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73" r:id="rId11"/>
    <p:sldId id="278" r:id="rId12"/>
    <p:sldId id="279" r:id="rId13"/>
    <p:sldId id="277" r:id="rId14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16"/>
    </p:embeddedFont>
    <p:embeddedFont>
      <p:font typeface="Bahnschrift SemiCondensed" panose="020B0502040204020203" pitchFamily="34" charset="0"/>
      <p:regular r:id="rId17"/>
      <p:bold r:id="rId18"/>
    </p:embeddedFont>
    <p:embeddedFont>
      <p:font typeface="Bahnschrift SemiLight SemiConde" panose="020B0502040204020203" pitchFamily="34" charset="0"/>
      <p:regular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087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332B23-4FFC-4EB5-BD2E-261EF34A3190}">
  <a:tblStyle styleId="{62332B23-4FFC-4EB5-BD2E-261EF34A31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2" name="Google Shape;4422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3" name="Google Shape;4423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0" name="Google Shape;3510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6" name="Google Shape;3516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g136b45b06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5" name="Google Shape;3525;g136b45b06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g1303be3818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1" name="Google Shape;3541;g1303be3818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2" name="Google Shape;3552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g136b45b06b7_0_21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6" name="Google Shape;3576;g136b45b06b7_0_21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BEFE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333">
            <a:off x="1471700" y="3481488"/>
            <a:ext cx="6200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71600" y="1639425"/>
            <a:ext cx="62007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780575" y="394738"/>
            <a:ext cx="1025450" cy="1025450"/>
          </a:xfrm>
          <a:custGeom>
            <a:avLst/>
            <a:gdLst/>
            <a:ahLst/>
            <a:cxnLst/>
            <a:rect l="l" t="t" r="r" b="b"/>
            <a:pathLst>
              <a:path w="41018" h="41018" extrusionOk="0">
                <a:moveTo>
                  <a:pt x="20509" y="1"/>
                </a:moveTo>
                <a:cubicBezTo>
                  <a:pt x="15070" y="1"/>
                  <a:pt x="9853" y="2161"/>
                  <a:pt x="6007" y="6008"/>
                </a:cubicBezTo>
                <a:cubicBezTo>
                  <a:pt x="2161" y="9854"/>
                  <a:pt x="0" y="15071"/>
                  <a:pt x="0" y="20509"/>
                </a:cubicBezTo>
                <a:cubicBezTo>
                  <a:pt x="0" y="25949"/>
                  <a:pt x="2161" y="31166"/>
                  <a:pt x="6007" y="35011"/>
                </a:cubicBezTo>
                <a:cubicBezTo>
                  <a:pt x="9853" y="38857"/>
                  <a:pt x="15070" y="41018"/>
                  <a:pt x="20509" y="41018"/>
                </a:cubicBezTo>
                <a:cubicBezTo>
                  <a:pt x="25948" y="41018"/>
                  <a:pt x="31165" y="38857"/>
                  <a:pt x="35011" y="35011"/>
                </a:cubicBezTo>
                <a:cubicBezTo>
                  <a:pt x="38857" y="31166"/>
                  <a:pt x="41017" y="25949"/>
                  <a:pt x="41017" y="20509"/>
                </a:cubicBezTo>
                <a:cubicBezTo>
                  <a:pt x="41017" y="15071"/>
                  <a:pt x="38857" y="9854"/>
                  <a:pt x="35011" y="6008"/>
                </a:cubicBezTo>
                <a:cubicBezTo>
                  <a:pt x="31165" y="2161"/>
                  <a:pt x="25948" y="1"/>
                  <a:pt x="205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91025" y="3240225"/>
            <a:ext cx="597500" cy="597525"/>
          </a:xfrm>
          <a:custGeom>
            <a:avLst/>
            <a:gdLst/>
            <a:ahLst/>
            <a:cxnLst/>
            <a:rect l="l" t="t" r="r" b="b"/>
            <a:pathLst>
              <a:path w="23900" h="23901" extrusionOk="0">
                <a:moveTo>
                  <a:pt x="11950" y="1"/>
                </a:moveTo>
                <a:cubicBezTo>
                  <a:pt x="8781" y="1"/>
                  <a:pt x="5742" y="1259"/>
                  <a:pt x="3500" y="3501"/>
                </a:cubicBezTo>
                <a:cubicBezTo>
                  <a:pt x="1259" y="5741"/>
                  <a:pt x="0" y="8781"/>
                  <a:pt x="0" y="11951"/>
                </a:cubicBezTo>
                <a:cubicBezTo>
                  <a:pt x="0" y="15120"/>
                  <a:pt x="1259" y="18159"/>
                  <a:pt x="3500" y="20401"/>
                </a:cubicBezTo>
                <a:cubicBezTo>
                  <a:pt x="5742" y="22641"/>
                  <a:pt x="8781" y="23901"/>
                  <a:pt x="11950" y="23901"/>
                </a:cubicBezTo>
                <a:cubicBezTo>
                  <a:pt x="15120" y="23901"/>
                  <a:pt x="18159" y="22641"/>
                  <a:pt x="20400" y="20401"/>
                </a:cubicBezTo>
                <a:cubicBezTo>
                  <a:pt x="22641" y="18159"/>
                  <a:pt x="23900" y="15120"/>
                  <a:pt x="23900" y="11951"/>
                </a:cubicBezTo>
                <a:cubicBezTo>
                  <a:pt x="23900" y="8781"/>
                  <a:pt x="22641" y="5741"/>
                  <a:pt x="20400" y="3501"/>
                </a:cubicBezTo>
                <a:cubicBezTo>
                  <a:pt x="18159" y="1259"/>
                  <a:pt x="15120" y="1"/>
                  <a:pt x="11950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0750" y="110738"/>
            <a:ext cx="1367900" cy="1367925"/>
          </a:xfrm>
          <a:custGeom>
            <a:avLst/>
            <a:gdLst/>
            <a:ahLst/>
            <a:cxnLst/>
            <a:rect l="l" t="t" r="r" b="b"/>
            <a:pathLst>
              <a:path w="54716" h="54717" extrusionOk="0">
                <a:moveTo>
                  <a:pt x="27358" y="12207"/>
                </a:moveTo>
                <a:cubicBezTo>
                  <a:pt x="35727" y="12207"/>
                  <a:pt x="42511" y="18991"/>
                  <a:pt x="42511" y="27359"/>
                </a:cubicBezTo>
                <a:cubicBezTo>
                  <a:pt x="42511" y="35728"/>
                  <a:pt x="35727" y="42512"/>
                  <a:pt x="27358" y="42512"/>
                </a:cubicBezTo>
                <a:cubicBezTo>
                  <a:pt x="18990" y="42512"/>
                  <a:pt x="12206" y="35728"/>
                  <a:pt x="12206" y="27359"/>
                </a:cubicBezTo>
                <a:cubicBezTo>
                  <a:pt x="12206" y="18991"/>
                  <a:pt x="18990" y="12207"/>
                  <a:pt x="27358" y="12207"/>
                </a:cubicBezTo>
                <a:close/>
                <a:moveTo>
                  <a:pt x="27358" y="1"/>
                </a:moveTo>
                <a:cubicBezTo>
                  <a:pt x="12249" y="1"/>
                  <a:pt x="1" y="12250"/>
                  <a:pt x="1" y="27359"/>
                </a:cubicBezTo>
                <a:cubicBezTo>
                  <a:pt x="1" y="42469"/>
                  <a:pt x="12249" y="54717"/>
                  <a:pt x="27358" y="54717"/>
                </a:cubicBezTo>
                <a:cubicBezTo>
                  <a:pt x="42466" y="54717"/>
                  <a:pt x="54716" y="42469"/>
                  <a:pt x="54716" y="27359"/>
                </a:cubicBezTo>
                <a:cubicBezTo>
                  <a:pt x="54716" y="12249"/>
                  <a:pt x="42466" y="1"/>
                  <a:pt x="27358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016975" y="4415138"/>
            <a:ext cx="1174400" cy="1174975"/>
            <a:chOff x="5402500" y="3790988"/>
            <a:chExt cx="1174400" cy="1174975"/>
          </a:xfrm>
        </p:grpSpPr>
        <p:sp>
          <p:nvSpPr>
            <p:cNvPr id="15" name="Google Shape;15;p2"/>
            <p:cNvSpPr/>
            <p:nvPr/>
          </p:nvSpPr>
          <p:spPr>
            <a:xfrm>
              <a:off x="5402500" y="3790988"/>
              <a:ext cx="1174400" cy="1174975"/>
            </a:xfrm>
            <a:custGeom>
              <a:avLst/>
              <a:gdLst/>
              <a:ahLst/>
              <a:cxnLst/>
              <a:rect l="l" t="t" r="r" b="b"/>
              <a:pathLst>
                <a:path w="46976" h="46999" extrusionOk="0">
                  <a:moveTo>
                    <a:pt x="23459" y="0"/>
                  </a:moveTo>
                  <a:cubicBezTo>
                    <a:pt x="23404" y="0"/>
                    <a:pt x="23362" y="45"/>
                    <a:pt x="23362" y="99"/>
                  </a:cubicBezTo>
                  <a:cubicBezTo>
                    <a:pt x="23362" y="154"/>
                    <a:pt x="23407" y="197"/>
                    <a:pt x="23461" y="197"/>
                  </a:cubicBezTo>
                  <a:cubicBezTo>
                    <a:pt x="23515" y="197"/>
                    <a:pt x="23559" y="154"/>
                    <a:pt x="23559" y="99"/>
                  </a:cubicBezTo>
                  <a:cubicBezTo>
                    <a:pt x="23559" y="45"/>
                    <a:pt x="23515" y="0"/>
                    <a:pt x="23461" y="0"/>
                  </a:cubicBezTo>
                  <a:close/>
                  <a:moveTo>
                    <a:pt x="25026" y="53"/>
                  </a:moveTo>
                  <a:cubicBezTo>
                    <a:pt x="24974" y="53"/>
                    <a:pt x="24924" y="95"/>
                    <a:pt x="24924" y="150"/>
                  </a:cubicBezTo>
                  <a:cubicBezTo>
                    <a:pt x="24924" y="200"/>
                    <a:pt x="24964" y="242"/>
                    <a:pt x="25012" y="247"/>
                  </a:cubicBezTo>
                  <a:lnTo>
                    <a:pt x="25025" y="247"/>
                  </a:lnTo>
                  <a:cubicBezTo>
                    <a:pt x="25068" y="247"/>
                    <a:pt x="25108" y="217"/>
                    <a:pt x="25119" y="174"/>
                  </a:cubicBezTo>
                  <a:cubicBezTo>
                    <a:pt x="25132" y="122"/>
                    <a:pt x="25100" y="68"/>
                    <a:pt x="25048" y="55"/>
                  </a:cubicBezTo>
                  <a:cubicBezTo>
                    <a:pt x="25040" y="53"/>
                    <a:pt x="25033" y="53"/>
                    <a:pt x="25026" y="53"/>
                  </a:cubicBezTo>
                  <a:close/>
                  <a:moveTo>
                    <a:pt x="21898" y="55"/>
                  </a:moveTo>
                  <a:cubicBezTo>
                    <a:pt x="21894" y="55"/>
                    <a:pt x="21891" y="55"/>
                    <a:pt x="21887" y="55"/>
                  </a:cubicBezTo>
                  <a:cubicBezTo>
                    <a:pt x="21837" y="59"/>
                    <a:pt x="21799" y="102"/>
                    <a:pt x="21799" y="153"/>
                  </a:cubicBezTo>
                  <a:cubicBezTo>
                    <a:pt x="21799" y="207"/>
                    <a:pt x="21842" y="251"/>
                    <a:pt x="21897" y="251"/>
                  </a:cubicBezTo>
                  <a:cubicBezTo>
                    <a:pt x="21905" y="251"/>
                    <a:pt x="21915" y="249"/>
                    <a:pt x="21921" y="248"/>
                  </a:cubicBezTo>
                  <a:cubicBezTo>
                    <a:pt x="21973" y="236"/>
                    <a:pt x="22006" y="181"/>
                    <a:pt x="21993" y="129"/>
                  </a:cubicBezTo>
                  <a:cubicBezTo>
                    <a:pt x="21982" y="85"/>
                    <a:pt x="21943" y="55"/>
                    <a:pt x="21898" y="55"/>
                  </a:cubicBezTo>
                  <a:close/>
                  <a:moveTo>
                    <a:pt x="26580" y="205"/>
                  </a:moveTo>
                  <a:cubicBezTo>
                    <a:pt x="26529" y="205"/>
                    <a:pt x="26479" y="249"/>
                    <a:pt x="26479" y="303"/>
                  </a:cubicBezTo>
                  <a:cubicBezTo>
                    <a:pt x="26479" y="353"/>
                    <a:pt x="26518" y="394"/>
                    <a:pt x="26567" y="400"/>
                  </a:cubicBezTo>
                  <a:lnTo>
                    <a:pt x="26579" y="400"/>
                  </a:lnTo>
                  <a:cubicBezTo>
                    <a:pt x="26623" y="400"/>
                    <a:pt x="26664" y="371"/>
                    <a:pt x="26674" y="327"/>
                  </a:cubicBezTo>
                  <a:cubicBezTo>
                    <a:pt x="26687" y="274"/>
                    <a:pt x="26655" y="221"/>
                    <a:pt x="26603" y="208"/>
                  </a:cubicBezTo>
                  <a:cubicBezTo>
                    <a:pt x="26595" y="206"/>
                    <a:pt x="26588" y="205"/>
                    <a:pt x="26580" y="205"/>
                  </a:cubicBezTo>
                  <a:close/>
                  <a:moveTo>
                    <a:pt x="20342" y="210"/>
                  </a:moveTo>
                  <a:cubicBezTo>
                    <a:pt x="20338" y="210"/>
                    <a:pt x="20335" y="210"/>
                    <a:pt x="20331" y="211"/>
                  </a:cubicBezTo>
                  <a:cubicBezTo>
                    <a:pt x="20281" y="215"/>
                    <a:pt x="20243" y="257"/>
                    <a:pt x="20243" y="308"/>
                  </a:cubicBezTo>
                  <a:cubicBezTo>
                    <a:pt x="20243" y="362"/>
                    <a:pt x="20286" y="407"/>
                    <a:pt x="20341" y="407"/>
                  </a:cubicBezTo>
                  <a:cubicBezTo>
                    <a:pt x="20349" y="407"/>
                    <a:pt x="20359" y="405"/>
                    <a:pt x="20365" y="404"/>
                  </a:cubicBezTo>
                  <a:cubicBezTo>
                    <a:pt x="20419" y="391"/>
                    <a:pt x="20450" y="336"/>
                    <a:pt x="20437" y="284"/>
                  </a:cubicBezTo>
                  <a:cubicBezTo>
                    <a:pt x="20426" y="240"/>
                    <a:pt x="20386" y="210"/>
                    <a:pt x="20342" y="210"/>
                  </a:cubicBezTo>
                  <a:close/>
                  <a:moveTo>
                    <a:pt x="28119" y="460"/>
                  </a:moveTo>
                  <a:cubicBezTo>
                    <a:pt x="28079" y="460"/>
                    <a:pt x="28041" y="485"/>
                    <a:pt x="28028" y="527"/>
                  </a:cubicBezTo>
                  <a:cubicBezTo>
                    <a:pt x="28010" y="579"/>
                    <a:pt x="28038" y="635"/>
                    <a:pt x="28090" y="652"/>
                  </a:cubicBezTo>
                  <a:cubicBezTo>
                    <a:pt x="28098" y="654"/>
                    <a:pt x="28112" y="657"/>
                    <a:pt x="28122" y="657"/>
                  </a:cubicBezTo>
                  <a:cubicBezTo>
                    <a:pt x="28176" y="657"/>
                    <a:pt x="28221" y="612"/>
                    <a:pt x="28221" y="558"/>
                  </a:cubicBezTo>
                  <a:cubicBezTo>
                    <a:pt x="28221" y="511"/>
                    <a:pt x="28185" y="470"/>
                    <a:pt x="28140" y="462"/>
                  </a:cubicBezTo>
                  <a:cubicBezTo>
                    <a:pt x="28133" y="460"/>
                    <a:pt x="28126" y="460"/>
                    <a:pt x="28119" y="460"/>
                  </a:cubicBezTo>
                  <a:close/>
                  <a:moveTo>
                    <a:pt x="18797" y="470"/>
                  </a:moveTo>
                  <a:cubicBezTo>
                    <a:pt x="18787" y="470"/>
                    <a:pt x="18777" y="472"/>
                    <a:pt x="18768" y="475"/>
                  </a:cubicBezTo>
                  <a:cubicBezTo>
                    <a:pt x="18716" y="493"/>
                    <a:pt x="18689" y="548"/>
                    <a:pt x="18705" y="600"/>
                  </a:cubicBezTo>
                  <a:cubicBezTo>
                    <a:pt x="18720" y="641"/>
                    <a:pt x="18757" y="667"/>
                    <a:pt x="18799" y="667"/>
                  </a:cubicBezTo>
                  <a:cubicBezTo>
                    <a:pt x="18806" y="667"/>
                    <a:pt x="18812" y="666"/>
                    <a:pt x="18819" y="663"/>
                  </a:cubicBezTo>
                  <a:cubicBezTo>
                    <a:pt x="18864" y="656"/>
                    <a:pt x="18899" y="615"/>
                    <a:pt x="18899" y="568"/>
                  </a:cubicBezTo>
                  <a:cubicBezTo>
                    <a:pt x="18899" y="514"/>
                    <a:pt x="18850" y="470"/>
                    <a:pt x="18797" y="470"/>
                  </a:cubicBezTo>
                  <a:close/>
                  <a:moveTo>
                    <a:pt x="29668" y="823"/>
                  </a:moveTo>
                  <a:lnTo>
                    <a:pt x="29620" y="1014"/>
                  </a:lnTo>
                  <a:cubicBezTo>
                    <a:pt x="29627" y="1015"/>
                    <a:pt x="29636" y="1016"/>
                    <a:pt x="29643" y="1016"/>
                  </a:cubicBezTo>
                  <a:cubicBezTo>
                    <a:pt x="29687" y="1016"/>
                    <a:pt x="29727" y="986"/>
                    <a:pt x="29739" y="942"/>
                  </a:cubicBezTo>
                  <a:cubicBezTo>
                    <a:pt x="29752" y="889"/>
                    <a:pt x="29721" y="835"/>
                    <a:pt x="29668" y="823"/>
                  </a:cubicBezTo>
                  <a:close/>
                  <a:moveTo>
                    <a:pt x="17281" y="832"/>
                  </a:moveTo>
                  <a:cubicBezTo>
                    <a:pt x="17273" y="832"/>
                    <a:pt x="17265" y="833"/>
                    <a:pt x="17257" y="835"/>
                  </a:cubicBezTo>
                  <a:cubicBezTo>
                    <a:pt x="17255" y="835"/>
                    <a:pt x="17251" y="837"/>
                    <a:pt x="17248" y="838"/>
                  </a:cubicBezTo>
                  <a:cubicBezTo>
                    <a:pt x="17198" y="855"/>
                    <a:pt x="17172" y="908"/>
                    <a:pt x="17186" y="959"/>
                  </a:cubicBezTo>
                  <a:cubicBezTo>
                    <a:pt x="17198" y="1001"/>
                    <a:pt x="17238" y="1029"/>
                    <a:pt x="17281" y="1029"/>
                  </a:cubicBezTo>
                  <a:cubicBezTo>
                    <a:pt x="17289" y="1029"/>
                    <a:pt x="17297" y="1027"/>
                    <a:pt x="17305" y="1026"/>
                  </a:cubicBezTo>
                  <a:cubicBezTo>
                    <a:pt x="17357" y="1014"/>
                    <a:pt x="17390" y="959"/>
                    <a:pt x="17377" y="907"/>
                  </a:cubicBezTo>
                  <a:cubicBezTo>
                    <a:pt x="17366" y="862"/>
                    <a:pt x="17325" y="832"/>
                    <a:pt x="17281" y="832"/>
                  </a:cubicBezTo>
                  <a:close/>
                  <a:moveTo>
                    <a:pt x="31163" y="1282"/>
                  </a:moveTo>
                  <a:lnTo>
                    <a:pt x="31115" y="1473"/>
                  </a:lnTo>
                  <a:cubicBezTo>
                    <a:pt x="31122" y="1475"/>
                    <a:pt x="31130" y="1476"/>
                    <a:pt x="31138" y="1476"/>
                  </a:cubicBezTo>
                  <a:cubicBezTo>
                    <a:pt x="31182" y="1476"/>
                    <a:pt x="31221" y="1446"/>
                    <a:pt x="31234" y="1403"/>
                  </a:cubicBezTo>
                  <a:cubicBezTo>
                    <a:pt x="31247" y="1349"/>
                    <a:pt x="31215" y="1296"/>
                    <a:pt x="31163" y="1282"/>
                  </a:cubicBezTo>
                  <a:close/>
                  <a:moveTo>
                    <a:pt x="15789" y="1297"/>
                  </a:moveTo>
                  <a:cubicBezTo>
                    <a:pt x="15781" y="1297"/>
                    <a:pt x="15773" y="1298"/>
                    <a:pt x="15765" y="1300"/>
                  </a:cubicBezTo>
                  <a:cubicBezTo>
                    <a:pt x="15763" y="1300"/>
                    <a:pt x="15758" y="1301"/>
                    <a:pt x="15756" y="1302"/>
                  </a:cubicBezTo>
                  <a:cubicBezTo>
                    <a:pt x="15706" y="1320"/>
                    <a:pt x="15680" y="1373"/>
                    <a:pt x="15694" y="1423"/>
                  </a:cubicBezTo>
                  <a:cubicBezTo>
                    <a:pt x="15706" y="1466"/>
                    <a:pt x="15746" y="1493"/>
                    <a:pt x="15789" y="1493"/>
                  </a:cubicBezTo>
                  <a:cubicBezTo>
                    <a:pt x="15796" y="1493"/>
                    <a:pt x="15804" y="1492"/>
                    <a:pt x="15813" y="1491"/>
                  </a:cubicBezTo>
                  <a:cubicBezTo>
                    <a:pt x="15866" y="1477"/>
                    <a:pt x="15897" y="1423"/>
                    <a:pt x="15884" y="1372"/>
                  </a:cubicBezTo>
                  <a:cubicBezTo>
                    <a:pt x="15874" y="1326"/>
                    <a:pt x="15833" y="1297"/>
                    <a:pt x="15789" y="1297"/>
                  </a:cubicBezTo>
                  <a:close/>
                  <a:moveTo>
                    <a:pt x="32598" y="1841"/>
                  </a:moveTo>
                  <a:cubicBezTo>
                    <a:pt x="32557" y="1841"/>
                    <a:pt x="32518" y="1866"/>
                    <a:pt x="32505" y="1908"/>
                  </a:cubicBezTo>
                  <a:cubicBezTo>
                    <a:pt x="32488" y="1956"/>
                    <a:pt x="32512" y="2007"/>
                    <a:pt x="32558" y="2028"/>
                  </a:cubicBezTo>
                  <a:cubicBezTo>
                    <a:pt x="32571" y="2034"/>
                    <a:pt x="32585" y="2037"/>
                    <a:pt x="32599" y="2037"/>
                  </a:cubicBezTo>
                  <a:cubicBezTo>
                    <a:pt x="32630" y="2037"/>
                    <a:pt x="32661" y="2022"/>
                    <a:pt x="32681" y="1994"/>
                  </a:cubicBezTo>
                  <a:cubicBezTo>
                    <a:pt x="32710" y="1948"/>
                    <a:pt x="32699" y="1887"/>
                    <a:pt x="32654" y="1857"/>
                  </a:cubicBezTo>
                  <a:cubicBezTo>
                    <a:pt x="32647" y="1854"/>
                    <a:pt x="32637" y="1849"/>
                    <a:pt x="32629" y="1846"/>
                  </a:cubicBezTo>
                  <a:cubicBezTo>
                    <a:pt x="32619" y="1842"/>
                    <a:pt x="32608" y="1841"/>
                    <a:pt x="32598" y="1841"/>
                  </a:cubicBezTo>
                  <a:close/>
                  <a:moveTo>
                    <a:pt x="14330" y="1859"/>
                  </a:moveTo>
                  <a:cubicBezTo>
                    <a:pt x="14316" y="1859"/>
                    <a:pt x="14303" y="1862"/>
                    <a:pt x="14290" y="1867"/>
                  </a:cubicBezTo>
                  <a:cubicBezTo>
                    <a:pt x="14244" y="1887"/>
                    <a:pt x="14220" y="1940"/>
                    <a:pt x="14237" y="1989"/>
                  </a:cubicBezTo>
                  <a:cubicBezTo>
                    <a:pt x="14250" y="2030"/>
                    <a:pt x="14289" y="2056"/>
                    <a:pt x="14330" y="2056"/>
                  </a:cubicBezTo>
                  <a:cubicBezTo>
                    <a:pt x="14340" y="2056"/>
                    <a:pt x="14351" y="2054"/>
                    <a:pt x="14361" y="2051"/>
                  </a:cubicBezTo>
                  <a:cubicBezTo>
                    <a:pt x="14369" y="2048"/>
                    <a:pt x="14378" y="2044"/>
                    <a:pt x="14385" y="2039"/>
                  </a:cubicBezTo>
                  <a:cubicBezTo>
                    <a:pt x="14431" y="2009"/>
                    <a:pt x="14442" y="1948"/>
                    <a:pt x="14413" y="1903"/>
                  </a:cubicBezTo>
                  <a:cubicBezTo>
                    <a:pt x="14394" y="1874"/>
                    <a:pt x="14362" y="1859"/>
                    <a:pt x="14330" y="1859"/>
                  </a:cubicBezTo>
                  <a:close/>
                  <a:moveTo>
                    <a:pt x="34018" y="2497"/>
                  </a:moveTo>
                  <a:cubicBezTo>
                    <a:pt x="33986" y="2497"/>
                    <a:pt x="33955" y="2512"/>
                    <a:pt x="33936" y="2541"/>
                  </a:cubicBezTo>
                  <a:cubicBezTo>
                    <a:pt x="33906" y="2586"/>
                    <a:pt x="33918" y="2647"/>
                    <a:pt x="33963" y="2676"/>
                  </a:cubicBezTo>
                  <a:cubicBezTo>
                    <a:pt x="33969" y="2682"/>
                    <a:pt x="33980" y="2687"/>
                    <a:pt x="33988" y="2690"/>
                  </a:cubicBezTo>
                  <a:cubicBezTo>
                    <a:pt x="33999" y="2694"/>
                    <a:pt x="34009" y="2695"/>
                    <a:pt x="34019" y="2695"/>
                  </a:cubicBezTo>
                  <a:cubicBezTo>
                    <a:pt x="34061" y="2695"/>
                    <a:pt x="34098" y="2669"/>
                    <a:pt x="34113" y="2628"/>
                  </a:cubicBezTo>
                  <a:cubicBezTo>
                    <a:pt x="34128" y="2581"/>
                    <a:pt x="34107" y="2531"/>
                    <a:pt x="34066" y="2509"/>
                  </a:cubicBezTo>
                  <a:cubicBezTo>
                    <a:pt x="34051" y="2501"/>
                    <a:pt x="34034" y="2497"/>
                    <a:pt x="34018" y="2497"/>
                  </a:cubicBezTo>
                  <a:close/>
                  <a:moveTo>
                    <a:pt x="12917" y="2518"/>
                  </a:moveTo>
                  <a:cubicBezTo>
                    <a:pt x="12906" y="2518"/>
                    <a:pt x="12896" y="2519"/>
                    <a:pt x="12885" y="2523"/>
                  </a:cubicBezTo>
                  <a:cubicBezTo>
                    <a:pt x="12878" y="2526"/>
                    <a:pt x="12869" y="2530"/>
                    <a:pt x="12860" y="2535"/>
                  </a:cubicBezTo>
                  <a:cubicBezTo>
                    <a:pt x="12816" y="2565"/>
                    <a:pt x="12803" y="2627"/>
                    <a:pt x="12833" y="2671"/>
                  </a:cubicBezTo>
                  <a:cubicBezTo>
                    <a:pt x="12853" y="2700"/>
                    <a:pt x="12883" y="2716"/>
                    <a:pt x="12915" y="2716"/>
                  </a:cubicBezTo>
                  <a:cubicBezTo>
                    <a:pt x="12931" y="2716"/>
                    <a:pt x="12947" y="2712"/>
                    <a:pt x="12963" y="2702"/>
                  </a:cubicBezTo>
                  <a:cubicBezTo>
                    <a:pt x="13004" y="2681"/>
                    <a:pt x="13025" y="2632"/>
                    <a:pt x="13010" y="2585"/>
                  </a:cubicBezTo>
                  <a:cubicBezTo>
                    <a:pt x="12996" y="2544"/>
                    <a:pt x="12958" y="2518"/>
                    <a:pt x="12917" y="2518"/>
                  </a:cubicBezTo>
                  <a:close/>
                  <a:moveTo>
                    <a:pt x="35391" y="3249"/>
                  </a:moveTo>
                  <a:cubicBezTo>
                    <a:pt x="35359" y="3249"/>
                    <a:pt x="35328" y="3264"/>
                    <a:pt x="35310" y="3293"/>
                  </a:cubicBezTo>
                  <a:cubicBezTo>
                    <a:pt x="35280" y="3338"/>
                    <a:pt x="35291" y="3399"/>
                    <a:pt x="35337" y="3429"/>
                  </a:cubicBezTo>
                  <a:cubicBezTo>
                    <a:pt x="35343" y="3434"/>
                    <a:pt x="35353" y="3439"/>
                    <a:pt x="35362" y="3442"/>
                  </a:cubicBezTo>
                  <a:cubicBezTo>
                    <a:pt x="35372" y="3446"/>
                    <a:pt x="35382" y="3447"/>
                    <a:pt x="35393" y="3447"/>
                  </a:cubicBezTo>
                  <a:cubicBezTo>
                    <a:pt x="35432" y="3447"/>
                    <a:pt x="35472" y="3421"/>
                    <a:pt x="35486" y="3380"/>
                  </a:cubicBezTo>
                  <a:cubicBezTo>
                    <a:pt x="35502" y="3333"/>
                    <a:pt x="35481" y="3283"/>
                    <a:pt x="35439" y="3261"/>
                  </a:cubicBezTo>
                  <a:cubicBezTo>
                    <a:pt x="35424" y="3253"/>
                    <a:pt x="35408" y="3249"/>
                    <a:pt x="35391" y="3249"/>
                  </a:cubicBezTo>
                  <a:close/>
                  <a:moveTo>
                    <a:pt x="11547" y="3271"/>
                  </a:moveTo>
                  <a:cubicBezTo>
                    <a:pt x="11537" y="3271"/>
                    <a:pt x="11526" y="3273"/>
                    <a:pt x="11516" y="3276"/>
                  </a:cubicBezTo>
                  <a:cubicBezTo>
                    <a:pt x="11509" y="3280"/>
                    <a:pt x="11499" y="3283"/>
                    <a:pt x="11491" y="3288"/>
                  </a:cubicBezTo>
                  <a:cubicBezTo>
                    <a:pt x="11446" y="3319"/>
                    <a:pt x="11434" y="3380"/>
                    <a:pt x="11464" y="3425"/>
                  </a:cubicBezTo>
                  <a:cubicBezTo>
                    <a:pt x="11484" y="3453"/>
                    <a:pt x="11514" y="3469"/>
                    <a:pt x="11546" y="3469"/>
                  </a:cubicBezTo>
                  <a:cubicBezTo>
                    <a:pt x="11563" y="3469"/>
                    <a:pt x="11578" y="3465"/>
                    <a:pt x="11594" y="3457"/>
                  </a:cubicBezTo>
                  <a:cubicBezTo>
                    <a:pt x="11635" y="3434"/>
                    <a:pt x="11656" y="3385"/>
                    <a:pt x="11640" y="3338"/>
                  </a:cubicBezTo>
                  <a:cubicBezTo>
                    <a:pt x="11626" y="3297"/>
                    <a:pt x="11588" y="3271"/>
                    <a:pt x="11547" y="3271"/>
                  </a:cubicBezTo>
                  <a:close/>
                  <a:moveTo>
                    <a:pt x="36701" y="4088"/>
                  </a:moveTo>
                  <a:cubicBezTo>
                    <a:pt x="36670" y="4088"/>
                    <a:pt x="36639" y="4102"/>
                    <a:pt x="36622" y="4129"/>
                  </a:cubicBezTo>
                  <a:cubicBezTo>
                    <a:pt x="36592" y="4174"/>
                    <a:pt x="36597" y="4230"/>
                    <a:pt x="36643" y="4260"/>
                  </a:cubicBezTo>
                  <a:cubicBezTo>
                    <a:pt x="36660" y="4279"/>
                    <a:pt x="36686" y="4288"/>
                    <a:pt x="36711" y="4288"/>
                  </a:cubicBezTo>
                  <a:cubicBezTo>
                    <a:pt x="36736" y="4288"/>
                    <a:pt x="36760" y="4279"/>
                    <a:pt x="36781" y="4258"/>
                  </a:cubicBezTo>
                  <a:cubicBezTo>
                    <a:pt x="36820" y="4220"/>
                    <a:pt x="36820" y="4159"/>
                    <a:pt x="36781" y="4119"/>
                  </a:cubicBezTo>
                  <a:cubicBezTo>
                    <a:pt x="36775" y="4116"/>
                    <a:pt x="36769" y="4111"/>
                    <a:pt x="36764" y="4107"/>
                  </a:cubicBezTo>
                  <a:cubicBezTo>
                    <a:pt x="36745" y="4095"/>
                    <a:pt x="36723" y="4088"/>
                    <a:pt x="36701" y="4088"/>
                  </a:cubicBezTo>
                  <a:close/>
                  <a:moveTo>
                    <a:pt x="10233" y="4114"/>
                  </a:moveTo>
                  <a:cubicBezTo>
                    <a:pt x="10212" y="4114"/>
                    <a:pt x="10191" y="4121"/>
                    <a:pt x="10173" y="4134"/>
                  </a:cubicBezTo>
                  <a:cubicBezTo>
                    <a:pt x="10131" y="4165"/>
                    <a:pt x="10121" y="4224"/>
                    <a:pt x="10150" y="4268"/>
                  </a:cubicBezTo>
                  <a:cubicBezTo>
                    <a:pt x="10168" y="4297"/>
                    <a:pt x="10199" y="4312"/>
                    <a:pt x="10231" y="4312"/>
                  </a:cubicBezTo>
                  <a:cubicBezTo>
                    <a:pt x="10249" y="4312"/>
                    <a:pt x="10267" y="4307"/>
                    <a:pt x="10286" y="4294"/>
                  </a:cubicBezTo>
                  <a:cubicBezTo>
                    <a:pt x="10291" y="4292"/>
                    <a:pt x="10297" y="4286"/>
                    <a:pt x="10302" y="4281"/>
                  </a:cubicBezTo>
                  <a:cubicBezTo>
                    <a:pt x="10342" y="4242"/>
                    <a:pt x="10342" y="4181"/>
                    <a:pt x="10302" y="4142"/>
                  </a:cubicBezTo>
                  <a:cubicBezTo>
                    <a:pt x="10283" y="4123"/>
                    <a:pt x="10258" y="4114"/>
                    <a:pt x="10233" y="4114"/>
                  </a:cubicBezTo>
                  <a:close/>
                  <a:moveTo>
                    <a:pt x="37961" y="5016"/>
                  </a:moveTo>
                  <a:cubicBezTo>
                    <a:pt x="37929" y="5016"/>
                    <a:pt x="37898" y="5029"/>
                    <a:pt x="37880" y="5056"/>
                  </a:cubicBezTo>
                  <a:cubicBezTo>
                    <a:pt x="37851" y="5102"/>
                    <a:pt x="37856" y="5158"/>
                    <a:pt x="37901" y="5187"/>
                  </a:cubicBezTo>
                  <a:cubicBezTo>
                    <a:pt x="37920" y="5206"/>
                    <a:pt x="37945" y="5216"/>
                    <a:pt x="37970" y="5216"/>
                  </a:cubicBezTo>
                  <a:cubicBezTo>
                    <a:pt x="37994" y="5216"/>
                    <a:pt x="38020" y="5206"/>
                    <a:pt x="38040" y="5186"/>
                  </a:cubicBezTo>
                  <a:cubicBezTo>
                    <a:pt x="38079" y="5146"/>
                    <a:pt x="38079" y="5086"/>
                    <a:pt x="38040" y="5047"/>
                  </a:cubicBezTo>
                  <a:cubicBezTo>
                    <a:pt x="38035" y="5043"/>
                    <a:pt x="38028" y="5037"/>
                    <a:pt x="38023" y="5034"/>
                  </a:cubicBezTo>
                  <a:cubicBezTo>
                    <a:pt x="38005" y="5022"/>
                    <a:pt x="37983" y="5016"/>
                    <a:pt x="37961" y="5016"/>
                  </a:cubicBezTo>
                  <a:close/>
                  <a:moveTo>
                    <a:pt x="8976" y="5042"/>
                  </a:moveTo>
                  <a:cubicBezTo>
                    <a:pt x="8954" y="5042"/>
                    <a:pt x="8933" y="5049"/>
                    <a:pt x="8915" y="5062"/>
                  </a:cubicBezTo>
                  <a:cubicBezTo>
                    <a:pt x="8874" y="5093"/>
                    <a:pt x="8864" y="5153"/>
                    <a:pt x="8892" y="5196"/>
                  </a:cubicBezTo>
                  <a:cubicBezTo>
                    <a:pt x="8911" y="5224"/>
                    <a:pt x="8941" y="5241"/>
                    <a:pt x="8973" y="5241"/>
                  </a:cubicBezTo>
                  <a:cubicBezTo>
                    <a:pt x="8991" y="5241"/>
                    <a:pt x="9011" y="5235"/>
                    <a:pt x="9027" y="5222"/>
                  </a:cubicBezTo>
                  <a:cubicBezTo>
                    <a:pt x="9033" y="5220"/>
                    <a:pt x="9040" y="5215"/>
                    <a:pt x="9045" y="5210"/>
                  </a:cubicBezTo>
                  <a:cubicBezTo>
                    <a:pt x="9083" y="5170"/>
                    <a:pt x="9083" y="5109"/>
                    <a:pt x="9045" y="5071"/>
                  </a:cubicBezTo>
                  <a:cubicBezTo>
                    <a:pt x="9026" y="5052"/>
                    <a:pt x="9001" y="5042"/>
                    <a:pt x="8976" y="5042"/>
                  </a:cubicBezTo>
                  <a:close/>
                  <a:moveTo>
                    <a:pt x="39164" y="6028"/>
                  </a:moveTo>
                  <a:cubicBezTo>
                    <a:pt x="39132" y="6028"/>
                    <a:pt x="39101" y="6043"/>
                    <a:pt x="39082" y="6072"/>
                  </a:cubicBezTo>
                  <a:cubicBezTo>
                    <a:pt x="39055" y="6113"/>
                    <a:pt x="39063" y="6167"/>
                    <a:pt x="39099" y="6200"/>
                  </a:cubicBezTo>
                  <a:cubicBezTo>
                    <a:pt x="39118" y="6217"/>
                    <a:pt x="39143" y="6226"/>
                    <a:pt x="39165" y="6226"/>
                  </a:cubicBezTo>
                  <a:cubicBezTo>
                    <a:pt x="39184" y="6226"/>
                    <a:pt x="39203" y="6219"/>
                    <a:pt x="39220" y="6208"/>
                  </a:cubicBezTo>
                  <a:cubicBezTo>
                    <a:pt x="39265" y="6179"/>
                    <a:pt x="39277" y="6118"/>
                    <a:pt x="39247" y="6073"/>
                  </a:cubicBezTo>
                  <a:cubicBezTo>
                    <a:pt x="39241" y="6062"/>
                    <a:pt x="39229" y="6051"/>
                    <a:pt x="39218" y="6045"/>
                  </a:cubicBezTo>
                  <a:cubicBezTo>
                    <a:pt x="39202" y="6033"/>
                    <a:pt x="39182" y="6028"/>
                    <a:pt x="39164" y="6028"/>
                  </a:cubicBezTo>
                  <a:close/>
                  <a:moveTo>
                    <a:pt x="7781" y="6053"/>
                  </a:moveTo>
                  <a:cubicBezTo>
                    <a:pt x="7757" y="6053"/>
                    <a:pt x="7734" y="6061"/>
                    <a:pt x="7715" y="6078"/>
                  </a:cubicBezTo>
                  <a:cubicBezTo>
                    <a:pt x="7679" y="6110"/>
                    <a:pt x="7672" y="6165"/>
                    <a:pt x="7699" y="6206"/>
                  </a:cubicBezTo>
                  <a:cubicBezTo>
                    <a:pt x="7718" y="6234"/>
                    <a:pt x="7748" y="6250"/>
                    <a:pt x="7781" y="6250"/>
                  </a:cubicBezTo>
                  <a:cubicBezTo>
                    <a:pt x="7798" y="6250"/>
                    <a:pt x="7818" y="6245"/>
                    <a:pt x="7834" y="6233"/>
                  </a:cubicBezTo>
                  <a:cubicBezTo>
                    <a:pt x="7845" y="6227"/>
                    <a:pt x="7857" y="6216"/>
                    <a:pt x="7864" y="6205"/>
                  </a:cubicBezTo>
                  <a:cubicBezTo>
                    <a:pt x="7893" y="6160"/>
                    <a:pt x="7881" y="6099"/>
                    <a:pt x="7837" y="6068"/>
                  </a:cubicBezTo>
                  <a:cubicBezTo>
                    <a:pt x="7820" y="6058"/>
                    <a:pt x="7800" y="6053"/>
                    <a:pt x="7781" y="6053"/>
                  </a:cubicBezTo>
                  <a:close/>
                  <a:moveTo>
                    <a:pt x="40290" y="7114"/>
                  </a:moveTo>
                  <a:cubicBezTo>
                    <a:pt x="40264" y="7114"/>
                    <a:pt x="40239" y="7123"/>
                    <a:pt x="40219" y="7142"/>
                  </a:cubicBezTo>
                  <a:cubicBezTo>
                    <a:pt x="40182" y="7181"/>
                    <a:pt x="40182" y="7244"/>
                    <a:pt x="40221" y="7282"/>
                  </a:cubicBezTo>
                  <a:cubicBezTo>
                    <a:pt x="40239" y="7302"/>
                    <a:pt x="40265" y="7311"/>
                    <a:pt x="40290" y="7311"/>
                  </a:cubicBezTo>
                  <a:cubicBezTo>
                    <a:pt x="40316" y="7311"/>
                    <a:pt x="40341" y="7302"/>
                    <a:pt x="40359" y="7282"/>
                  </a:cubicBezTo>
                  <a:cubicBezTo>
                    <a:pt x="40399" y="7244"/>
                    <a:pt x="40399" y="7183"/>
                    <a:pt x="40359" y="7144"/>
                  </a:cubicBezTo>
                  <a:lnTo>
                    <a:pt x="40358" y="7142"/>
                  </a:lnTo>
                  <a:cubicBezTo>
                    <a:pt x="40339" y="7123"/>
                    <a:pt x="40315" y="7114"/>
                    <a:pt x="40290" y="7114"/>
                  </a:cubicBezTo>
                  <a:close/>
                  <a:moveTo>
                    <a:pt x="6660" y="7142"/>
                  </a:moveTo>
                  <a:cubicBezTo>
                    <a:pt x="6635" y="7142"/>
                    <a:pt x="6609" y="7151"/>
                    <a:pt x="6590" y="7171"/>
                  </a:cubicBezTo>
                  <a:lnTo>
                    <a:pt x="6589" y="7172"/>
                  </a:lnTo>
                  <a:cubicBezTo>
                    <a:pt x="6550" y="7209"/>
                    <a:pt x="6551" y="7271"/>
                    <a:pt x="6589" y="7310"/>
                  </a:cubicBezTo>
                  <a:cubicBezTo>
                    <a:pt x="6607" y="7329"/>
                    <a:pt x="6633" y="7338"/>
                    <a:pt x="6657" y="7338"/>
                  </a:cubicBezTo>
                  <a:cubicBezTo>
                    <a:pt x="6683" y="7338"/>
                    <a:pt x="6708" y="7328"/>
                    <a:pt x="6729" y="7310"/>
                  </a:cubicBezTo>
                  <a:cubicBezTo>
                    <a:pt x="6768" y="7271"/>
                    <a:pt x="6768" y="7209"/>
                    <a:pt x="6729" y="7171"/>
                  </a:cubicBezTo>
                  <a:cubicBezTo>
                    <a:pt x="6710" y="7151"/>
                    <a:pt x="6685" y="7142"/>
                    <a:pt x="6660" y="7142"/>
                  </a:cubicBezTo>
                  <a:close/>
                  <a:moveTo>
                    <a:pt x="41339" y="8271"/>
                  </a:moveTo>
                  <a:cubicBezTo>
                    <a:pt x="41320" y="8271"/>
                    <a:pt x="41301" y="8276"/>
                    <a:pt x="41285" y="8287"/>
                  </a:cubicBezTo>
                  <a:cubicBezTo>
                    <a:pt x="41239" y="8317"/>
                    <a:pt x="41228" y="8379"/>
                    <a:pt x="41257" y="8423"/>
                  </a:cubicBezTo>
                  <a:cubicBezTo>
                    <a:pt x="41264" y="8434"/>
                    <a:pt x="41275" y="8446"/>
                    <a:pt x="41286" y="8452"/>
                  </a:cubicBezTo>
                  <a:cubicBezTo>
                    <a:pt x="41302" y="8464"/>
                    <a:pt x="41322" y="8469"/>
                    <a:pt x="41340" y="8469"/>
                  </a:cubicBezTo>
                  <a:cubicBezTo>
                    <a:pt x="41373" y="8469"/>
                    <a:pt x="41404" y="8454"/>
                    <a:pt x="41422" y="8424"/>
                  </a:cubicBezTo>
                  <a:cubicBezTo>
                    <a:pt x="41447" y="8386"/>
                    <a:pt x="41442" y="8336"/>
                    <a:pt x="41412" y="8304"/>
                  </a:cubicBezTo>
                  <a:cubicBezTo>
                    <a:pt x="41393" y="8282"/>
                    <a:pt x="41366" y="8271"/>
                    <a:pt x="41339" y="8271"/>
                  </a:cubicBezTo>
                  <a:close/>
                  <a:moveTo>
                    <a:pt x="5610" y="8301"/>
                  </a:moveTo>
                  <a:cubicBezTo>
                    <a:pt x="5591" y="8301"/>
                    <a:pt x="5572" y="8306"/>
                    <a:pt x="5556" y="8317"/>
                  </a:cubicBezTo>
                  <a:cubicBezTo>
                    <a:pt x="5545" y="8324"/>
                    <a:pt x="5533" y="8335"/>
                    <a:pt x="5526" y="8345"/>
                  </a:cubicBezTo>
                  <a:cubicBezTo>
                    <a:pt x="5497" y="8391"/>
                    <a:pt x="5509" y="8452"/>
                    <a:pt x="5554" y="8482"/>
                  </a:cubicBezTo>
                  <a:cubicBezTo>
                    <a:pt x="5571" y="8494"/>
                    <a:pt x="5591" y="8499"/>
                    <a:pt x="5608" y="8499"/>
                  </a:cubicBezTo>
                  <a:cubicBezTo>
                    <a:pt x="5635" y="8499"/>
                    <a:pt x="5663" y="8487"/>
                    <a:pt x="5682" y="8465"/>
                  </a:cubicBezTo>
                  <a:cubicBezTo>
                    <a:pt x="5712" y="8432"/>
                    <a:pt x="5717" y="8384"/>
                    <a:pt x="5691" y="8344"/>
                  </a:cubicBezTo>
                  <a:cubicBezTo>
                    <a:pt x="5673" y="8316"/>
                    <a:pt x="5641" y="8301"/>
                    <a:pt x="5610" y="8301"/>
                  </a:cubicBezTo>
                  <a:close/>
                  <a:moveTo>
                    <a:pt x="42311" y="9497"/>
                  </a:moveTo>
                  <a:cubicBezTo>
                    <a:pt x="42292" y="9497"/>
                    <a:pt x="42273" y="9502"/>
                    <a:pt x="42257" y="9512"/>
                  </a:cubicBezTo>
                  <a:cubicBezTo>
                    <a:pt x="42211" y="9542"/>
                    <a:pt x="42199" y="9604"/>
                    <a:pt x="42230" y="9649"/>
                  </a:cubicBezTo>
                  <a:cubicBezTo>
                    <a:pt x="42232" y="9654"/>
                    <a:pt x="42237" y="9661"/>
                    <a:pt x="42242" y="9666"/>
                  </a:cubicBezTo>
                  <a:cubicBezTo>
                    <a:pt x="42261" y="9685"/>
                    <a:pt x="42287" y="9694"/>
                    <a:pt x="42312" y="9694"/>
                  </a:cubicBezTo>
                  <a:cubicBezTo>
                    <a:pt x="42335" y="9694"/>
                    <a:pt x="42361" y="9686"/>
                    <a:pt x="42382" y="9666"/>
                  </a:cubicBezTo>
                  <a:cubicBezTo>
                    <a:pt x="42417" y="9631"/>
                    <a:pt x="42420" y="9575"/>
                    <a:pt x="42390" y="9536"/>
                  </a:cubicBezTo>
                  <a:cubicBezTo>
                    <a:pt x="42371" y="9510"/>
                    <a:pt x="42341" y="9497"/>
                    <a:pt x="42311" y="9497"/>
                  </a:cubicBezTo>
                  <a:close/>
                  <a:moveTo>
                    <a:pt x="4639" y="9529"/>
                  </a:moveTo>
                  <a:cubicBezTo>
                    <a:pt x="4614" y="9529"/>
                    <a:pt x="4589" y="9539"/>
                    <a:pt x="4570" y="9558"/>
                  </a:cubicBezTo>
                  <a:cubicBezTo>
                    <a:pt x="4566" y="9563"/>
                    <a:pt x="4561" y="9569"/>
                    <a:pt x="4557" y="9575"/>
                  </a:cubicBezTo>
                  <a:cubicBezTo>
                    <a:pt x="4528" y="9620"/>
                    <a:pt x="4534" y="9688"/>
                    <a:pt x="4579" y="9718"/>
                  </a:cubicBezTo>
                  <a:cubicBezTo>
                    <a:pt x="4597" y="9729"/>
                    <a:pt x="4618" y="9735"/>
                    <a:pt x="4638" y="9735"/>
                  </a:cubicBezTo>
                  <a:cubicBezTo>
                    <a:pt x="4666" y="9735"/>
                    <a:pt x="4691" y="9723"/>
                    <a:pt x="4709" y="9697"/>
                  </a:cubicBezTo>
                  <a:cubicBezTo>
                    <a:pt x="4747" y="9658"/>
                    <a:pt x="4747" y="9597"/>
                    <a:pt x="4709" y="9558"/>
                  </a:cubicBezTo>
                  <a:cubicBezTo>
                    <a:pt x="4689" y="9539"/>
                    <a:pt x="4664" y="9529"/>
                    <a:pt x="4639" y="9529"/>
                  </a:cubicBezTo>
                  <a:close/>
                  <a:moveTo>
                    <a:pt x="43196" y="10783"/>
                  </a:moveTo>
                  <a:cubicBezTo>
                    <a:pt x="43177" y="10783"/>
                    <a:pt x="43159" y="10788"/>
                    <a:pt x="43142" y="10799"/>
                  </a:cubicBezTo>
                  <a:cubicBezTo>
                    <a:pt x="43100" y="10828"/>
                    <a:pt x="43086" y="10885"/>
                    <a:pt x="43111" y="10928"/>
                  </a:cubicBezTo>
                  <a:cubicBezTo>
                    <a:pt x="43128" y="10961"/>
                    <a:pt x="43162" y="10980"/>
                    <a:pt x="43198" y="10980"/>
                  </a:cubicBezTo>
                  <a:cubicBezTo>
                    <a:pt x="43209" y="10980"/>
                    <a:pt x="43219" y="10979"/>
                    <a:pt x="43230" y="10975"/>
                  </a:cubicBezTo>
                  <a:cubicBezTo>
                    <a:pt x="43281" y="10957"/>
                    <a:pt x="43308" y="10902"/>
                    <a:pt x="43291" y="10850"/>
                  </a:cubicBezTo>
                  <a:cubicBezTo>
                    <a:pt x="43288" y="10843"/>
                    <a:pt x="43283" y="10834"/>
                    <a:pt x="43278" y="10827"/>
                  </a:cubicBezTo>
                  <a:cubicBezTo>
                    <a:pt x="43259" y="10798"/>
                    <a:pt x="43227" y="10783"/>
                    <a:pt x="43196" y="10783"/>
                  </a:cubicBezTo>
                  <a:close/>
                  <a:moveTo>
                    <a:pt x="3754" y="10817"/>
                  </a:moveTo>
                  <a:cubicBezTo>
                    <a:pt x="3718" y="10817"/>
                    <a:pt x="3685" y="10837"/>
                    <a:pt x="3668" y="10869"/>
                  </a:cubicBezTo>
                  <a:cubicBezTo>
                    <a:pt x="3643" y="10913"/>
                    <a:pt x="3656" y="10970"/>
                    <a:pt x="3699" y="10999"/>
                  </a:cubicBezTo>
                  <a:cubicBezTo>
                    <a:pt x="3715" y="11010"/>
                    <a:pt x="3735" y="11015"/>
                    <a:pt x="3753" y="11015"/>
                  </a:cubicBezTo>
                  <a:cubicBezTo>
                    <a:pt x="3784" y="11015"/>
                    <a:pt x="3815" y="11000"/>
                    <a:pt x="3835" y="10972"/>
                  </a:cubicBezTo>
                  <a:cubicBezTo>
                    <a:pt x="3840" y="10965"/>
                    <a:pt x="3845" y="10954"/>
                    <a:pt x="3847" y="10947"/>
                  </a:cubicBezTo>
                  <a:cubicBezTo>
                    <a:pt x="3865" y="10895"/>
                    <a:pt x="3838" y="10839"/>
                    <a:pt x="3786" y="10822"/>
                  </a:cubicBezTo>
                  <a:cubicBezTo>
                    <a:pt x="3775" y="10819"/>
                    <a:pt x="3765" y="10817"/>
                    <a:pt x="3754" y="10817"/>
                  </a:cubicBezTo>
                  <a:close/>
                  <a:moveTo>
                    <a:pt x="43996" y="12126"/>
                  </a:moveTo>
                  <a:cubicBezTo>
                    <a:pt x="43978" y="12126"/>
                    <a:pt x="43959" y="12131"/>
                    <a:pt x="43942" y="12142"/>
                  </a:cubicBezTo>
                  <a:cubicBezTo>
                    <a:pt x="43900" y="12171"/>
                    <a:pt x="43886" y="12228"/>
                    <a:pt x="43911" y="12272"/>
                  </a:cubicBezTo>
                  <a:cubicBezTo>
                    <a:pt x="43928" y="12305"/>
                    <a:pt x="43962" y="12323"/>
                    <a:pt x="43998" y="12323"/>
                  </a:cubicBezTo>
                  <a:cubicBezTo>
                    <a:pt x="44009" y="12323"/>
                    <a:pt x="44019" y="12321"/>
                    <a:pt x="44029" y="12318"/>
                  </a:cubicBezTo>
                  <a:cubicBezTo>
                    <a:pt x="44081" y="12301"/>
                    <a:pt x="44108" y="12246"/>
                    <a:pt x="44092" y="12194"/>
                  </a:cubicBezTo>
                  <a:cubicBezTo>
                    <a:pt x="44087" y="12187"/>
                    <a:pt x="44083" y="12177"/>
                    <a:pt x="44078" y="12170"/>
                  </a:cubicBezTo>
                  <a:cubicBezTo>
                    <a:pt x="44058" y="12141"/>
                    <a:pt x="44028" y="12126"/>
                    <a:pt x="43996" y="12126"/>
                  </a:cubicBezTo>
                  <a:close/>
                  <a:moveTo>
                    <a:pt x="2957" y="12163"/>
                  </a:moveTo>
                  <a:cubicBezTo>
                    <a:pt x="2921" y="12163"/>
                    <a:pt x="2887" y="12182"/>
                    <a:pt x="2870" y="12215"/>
                  </a:cubicBezTo>
                  <a:cubicBezTo>
                    <a:pt x="2845" y="12259"/>
                    <a:pt x="2859" y="12316"/>
                    <a:pt x="2901" y="12344"/>
                  </a:cubicBezTo>
                  <a:cubicBezTo>
                    <a:pt x="2918" y="12357"/>
                    <a:pt x="2937" y="12362"/>
                    <a:pt x="2956" y="12362"/>
                  </a:cubicBezTo>
                  <a:cubicBezTo>
                    <a:pt x="2987" y="12362"/>
                    <a:pt x="3018" y="12346"/>
                    <a:pt x="3037" y="12317"/>
                  </a:cubicBezTo>
                  <a:cubicBezTo>
                    <a:pt x="3042" y="12311"/>
                    <a:pt x="3047" y="12301"/>
                    <a:pt x="3050" y="12292"/>
                  </a:cubicBezTo>
                  <a:cubicBezTo>
                    <a:pt x="3067" y="12240"/>
                    <a:pt x="3040" y="12185"/>
                    <a:pt x="2988" y="12168"/>
                  </a:cubicBezTo>
                  <a:cubicBezTo>
                    <a:pt x="2978" y="12164"/>
                    <a:pt x="2967" y="12163"/>
                    <a:pt x="2957" y="12163"/>
                  </a:cubicBezTo>
                  <a:close/>
                  <a:moveTo>
                    <a:pt x="44705" y="13519"/>
                  </a:moveTo>
                  <a:cubicBezTo>
                    <a:pt x="44695" y="13519"/>
                    <a:pt x="44684" y="13520"/>
                    <a:pt x="44673" y="13524"/>
                  </a:cubicBezTo>
                  <a:cubicBezTo>
                    <a:pt x="44622" y="13541"/>
                    <a:pt x="44595" y="13596"/>
                    <a:pt x="44611" y="13648"/>
                  </a:cubicBezTo>
                  <a:cubicBezTo>
                    <a:pt x="44614" y="13655"/>
                    <a:pt x="44617" y="13665"/>
                    <a:pt x="44623" y="13672"/>
                  </a:cubicBezTo>
                  <a:cubicBezTo>
                    <a:pt x="44642" y="13701"/>
                    <a:pt x="44673" y="13717"/>
                    <a:pt x="44705" y="13717"/>
                  </a:cubicBezTo>
                  <a:cubicBezTo>
                    <a:pt x="44724" y="13717"/>
                    <a:pt x="44742" y="13711"/>
                    <a:pt x="44760" y="13700"/>
                  </a:cubicBezTo>
                  <a:cubicBezTo>
                    <a:pt x="44801" y="13672"/>
                    <a:pt x="44815" y="13619"/>
                    <a:pt x="44794" y="13577"/>
                  </a:cubicBezTo>
                  <a:cubicBezTo>
                    <a:pt x="44777" y="13541"/>
                    <a:pt x="44743" y="13519"/>
                    <a:pt x="44705" y="13519"/>
                  </a:cubicBezTo>
                  <a:close/>
                  <a:moveTo>
                    <a:pt x="2248" y="13560"/>
                  </a:moveTo>
                  <a:cubicBezTo>
                    <a:pt x="2217" y="13560"/>
                    <a:pt x="2186" y="13575"/>
                    <a:pt x="2168" y="13603"/>
                  </a:cubicBezTo>
                  <a:cubicBezTo>
                    <a:pt x="2164" y="13610"/>
                    <a:pt x="2158" y="13620"/>
                    <a:pt x="2155" y="13628"/>
                  </a:cubicBezTo>
                  <a:cubicBezTo>
                    <a:pt x="2139" y="13680"/>
                    <a:pt x="2166" y="13736"/>
                    <a:pt x="2217" y="13753"/>
                  </a:cubicBezTo>
                  <a:cubicBezTo>
                    <a:pt x="2228" y="13757"/>
                    <a:pt x="2238" y="13758"/>
                    <a:pt x="2249" y="13758"/>
                  </a:cubicBezTo>
                  <a:cubicBezTo>
                    <a:pt x="2288" y="13758"/>
                    <a:pt x="2323" y="13736"/>
                    <a:pt x="2339" y="13700"/>
                  </a:cubicBezTo>
                  <a:cubicBezTo>
                    <a:pt x="2358" y="13656"/>
                    <a:pt x="2344" y="13603"/>
                    <a:pt x="2304" y="13577"/>
                  </a:cubicBezTo>
                  <a:cubicBezTo>
                    <a:pt x="2286" y="13565"/>
                    <a:pt x="2267" y="13560"/>
                    <a:pt x="2248" y="13560"/>
                  </a:cubicBezTo>
                  <a:close/>
                  <a:moveTo>
                    <a:pt x="45322" y="14962"/>
                  </a:moveTo>
                  <a:cubicBezTo>
                    <a:pt x="45310" y="14962"/>
                    <a:pt x="45298" y="14964"/>
                    <a:pt x="45287" y="14968"/>
                  </a:cubicBezTo>
                  <a:cubicBezTo>
                    <a:pt x="45237" y="14984"/>
                    <a:pt x="45212" y="15046"/>
                    <a:pt x="45228" y="15098"/>
                  </a:cubicBezTo>
                  <a:cubicBezTo>
                    <a:pt x="45247" y="15134"/>
                    <a:pt x="45280" y="15153"/>
                    <a:pt x="45317" y="15153"/>
                  </a:cubicBezTo>
                  <a:cubicBezTo>
                    <a:pt x="45332" y="15153"/>
                    <a:pt x="45347" y="15149"/>
                    <a:pt x="45359" y="15143"/>
                  </a:cubicBezTo>
                  <a:cubicBezTo>
                    <a:pt x="45406" y="15119"/>
                    <a:pt x="45426" y="15063"/>
                    <a:pt x="45406" y="15016"/>
                  </a:cubicBezTo>
                  <a:cubicBezTo>
                    <a:pt x="45392" y="14981"/>
                    <a:pt x="45359" y="14962"/>
                    <a:pt x="45322" y="14962"/>
                  </a:cubicBezTo>
                  <a:close/>
                  <a:moveTo>
                    <a:pt x="1640" y="15003"/>
                  </a:moveTo>
                  <a:cubicBezTo>
                    <a:pt x="1605" y="15003"/>
                    <a:pt x="1570" y="15023"/>
                    <a:pt x="1553" y="15057"/>
                  </a:cubicBezTo>
                  <a:cubicBezTo>
                    <a:pt x="1549" y="15061"/>
                    <a:pt x="1547" y="15067"/>
                    <a:pt x="1546" y="15071"/>
                  </a:cubicBezTo>
                  <a:cubicBezTo>
                    <a:pt x="1530" y="15123"/>
                    <a:pt x="1554" y="15184"/>
                    <a:pt x="1605" y="15201"/>
                  </a:cubicBezTo>
                  <a:cubicBezTo>
                    <a:pt x="1616" y="15205"/>
                    <a:pt x="1628" y="15206"/>
                    <a:pt x="1640" y="15206"/>
                  </a:cubicBezTo>
                  <a:cubicBezTo>
                    <a:pt x="1678" y="15206"/>
                    <a:pt x="1713" y="15183"/>
                    <a:pt x="1728" y="15144"/>
                  </a:cubicBezTo>
                  <a:cubicBezTo>
                    <a:pt x="1751" y="15096"/>
                    <a:pt x="1732" y="15038"/>
                    <a:pt x="1683" y="15013"/>
                  </a:cubicBezTo>
                  <a:cubicBezTo>
                    <a:pt x="1669" y="15006"/>
                    <a:pt x="1655" y="15003"/>
                    <a:pt x="1640" y="15003"/>
                  </a:cubicBezTo>
                  <a:close/>
                  <a:moveTo>
                    <a:pt x="1127" y="16480"/>
                  </a:moveTo>
                  <a:cubicBezTo>
                    <a:pt x="1082" y="16480"/>
                    <a:pt x="1042" y="16510"/>
                    <a:pt x="1032" y="16555"/>
                  </a:cubicBezTo>
                  <a:lnTo>
                    <a:pt x="1222" y="16602"/>
                  </a:lnTo>
                  <a:cubicBezTo>
                    <a:pt x="1235" y="16550"/>
                    <a:pt x="1203" y="16498"/>
                    <a:pt x="1151" y="16483"/>
                  </a:cubicBezTo>
                  <a:cubicBezTo>
                    <a:pt x="1143" y="16481"/>
                    <a:pt x="1135" y="16480"/>
                    <a:pt x="1127" y="16480"/>
                  </a:cubicBezTo>
                  <a:close/>
                  <a:moveTo>
                    <a:pt x="45834" y="16431"/>
                  </a:moveTo>
                  <a:cubicBezTo>
                    <a:pt x="45825" y="16431"/>
                    <a:pt x="45815" y="16432"/>
                    <a:pt x="45805" y="16435"/>
                  </a:cubicBezTo>
                  <a:cubicBezTo>
                    <a:pt x="45755" y="16451"/>
                    <a:pt x="45725" y="16504"/>
                    <a:pt x="45738" y="16555"/>
                  </a:cubicBezTo>
                  <a:cubicBezTo>
                    <a:pt x="45748" y="16599"/>
                    <a:pt x="45789" y="16628"/>
                    <a:pt x="45833" y="16628"/>
                  </a:cubicBezTo>
                  <a:cubicBezTo>
                    <a:pt x="45840" y="16628"/>
                    <a:pt x="45849" y="16627"/>
                    <a:pt x="45857" y="16626"/>
                  </a:cubicBezTo>
                  <a:cubicBezTo>
                    <a:pt x="45909" y="16613"/>
                    <a:pt x="45942" y="16559"/>
                    <a:pt x="45929" y="16507"/>
                  </a:cubicBezTo>
                  <a:cubicBezTo>
                    <a:pt x="45929" y="16504"/>
                    <a:pt x="45928" y="16501"/>
                    <a:pt x="45927" y="16498"/>
                  </a:cubicBezTo>
                  <a:cubicBezTo>
                    <a:pt x="45912" y="16456"/>
                    <a:pt x="45875" y="16431"/>
                    <a:pt x="45834" y="16431"/>
                  </a:cubicBezTo>
                  <a:close/>
                  <a:moveTo>
                    <a:pt x="46246" y="17937"/>
                  </a:moveTo>
                  <a:cubicBezTo>
                    <a:pt x="46236" y="17937"/>
                    <a:pt x="46225" y="17938"/>
                    <a:pt x="46215" y="17941"/>
                  </a:cubicBezTo>
                  <a:cubicBezTo>
                    <a:pt x="46168" y="17957"/>
                    <a:pt x="46140" y="18007"/>
                    <a:pt x="46151" y="18055"/>
                  </a:cubicBezTo>
                  <a:cubicBezTo>
                    <a:pt x="46158" y="18100"/>
                    <a:pt x="46198" y="18135"/>
                    <a:pt x="46246" y="18135"/>
                  </a:cubicBezTo>
                  <a:cubicBezTo>
                    <a:pt x="46301" y="18135"/>
                    <a:pt x="46345" y="18093"/>
                    <a:pt x="46345" y="18037"/>
                  </a:cubicBezTo>
                  <a:cubicBezTo>
                    <a:pt x="46345" y="18027"/>
                    <a:pt x="46344" y="18014"/>
                    <a:pt x="46339" y="18004"/>
                  </a:cubicBezTo>
                  <a:cubicBezTo>
                    <a:pt x="46325" y="17962"/>
                    <a:pt x="46287" y="17937"/>
                    <a:pt x="46246" y="17937"/>
                  </a:cubicBezTo>
                  <a:close/>
                  <a:moveTo>
                    <a:pt x="715" y="17988"/>
                  </a:moveTo>
                  <a:cubicBezTo>
                    <a:pt x="667" y="17988"/>
                    <a:pt x="628" y="18023"/>
                    <a:pt x="619" y="18069"/>
                  </a:cubicBezTo>
                  <a:cubicBezTo>
                    <a:pt x="609" y="18117"/>
                    <a:pt x="636" y="18167"/>
                    <a:pt x="684" y="18182"/>
                  </a:cubicBezTo>
                  <a:cubicBezTo>
                    <a:pt x="695" y="18186"/>
                    <a:pt x="705" y="18187"/>
                    <a:pt x="715" y="18187"/>
                  </a:cubicBezTo>
                  <a:cubicBezTo>
                    <a:pt x="755" y="18187"/>
                    <a:pt x="794" y="18161"/>
                    <a:pt x="809" y="18120"/>
                  </a:cubicBezTo>
                  <a:cubicBezTo>
                    <a:pt x="811" y="18111"/>
                    <a:pt x="814" y="18097"/>
                    <a:pt x="814" y="18087"/>
                  </a:cubicBezTo>
                  <a:cubicBezTo>
                    <a:pt x="814" y="18033"/>
                    <a:pt x="769" y="17988"/>
                    <a:pt x="715" y="17988"/>
                  </a:cubicBezTo>
                  <a:close/>
                  <a:moveTo>
                    <a:pt x="46559" y="19470"/>
                  </a:moveTo>
                  <a:cubicBezTo>
                    <a:pt x="46549" y="19470"/>
                    <a:pt x="46538" y="19471"/>
                    <a:pt x="46528" y="19475"/>
                  </a:cubicBezTo>
                  <a:cubicBezTo>
                    <a:pt x="46481" y="19490"/>
                    <a:pt x="46452" y="19539"/>
                    <a:pt x="46463" y="19588"/>
                  </a:cubicBezTo>
                  <a:cubicBezTo>
                    <a:pt x="46471" y="19633"/>
                    <a:pt x="46511" y="19668"/>
                    <a:pt x="46559" y="19668"/>
                  </a:cubicBezTo>
                  <a:cubicBezTo>
                    <a:pt x="46613" y="19668"/>
                    <a:pt x="46658" y="19624"/>
                    <a:pt x="46658" y="19569"/>
                  </a:cubicBezTo>
                  <a:cubicBezTo>
                    <a:pt x="46658" y="19559"/>
                    <a:pt x="46656" y="19547"/>
                    <a:pt x="46653" y="19537"/>
                  </a:cubicBezTo>
                  <a:cubicBezTo>
                    <a:pt x="46638" y="19495"/>
                    <a:pt x="46600" y="19470"/>
                    <a:pt x="46559" y="19470"/>
                  </a:cubicBezTo>
                  <a:close/>
                  <a:moveTo>
                    <a:pt x="406" y="19521"/>
                  </a:moveTo>
                  <a:cubicBezTo>
                    <a:pt x="359" y="19521"/>
                    <a:pt x="318" y="19557"/>
                    <a:pt x="311" y="19602"/>
                  </a:cubicBezTo>
                  <a:cubicBezTo>
                    <a:pt x="301" y="19650"/>
                    <a:pt x="327" y="19699"/>
                    <a:pt x="375" y="19714"/>
                  </a:cubicBezTo>
                  <a:cubicBezTo>
                    <a:pt x="386" y="19718"/>
                    <a:pt x="396" y="19719"/>
                    <a:pt x="406" y="19719"/>
                  </a:cubicBezTo>
                  <a:cubicBezTo>
                    <a:pt x="447" y="19719"/>
                    <a:pt x="485" y="19694"/>
                    <a:pt x="500" y="19652"/>
                  </a:cubicBezTo>
                  <a:cubicBezTo>
                    <a:pt x="503" y="19643"/>
                    <a:pt x="505" y="19630"/>
                    <a:pt x="505" y="19620"/>
                  </a:cubicBezTo>
                  <a:cubicBezTo>
                    <a:pt x="505" y="19565"/>
                    <a:pt x="461" y="19521"/>
                    <a:pt x="406" y="19521"/>
                  </a:cubicBezTo>
                  <a:close/>
                  <a:moveTo>
                    <a:pt x="46769" y="21017"/>
                  </a:moveTo>
                  <a:cubicBezTo>
                    <a:pt x="46715" y="21017"/>
                    <a:pt x="46670" y="21062"/>
                    <a:pt x="46670" y="21117"/>
                  </a:cubicBezTo>
                  <a:cubicBezTo>
                    <a:pt x="46670" y="21124"/>
                    <a:pt x="46671" y="21134"/>
                    <a:pt x="46673" y="21143"/>
                  </a:cubicBezTo>
                  <a:cubicBezTo>
                    <a:pt x="46684" y="21186"/>
                    <a:pt x="46723" y="21216"/>
                    <a:pt x="46768" y="21216"/>
                  </a:cubicBezTo>
                  <a:cubicBezTo>
                    <a:pt x="46775" y="21216"/>
                    <a:pt x="46783" y="21216"/>
                    <a:pt x="46793" y="21213"/>
                  </a:cubicBezTo>
                  <a:cubicBezTo>
                    <a:pt x="46840" y="21202"/>
                    <a:pt x="46872" y="21155"/>
                    <a:pt x="46866" y="21107"/>
                  </a:cubicBezTo>
                  <a:cubicBezTo>
                    <a:pt x="46862" y="21057"/>
                    <a:pt x="46820" y="21017"/>
                    <a:pt x="46769" y="21017"/>
                  </a:cubicBezTo>
                  <a:close/>
                  <a:moveTo>
                    <a:pt x="199" y="21072"/>
                  </a:moveTo>
                  <a:cubicBezTo>
                    <a:pt x="155" y="21072"/>
                    <a:pt x="115" y="21101"/>
                    <a:pt x="104" y="21146"/>
                  </a:cubicBezTo>
                  <a:cubicBezTo>
                    <a:pt x="103" y="21154"/>
                    <a:pt x="101" y="21164"/>
                    <a:pt x="101" y="21172"/>
                  </a:cubicBezTo>
                  <a:cubicBezTo>
                    <a:pt x="101" y="21227"/>
                    <a:pt x="146" y="21270"/>
                    <a:pt x="200" y="21270"/>
                  </a:cubicBezTo>
                  <a:cubicBezTo>
                    <a:pt x="252" y="21270"/>
                    <a:pt x="293" y="21231"/>
                    <a:pt x="297" y="21181"/>
                  </a:cubicBezTo>
                  <a:cubicBezTo>
                    <a:pt x="303" y="21133"/>
                    <a:pt x="271" y="21087"/>
                    <a:pt x="224" y="21075"/>
                  </a:cubicBezTo>
                  <a:cubicBezTo>
                    <a:pt x="215" y="21073"/>
                    <a:pt x="207" y="21072"/>
                    <a:pt x="199" y="21072"/>
                  </a:cubicBezTo>
                  <a:close/>
                  <a:moveTo>
                    <a:pt x="46874" y="22579"/>
                  </a:moveTo>
                  <a:cubicBezTo>
                    <a:pt x="46820" y="22579"/>
                    <a:pt x="46775" y="22623"/>
                    <a:pt x="46775" y="22678"/>
                  </a:cubicBezTo>
                  <a:cubicBezTo>
                    <a:pt x="46775" y="22732"/>
                    <a:pt x="46820" y="22776"/>
                    <a:pt x="46874" y="22776"/>
                  </a:cubicBezTo>
                  <a:cubicBezTo>
                    <a:pt x="46928" y="22776"/>
                    <a:pt x="46971" y="22733"/>
                    <a:pt x="46972" y="22678"/>
                  </a:cubicBezTo>
                  <a:lnTo>
                    <a:pt x="46972" y="22676"/>
                  </a:lnTo>
                  <a:cubicBezTo>
                    <a:pt x="46972" y="22622"/>
                    <a:pt x="46929" y="22579"/>
                    <a:pt x="46874" y="22579"/>
                  </a:cubicBezTo>
                  <a:close/>
                  <a:moveTo>
                    <a:pt x="99" y="22632"/>
                  </a:moveTo>
                  <a:cubicBezTo>
                    <a:pt x="44" y="22632"/>
                    <a:pt x="1" y="22676"/>
                    <a:pt x="1" y="22731"/>
                  </a:cubicBezTo>
                  <a:lnTo>
                    <a:pt x="1" y="22732"/>
                  </a:lnTo>
                  <a:cubicBezTo>
                    <a:pt x="1" y="22787"/>
                    <a:pt x="44" y="22829"/>
                    <a:pt x="99" y="22829"/>
                  </a:cubicBezTo>
                  <a:cubicBezTo>
                    <a:pt x="152" y="22829"/>
                    <a:pt x="198" y="22785"/>
                    <a:pt x="198" y="22731"/>
                  </a:cubicBezTo>
                  <a:cubicBezTo>
                    <a:pt x="198" y="22676"/>
                    <a:pt x="153" y="22632"/>
                    <a:pt x="99" y="22632"/>
                  </a:cubicBezTo>
                  <a:close/>
                  <a:moveTo>
                    <a:pt x="46877" y="24143"/>
                  </a:moveTo>
                  <a:cubicBezTo>
                    <a:pt x="46822" y="24143"/>
                    <a:pt x="46778" y="24186"/>
                    <a:pt x="46778" y="24241"/>
                  </a:cubicBezTo>
                  <a:cubicBezTo>
                    <a:pt x="46778" y="24296"/>
                    <a:pt x="46822" y="24340"/>
                    <a:pt x="46877" y="24340"/>
                  </a:cubicBezTo>
                  <a:cubicBezTo>
                    <a:pt x="46930" y="24340"/>
                    <a:pt x="46974" y="24296"/>
                    <a:pt x="46975" y="24241"/>
                  </a:cubicBezTo>
                  <a:lnTo>
                    <a:pt x="46975" y="24240"/>
                  </a:lnTo>
                  <a:cubicBezTo>
                    <a:pt x="46975" y="24185"/>
                    <a:pt x="46931" y="24143"/>
                    <a:pt x="46877" y="24143"/>
                  </a:cubicBezTo>
                  <a:close/>
                  <a:moveTo>
                    <a:pt x="99" y="24195"/>
                  </a:moveTo>
                  <a:cubicBezTo>
                    <a:pt x="44" y="24195"/>
                    <a:pt x="1" y="24240"/>
                    <a:pt x="1" y="24294"/>
                  </a:cubicBezTo>
                  <a:lnTo>
                    <a:pt x="1" y="24296"/>
                  </a:lnTo>
                  <a:cubicBezTo>
                    <a:pt x="1" y="24350"/>
                    <a:pt x="44" y="24393"/>
                    <a:pt x="99" y="24393"/>
                  </a:cubicBezTo>
                  <a:cubicBezTo>
                    <a:pt x="153" y="24393"/>
                    <a:pt x="198" y="24349"/>
                    <a:pt x="198" y="24294"/>
                  </a:cubicBezTo>
                  <a:cubicBezTo>
                    <a:pt x="198" y="24240"/>
                    <a:pt x="153" y="24195"/>
                    <a:pt x="99" y="24195"/>
                  </a:cubicBezTo>
                  <a:close/>
                  <a:moveTo>
                    <a:pt x="46775" y="25702"/>
                  </a:moveTo>
                  <a:cubicBezTo>
                    <a:pt x="46725" y="25702"/>
                    <a:pt x="46684" y="25741"/>
                    <a:pt x="46679" y="25791"/>
                  </a:cubicBezTo>
                  <a:cubicBezTo>
                    <a:pt x="46673" y="25839"/>
                    <a:pt x="46705" y="25885"/>
                    <a:pt x="46752" y="25897"/>
                  </a:cubicBezTo>
                  <a:cubicBezTo>
                    <a:pt x="46759" y="25899"/>
                    <a:pt x="46768" y="25900"/>
                    <a:pt x="46775" y="25900"/>
                  </a:cubicBezTo>
                  <a:cubicBezTo>
                    <a:pt x="46820" y="25900"/>
                    <a:pt x="46860" y="25871"/>
                    <a:pt x="46872" y="25826"/>
                  </a:cubicBezTo>
                  <a:cubicBezTo>
                    <a:pt x="46873" y="25818"/>
                    <a:pt x="46874" y="25807"/>
                    <a:pt x="46874" y="25800"/>
                  </a:cubicBezTo>
                  <a:cubicBezTo>
                    <a:pt x="46874" y="25745"/>
                    <a:pt x="46830" y="25702"/>
                    <a:pt x="46775" y="25702"/>
                  </a:cubicBezTo>
                  <a:close/>
                  <a:moveTo>
                    <a:pt x="202" y="25754"/>
                  </a:moveTo>
                  <a:cubicBezTo>
                    <a:pt x="195" y="25754"/>
                    <a:pt x="187" y="25755"/>
                    <a:pt x="179" y="25757"/>
                  </a:cubicBezTo>
                  <a:cubicBezTo>
                    <a:pt x="131" y="25769"/>
                    <a:pt x="100" y="25816"/>
                    <a:pt x="106" y="25863"/>
                  </a:cubicBezTo>
                  <a:cubicBezTo>
                    <a:pt x="110" y="25914"/>
                    <a:pt x="152" y="25953"/>
                    <a:pt x="203" y="25953"/>
                  </a:cubicBezTo>
                  <a:cubicBezTo>
                    <a:pt x="257" y="25953"/>
                    <a:pt x="302" y="25910"/>
                    <a:pt x="302" y="25854"/>
                  </a:cubicBezTo>
                  <a:cubicBezTo>
                    <a:pt x="302" y="25847"/>
                    <a:pt x="301" y="25836"/>
                    <a:pt x="298" y="25828"/>
                  </a:cubicBezTo>
                  <a:cubicBezTo>
                    <a:pt x="288" y="25783"/>
                    <a:pt x="246" y="25754"/>
                    <a:pt x="202" y="25754"/>
                  </a:cubicBezTo>
                  <a:close/>
                  <a:moveTo>
                    <a:pt x="46572" y="27252"/>
                  </a:moveTo>
                  <a:cubicBezTo>
                    <a:pt x="46530" y="27252"/>
                    <a:pt x="46492" y="27279"/>
                    <a:pt x="46478" y="27320"/>
                  </a:cubicBezTo>
                  <a:cubicBezTo>
                    <a:pt x="46476" y="27328"/>
                    <a:pt x="46473" y="27342"/>
                    <a:pt x="46473" y="27352"/>
                  </a:cubicBezTo>
                  <a:cubicBezTo>
                    <a:pt x="46473" y="27406"/>
                    <a:pt x="46518" y="27451"/>
                    <a:pt x="46572" y="27451"/>
                  </a:cubicBezTo>
                  <a:cubicBezTo>
                    <a:pt x="46619" y="27451"/>
                    <a:pt x="46660" y="27415"/>
                    <a:pt x="46668" y="27370"/>
                  </a:cubicBezTo>
                  <a:cubicBezTo>
                    <a:pt x="46679" y="27322"/>
                    <a:pt x="46651" y="27273"/>
                    <a:pt x="46603" y="27258"/>
                  </a:cubicBezTo>
                  <a:cubicBezTo>
                    <a:pt x="46593" y="27254"/>
                    <a:pt x="46582" y="27252"/>
                    <a:pt x="46572" y="27252"/>
                  </a:cubicBezTo>
                  <a:close/>
                  <a:moveTo>
                    <a:pt x="410" y="27304"/>
                  </a:moveTo>
                  <a:cubicBezTo>
                    <a:pt x="356" y="27304"/>
                    <a:pt x="312" y="27348"/>
                    <a:pt x="312" y="27403"/>
                  </a:cubicBezTo>
                  <a:cubicBezTo>
                    <a:pt x="312" y="27413"/>
                    <a:pt x="313" y="27425"/>
                    <a:pt x="317" y="27435"/>
                  </a:cubicBezTo>
                  <a:cubicBezTo>
                    <a:pt x="332" y="27476"/>
                    <a:pt x="369" y="27502"/>
                    <a:pt x="410" y="27502"/>
                  </a:cubicBezTo>
                  <a:cubicBezTo>
                    <a:pt x="421" y="27502"/>
                    <a:pt x="431" y="27501"/>
                    <a:pt x="442" y="27497"/>
                  </a:cubicBezTo>
                  <a:cubicBezTo>
                    <a:pt x="488" y="27482"/>
                    <a:pt x="516" y="27432"/>
                    <a:pt x="506" y="27384"/>
                  </a:cubicBezTo>
                  <a:cubicBezTo>
                    <a:pt x="499" y="27338"/>
                    <a:pt x="458" y="27304"/>
                    <a:pt x="410" y="27304"/>
                  </a:cubicBezTo>
                  <a:close/>
                  <a:moveTo>
                    <a:pt x="46265" y="28785"/>
                  </a:moveTo>
                  <a:cubicBezTo>
                    <a:pt x="46223" y="28785"/>
                    <a:pt x="46185" y="28810"/>
                    <a:pt x="46171" y="28852"/>
                  </a:cubicBezTo>
                  <a:cubicBezTo>
                    <a:pt x="46168" y="28861"/>
                    <a:pt x="46166" y="28874"/>
                    <a:pt x="46166" y="28884"/>
                  </a:cubicBezTo>
                  <a:cubicBezTo>
                    <a:pt x="46166" y="28939"/>
                    <a:pt x="46210" y="28983"/>
                    <a:pt x="46265" y="28983"/>
                  </a:cubicBezTo>
                  <a:cubicBezTo>
                    <a:pt x="46312" y="28983"/>
                    <a:pt x="46353" y="28948"/>
                    <a:pt x="46360" y="28903"/>
                  </a:cubicBezTo>
                  <a:cubicBezTo>
                    <a:pt x="46371" y="28855"/>
                    <a:pt x="46344" y="28805"/>
                    <a:pt x="46296" y="28790"/>
                  </a:cubicBezTo>
                  <a:cubicBezTo>
                    <a:pt x="46285" y="28786"/>
                    <a:pt x="46275" y="28785"/>
                    <a:pt x="46265" y="28785"/>
                  </a:cubicBezTo>
                  <a:close/>
                  <a:moveTo>
                    <a:pt x="722" y="28836"/>
                  </a:moveTo>
                  <a:cubicBezTo>
                    <a:pt x="667" y="28836"/>
                    <a:pt x="623" y="28880"/>
                    <a:pt x="623" y="28935"/>
                  </a:cubicBezTo>
                  <a:cubicBezTo>
                    <a:pt x="623" y="28945"/>
                    <a:pt x="624" y="28957"/>
                    <a:pt x="628" y="28967"/>
                  </a:cubicBezTo>
                  <a:cubicBezTo>
                    <a:pt x="643" y="29009"/>
                    <a:pt x="680" y="29034"/>
                    <a:pt x="722" y="29034"/>
                  </a:cubicBezTo>
                  <a:cubicBezTo>
                    <a:pt x="732" y="29034"/>
                    <a:pt x="742" y="29033"/>
                    <a:pt x="753" y="29029"/>
                  </a:cubicBezTo>
                  <a:cubicBezTo>
                    <a:pt x="799" y="29014"/>
                    <a:pt x="827" y="28965"/>
                    <a:pt x="817" y="28917"/>
                  </a:cubicBezTo>
                  <a:cubicBezTo>
                    <a:pt x="810" y="28872"/>
                    <a:pt x="769" y="28836"/>
                    <a:pt x="722" y="28836"/>
                  </a:cubicBezTo>
                  <a:close/>
                  <a:moveTo>
                    <a:pt x="45762" y="30371"/>
                  </a:moveTo>
                  <a:lnTo>
                    <a:pt x="45762" y="30371"/>
                  </a:lnTo>
                  <a:cubicBezTo>
                    <a:pt x="45748" y="30423"/>
                    <a:pt x="45781" y="30476"/>
                    <a:pt x="45833" y="30490"/>
                  </a:cubicBezTo>
                  <a:cubicBezTo>
                    <a:pt x="45840" y="30491"/>
                    <a:pt x="45849" y="30492"/>
                    <a:pt x="45856" y="30492"/>
                  </a:cubicBezTo>
                  <a:cubicBezTo>
                    <a:pt x="45901" y="30492"/>
                    <a:pt x="45939" y="30463"/>
                    <a:pt x="45952" y="30418"/>
                  </a:cubicBezTo>
                  <a:lnTo>
                    <a:pt x="45762" y="30371"/>
                  </a:lnTo>
                  <a:close/>
                  <a:moveTo>
                    <a:pt x="1134" y="30344"/>
                  </a:moveTo>
                  <a:cubicBezTo>
                    <a:pt x="1126" y="30344"/>
                    <a:pt x="1119" y="30345"/>
                    <a:pt x="1111" y="30347"/>
                  </a:cubicBezTo>
                  <a:cubicBezTo>
                    <a:pt x="1057" y="30360"/>
                    <a:pt x="1026" y="30414"/>
                    <a:pt x="1039" y="30466"/>
                  </a:cubicBezTo>
                  <a:cubicBezTo>
                    <a:pt x="1039" y="30469"/>
                    <a:pt x="1040" y="30473"/>
                    <a:pt x="1042" y="30475"/>
                  </a:cubicBezTo>
                  <a:cubicBezTo>
                    <a:pt x="1055" y="30516"/>
                    <a:pt x="1092" y="30542"/>
                    <a:pt x="1133" y="30542"/>
                  </a:cubicBezTo>
                  <a:cubicBezTo>
                    <a:pt x="1143" y="30542"/>
                    <a:pt x="1152" y="30541"/>
                    <a:pt x="1163" y="30538"/>
                  </a:cubicBezTo>
                  <a:cubicBezTo>
                    <a:pt x="1213" y="30522"/>
                    <a:pt x="1242" y="30469"/>
                    <a:pt x="1230" y="30418"/>
                  </a:cubicBezTo>
                  <a:cubicBezTo>
                    <a:pt x="1218" y="30373"/>
                    <a:pt x="1178" y="30344"/>
                    <a:pt x="1134" y="30344"/>
                  </a:cubicBezTo>
                  <a:close/>
                  <a:moveTo>
                    <a:pt x="45345" y="31768"/>
                  </a:moveTo>
                  <a:cubicBezTo>
                    <a:pt x="45306" y="31768"/>
                    <a:pt x="45270" y="31790"/>
                    <a:pt x="45257" y="31830"/>
                  </a:cubicBezTo>
                  <a:cubicBezTo>
                    <a:pt x="45234" y="31879"/>
                    <a:pt x="45253" y="31937"/>
                    <a:pt x="45301" y="31962"/>
                  </a:cubicBezTo>
                  <a:cubicBezTo>
                    <a:pt x="45316" y="31968"/>
                    <a:pt x="45331" y="31972"/>
                    <a:pt x="45346" y="31972"/>
                  </a:cubicBezTo>
                  <a:cubicBezTo>
                    <a:pt x="45380" y="31972"/>
                    <a:pt x="45415" y="31952"/>
                    <a:pt x="45432" y="31917"/>
                  </a:cubicBezTo>
                  <a:cubicBezTo>
                    <a:pt x="45435" y="31913"/>
                    <a:pt x="45437" y="31907"/>
                    <a:pt x="45439" y="31903"/>
                  </a:cubicBezTo>
                  <a:cubicBezTo>
                    <a:pt x="45456" y="31851"/>
                    <a:pt x="45431" y="31791"/>
                    <a:pt x="45379" y="31773"/>
                  </a:cubicBezTo>
                  <a:cubicBezTo>
                    <a:pt x="45368" y="31769"/>
                    <a:pt x="45356" y="31768"/>
                    <a:pt x="45345" y="31768"/>
                  </a:cubicBezTo>
                  <a:close/>
                  <a:moveTo>
                    <a:pt x="1647" y="31822"/>
                  </a:moveTo>
                  <a:cubicBezTo>
                    <a:pt x="1628" y="31822"/>
                    <a:pt x="1609" y="31827"/>
                    <a:pt x="1593" y="31838"/>
                  </a:cubicBezTo>
                  <a:cubicBezTo>
                    <a:pt x="1552" y="31865"/>
                    <a:pt x="1537" y="31918"/>
                    <a:pt x="1558" y="31962"/>
                  </a:cubicBezTo>
                  <a:cubicBezTo>
                    <a:pt x="1573" y="31998"/>
                    <a:pt x="1610" y="32020"/>
                    <a:pt x="1647" y="32020"/>
                  </a:cubicBezTo>
                  <a:cubicBezTo>
                    <a:pt x="1657" y="32020"/>
                    <a:pt x="1668" y="32019"/>
                    <a:pt x="1678" y="32015"/>
                  </a:cubicBezTo>
                  <a:cubicBezTo>
                    <a:pt x="1730" y="31996"/>
                    <a:pt x="1758" y="31942"/>
                    <a:pt x="1740" y="31890"/>
                  </a:cubicBezTo>
                  <a:cubicBezTo>
                    <a:pt x="1738" y="31882"/>
                    <a:pt x="1734" y="31874"/>
                    <a:pt x="1729" y="31865"/>
                  </a:cubicBezTo>
                  <a:cubicBezTo>
                    <a:pt x="1710" y="31837"/>
                    <a:pt x="1679" y="31822"/>
                    <a:pt x="1647" y="31822"/>
                  </a:cubicBezTo>
                  <a:close/>
                  <a:moveTo>
                    <a:pt x="44737" y="33215"/>
                  </a:moveTo>
                  <a:cubicBezTo>
                    <a:pt x="44699" y="33215"/>
                    <a:pt x="44663" y="33238"/>
                    <a:pt x="44646" y="33274"/>
                  </a:cubicBezTo>
                  <a:cubicBezTo>
                    <a:pt x="44627" y="33318"/>
                    <a:pt x="44641" y="33369"/>
                    <a:pt x="44682" y="33396"/>
                  </a:cubicBezTo>
                  <a:cubicBezTo>
                    <a:pt x="44698" y="33409"/>
                    <a:pt x="44718" y="33414"/>
                    <a:pt x="44736" y="33414"/>
                  </a:cubicBezTo>
                  <a:cubicBezTo>
                    <a:pt x="44767" y="33414"/>
                    <a:pt x="44798" y="33399"/>
                    <a:pt x="44818" y="33369"/>
                  </a:cubicBezTo>
                  <a:cubicBezTo>
                    <a:pt x="44821" y="33363"/>
                    <a:pt x="44826" y="33353"/>
                    <a:pt x="44829" y="33345"/>
                  </a:cubicBezTo>
                  <a:cubicBezTo>
                    <a:pt x="44846" y="33293"/>
                    <a:pt x="44819" y="33238"/>
                    <a:pt x="44767" y="33220"/>
                  </a:cubicBezTo>
                  <a:cubicBezTo>
                    <a:pt x="44757" y="33217"/>
                    <a:pt x="44747" y="33215"/>
                    <a:pt x="44737" y="33215"/>
                  </a:cubicBezTo>
                  <a:close/>
                  <a:moveTo>
                    <a:pt x="2258" y="33258"/>
                  </a:moveTo>
                  <a:cubicBezTo>
                    <a:pt x="2239" y="33258"/>
                    <a:pt x="2220" y="33264"/>
                    <a:pt x="2204" y="33275"/>
                  </a:cubicBezTo>
                  <a:cubicBezTo>
                    <a:pt x="2162" y="33302"/>
                    <a:pt x="2149" y="33355"/>
                    <a:pt x="2169" y="33398"/>
                  </a:cubicBezTo>
                  <a:cubicBezTo>
                    <a:pt x="2184" y="33435"/>
                    <a:pt x="2221" y="33457"/>
                    <a:pt x="2258" y="33457"/>
                  </a:cubicBezTo>
                  <a:cubicBezTo>
                    <a:pt x="2268" y="33457"/>
                    <a:pt x="2279" y="33456"/>
                    <a:pt x="2289" y="33451"/>
                  </a:cubicBezTo>
                  <a:cubicBezTo>
                    <a:pt x="2341" y="33433"/>
                    <a:pt x="2368" y="33379"/>
                    <a:pt x="2351" y="33327"/>
                  </a:cubicBezTo>
                  <a:cubicBezTo>
                    <a:pt x="2349" y="33319"/>
                    <a:pt x="2345" y="33310"/>
                    <a:pt x="2340" y="33302"/>
                  </a:cubicBezTo>
                  <a:cubicBezTo>
                    <a:pt x="2321" y="33273"/>
                    <a:pt x="2290" y="33258"/>
                    <a:pt x="2258" y="33258"/>
                  </a:cubicBezTo>
                  <a:close/>
                  <a:moveTo>
                    <a:pt x="44032" y="34613"/>
                  </a:moveTo>
                  <a:cubicBezTo>
                    <a:pt x="44000" y="34613"/>
                    <a:pt x="43969" y="34629"/>
                    <a:pt x="43950" y="34657"/>
                  </a:cubicBezTo>
                  <a:cubicBezTo>
                    <a:pt x="43945" y="34664"/>
                    <a:pt x="43940" y="34674"/>
                    <a:pt x="43937" y="34682"/>
                  </a:cubicBezTo>
                  <a:cubicBezTo>
                    <a:pt x="43920" y="34733"/>
                    <a:pt x="43947" y="34789"/>
                    <a:pt x="43999" y="34806"/>
                  </a:cubicBezTo>
                  <a:cubicBezTo>
                    <a:pt x="44010" y="34810"/>
                    <a:pt x="44020" y="34811"/>
                    <a:pt x="44030" y="34811"/>
                  </a:cubicBezTo>
                  <a:cubicBezTo>
                    <a:pt x="44067" y="34811"/>
                    <a:pt x="44101" y="34792"/>
                    <a:pt x="44117" y="34759"/>
                  </a:cubicBezTo>
                  <a:cubicBezTo>
                    <a:pt x="44142" y="34716"/>
                    <a:pt x="44129" y="34659"/>
                    <a:pt x="44086" y="34630"/>
                  </a:cubicBezTo>
                  <a:cubicBezTo>
                    <a:pt x="44069" y="34619"/>
                    <a:pt x="44050" y="34613"/>
                    <a:pt x="44032" y="34613"/>
                  </a:cubicBezTo>
                  <a:close/>
                  <a:moveTo>
                    <a:pt x="2962" y="34652"/>
                  </a:moveTo>
                  <a:cubicBezTo>
                    <a:pt x="2952" y="34652"/>
                    <a:pt x="2941" y="34653"/>
                    <a:pt x="2931" y="34657"/>
                  </a:cubicBezTo>
                  <a:cubicBezTo>
                    <a:pt x="2879" y="34675"/>
                    <a:pt x="2852" y="34729"/>
                    <a:pt x="2869" y="34781"/>
                  </a:cubicBezTo>
                  <a:cubicBezTo>
                    <a:pt x="2873" y="34789"/>
                    <a:pt x="2876" y="34799"/>
                    <a:pt x="2881" y="34806"/>
                  </a:cubicBezTo>
                  <a:cubicBezTo>
                    <a:pt x="2901" y="34835"/>
                    <a:pt x="2932" y="34851"/>
                    <a:pt x="2963" y="34851"/>
                  </a:cubicBezTo>
                  <a:cubicBezTo>
                    <a:pt x="2983" y="34851"/>
                    <a:pt x="3001" y="34843"/>
                    <a:pt x="3018" y="34833"/>
                  </a:cubicBezTo>
                  <a:cubicBezTo>
                    <a:pt x="3061" y="34805"/>
                    <a:pt x="3073" y="34748"/>
                    <a:pt x="3049" y="34703"/>
                  </a:cubicBezTo>
                  <a:cubicBezTo>
                    <a:pt x="3032" y="34671"/>
                    <a:pt x="2998" y="34652"/>
                    <a:pt x="2962" y="34652"/>
                  </a:cubicBezTo>
                  <a:close/>
                  <a:moveTo>
                    <a:pt x="43235" y="35960"/>
                  </a:moveTo>
                  <a:cubicBezTo>
                    <a:pt x="43204" y="35960"/>
                    <a:pt x="43173" y="35976"/>
                    <a:pt x="43154" y="36004"/>
                  </a:cubicBezTo>
                  <a:cubicBezTo>
                    <a:pt x="43149" y="36010"/>
                    <a:pt x="43143" y="36021"/>
                    <a:pt x="43141" y="36029"/>
                  </a:cubicBezTo>
                  <a:cubicBezTo>
                    <a:pt x="43124" y="36081"/>
                    <a:pt x="43152" y="36137"/>
                    <a:pt x="43204" y="36154"/>
                  </a:cubicBezTo>
                  <a:cubicBezTo>
                    <a:pt x="43214" y="36158"/>
                    <a:pt x="43224" y="36159"/>
                    <a:pt x="43235" y="36159"/>
                  </a:cubicBezTo>
                  <a:cubicBezTo>
                    <a:pt x="43271" y="36159"/>
                    <a:pt x="43304" y="36139"/>
                    <a:pt x="43321" y="36107"/>
                  </a:cubicBezTo>
                  <a:cubicBezTo>
                    <a:pt x="43346" y="36062"/>
                    <a:pt x="43333" y="36005"/>
                    <a:pt x="43290" y="35977"/>
                  </a:cubicBezTo>
                  <a:cubicBezTo>
                    <a:pt x="43273" y="35966"/>
                    <a:pt x="43254" y="35960"/>
                    <a:pt x="43235" y="35960"/>
                  </a:cubicBezTo>
                  <a:close/>
                  <a:moveTo>
                    <a:pt x="3761" y="35995"/>
                  </a:moveTo>
                  <a:cubicBezTo>
                    <a:pt x="3751" y="35995"/>
                    <a:pt x="3740" y="35997"/>
                    <a:pt x="3730" y="36000"/>
                  </a:cubicBezTo>
                  <a:cubicBezTo>
                    <a:pt x="3678" y="36019"/>
                    <a:pt x="3651" y="36073"/>
                    <a:pt x="3668" y="36124"/>
                  </a:cubicBezTo>
                  <a:cubicBezTo>
                    <a:pt x="3672" y="36133"/>
                    <a:pt x="3675" y="36142"/>
                    <a:pt x="3680" y="36149"/>
                  </a:cubicBezTo>
                  <a:cubicBezTo>
                    <a:pt x="3700" y="36178"/>
                    <a:pt x="3731" y="36194"/>
                    <a:pt x="3762" y="36194"/>
                  </a:cubicBezTo>
                  <a:cubicBezTo>
                    <a:pt x="3781" y="36194"/>
                    <a:pt x="3799" y="36187"/>
                    <a:pt x="3817" y="36176"/>
                  </a:cubicBezTo>
                  <a:cubicBezTo>
                    <a:pt x="3860" y="36148"/>
                    <a:pt x="3872" y="36091"/>
                    <a:pt x="3848" y="36047"/>
                  </a:cubicBezTo>
                  <a:cubicBezTo>
                    <a:pt x="3830" y="36015"/>
                    <a:pt x="3797" y="35995"/>
                    <a:pt x="3761" y="35995"/>
                  </a:cubicBezTo>
                  <a:close/>
                  <a:moveTo>
                    <a:pt x="42353" y="37241"/>
                  </a:moveTo>
                  <a:cubicBezTo>
                    <a:pt x="42325" y="37241"/>
                    <a:pt x="42299" y="37254"/>
                    <a:pt x="42281" y="37281"/>
                  </a:cubicBezTo>
                  <a:cubicBezTo>
                    <a:pt x="42242" y="37321"/>
                    <a:pt x="42242" y="37381"/>
                    <a:pt x="42281" y="37420"/>
                  </a:cubicBezTo>
                  <a:cubicBezTo>
                    <a:pt x="42299" y="37440"/>
                    <a:pt x="42325" y="37449"/>
                    <a:pt x="42350" y="37449"/>
                  </a:cubicBezTo>
                  <a:cubicBezTo>
                    <a:pt x="42375" y="37449"/>
                    <a:pt x="42401" y="37439"/>
                    <a:pt x="42421" y="37420"/>
                  </a:cubicBezTo>
                  <a:cubicBezTo>
                    <a:pt x="42426" y="37415"/>
                    <a:pt x="42431" y="37409"/>
                    <a:pt x="42434" y="37404"/>
                  </a:cubicBezTo>
                  <a:cubicBezTo>
                    <a:pt x="42464" y="37358"/>
                    <a:pt x="42458" y="37290"/>
                    <a:pt x="42412" y="37260"/>
                  </a:cubicBezTo>
                  <a:cubicBezTo>
                    <a:pt x="42393" y="37248"/>
                    <a:pt x="42373" y="37241"/>
                    <a:pt x="42353" y="37241"/>
                  </a:cubicBezTo>
                  <a:close/>
                  <a:moveTo>
                    <a:pt x="4647" y="37283"/>
                  </a:moveTo>
                  <a:cubicBezTo>
                    <a:pt x="4622" y="37283"/>
                    <a:pt x="4597" y="37293"/>
                    <a:pt x="4577" y="37312"/>
                  </a:cubicBezTo>
                  <a:cubicBezTo>
                    <a:pt x="4543" y="37347"/>
                    <a:pt x="4540" y="37404"/>
                    <a:pt x="4570" y="37442"/>
                  </a:cubicBezTo>
                  <a:cubicBezTo>
                    <a:pt x="4588" y="37467"/>
                    <a:pt x="4618" y="37481"/>
                    <a:pt x="4648" y="37481"/>
                  </a:cubicBezTo>
                  <a:cubicBezTo>
                    <a:pt x="4666" y="37481"/>
                    <a:pt x="4685" y="37475"/>
                    <a:pt x="4702" y="37466"/>
                  </a:cubicBezTo>
                  <a:cubicBezTo>
                    <a:pt x="4747" y="37436"/>
                    <a:pt x="4759" y="37374"/>
                    <a:pt x="4730" y="37329"/>
                  </a:cubicBezTo>
                  <a:cubicBezTo>
                    <a:pt x="4727" y="37325"/>
                    <a:pt x="4722" y="37317"/>
                    <a:pt x="4716" y="37312"/>
                  </a:cubicBezTo>
                  <a:cubicBezTo>
                    <a:pt x="4697" y="37293"/>
                    <a:pt x="4672" y="37283"/>
                    <a:pt x="4647" y="37283"/>
                  </a:cubicBezTo>
                  <a:close/>
                  <a:moveTo>
                    <a:pt x="41382" y="38478"/>
                  </a:moveTo>
                  <a:cubicBezTo>
                    <a:pt x="41355" y="38478"/>
                    <a:pt x="41328" y="38490"/>
                    <a:pt x="41308" y="38512"/>
                  </a:cubicBezTo>
                  <a:cubicBezTo>
                    <a:pt x="41279" y="38545"/>
                    <a:pt x="41274" y="38595"/>
                    <a:pt x="41300" y="38633"/>
                  </a:cubicBezTo>
                  <a:cubicBezTo>
                    <a:pt x="41319" y="38661"/>
                    <a:pt x="41350" y="38676"/>
                    <a:pt x="41381" y="38676"/>
                  </a:cubicBezTo>
                  <a:cubicBezTo>
                    <a:pt x="41401" y="38676"/>
                    <a:pt x="41419" y="38671"/>
                    <a:pt x="41436" y="38660"/>
                  </a:cubicBezTo>
                  <a:cubicBezTo>
                    <a:pt x="41446" y="38653"/>
                    <a:pt x="41458" y="38642"/>
                    <a:pt x="41464" y="38632"/>
                  </a:cubicBezTo>
                  <a:cubicBezTo>
                    <a:pt x="41494" y="38586"/>
                    <a:pt x="41483" y="38525"/>
                    <a:pt x="41437" y="38495"/>
                  </a:cubicBezTo>
                  <a:cubicBezTo>
                    <a:pt x="41420" y="38484"/>
                    <a:pt x="41401" y="38478"/>
                    <a:pt x="41382" y="38478"/>
                  </a:cubicBezTo>
                  <a:close/>
                  <a:moveTo>
                    <a:pt x="5616" y="38508"/>
                  </a:moveTo>
                  <a:cubicBezTo>
                    <a:pt x="5584" y="38508"/>
                    <a:pt x="5553" y="38524"/>
                    <a:pt x="5535" y="38552"/>
                  </a:cubicBezTo>
                  <a:cubicBezTo>
                    <a:pt x="5509" y="38591"/>
                    <a:pt x="5514" y="38640"/>
                    <a:pt x="5544" y="38673"/>
                  </a:cubicBezTo>
                  <a:cubicBezTo>
                    <a:pt x="5563" y="38695"/>
                    <a:pt x="5591" y="38706"/>
                    <a:pt x="5618" y="38706"/>
                  </a:cubicBezTo>
                  <a:cubicBezTo>
                    <a:pt x="5635" y="38706"/>
                    <a:pt x="5655" y="38701"/>
                    <a:pt x="5672" y="38690"/>
                  </a:cubicBezTo>
                  <a:cubicBezTo>
                    <a:pt x="5717" y="38660"/>
                    <a:pt x="5729" y="38598"/>
                    <a:pt x="5700" y="38554"/>
                  </a:cubicBezTo>
                  <a:cubicBezTo>
                    <a:pt x="5691" y="38544"/>
                    <a:pt x="5681" y="38531"/>
                    <a:pt x="5671" y="38525"/>
                  </a:cubicBezTo>
                  <a:cubicBezTo>
                    <a:pt x="5654" y="38514"/>
                    <a:pt x="5635" y="38508"/>
                    <a:pt x="5616" y="38508"/>
                  </a:cubicBezTo>
                  <a:close/>
                  <a:moveTo>
                    <a:pt x="40336" y="39642"/>
                  </a:moveTo>
                  <a:cubicBezTo>
                    <a:pt x="40310" y="39642"/>
                    <a:pt x="40285" y="39652"/>
                    <a:pt x="40265" y="39671"/>
                  </a:cubicBezTo>
                  <a:cubicBezTo>
                    <a:pt x="40227" y="39710"/>
                    <a:pt x="40227" y="39771"/>
                    <a:pt x="40265" y="39810"/>
                  </a:cubicBezTo>
                  <a:cubicBezTo>
                    <a:pt x="40284" y="39830"/>
                    <a:pt x="40310" y="39838"/>
                    <a:pt x="40333" y="39838"/>
                  </a:cubicBezTo>
                  <a:cubicBezTo>
                    <a:pt x="40359" y="39838"/>
                    <a:pt x="40384" y="39830"/>
                    <a:pt x="40404" y="39810"/>
                  </a:cubicBezTo>
                  <a:lnTo>
                    <a:pt x="40405" y="39809"/>
                  </a:lnTo>
                  <a:cubicBezTo>
                    <a:pt x="40444" y="39770"/>
                    <a:pt x="40442" y="39708"/>
                    <a:pt x="40405" y="39670"/>
                  </a:cubicBezTo>
                  <a:cubicBezTo>
                    <a:pt x="40386" y="39651"/>
                    <a:pt x="40361" y="39642"/>
                    <a:pt x="40336" y="39642"/>
                  </a:cubicBezTo>
                  <a:close/>
                  <a:moveTo>
                    <a:pt x="6665" y="39668"/>
                  </a:moveTo>
                  <a:cubicBezTo>
                    <a:pt x="6640" y="39668"/>
                    <a:pt x="6615" y="39678"/>
                    <a:pt x="6595" y="39697"/>
                  </a:cubicBezTo>
                  <a:cubicBezTo>
                    <a:pt x="6557" y="39736"/>
                    <a:pt x="6557" y="39797"/>
                    <a:pt x="6595" y="39836"/>
                  </a:cubicBezTo>
                  <a:lnTo>
                    <a:pt x="6597" y="39837"/>
                  </a:lnTo>
                  <a:cubicBezTo>
                    <a:pt x="6616" y="39857"/>
                    <a:pt x="6641" y="39866"/>
                    <a:pt x="6665" y="39866"/>
                  </a:cubicBezTo>
                  <a:cubicBezTo>
                    <a:pt x="6690" y="39866"/>
                    <a:pt x="6716" y="39856"/>
                    <a:pt x="6735" y="39837"/>
                  </a:cubicBezTo>
                  <a:cubicBezTo>
                    <a:pt x="6773" y="39798"/>
                    <a:pt x="6773" y="39736"/>
                    <a:pt x="6734" y="39697"/>
                  </a:cubicBezTo>
                  <a:cubicBezTo>
                    <a:pt x="6715" y="39678"/>
                    <a:pt x="6690" y="39668"/>
                    <a:pt x="6665" y="39668"/>
                  </a:cubicBezTo>
                  <a:close/>
                  <a:moveTo>
                    <a:pt x="39213" y="40730"/>
                  </a:moveTo>
                  <a:cubicBezTo>
                    <a:pt x="39195" y="40730"/>
                    <a:pt x="39176" y="40735"/>
                    <a:pt x="39159" y="40746"/>
                  </a:cubicBezTo>
                  <a:cubicBezTo>
                    <a:pt x="39149" y="40753"/>
                    <a:pt x="39137" y="40764"/>
                    <a:pt x="39130" y="40775"/>
                  </a:cubicBezTo>
                  <a:cubicBezTo>
                    <a:pt x="39101" y="40820"/>
                    <a:pt x="39112" y="40881"/>
                    <a:pt x="39158" y="40911"/>
                  </a:cubicBezTo>
                  <a:cubicBezTo>
                    <a:pt x="39175" y="40922"/>
                    <a:pt x="39194" y="40927"/>
                    <a:pt x="39212" y="40927"/>
                  </a:cubicBezTo>
                  <a:cubicBezTo>
                    <a:pt x="39237" y="40927"/>
                    <a:pt x="39260" y="40919"/>
                    <a:pt x="39278" y="40901"/>
                  </a:cubicBezTo>
                  <a:cubicBezTo>
                    <a:pt x="39315" y="40869"/>
                    <a:pt x="39322" y="40815"/>
                    <a:pt x="39295" y="40774"/>
                  </a:cubicBezTo>
                  <a:cubicBezTo>
                    <a:pt x="39276" y="40745"/>
                    <a:pt x="39245" y="40730"/>
                    <a:pt x="39213" y="40730"/>
                  </a:cubicBezTo>
                  <a:close/>
                  <a:moveTo>
                    <a:pt x="7789" y="40756"/>
                  </a:moveTo>
                  <a:cubicBezTo>
                    <a:pt x="7770" y="40756"/>
                    <a:pt x="7750" y="40761"/>
                    <a:pt x="7734" y="40772"/>
                  </a:cubicBezTo>
                  <a:cubicBezTo>
                    <a:pt x="7688" y="40802"/>
                    <a:pt x="7677" y="40863"/>
                    <a:pt x="7707" y="40909"/>
                  </a:cubicBezTo>
                  <a:cubicBezTo>
                    <a:pt x="7713" y="40919"/>
                    <a:pt x="7725" y="40930"/>
                    <a:pt x="7735" y="40937"/>
                  </a:cubicBezTo>
                  <a:cubicBezTo>
                    <a:pt x="7752" y="40948"/>
                    <a:pt x="7771" y="40953"/>
                    <a:pt x="7790" y="40953"/>
                  </a:cubicBezTo>
                  <a:cubicBezTo>
                    <a:pt x="7822" y="40953"/>
                    <a:pt x="7853" y="40938"/>
                    <a:pt x="7871" y="40910"/>
                  </a:cubicBezTo>
                  <a:cubicBezTo>
                    <a:pt x="7898" y="40868"/>
                    <a:pt x="7891" y="40813"/>
                    <a:pt x="7854" y="40781"/>
                  </a:cubicBezTo>
                  <a:cubicBezTo>
                    <a:pt x="7836" y="40764"/>
                    <a:pt x="7813" y="40756"/>
                    <a:pt x="7789" y="40756"/>
                  </a:cubicBezTo>
                  <a:close/>
                  <a:moveTo>
                    <a:pt x="38024" y="41742"/>
                  </a:moveTo>
                  <a:cubicBezTo>
                    <a:pt x="38005" y="41742"/>
                    <a:pt x="37985" y="41748"/>
                    <a:pt x="37968" y="41759"/>
                  </a:cubicBezTo>
                  <a:cubicBezTo>
                    <a:pt x="37963" y="41761"/>
                    <a:pt x="37957" y="41766"/>
                    <a:pt x="37952" y="41772"/>
                  </a:cubicBezTo>
                  <a:cubicBezTo>
                    <a:pt x="37913" y="41811"/>
                    <a:pt x="37913" y="41871"/>
                    <a:pt x="37952" y="41911"/>
                  </a:cubicBezTo>
                  <a:cubicBezTo>
                    <a:pt x="37970" y="41930"/>
                    <a:pt x="37996" y="41939"/>
                    <a:pt x="38020" y="41939"/>
                  </a:cubicBezTo>
                  <a:cubicBezTo>
                    <a:pt x="38041" y="41939"/>
                    <a:pt x="38064" y="41932"/>
                    <a:pt x="38081" y="41919"/>
                  </a:cubicBezTo>
                  <a:cubicBezTo>
                    <a:pt x="38123" y="41889"/>
                    <a:pt x="38133" y="41830"/>
                    <a:pt x="38105" y="41786"/>
                  </a:cubicBezTo>
                  <a:cubicBezTo>
                    <a:pt x="38086" y="41758"/>
                    <a:pt x="38055" y="41742"/>
                    <a:pt x="38024" y="41742"/>
                  </a:cubicBezTo>
                  <a:close/>
                  <a:moveTo>
                    <a:pt x="8982" y="41766"/>
                  </a:moveTo>
                  <a:cubicBezTo>
                    <a:pt x="8957" y="41766"/>
                    <a:pt x="8932" y="41776"/>
                    <a:pt x="8912" y="41795"/>
                  </a:cubicBezTo>
                  <a:cubicBezTo>
                    <a:pt x="8874" y="41834"/>
                    <a:pt x="8874" y="41895"/>
                    <a:pt x="8912" y="41933"/>
                  </a:cubicBezTo>
                  <a:cubicBezTo>
                    <a:pt x="8917" y="41938"/>
                    <a:pt x="8924" y="41943"/>
                    <a:pt x="8929" y="41947"/>
                  </a:cubicBezTo>
                  <a:cubicBezTo>
                    <a:pt x="8948" y="41958"/>
                    <a:pt x="8969" y="41965"/>
                    <a:pt x="8991" y="41965"/>
                  </a:cubicBezTo>
                  <a:cubicBezTo>
                    <a:pt x="9022" y="41965"/>
                    <a:pt x="9053" y="41952"/>
                    <a:pt x="9072" y="41926"/>
                  </a:cubicBezTo>
                  <a:cubicBezTo>
                    <a:pt x="9102" y="41881"/>
                    <a:pt x="9097" y="41825"/>
                    <a:pt x="9051" y="41795"/>
                  </a:cubicBezTo>
                  <a:cubicBezTo>
                    <a:pt x="9032" y="41776"/>
                    <a:pt x="9007" y="41766"/>
                    <a:pt x="8982" y="41766"/>
                  </a:cubicBezTo>
                  <a:close/>
                  <a:moveTo>
                    <a:pt x="36767" y="42673"/>
                  </a:moveTo>
                  <a:cubicBezTo>
                    <a:pt x="36749" y="42673"/>
                    <a:pt x="36729" y="42678"/>
                    <a:pt x="36712" y="42690"/>
                  </a:cubicBezTo>
                  <a:cubicBezTo>
                    <a:pt x="36707" y="42693"/>
                    <a:pt x="36701" y="42697"/>
                    <a:pt x="36696" y="42702"/>
                  </a:cubicBezTo>
                  <a:cubicBezTo>
                    <a:pt x="36656" y="42741"/>
                    <a:pt x="36656" y="42803"/>
                    <a:pt x="36696" y="42841"/>
                  </a:cubicBezTo>
                  <a:cubicBezTo>
                    <a:pt x="36713" y="42861"/>
                    <a:pt x="36739" y="42870"/>
                    <a:pt x="36764" y="42870"/>
                  </a:cubicBezTo>
                  <a:cubicBezTo>
                    <a:pt x="36786" y="42870"/>
                    <a:pt x="36807" y="42862"/>
                    <a:pt x="36825" y="42850"/>
                  </a:cubicBezTo>
                  <a:cubicBezTo>
                    <a:pt x="36867" y="42819"/>
                    <a:pt x="36877" y="42761"/>
                    <a:pt x="36848" y="42717"/>
                  </a:cubicBezTo>
                  <a:cubicBezTo>
                    <a:pt x="36830" y="42688"/>
                    <a:pt x="36799" y="42673"/>
                    <a:pt x="36767" y="42673"/>
                  </a:cubicBezTo>
                  <a:close/>
                  <a:moveTo>
                    <a:pt x="10241" y="42695"/>
                  </a:moveTo>
                  <a:cubicBezTo>
                    <a:pt x="10216" y="42695"/>
                    <a:pt x="10191" y="42705"/>
                    <a:pt x="10172" y="42725"/>
                  </a:cubicBezTo>
                  <a:cubicBezTo>
                    <a:pt x="10132" y="42763"/>
                    <a:pt x="10132" y="42824"/>
                    <a:pt x="10172" y="42864"/>
                  </a:cubicBezTo>
                  <a:cubicBezTo>
                    <a:pt x="10177" y="42867"/>
                    <a:pt x="10183" y="42872"/>
                    <a:pt x="10188" y="42876"/>
                  </a:cubicBezTo>
                  <a:cubicBezTo>
                    <a:pt x="10207" y="42888"/>
                    <a:pt x="10229" y="42895"/>
                    <a:pt x="10250" y="42895"/>
                  </a:cubicBezTo>
                  <a:cubicBezTo>
                    <a:pt x="10282" y="42895"/>
                    <a:pt x="10313" y="42880"/>
                    <a:pt x="10331" y="42856"/>
                  </a:cubicBezTo>
                  <a:cubicBezTo>
                    <a:pt x="10360" y="42810"/>
                    <a:pt x="10355" y="42754"/>
                    <a:pt x="10311" y="42725"/>
                  </a:cubicBezTo>
                  <a:cubicBezTo>
                    <a:pt x="10291" y="42705"/>
                    <a:pt x="10266" y="42695"/>
                    <a:pt x="10241" y="42695"/>
                  </a:cubicBezTo>
                  <a:close/>
                  <a:moveTo>
                    <a:pt x="35450" y="43516"/>
                  </a:moveTo>
                  <a:cubicBezTo>
                    <a:pt x="35434" y="43516"/>
                    <a:pt x="35418" y="43520"/>
                    <a:pt x="35403" y="43529"/>
                  </a:cubicBezTo>
                  <a:cubicBezTo>
                    <a:pt x="35361" y="43551"/>
                    <a:pt x="35340" y="43600"/>
                    <a:pt x="35355" y="43647"/>
                  </a:cubicBezTo>
                  <a:cubicBezTo>
                    <a:pt x="35370" y="43689"/>
                    <a:pt x="35407" y="43714"/>
                    <a:pt x="35450" y="43714"/>
                  </a:cubicBezTo>
                  <a:cubicBezTo>
                    <a:pt x="35460" y="43714"/>
                    <a:pt x="35470" y="43712"/>
                    <a:pt x="35481" y="43708"/>
                  </a:cubicBezTo>
                  <a:cubicBezTo>
                    <a:pt x="35488" y="43705"/>
                    <a:pt x="35497" y="43701"/>
                    <a:pt x="35505" y="43696"/>
                  </a:cubicBezTo>
                  <a:cubicBezTo>
                    <a:pt x="35550" y="43666"/>
                    <a:pt x="35562" y="43605"/>
                    <a:pt x="35533" y="43560"/>
                  </a:cubicBezTo>
                  <a:cubicBezTo>
                    <a:pt x="35513" y="43532"/>
                    <a:pt x="35482" y="43516"/>
                    <a:pt x="35450" y="43516"/>
                  </a:cubicBezTo>
                  <a:close/>
                  <a:moveTo>
                    <a:pt x="11558" y="43536"/>
                  </a:moveTo>
                  <a:cubicBezTo>
                    <a:pt x="11517" y="43536"/>
                    <a:pt x="11478" y="43562"/>
                    <a:pt x="11465" y="43603"/>
                  </a:cubicBezTo>
                  <a:cubicBezTo>
                    <a:pt x="11450" y="43650"/>
                    <a:pt x="11470" y="43700"/>
                    <a:pt x="11512" y="43722"/>
                  </a:cubicBezTo>
                  <a:cubicBezTo>
                    <a:pt x="11527" y="43731"/>
                    <a:pt x="11543" y="43735"/>
                    <a:pt x="11561" y="43735"/>
                  </a:cubicBezTo>
                  <a:cubicBezTo>
                    <a:pt x="11593" y="43735"/>
                    <a:pt x="11624" y="43720"/>
                    <a:pt x="11641" y="43691"/>
                  </a:cubicBezTo>
                  <a:cubicBezTo>
                    <a:pt x="11671" y="43645"/>
                    <a:pt x="11660" y="43585"/>
                    <a:pt x="11614" y="43555"/>
                  </a:cubicBezTo>
                  <a:cubicBezTo>
                    <a:pt x="11608" y="43550"/>
                    <a:pt x="11598" y="43544"/>
                    <a:pt x="11590" y="43541"/>
                  </a:cubicBezTo>
                  <a:cubicBezTo>
                    <a:pt x="11579" y="43538"/>
                    <a:pt x="11569" y="43536"/>
                    <a:pt x="11558" y="43536"/>
                  </a:cubicBezTo>
                  <a:close/>
                  <a:moveTo>
                    <a:pt x="34083" y="44271"/>
                  </a:moveTo>
                  <a:cubicBezTo>
                    <a:pt x="34067" y="44271"/>
                    <a:pt x="34050" y="44275"/>
                    <a:pt x="34035" y="44283"/>
                  </a:cubicBezTo>
                  <a:cubicBezTo>
                    <a:pt x="33993" y="44306"/>
                    <a:pt x="33973" y="44355"/>
                    <a:pt x="33988" y="44401"/>
                  </a:cubicBezTo>
                  <a:cubicBezTo>
                    <a:pt x="34003" y="44443"/>
                    <a:pt x="34040" y="44469"/>
                    <a:pt x="34082" y="44469"/>
                  </a:cubicBezTo>
                  <a:cubicBezTo>
                    <a:pt x="34092" y="44469"/>
                    <a:pt x="34102" y="44467"/>
                    <a:pt x="34113" y="44463"/>
                  </a:cubicBezTo>
                  <a:cubicBezTo>
                    <a:pt x="34120" y="44459"/>
                    <a:pt x="34129" y="44456"/>
                    <a:pt x="34136" y="44451"/>
                  </a:cubicBezTo>
                  <a:cubicBezTo>
                    <a:pt x="34182" y="44421"/>
                    <a:pt x="34194" y="44360"/>
                    <a:pt x="34164" y="44314"/>
                  </a:cubicBezTo>
                  <a:cubicBezTo>
                    <a:pt x="34145" y="44286"/>
                    <a:pt x="34115" y="44271"/>
                    <a:pt x="34083" y="44271"/>
                  </a:cubicBezTo>
                  <a:close/>
                  <a:moveTo>
                    <a:pt x="12930" y="44290"/>
                  </a:moveTo>
                  <a:cubicBezTo>
                    <a:pt x="12889" y="44290"/>
                    <a:pt x="12851" y="44316"/>
                    <a:pt x="12837" y="44358"/>
                  </a:cubicBezTo>
                  <a:cubicBezTo>
                    <a:pt x="12822" y="44404"/>
                    <a:pt x="12843" y="44453"/>
                    <a:pt x="12884" y="44475"/>
                  </a:cubicBezTo>
                  <a:cubicBezTo>
                    <a:pt x="12900" y="44484"/>
                    <a:pt x="12915" y="44488"/>
                    <a:pt x="12932" y="44488"/>
                  </a:cubicBezTo>
                  <a:cubicBezTo>
                    <a:pt x="12964" y="44488"/>
                    <a:pt x="12994" y="44474"/>
                    <a:pt x="13014" y="44444"/>
                  </a:cubicBezTo>
                  <a:cubicBezTo>
                    <a:pt x="13044" y="44399"/>
                    <a:pt x="13031" y="44338"/>
                    <a:pt x="12987" y="44308"/>
                  </a:cubicBezTo>
                  <a:cubicBezTo>
                    <a:pt x="12980" y="44303"/>
                    <a:pt x="12969" y="44297"/>
                    <a:pt x="12962" y="44295"/>
                  </a:cubicBezTo>
                  <a:cubicBezTo>
                    <a:pt x="12951" y="44292"/>
                    <a:pt x="12941" y="44290"/>
                    <a:pt x="12930" y="44290"/>
                  </a:cubicBezTo>
                  <a:close/>
                  <a:moveTo>
                    <a:pt x="32668" y="44932"/>
                  </a:moveTo>
                  <a:cubicBezTo>
                    <a:pt x="32657" y="44932"/>
                    <a:pt x="32647" y="44933"/>
                    <a:pt x="32637" y="44936"/>
                  </a:cubicBezTo>
                  <a:cubicBezTo>
                    <a:pt x="32629" y="44940"/>
                    <a:pt x="32620" y="44944"/>
                    <a:pt x="32613" y="44949"/>
                  </a:cubicBezTo>
                  <a:cubicBezTo>
                    <a:pt x="32567" y="44978"/>
                    <a:pt x="32556" y="45039"/>
                    <a:pt x="32585" y="45085"/>
                  </a:cubicBezTo>
                  <a:cubicBezTo>
                    <a:pt x="32604" y="45113"/>
                    <a:pt x="32636" y="45128"/>
                    <a:pt x="32667" y="45128"/>
                  </a:cubicBezTo>
                  <a:cubicBezTo>
                    <a:pt x="32681" y="45128"/>
                    <a:pt x="32696" y="45126"/>
                    <a:pt x="32708" y="45120"/>
                  </a:cubicBezTo>
                  <a:cubicBezTo>
                    <a:pt x="32754" y="45100"/>
                    <a:pt x="32777" y="45047"/>
                    <a:pt x="32761" y="44999"/>
                  </a:cubicBezTo>
                  <a:cubicBezTo>
                    <a:pt x="32747" y="44957"/>
                    <a:pt x="32709" y="44932"/>
                    <a:pt x="32668" y="44932"/>
                  </a:cubicBezTo>
                  <a:close/>
                  <a:moveTo>
                    <a:pt x="14351" y="44951"/>
                  </a:moveTo>
                  <a:cubicBezTo>
                    <a:pt x="14319" y="44951"/>
                    <a:pt x="14288" y="44967"/>
                    <a:pt x="14269" y="44996"/>
                  </a:cubicBezTo>
                  <a:cubicBezTo>
                    <a:pt x="14239" y="45040"/>
                    <a:pt x="14250" y="45101"/>
                    <a:pt x="14296" y="45131"/>
                  </a:cubicBezTo>
                  <a:cubicBezTo>
                    <a:pt x="14302" y="45136"/>
                    <a:pt x="14312" y="45141"/>
                    <a:pt x="14321" y="45143"/>
                  </a:cubicBezTo>
                  <a:cubicBezTo>
                    <a:pt x="14331" y="45147"/>
                    <a:pt x="14342" y="45148"/>
                    <a:pt x="14352" y="45148"/>
                  </a:cubicBezTo>
                  <a:cubicBezTo>
                    <a:pt x="14392" y="45148"/>
                    <a:pt x="14431" y="45122"/>
                    <a:pt x="14445" y="45081"/>
                  </a:cubicBezTo>
                  <a:cubicBezTo>
                    <a:pt x="14462" y="45033"/>
                    <a:pt x="14437" y="44981"/>
                    <a:pt x="14392" y="44960"/>
                  </a:cubicBezTo>
                  <a:cubicBezTo>
                    <a:pt x="14379" y="44954"/>
                    <a:pt x="14365" y="44951"/>
                    <a:pt x="14351" y="44951"/>
                  </a:cubicBezTo>
                  <a:close/>
                  <a:moveTo>
                    <a:pt x="31213" y="45496"/>
                  </a:moveTo>
                  <a:cubicBezTo>
                    <a:pt x="31205" y="45496"/>
                    <a:pt x="31197" y="45498"/>
                    <a:pt x="31188" y="45500"/>
                  </a:cubicBezTo>
                  <a:cubicBezTo>
                    <a:pt x="31136" y="45512"/>
                    <a:pt x="31104" y="45567"/>
                    <a:pt x="31117" y="45619"/>
                  </a:cubicBezTo>
                  <a:cubicBezTo>
                    <a:pt x="31127" y="45663"/>
                    <a:pt x="31168" y="45693"/>
                    <a:pt x="31212" y="45693"/>
                  </a:cubicBezTo>
                  <a:cubicBezTo>
                    <a:pt x="31220" y="45693"/>
                    <a:pt x="31228" y="45693"/>
                    <a:pt x="31236" y="45691"/>
                  </a:cubicBezTo>
                  <a:cubicBezTo>
                    <a:pt x="31239" y="45691"/>
                    <a:pt x="31243" y="45688"/>
                    <a:pt x="31246" y="45687"/>
                  </a:cubicBezTo>
                  <a:cubicBezTo>
                    <a:pt x="31296" y="45671"/>
                    <a:pt x="31322" y="45618"/>
                    <a:pt x="31308" y="45567"/>
                  </a:cubicBezTo>
                  <a:cubicBezTo>
                    <a:pt x="31295" y="45525"/>
                    <a:pt x="31256" y="45496"/>
                    <a:pt x="31213" y="45496"/>
                  </a:cubicBezTo>
                  <a:close/>
                  <a:moveTo>
                    <a:pt x="15812" y="45514"/>
                  </a:moveTo>
                  <a:cubicBezTo>
                    <a:pt x="15767" y="45514"/>
                    <a:pt x="15727" y="45543"/>
                    <a:pt x="15716" y="45588"/>
                  </a:cubicBezTo>
                  <a:cubicBezTo>
                    <a:pt x="15702" y="45641"/>
                    <a:pt x="15736" y="45694"/>
                    <a:pt x="15788" y="45707"/>
                  </a:cubicBezTo>
                  <a:lnTo>
                    <a:pt x="15835" y="45516"/>
                  </a:lnTo>
                  <a:cubicBezTo>
                    <a:pt x="15827" y="45514"/>
                    <a:pt x="15820" y="45514"/>
                    <a:pt x="15812" y="45514"/>
                  </a:cubicBezTo>
                  <a:close/>
                  <a:moveTo>
                    <a:pt x="29721" y="45963"/>
                  </a:moveTo>
                  <a:cubicBezTo>
                    <a:pt x="29713" y="45963"/>
                    <a:pt x="29704" y="45964"/>
                    <a:pt x="29696" y="45966"/>
                  </a:cubicBezTo>
                  <a:cubicBezTo>
                    <a:pt x="29643" y="45979"/>
                    <a:pt x="29612" y="46034"/>
                    <a:pt x="29625" y="46086"/>
                  </a:cubicBezTo>
                  <a:cubicBezTo>
                    <a:pt x="29636" y="46129"/>
                    <a:pt x="29675" y="46159"/>
                    <a:pt x="29720" y="46159"/>
                  </a:cubicBezTo>
                  <a:cubicBezTo>
                    <a:pt x="29727" y="46159"/>
                    <a:pt x="29735" y="46158"/>
                    <a:pt x="29745" y="46157"/>
                  </a:cubicBezTo>
                  <a:cubicBezTo>
                    <a:pt x="29747" y="46157"/>
                    <a:pt x="29751" y="46155"/>
                    <a:pt x="29753" y="46154"/>
                  </a:cubicBezTo>
                  <a:cubicBezTo>
                    <a:pt x="29804" y="46138"/>
                    <a:pt x="29830" y="46085"/>
                    <a:pt x="29815" y="46034"/>
                  </a:cubicBezTo>
                  <a:cubicBezTo>
                    <a:pt x="29802" y="45991"/>
                    <a:pt x="29763" y="45963"/>
                    <a:pt x="29721" y="45963"/>
                  </a:cubicBezTo>
                  <a:close/>
                  <a:moveTo>
                    <a:pt x="17306" y="45976"/>
                  </a:moveTo>
                  <a:cubicBezTo>
                    <a:pt x="17261" y="45976"/>
                    <a:pt x="17220" y="46005"/>
                    <a:pt x="17210" y="46051"/>
                  </a:cubicBezTo>
                  <a:cubicBezTo>
                    <a:pt x="17196" y="46103"/>
                    <a:pt x="17227" y="46157"/>
                    <a:pt x="17281" y="46170"/>
                  </a:cubicBezTo>
                  <a:lnTo>
                    <a:pt x="17329" y="45979"/>
                  </a:lnTo>
                  <a:cubicBezTo>
                    <a:pt x="17321" y="45977"/>
                    <a:pt x="17313" y="45976"/>
                    <a:pt x="17306" y="45976"/>
                  </a:cubicBezTo>
                  <a:close/>
                  <a:moveTo>
                    <a:pt x="28200" y="46327"/>
                  </a:moveTo>
                  <a:cubicBezTo>
                    <a:pt x="28194" y="46327"/>
                    <a:pt x="28187" y="46328"/>
                    <a:pt x="28180" y="46330"/>
                  </a:cubicBezTo>
                  <a:cubicBezTo>
                    <a:pt x="28135" y="46337"/>
                    <a:pt x="28100" y="46377"/>
                    <a:pt x="28100" y="46425"/>
                  </a:cubicBezTo>
                  <a:cubicBezTo>
                    <a:pt x="28100" y="46480"/>
                    <a:pt x="28144" y="46524"/>
                    <a:pt x="28199" y="46524"/>
                  </a:cubicBezTo>
                  <a:cubicBezTo>
                    <a:pt x="28209" y="46524"/>
                    <a:pt x="28222" y="46521"/>
                    <a:pt x="28231" y="46518"/>
                  </a:cubicBezTo>
                  <a:cubicBezTo>
                    <a:pt x="28283" y="46501"/>
                    <a:pt x="28310" y="46446"/>
                    <a:pt x="28293" y="46394"/>
                  </a:cubicBezTo>
                  <a:cubicBezTo>
                    <a:pt x="28280" y="46354"/>
                    <a:pt x="28241" y="46327"/>
                    <a:pt x="28200" y="46327"/>
                  </a:cubicBezTo>
                  <a:close/>
                  <a:moveTo>
                    <a:pt x="18829" y="46340"/>
                  </a:moveTo>
                  <a:cubicBezTo>
                    <a:pt x="18777" y="46340"/>
                    <a:pt x="18726" y="46382"/>
                    <a:pt x="18726" y="46437"/>
                  </a:cubicBezTo>
                  <a:cubicBezTo>
                    <a:pt x="18726" y="46485"/>
                    <a:pt x="18762" y="46524"/>
                    <a:pt x="18807" y="46533"/>
                  </a:cubicBezTo>
                  <a:cubicBezTo>
                    <a:pt x="18813" y="46534"/>
                    <a:pt x="18820" y="46534"/>
                    <a:pt x="18827" y="46534"/>
                  </a:cubicBezTo>
                  <a:cubicBezTo>
                    <a:pt x="18868" y="46534"/>
                    <a:pt x="18907" y="46508"/>
                    <a:pt x="18919" y="46469"/>
                  </a:cubicBezTo>
                  <a:cubicBezTo>
                    <a:pt x="18937" y="46417"/>
                    <a:pt x="18910" y="46361"/>
                    <a:pt x="18858" y="46344"/>
                  </a:cubicBezTo>
                  <a:cubicBezTo>
                    <a:pt x="18848" y="46341"/>
                    <a:pt x="18839" y="46340"/>
                    <a:pt x="18829" y="46340"/>
                  </a:cubicBezTo>
                  <a:close/>
                  <a:moveTo>
                    <a:pt x="26656" y="46590"/>
                  </a:moveTo>
                  <a:cubicBezTo>
                    <a:pt x="26649" y="46590"/>
                    <a:pt x="26642" y="46590"/>
                    <a:pt x="26635" y="46592"/>
                  </a:cubicBezTo>
                  <a:cubicBezTo>
                    <a:pt x="26583" y="46605"/>
                    <a:pt x="26551" y="46660"/>
                    <a:pt x="26563" y="46712"/>
                  </a:cubicBezTo>
                  <a:cubicBezTo>
                    <a:pt x="26573" y="46756"/>
                    <a:pt x="26614" y="46786"/>
                    <a:pt x="26659" y="46786"/>
                  </a:cubicBezTo>
                  <a:cubicBezTo>
                    <a:pt x="26661" y="46786"/>
                    <a:pt x="26665" y="46786"/>
                    <a:pt x="26670" y="46784"/>
                  </a:cubicBezTo>
                  <a:cubicBezTo>
                    <a:pt x="26719" y="46781"/>
                    <a:pt x="26758" y="46737"/>
                    <a:pt x="26758" y="46687"/>
                  </a:cubicBezTo>
                  <a:cubicBezTo>
                    <a:pt x="26758" y="46632"/>
                    <a:pt x="26709" y="46590"/>
                    <a:pt x="26656" y="46590"/>
                  </a:cubicBezTo>
                  <a:close/>
                  <a:moveTo>
                    <a:pt x="20369" y="46596"/>
                  </a:moveTo>
                  <a:cubicBezTo>
                    <a:pt x="20323" y="46596"/>
                    <a:pt x="20284" y="46625"/>
                    <a:pt x="20272" y="46670"/>
                  </a:cubicBezTo>
                  <a:cubicBezTo>
                    <a:pt x="20259" y="46724"/>
                    <a:pt x="20290" y="46777"/>
                    <a:pt x="20343" y="46790"/>
                  </a:cubicBezTo>
                  <a:cubicBezTo>
                    <a:pt x="20352" y="46791"/>
                    <a:pt x="20362" y="46792"/>
                    <a:pt x="20369" y="46792"/>
                  </a:cubicBezTo>
                  <a:cubicBezTo>
                    <a:pt x="20422" y="46792"/>
                    <a:pt x="20467" y="46749"/>
                    <a:pt x="20467" y="46694"/>
                  </a:cubicBezTo>
                  <a:cubicBezTo>
                    <a:pt x="20467" y="46643"/>
                    <a:pt x="20427" y="46601"/>
                    <a:pt x="20379" y="46596"/>
                  </a:cubicBezTo>
                  <a:cubicBezTo>
                    <a:pt x="20376" y="46596"/>
                    <a:pt x="20372" y="46596"/>
                    <a:pt x="20369" y="46596"/>
                  </a:cubicBezTo>
                  <a:close/>
                  <a:moveTo>
                    <a:pt x="25101" y="46748"/>
                  </a:moveTo>
                  <a:cubicBezTo>
                    <a:pt x="25094" y="46748"/>
                    <a:pt x="25086" y="46749"/>
                    <a:pt x="25079" y="46751"/>
                  </a:cubicBezTo>
                  <a:cubicBezTo>
                    <a:pt x="25026" y="46764"/>
                    <a:pt x="24995" y="46818"/>
                    <a:pt x="25007" y="46870"/>
                  </a:cubicBezTo>
                  <a:cubicBezTo>
                    <a:pt x="25018" y="46915"/>
                    <a:pt x="25058" y="46944"/>
                    <a:pt x="25103" y="46944"/>
                  </a:cubicBezTo>
                  <a:cubicBezTo>
                    <a:pt x="25106" y="46944"/>
                    <a:pt x="25110" y="46944"/>
                    <a:pt x="25114" y="46943"/>
                  </a:cubicBezTo>
                  <a:cubicBezTo>
                    <a:pt x="25163" y="46938"/>
                    <a:pt x="25202" y="46896"/>
                    <a:pt x="25202" y="46845"/>
                  </a:cubicBezTo>
                  <a:cubicBezTo>
                    <a:pt x="25203" y="46791"/>
                    <a:pt x="25154" y="46748"/>
                    <a:pt x="25101" y="46748"/>
                  </a:cubicBezTo>
                  <a:close/>
                  <a:moveTo>
                    <a:pt x="21923" y="46750"/>
                  </a:moveTo>
                  <a:cubicBezTo>
                    <a:pt x="21877" y="46750"/>
                    <a:pt x="21837" y="46780"/>
                    <a:pt x="21827" y="46824"/>
                  </a:cubicBezTo>
                  <a:cubicBezTo>
                    <a:pt x="21814" y="46877"/>
                    <a:pt x="21845" y="46931"/>
                    <a:pt x="21898" y="46944"/>
                  </a:cubicBezTo>
                  <a:cubicBezTo>
                    <a:pt x="21906" y="46946"/>
                    <a:pt x="21916" y="46947"/>
                    <a:pt x="21924" y="46947"/>
                  </a:cubicBezTo>
                  <a:cubicBezTo>
                    <a:pt x="21978" y="46947"/>
                    <a:pt x="22023" y="46904"/>
                    <a:pt x="22022" y="46848"/>
                  </a:cubicBezTo>
                  <a:cubicBezTo>
                    <a:pt x="22022" y="46797"/>
                    <a:pt x="21982" y="46756"/>
                    <a:pt x="21934" y="46751"/>
                  </a:cubicBezTo>
                  <a:cubicBezTo>
                    <a:pt x="21930" y="46750"/>
                    <a:pt x="21926" y="46750"/>
                    <a:pt x="21923" y="46750"/>
                  </a:cubicBezTo>
                  <a:close/>
                  <a:moveTo>
                    <a:pt x="23537" y="46802"/>
                  </a:moveTo>
                  <a:cubicBezTo>
                    <a:pt x="23528" y="46802"/>
                    <a:pt x="23520" y="46803"/>
                    <a:pt x="23511" y="46806"/>
                  </a:cubicBezTo>
                  <a:cubicBezTo>
                    <a:pt x="23503" y="46803"/>
                    <a:pt x="23495" y="46802"/>
                    <a:pt x="23487" y="46802"/>
                  </a:cubicBezTo>
                  <a:cubicBezTo>
                    <a:pt x="23436" y="46802"/>
                    <a:pt x="23387" y="46846"/>
                    <a:pt x="23387" y="46900"/>
                  </a:cubicBezTo>
                  <a:cubicBezTo>
                    <a:pt x="23387" y="46954"/>
                    <a:pt x="23430" y="46999"/>
                    <a:pt x="23485" y="46999"/>
                  </a:cubicBezTo>
                  <a:lnTo>
                    <a:pt x="23486" y="46999"/>
                  </a:lnTo>
                  <a:cubicBezTo>
                    <a:pt x="23497" y="46999"/>
                    <a:pt x="23505" y="46998"/>
                    <a:pt x="23513" y="46994"/>
                  </a:cubicBezTo>
                  <a:cubicBezTo>
                    <a:pt x="23522" y="46998"/>
                    <a:pt x="23530" y="46999"/>
                    <a:pt x="23539" y="46999"/>
                  </a:cubicBezTo>
                  <a:lnTo>
                    <a:pt x="23541" y="46999"/>
                  </a:lnTo>
                  <a:cubicBezTo>
                    <a:pt x="23595" y="46999"/>
                    <a:pt x="23638" y="46954"/>
                    <a:pt x="23638" y="46900"/>
                  </a:cubicBezTo>
                  <a:cubicBezTo>
                    <a:pt x="23638" y="46844"/>
                    <a:pt x="23588" y="46802"/>
                    <a:pt x="23537" y="468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46100" y="3835163"/>
              <a:ext cx="1087125" cy="1086975"/>
            </a:xfrm>
            <a:custGeom>
              <a:avLst/>
              <a:gdLst/>
              <a:ahLst/>
              <a:cxnLst/>
              <a:rect l="l" t="t" r="r" b="b"/>
              <a:pathLst>
                <a:path w="43485" h="43479" extrusionOk="0">
                  <a:moveTo>
                    <a:pt x="22498" y="1"/>
                  </a:moveTo>
                  <a:cubicBezTo>
                    <a:pt x="22432" y="1"/>
                    <a:pt x="22376" y="53"/>
                    <a:pt x="22373" y="119"/>
                  </a:cubicBezTo>
                  <a:cubicBezTo>
                    <a:pt x="22370" y="187"/>
                    <a:pt x="22423" y="245"/>
                    <a:pt x="22492" y="246"/>
                  </a:cubicBezTo>
                  <a:lnTo>
                    <a:pt x="22496" y="246"/>
                  </a:lnTo>
                  <a:cubicBezTo>
                    <a:pt x="22561" y="246"/>
                    <a:pt x="22615" y="193"/>
                    <a:pt x="22618" y="128"/>
                  </a:cubicBezTo>
                  <a:cubicBezTo>
                    <a:pt x="22621" y="61"/>
                    <a:pt x="22566" y="4"/>
                    <a:pt x="22500" y="1"/>
                  </a:cubicBezTo>
                  <a:cubicBezTo>
                    <a:pt x="22499" y="1"/>
                    <a:pt x="22498" y="1"/>
                    <a:pt x="22498" y="1"/>
                  </a:cubicBezTo>
                  <a:close/>
                  <a:moveTo>
                    <a:pt x="20937" y="4"/>
                  </a:moveTo>
                  <a:cubicBezTo>
                    <a:pt x="20935" y="4"/>
                    <a:pt x="20933" y="4"/>
                    <a:pt x="20931" y="4"/>
                  </a:cubicBezTo>
                  <a:cubicBezTo>
                    <a:pt x="20862" y="5"/>
                    <a:pt x="20809" y="62"/>
                    <a:pt x="20813" y="130"/>
                  </a:cubicBezTo>
                  <a:cubicBezTo>
                    <a:pt x="20815" y="196"/>
                    <a:pt x="20870" y="249"/>
                    <a:pt x="20934" y="249"/>
                  </a:cubicBezTo>
                  <a:lnTo>
                    <a:pt x="20939" y="249"/>
                  </a:lnTo>
                  <a:cubicBezTo>
                    <a:pt x="21007" y="245"/>
                    <a:pt x="21059" y="191"/>
                    <a:pt x="21058" y="121"/>
                  </a:cubicBezTo>
                  <a:cubicBezTo>
                    <a:pt x="21054" y="56"/>
                    <a:pt x="21000" y="4"/>
                    <a:pt x="20937" y="4"/>
                  </a:cubicBezTo>
                  <a:close/>
                  <a:moveTo>
                    <a:pt x="24053" y="110"/>
                  </a:moveTo>
                  <a:cubicBezTo>
                    <a:pt x="23992" y="110"/>
                    <a:pt x="23939" y="157"/>
                    <a:pt x="23932" y="219"/>
                  </a:cubicBezTo>
                  <a:cubicBezTo>
                    <a:pt x="23925" y="286"/>
                    <a:pt x="23973" y="346"/>
                    <a:pt x="24040" y="353"/>
                  </a:cubicBezTo>
                  <a:cubicBezTo>
                    <a:pt x="24045" y="353"/>
                    <a:pt x="24049" y="357"/>
                    <a:pt x="24055" y="357"/>
                  </a:cubicBezTo>
                  <a:cubicBezTo>
                    <a:pt x="24116" y="357"/>
                    <a:pt x="24169" y="310"/>
                    <a:pt x="24176" y="245"/>
                  </a:cubicBezTo>
                  <a:cubicBezTo>
                    <a:pt x="24184" y="177"/>
                    <a:pt x="24134" y="116"/>
                    <a:pt x="24066" y="111"/>
                  </a:cubicBezTo>
                  <a:cubicBezTo>
                    <a:pt x="24062" y="110"/>
                    <a:pt x="24057" y="110"/>
                    <a:pt x="24053" y="110"/>
                  </a:cubicBezTo>
                  <a:close/>
                  <a:moveTo>
                    <a:pt x="19380" y="117"/>
                  </a:moveTo>
                  <a:cubicBezTo>
                    <a:pt x="19376" y="117"/>
                    <a:pt x="19371" y="117"/>
                    <a:pt x="19366" y="118"/>
                  </a:cubicBezTo>
                  <a:cubicBezTo>
                    <a:pt x="19298" y="123"/>
                    <a:pt x="19248" y="183"/>
                    <a:pt x="19256" y="253"/>
                  </a:cubicBezTo>
                  <a:cubicBezTo>
                    <a:pt x="19263" y="315"/>
                    <a:pt x="19316" y="360"/>
                    <a:pt x="19378" y="360"/>
                  </a:cubicBezTo>
                  <a:lnTo>
                    <a:pt x="19391" y="360"/>
                  </a:lnTo>
                  <a:cubicBezTo>
                    <a:pt x="19459" y="352"/>
                    <a:pt x="19507" y="293"/>
                    <a:pt x="19501" y="225"/>
                  </a:cubicBezTo>
                  <a:cubicBezTo>
                    <a:pt x="19493" y="164"/>
                    <a:pt x="19441" y="117"/>
                    <a:pt x="19380" y="117"/>
                  </a:cubicBezTo>
                  <a:close/>
                  <a:moveTo>
                    <a:pt x="25599" y="331"/>
                  </a:moveTo>
                  <a:cubicBezTo>
                    <a:pt x="25541" y="331"/>
                    <a:pt x="25487" y="374"/>
                    <a:pt x="25477" y="432"/>
                  </a:cubicBezTo>
                  <a:cubicBezTo>
                    <a:pt x="25465" y="498"/>
                    <a:pt x="25508" y="562"/>
                    <a:pt x="25575" y="574"/>
                  </a:cubicBezTo>
                  <a:cubicBezTo>
                    <a:pt x="25584" y="575"/>
                    <a:pt x="25591" y="575"/>
                    <a:pt x="25598" y="575"/>
                  </a:cubicBezTo>
                  <a:cubicBezTo>
                    <a:pt x="25656" y="575"/>
                    <a:pt x="25708" y="534"/>
                    <a:pt x="25718" y="476"/>
                  </a:cubicBezTo>
                  <a:cubicBezTo>
                    <a:pt x="25730" y="409"/>
                    <a:pt x="25685" y="344"/>
                    <a:pt x="25620" y="333"/>
                  </a:cubicBezTo>
                  <a:cubicBezTo>
                    <a:pt x="25613" y="332"/>
                    <a:pt x="25606" y="331"/>
                    <a:pt x="25599" y="331"/>
                  </a:cubicBezTo>
                  <a:close/>
                  <a:moveTo>
                    <a:pt x="17835" y="341"/>
                  </a:moveTo>
                  <a:cubicBezTo>
                    <a:pt x="17828" y="341"/>
                    <a:pt x="17821" y="342"/>
                    <a:pt x="17814" y="343"/>
                  </a:cubicBezTo>
                  <a:cubicBezTo>
                    <a:pt x="17747" y="354"/>
                    <a:pt x="17701" y="419"/>
                    <a:pt x="17716" y="486"/>
                  </a:cubicBezTo>
                  <a:cubicBezTo>
                    <a:pt x="17724" y="544"/>
                    <a:pt x="17775" y="586"/>
                    <a:pt x="17835" y="586"/>
                  </a:cubicBezTo>
                  <a:cubicBezTo>
                    <a:pt x="17842" y="586"/>
                    <a:pt x="17848" y="586"/>
                    <a:pt x="17857" y="585"/>
                  </a:cubicBezTo>
                  <a:cubicBezTo>
                    <a:pt x="17923" y="572"/>
                    <a:pt x="17968" y="508"/>
                    <a:pt x="17956" y="442"/>
                  </a:cubicBezTo>
                  <a:cubicBezTo>
                    <a:pt x="17945" y="382"/>
                    <a:pt x="17893" y="341"/>
                    <a:pt x="17835" y="341"/>
                  </a:cubicBezTo>
                  <a:close/>
                  <a:moveTo>
                    <a:pt x="27126" y="662"/>
                  </a:moveTo>
                  <a:cubicBezTo>
                    <a:pt x="27069" y="662"/>
                    <a:pt x="27019" y="699"/>
                    <a:pt x="27003" y="754"/>
                  </a:cubicBezTo>
                  <a:cubicBezTo>
                    <a:pt x="26987" y="820"/>
                    <a:pt x="27028" y="888"/>
                    <a:pt x="27094" y="903"/>
                  </a:cubicBezTo>
                  <a:cubicBezTo>
                    <a:pt x="27103" y="907"/>
                    <a:pt x="27114" y="907"/>
                    <a:pt x="27124" y="907"/>
                  </a:cubicBezTo>
                  <a:cubicBezTo>
                    <a:pt x="27178" y="907"/>
                    <a:pt x="27228" y="872"/>
                    <a:pt x="27243" y="815"/>
                  </a:cubicBezTo>
                  <a:cubicBezTo>
                    <a:pt x="27259" y="751"/>
                    <a:pt x="27219" y="684"/>
                    <a:pt x="27155" y="666"/>
                  </a:cubicBezTo>
                  <a:cubicBezTo>
                    <a:pt x="27145" y="663"/>
                    <a:pt x="27135" y="662"/>
                    <a:pt x="27126" y="662"/>
                  </a:cubicBezTo>
                  <a:close/>
                  <a:moveTo>
                    <a:pt x="16312" y="675"/>
                  </a:moveTo>
                  <a:cubicBezTo>
                    <a:pt x="16301" y="675"/>
                    <a:pt x="16290" y="676"/>
                    <a:pt x="16280" y="679"/>
                  </a:cubicBezTo>
                  <a:cubicBezTo>
                    <a:pt x="16215" y="697"/>
                    <a:pt x="16175" y="763"/>
                    <a:pt x="16193" y="829"/>
                  </a:cubicBezTo>
                  <a:cubicBezTo>
                    <a:pt x="16206" y="884"/>
                    <a:pt x="16255" y="920"/>
                    <a:pt x="16312" y="920"/>
                  </a:cubicBezTo>
                  <a:cubicBezTo>
                    <a:pt x="16321" y="920"/>
                    <a:pt x="16332" y="920"/>
                    <a:pt x="16343" y="916"/>
                  </a:cubicBezTo>
                  <a:cubicBezTo>
                    <a:pt x="16407" y="898"/>
                    <a:pt x="16447" y="832"/>
                    <a:pt x="16429" y="767"/>
                  </a:cubicBezTo>
                  <a:cubicBezTo>
                    <a:pt x="16416" y="713"/>
                    <a:pt x="16366" y="675"/>
                    <a:pt x="16312" y="675"/>
                  </a:cubicBezTo>
                  <a:close/>
                  <a:moveTo>
                    <a:pt x="28621" y="1104"/>
                  </a:moveTo>
                  <a:cubicBezTo>
                    <a:pt x="28570" y="1104"/>
                    <a:pt x="28522" y="1138"/>
                    <a:pt x="28505" y="1187"/>
                  </a:cubicBezTo>
                  <a:cubicBezTo>
                    <a:pt x="28483" y="1251"/>
                    <a:pt x="28517" y="1319"/>
                    <a:pt x="28582" y="1342"/>
                  </a:cubicBezTo>
                  <a:cubicBezTo>
                    <a:pt x="28594" y="1348"/>
                    <a:pt x="28607" y="1350"/>
                    <a:pt x="28619" y="1350"/>
                  </a:cubicBezTo>
                  <a:cubicBezTo>
                    <a:pt x="28671" y="1350"/>
                    <a:pt x="28718" y="1317"/>
                    <a:pt x="28737" y="1266"/>
                  </a:cubicBezTo>
                  <a:cubicBezTo>
                    <a:pt x="28759" y="1202"/>
                    <a:pt x="28724" y="1132"/>
                    <a:pt x="28659" y="1111"/>
                  </a:cubicBezTo>
                  <a:cubicBezTo>
                    <a:pt x="28646" y="1106"/>
                    <a:pt x="28634" y="1104"/>
                    <a:pt x="28621" y="1104"/>
                  </a:cubicBezTo>
                  <a:close/>
                  <a:moveTo>
                    <a:pt x="14816" y="1122"/>
                  </a:moveTo>
                  <a:cubicBezTo>
                    <a:pt x="14802" y="1122"/>
                    <a:pt x="14788" y="1125"/>
                    <a:pt x="14775" y="1129"/>
                  </a:cubicBezTo>
                  <a:cubicBezTo>
                    <a:pt x="14709" y="1150"/>
                    <a:pt x="14676" y="1219"/>
                    <a:pt x="14698" y="1283"/>
                  </a:cubicBezTo>
                  <a:cubicBezTo>
                    <a:pt x="14716" y="1335"/>
                    <a:pt x="14762" y="1366"/>
                    <a:pt x="14814" y="1366"/>
                  </a:cubicBezTo>
                  <a:cubicBezTo>
                    <a:pt x="14828" y="1366"/>
                    <a:pt x="14842" y="1365"/>
                    <a:pt x="14854" y="1361"/>
                  </a:cubicBezTo>
                  <a:cubicBezTo>
                    <a:pt x="14918" y="1339"/>
                    <a:pt x="14952" y="1270"/>
                    <a:pt x="14930" y="1205"/>
                  </a:cubicBezTo>
                  <a:cubicBezTo>
                    <a:pt x="14912" y="1154"/>
                    <a:pt x="14866" y="1122"/>
                    <a:pt x="14816" y="1122"/>
                  </a:cubicBezTo>
                  <a:close/>
                  <a:moveTo>
                    <a:pt x="30084" y="1655"/>
                  </a:moveTo>
                  <a:cubicBezTo>
                    <a:pt x="30036" y="1655"/>
                    <a:pt x="29991" y="1684"/>
                    <a:pt x="29969" y="1731"/>
                  </a:cubicBezTo>
                  <a:cubicBezTo>
                    <a:pt x="29943" y="1790"/>
                    <a:pt x="29973" y="1863"/>
                    <a:pt x="30036" y="1889"/>
                  </a:cubicBezTo>
                  <a:cubicBezTo>
                    <a:pt x="30051" y="1898"/>
                    <a:pt x="30067" y="1899"/>
                    <a:pt x="30082" y="1899"/>
                  </a:cubicBezTo>
                  <a:cubicBezTo>
                    <a:pt x="30130" y="1899"/>
                    <a:pt x="30177" y="1872"/>
                    <a:pt x="30197" y="1825"/>
                  </a:cubicBezTo>
                  <a:cubicBezTo>
                    <a:pt x="30222" y="1763"/>
                    <a:pt x="30192" y="1691"/>
                    <a:pt x="30130" y="1665"/>
                  </a:cubicBezTo>
                  <a:cubicBezTo>
                    <a:pt x="30115" y="1658"/>
                    <a:pt x="30099" y="1655"/>
                    <a:pt x="30084" y="1655"/>
                  </a:cubicBezTo>
                  <a:close/>
                  <a:moveTo>
                    <a:pt x="13359" y="1674"/>
                  </a:moveTo>
                  <a:cubicBezTo>
                    <a:pt x="13343" y="1674"/>
                    <a:pt x="13326" y="1677"/>
                    <a:pt x="13310" y="1684"/>
                  </a:cubicBezTo>
                  <a:cubicBezTo>
                    <a:pt x="13247" y="1710"/>
                    <a:pt x="13217" y="1783"/>
                    <a:pt x="13243" y="1845"/>
                  </a:cubicBezTo>
                  <a:cubicBezTo>
                    <a:pt x="13263" y="1892"/>
                    <a:pt x="13309" y="1919"/>
                    <a:pt x="13359" y="1920"/>
                  </a:cubicBezTo>
                  <a:cubicBezTo>
                    <a:pt x="13374" y="1920"/>
                    <a:pt x="13390" y="1916"/>
                    <a:pt x="13406" y="1909"/>
                  </a:cubicBezTo>
                  <a:cubicBezTo>
                    <a:pt x="13468" y="1883"/>
                    <a:pt x="13497" y="1811"/>
                    <a:pt x="13471" y="1749"/>
                  </a:cubicBezTo>
                  <a:cubicBezTo>
                    <a:pt x="13451" y="1702"/>
                    <a:pt x="13406" y="1674"/>
                    <a:pt x="13359" y="1674"/>
                  </a:cubicBezTo>
                  <a:close/>
                  <a:moveTo>
                    <a:pt x="31501" y="2309"/>
                  </a:moveTo>
                  <a:cubicBezTo>
                    <a:pt x="31457" y="2309"/>
                    <a:pt x="31413" y="2334"/>
                    <a:pt x="31393" y="2375"/>
                  </a:cubicBezTo>
                  <a:cubicBezTo>
                    <a:pt x="31361" y="2436"/>
                    <a:pt x="31384" y="2511"/>
                    <a:pt x="31445" y="2542"/>
                  </a:cubicBezTo>
                  <a:lnTo>
                    <a:pt x="31445" y="2541"/>
                  </a:lnTo>
                  <a:cubicBezTo>
                    <a:pt x="31461" y="2549"/>
                    <a:pt x="31478" y="2553"/>
                    <a:pt x="31493" y="2553"/>
                  </a:cubicBezTo>
                  <a:cubicBezTo>
                    <a:pt x="31495" y="2553"/>
                    <a:pt x="31497" y="2553"/>
                    <a:pt x="31499" y="2553"/>
                  </a:cubicBezTo>
                  <a:cubicBezTo>
                    <a:pt x="31545" y="2553"/>
                    <a:pt x="31588" y="2530"/>
                    <a:pt x="31610" y="2486"/>
                  </a:cubicBezTo>
                  <a:cubicBezTo>
                    <a:pt x="31639" y="2426"/>
                    <a:pt x="31617" y="2353"/>
                    <a:pt x="31555" y="2322"/>
                  </a:cubicBezTo>
                  <a:cubicBezTo>
                    <a:pt x="31538" y="2313"/>
                    <a:pt x="31520" y="2309"/>
                    <a:pt x="31501" y="2309"/>
                  </a:cubicBezTo>
                  <a:close/>
                  <a:moveTo>
                    <a:pt x="11943" y="2330"/>
                  </a:moveTo>
                  <a:cubicBezTo>
                    <a:pt x="11924" y="2330"/>
                    <a:pt x="11904" y="2335"/>
                    <a:pt x="11887" y="2344"/>
                  </a:cubicBezTo>
                  <a:cubicBezTo>
                    <a:pt x="11826" y="2374"/>
                    <a:pt x="11803" y="2448"/>
                    <a:pt x="11832" y="2509"/>
                  </a:cubicBezTo>
                  <a:cubicBezTo>
                    <a:pt x="11854" y="2551"/>
                    <a:pt x="11894" y="2574"/>
                    <a:pt x="11938" y="2574"/>
                  </a:cubicBezTo>
                  <a:cubicBezTo>
                    <a:pt x="11939" y="2574"/>
                    <a:pt x="11941" y="2574"/>
                    <a:pt x="11943" y="2574"/>
                  </a:cubicBezTo>
                  <a:cubicBezTo>
                    <a:pt x="11962" y="2574"/>
                    <a:pt x="11979" y="2572"/>
                    <a:pt x="11997" y="2562"/>
                  </a:cubicBezTo>
                  <a:cubicBezTo>
                    <a:pt x="12057" y="2532"/>
                    <a:pt x="12081" y="2458"/>
                    <a:pt x="12052" y="2397"/>
                  </a:cubicBezTo>
                  <a:cubicBezTo>
                    <a:pt x="12030" y="2354"/>
                    <a:pt x="11987" y="2330"/>
                    <a:pt x="11943" y="2330"/>
                  </a:cubicBezTo>
                  <a:close/>
                  <a:moveTo>
                    <a:pt x="32866" y="3066"/>
                  </a:moveTo>
                  <a:cubicBezTo>
                    <a:pt x="32825" y="3066"/>
                    <a:pt x="32786" y="3087"/>
                    <a:pt x="32763" y="3126"/>
                  </a:cubicBezTo>
                  <a:cubicBezTo>
                    <a:pt x="32728" y="3183"/>
                    <a:pt x="32747" y="3259"/>
                    <a:pt x="32804" y="3294"/>
                  </a:cubicBezTo>
                  <a:cubicBezTo>
                    <a:pt x="32825" y="3306"/>
                    <a:pt x="32846" y="3311"/>
                    <a:pt x="32867" y="3311"/>
                  </a:cubicBezTo>
                  <a:cubicBezTo>
                    <a:pt x="32908" y="3311"/>
                    <a:pt x="32950" y="3289"/>
                    <a:pt x="32972" y="3250"/>
                  </a:cubicBezTo>
                  <a:cubicBezTo>
                    <a:pt x="33008" y="3194"/>
                    <a:pt x="32988" y="3117"/>
                    <a:pt x="32931" y="3082"/>
                  </a:cubicBezTo>
                  <a:lnTo>
                    <a:pt x="32931" y="3085"/>
                  </a:lnTo>
                  <a:cubicBezTo>
                    <a:pt x="32911" y="3072"/>
                    <a:pt x="32888" y="3066"/>
                    <a:pt x="32866" y="3066"/>
                  </a:cubicBezTo>
                  <a:close/>
                  <a:moveTo>
                    <a:pt x="10580" y="3088"/>
                  </a:moveTo>
                  <a:cubicBezTo>
                    <a:pt x="10558" y="3088"/>
                    <a:pt x="10535" y="3094"/>
                    <a:pt x="10515" y="3106"/>
                  </a:cubicBezTo>
                  <a:lnTo>
                    <a:pt x="10515" y="3105"/>
                  </a:lnTo>
                  <a:cubicBezTo>
                    <a:pt x="10458" y="3140"/>
                    <a:pt x="10439" y="3216"/>
                    <a:pt x="10473" y="3273"/>
                  </a:cubicBezTo>
                  <a:cubicBezTo>
                    <a:pt x="10497" y="3314"/>
                    <a:pt x="10538" y="3334"/>
                    <a:pt x="10580" y="3334"/>
                  </a:cubicBezTo>
                  <a:cubicBezTo>
                    <a:pt x="10601" y="3334"/>
                    <a:pt x="10622" y="3326"/>
                    <a:pt x="10642" y="3315"/>
                  </a:cubicBezTo>
                  <a:cubicBezTo>
                    <a:pt x="10701" y="3282"/>
                    <a:pt x="10719" y="3205"/>
                    <a:pt x="10684" y="3148"/>
                  </a:cubicBezTo>
                  <a:cubicBezTo>
                    <a:pt x="10661" y="3109"/>
                    <a:pt x="10621" y="3088"/>
                    <a:pt x="10580" y="3088"/>
                  </a:cubicBezTo>
                  <a:close/>
                  <a:moveTo>
                    <a:pt x="34177" y="3918"/>
                  </a:moveTo>
                  <a:cubicBezTo>
                    <a:pt x="34138" y="3918"/>
                    <a:pt x="34100" y="3936"/>
                    <a:pt x="34076" y="3970"/>
                  </a:cubicBezTo>
                  <a:cubicBezTo>
                    <a:pt x="34036" y="4026"/>
                    <a:pt x="34050" y="4102"/>
                    <a:pt x="34107" y="4141"/>
                  </a:cubicBezTo>
                  <a:lnTo>
                    <a:pt x="34105" y="4141"/>
                  </a:lnTo>
                  <a:cubicBezTo>
                    <a:pt x="34124" y="4154"/>
                    <a:pt x="34146" y="4162"/>
                    <a:pt x="34168" y="4162"/>
                  </a:cubicBezTo>
                  <a:cubicBezTo>
                    <a:pt x="34170" y="4162"/>
                    <a:pt x="34173" y="4162"/>
                    <a:pt x="34176" y="4161"/>
                  </a:cubicBezTo>
                  <a:cubicBezTo>
                    <a:pt x="34216" y="4161"/>
                    <a:pt x="34252" y="4145"/>
                    <a:pt x="34278" y="4112"/>
                  </a:cubicBezTo>
                  <a:cubicBezTo>
                    <a:pt x="34316" y="4054"/>
                    <a:pt x="34304" y="3978"/>
                    <a:pt x="34247" y="3940"/>
                  </a:cubicBezTo>
                  <a:cubicBezTo>
                    <a:pt x="34226" y="3925"/>
                    <a:pt x="34201" y="3918"/>
                    <a:pt x="34177" y="3918"/>
                  </a:cubicBezTo>
                  <a:close/>
                  <a:moveTo>
                    <a:pt x="9274" y="3942"/>
                  </a:moveTo>
                  <a:cubicBezTo>
                    <a:pt x="9249" y="3942"/>
                    <a:pt x="9224" y="3950"/>
                    <a:pt x="9202" y="3966"/>
                  </a:cubicBezTo>
                  <a:lnTo>
                    <a:pt x="9202" y="3963"/>
                  </a:lnTo>
                  <a:cubicBezTo>
                    <a:pt x="9147" y="4004"/>
                    <a:pt x="9134" y="4079"/>
                    <a:pt x="9173" y="4134"/>
                  </a:cubicBezTo>
                  <a:cubicBezTo>
                    <a:pt x="9196" y="4171"/>
                    <a:pt x="9237" y="4187"/>
                    <a:pt x="9274" y="4187"/>
                  </a:cubicBezTo>
                  <a:cubicBezTo>
                    <a:pt x="9299" y="4187"/>
                    <a:pt x="9322" y="4180"/>
                    <a:pt x="9345" y="4166"/>
                  </a:cubicBezTo>
                  <a:cubicBezTo>
                    <a:pt x="9400" y="4124"/>
                    <a:pt x="9413" y="4050"/>
                    <a:pt x="9374" y="3993"/>
                  </a:cubicBezTo>
                  <a:cubicBezTo>
                    <a:pt x="9350" y="3960"/>
                    <a:pt x="9312" y="3942"/>
                    <a:pt x="9274" y="3942"/>
                  </a:cubicBezTo>
                  <a:close/>
                  <a:moveTo>
                    <a:pt x="35420" y="4863"/>
                  </a:moveTo>
                  <a:cubicBezTo>
                    <a:pt x="35384" y="4863"/>
                    <a:pt x="35349" y="4878"/>
                    <a:pt x="35325" y="4908"/>
                  </a:cubicBezTo>
                  <a:cubicBezTo>
                    <a:pt x="35282" y="4960"/>
                    <a:pt x="35290" y="5038"/>
                    <a:pt x="35343" y="5079"/>
                  </a:cubicBezTo>
                  <a:lnTo>
                    <a:pt x="35343" y="5082"/>
                  </a:lnTo>
                  <a:cubicBezTo>
                    <a:pt x="35366" y="5098"/>
                    <a:pt x="35393" y="5108"/>
                    <a:pt x="35419" y="5108"/>
                  </a:cubicBezTo>
                  <a:cubicBezTo>
                    <a:pt x="35457" y="5108"/>
                    <a:pt x="35492" y="5093"/>
                    <a:pt x="35516" y="5063"/>
                  </a:cubicBezTo>
                  <a:cubicBezTo>
                    <a:pt x="35558" y="5010"/>
                    <a:pt x="35550" y="4932"/>
                    <a:pt x="35497" y="4891"/>
                  </a:cubicBezTo>
                  <a:cubicBezTo>
                    <a:pt x="35474" y="4872"/>
                    <a:pt x="35447" y="4863"/>
                    <a:pt x="35420" y="4863"/>
                  </a:cubicBezTo>
                  <a:close/>
                  <a:moveTo>
                    <a:pt x="8033" y="4890"/>
                  </a:moveTo>
                  <a:cubicBezTo>
                    <a:pt x="8006" y="4890"/>
                    <a:pt x="7978" y="4899"/>
                    <a:pt x="7956" y="4918"/>
                  </a:cubicBezTo>
                  <a:cubicBezTo>
                    <a:pt x="7903" y="4960"/>
                    <a:pt x="7894" y="5037"/>
                    <a:pt x="7937" y="5090"/>
                  </a:cubicBezTo>
                  <a:cubicBezTo>
                    <a:pt x="7961" y="5120"/>
                    <a:pt x="7997" y="5133"/>
                    <a:pt x="8032" y="5133"/>
                  </a:cubicBezTo>
                  <a:cubicBezTo>
                    <a:pt x="8059" y="5133"/>
                    <a:pt x="8086" y="5125"/>
                    <a:pt x="8110" y="5105"/>
                  </a:cubicBezTo>
                  <a:cubicBezTo>
                    <a:pt x="8163" y="5063"/>
                    <a:pt x="8170" y="4986"/>
                    <a:pt x="8128" y="4933"/>
                  </a:cubicBezTo>
                  <a:cubicBezTo>
                    <a:pt x="8104" y="4905"/>
                    <a:pt x="8069" y="4890"/>
                    <a:pt x="8033" y="4890"/>
                  </a:cubicBezTo>
                  <a:close/>
                  <a:moveTo>
                    <a:pt x="36592" y="5893"/>
                  </a:moveTo>
                  <a:cubicBezTo>
                    <a:pt x="36560" y="5893"/>
                    <a:pt x="36527" y="5906"/>
                    <a:pt x="36503" y="5932"/>
                  </a:cubicBezTo>
                  <a:cubicBezTo>
                    <a:pt x="36457" y="5981"/>
                    <a:pt x="36458" y="6058"/>
                    <a:pt x="36507" y="6104"/>
                  </a:cubicBezTo>
                  <a:cubicBezTo>
                    <a:pt x="36530" y="6127"/>
                    <a:pt x="36561" y="6137"/>
                    <a:pt x="36592" y="6137"/>
                  </a:cubicBezTo>
                  <a:cubicBezTo>
                    <a:pt x="36626" y="6137"/>
                    <a:pt x="36657" y="6126"/>
                    <a:pt x="36683" y="6100"/>
                  </a:cubicBezTo>
                  <a:cubicBezTo>
                    <a:pt x="36726" y="6051"/>
                    <a:pt x="36725" y="5972"/>
                    <a:pt x="36676" y="5925"/>
                  </a:cubicBezTo>
                  <a:cubicBezTo>
                    <a:pt x="36652" y="5904"/>
                    <a:pt x="36622" y="5893"/>
                    <a:pt x="36592" y="5893"/>
                  </a:cubicBezTo>
                  <a:close/>
                  <a:moveTo>
                    <a:pt x="6863" y="5921"/>
                  </a:moveTo>
                  <a:cubicBezTo>
                    <a:pt x="6832" y="5921"/>
                    <a:pt x="6802" y="5932"/>
                    <a:pt x="6778" y="5955"/>
                  </a:cubicBezTo>
                  <a:cubicBezTo>
                    <a:pt x="6728" y="6003"/>
                    <a:pt x="6727" y="6080"/>
                    <a:pt x="6774" y="6130"/>
                  </a:cubicBezTo>
                  <a:cubicBezTo>
                    <a:pt x="6799" y="6155"/>
                    <a:pt x="6830" y="6167"/>
                    <a:pt x="6862" y="6168"/>
                  </a:cubicBezTo>
                  <a:cubicBezTo>
                    <a:pt x="6892" y="6168"/>
                    <a:pt x="6923" y="6156"/>
                    <a:pt x="6946" y="6134"/>
                  </a:cubicBezTo>
                  <a:cubicBezTo>
                    <a:pt x="6996" y="6086"/>
                    <a:pt x="6997" y="6010"/>
                    <a:pt x="6950" y="5959"/>
                  </a:cubicBezTo>
                  <a:cubicBezTo>
                    <a:pt x="6926" y="5934"/>
                    <a:pt x="6895" y="5921"/>
                    <a:pt x="6863" y="5921"/>
                  </a:cubicBezTo>
                  <a:close/>
                  <a:moveTo>
                    <a:pt x="37687" y="7006"/>
                  </a:moveTo>
                  <a:cubicBezTo>
                    <a:pt x="37657" y="7006"/>
                    <a:pt x="37627" y="7016"/>
                    <a:pt x="37603" y="7038"/>
                  </a:cubicBezTo>
                  <a:cubicBezTo>
                    <a:pt x="37555" y="7084"/>
                    <a:pt x="37551" y="7161"/>
                    <a:pt x="37598" y="7210"/>
                  </a:cubicBezTo>
                  <a:cubicBezTo>
                    <a:pt x="37622" y="7237"/>
                    <a:pt x="37655" y="7249"/>
                    <a:pt x="37687" y="7249"/>
                  </a:cubicBezTo>
                  <a:cubicBezTo>
                    <a:pt x="37717" y="7249"/>
                    <a:pt x="37747" y="7240"/>
                    <a:pt x="37770" y="7218"/>
                  </a:cubicBezTo>
                  <a:cubicBezTo>
                    <a:pt x="37821" y="7173"/>
                    <a:pt x="37824" y="7095"/>
                    <a:pt x="37778" y="7045"/>
                  </a:cubicBezTo>
                  <a:cubicBezTo>
                    <a:pt x="37754" y="7019"/>
                    <a:pt x="37721" y="7006"/>
                    <a:pt x="37687" y="7006"/>
                  </a:cubicBezTo>
                  <a:close/>
                  <a:moveTo>
                    <a:pt x="5770" y="7036"/>
                  </a:moveTo>
                  <a:cubicBezTo>
                    <a:pt x="5736" y="7036"/>
                    <a:pt x="5703" y="7050"/>
                    <a:pt x="5679" y="7076"/>
                  </a:cubicBezTo>
                  <a:cubicBezTo>
                    <a:pt x="5633" y="7126"/>
                    <a:pt x="5637" y="7204"/>
                    <a:pt x="5686" y="7249"/>
                  </a:cubicBezTo>
                  <a:cubicBezTo>
                    <a:pt x="5709" y="7270"/>
                    <a:pt x="5737" y="7281"/>
                    <a:pt x="5765" y="7281"/>
                  </a:cubicBezTo>
                  <a:cubicBezTo>
                    <a:pt x="5766" y="7281"/>
                    <a:pt x="5768" y="7281"/>
                    <a:pt x="5769" y="7281"/>
                  </a:cubicBezTo>
                  <a:cubicBezTo>
                    <a:pt x="5803" y="7281"/>
                    <a:pt x="5836" y="7267"/>
                    <a:pt x="5860" y="7241"/>
                  </a:cubicBezTo>
                  <a:lnTo>
                    <a:pt x="5861" y="7241"/>
                  </a:lnTo>
                  <a:cubicBezTo>
                    <a:pt x="5907" y="7190"/>
                    <a:pt x="5903" y="7115"/>
                    <a:pt x="5854" y="7069"/>
                  </a:cubicBezTo>
                  <a:cubicBezTo>
                    <a:pt x="5830" y="7047"/>
                    <a:pt x="5799" y="7036"/>
                    <a:pt x="5770" y="7036"/>
                  </a:cubicBezTo>
                  <a:close/>
                  <a:moveTo>
                    <a:pt x="38701" y="8193"/>
                  </a:moveTo>
                  <a:cubicBezTo>
                    <a:pt x="38674" y="8193"/>
                    <a:pt x="38646" y="8202"/>
                    <a:pt x="38624" y="8220"/>
                  </a:cubicBezTo>
                  <a:cubicBezTo>
                    <a:pt x="38571" y="8262"/>
                    <a:pt x="38561" y="8339"/>
                    <a:pt x="38604" y="8392"/>
                  </a:cubicBezTo>
                  <a:cubicBezTo>
                    <a:pt x="38628" y="8423"/>
                    <a:pt x="38665" y="8438"/>
                    <a:pt x="38700" y="8438"/>
                  </a:cubicBezTo>
                  <a:cubicBezTo>
                    <a:pt x="38727" y="8438"/>
                    <a:pt x="38753" y="8430"/>
                    <a:pt x="38776" y="8412"/>
                  </a:cubicBezTo>
                  <a:cubicBezTo>
                    <a:pt x="38830" y="8370"/>
                    <a:pt x="38837" y="8293"/>
                    <a:pt x="38796" y="8240"/>
                  </a:cubicBezTo>
                  <a:cubicBezTo>
                    <a:pt x="38772" y="8209"/>
                    <a:pt x="38737" y="8193"/>
                    <a:pt x="38701" y="8193"/>
                  </a:cubicBezTo>
                  <a:close/>
                  <a:moveTo>
                    <a:pt x="4760" y="8226"/>
                  </a:moveTo>
                  <a:cubicBezTo>
                    <a:pt x="4723" y="8226"/>
                    <a:pt x="4686" y="8242"/>
                    <a:pt x="4662" y="8273"/>
                  </a:cubicBezTo>
                  <a:cubicBezTo>
                    <a:pt x="4621" y="8326"/>
                    <a:pt x="4628" y="8403"/>
                    <a:pt x="4682" y="8446"/>
                  </a:cubicBezTo>
                  <a:cubicBezTo>
                    <a:pt x="4704" y="8463"/>
                    <a:pt x="4730" y="8470"/>
                    <a:pt x="4753" y="8470"/>
                  </a:cubicBezTo>
                  <a:cubicBezTo>
                    <a:pt x="4755" y="8470"/>
                    <a:pt x="4756" y="8470"/>
                    <a:pt x="4758" y="8470"/>
                  </a:cubicBezTo>
                  <a:cubicBezTo>
                    <a:pt x="4793" y="8470"/>
                    <a:pt x="4830" y="8455"/>
                    <a:pt x="4854" y="8424"/>
                  </a:cubicBezTo>
                  <a:cubicBezTo>
                    <a:pt x="4897" y="8371"/>
                    <a:pt x="4887" y="8294"/>
                    <a:pt x="4834" y="8252"/>
                  </a:cubicBezTo>
                  <a:cubicBezTo>
                    <a:pt x="4812" y="8235"/>
                    <a:pt x="4786" y="8226"/>
                    <a:pt x="4760" y="8226"/>
                  </a:cubicBezTo>
                  <a:close/>
                  <a:moveTo>
                    <a:pt x="39624" y="9450"/>
                  </a:moveTo>
                  <a:cubicBezTo>
                    <a:pt x="39600" y="9450"/>
                    <a:pt x="39576" y="9457"/>
                    <a:pt x="39554" y="9471"/>
                  </a:cubicBezTo>
                  <a:cubicBezTo>
                    <a:pt x="39500" y="9509"/>
                    <a:pt x="39485" y="9586"/>
                    <a:pt x="39523" y="9643"/>
                  </a:cubicBezTo>
                  <a:cubicBezTo>
                    <a:pt x="39548" y="9675"/>
                    <a:pt x="39587" y="9695"/>
                    <a:pt x="39625" y="9695"/>
                  </a:cubicBezTo>
                  <a:cubicBezTo>
                    <a:pt x="39649" y="9695"/>
                    <a:pt x="39672" y="9689"/>
                    <a:pt x="39694" y="9674"/>
                  </a:cubicBezTo>
                  <a:cubicBezTo>
                    <a:pt x="39749" y="9636"/>
                    <a:pt x="39764" y="9560"/>
                    <a:pt x="39725" y="9503"/>
                  </a:cubicBezTo>
                  <a:cubicBezTo>
                    <a:pt x="39702" y="9469"/>
                    <a:pt x="39663" y="9450"/>
                    <a:pt x="39624" y="9450"/>
                  </a:cubicBezTo>
                  <a:close/>
                  <a:moveTo>
                    <a:pt x="3836" y="9486"/>
                  </a:moveTo>
                  <a:cubicBezTo>
                    <a:pt x="3797" y="9486"/>
                    <a:pt x="3758" y="9504"/>
                    <a:pt x="3735" y="9540"/>
                  </a:cubicBezTo>
                  <a:cubicBezTo>
                    <a:pt x="3697" y="9596"/>
                    <a:pt x="3712" y="9673"/>
                    <a:pt x="3769" y="9711"/>
                  </a:cubicBezTo>
                  <a:cubicBezTo>
                    <a:pt x="3786" y="9724"/>
                    <a:pt x="3809" y="9730"/>
                    <a:pt x="3832" y="9730"/>
                  </a:cubicBezTo>
                  <a:cubicBezTo>
                    <a:pt x="3834" y="9730"/>
                    <a:pt x="3836" y="9730"/>
                    <a:pt x="3837" y="9730"/>
                  </a:cubicBezTo>
                  <a:cubicBezTo>
                    <a:pt x="3876" y="9730"/>
                    <a:pt x="3914" y="9711"/>
                    <a:pt x="3937" y="9677"/>
                  </a:cubicBezTo>
                  <a:cubicBezTo>
                    <a:pt x="3976" y="9622"/>
                    <a:pt x="3961" y="9545"/>
                    <a:pt x="3906" y="9507"/>
                  </a:cubicBezTo>
                  <a:cubicBezTo>
                    <a:pt x="3884" y="9493"/>
                    <a:pt x="3860" y="9486"/>
                    <a:pt x="3836" y="9486"/>
                  </a:cubicBezTo>
                  <a:close/>
                  <a:moveTo>
                    <a:pt x="40457" y="10770"/>
                  </a:moveTo>
                  <a:cubicBezTo>
                    <a:pt x="40436" y="10770"/>
                    <a:pt x="40414" y="10776"/>
                    <a:pt x="40394" y="10788"/>
                  </a:cubicBezTo>
                  <a:cubicBezTo>
                    <a:pt x="40336" y="10821"/>
                    <a:pt x="40315" y="10897"/>
                    <a:pt x="40350" y="10955"/>
                  </a:cubicBezTo>
                  <a:cubicBezTo>
                    <a:pt x="40372" y="10993"/>
                    <a:pt x="40412" y="11015"/>
                    <a:pt x="40453" y="11015"/>
                  </a:cubicBezTo>
                  <a:cubicBezTo>
                    <a:pt x="40454" y="11015"/>
                    <a:pt x="40455" y="11015"/>
                    <a:pt x="40455" y="11015"/>
                  </a:cubicBezTo>
                  <a:cubicBezTo>
                    <a:pt x="40476" y="11015"/>
                    <a:pt x="40498" y="11009"/>
                    <a:pt x="40518" y="10999"/>
                  </a:cubicBezTo>
                  <a:cubicBezTo>
                    <a:pt x="40576" y="10964"/>
                    <a:pt x="40596" y="10888"/>
                    <a:pt x="40560" y="10830"/>
                  </a:cubicBezTo>
                  <a:cubicBezTo>
                    <a:pt x="40539" y="10792"/>
                    <a:pt x="40499" y="10770"/>
                    <a:pt x="40457" y="10770"/>
                  </a:cubicBezTo>
                  <a:close/>
                  <a:moveTo>
                    <a:pt x="3006" y="10811"/>
                  </a:moveTo>
                  <a:cubicBezTo>
                    <a:pt x="2964" y="10811"/>
                    <a:pt x="2924" y="10833"/>
                    <a:pt x="2901" y="10871"/>
                  </a:cubicBezTo>
                  <a:cubicBezTo>
                    <a:pt x="2867" y="10929"/>
                    <a:pt x="2888" y="11004"/>
                    <a:pt x="2946" y="11039"/>
                  </a:cubicBezTo>
                  <a:cubicBezTo>
                    <a:pt x="2965" y="11048"/>
                    <a:pt x="2986" y="11054"/>
                    <a:pt x="3008" y="11056"/>
                  </a:cubicBezTo>
                  <a:cubicBezTo>
                    <a:pt x="3049" y="11056"/>
                    <a:pt x="3091" y="11034"/>
                    <a:pt x="3113" y="10995"/>
                  </a:cubicBezTo>
                  <a:cubicBezTo>
                    <a:pt x="3148" y="10935"/>
                    <a:pt x="3127" y="10861"/>
                    <a:pt x="3069" y="10828"/>
                  </a:cubicBezTo>
                  <a:cubicBezTo>
                    <a:pt x="3049" y="10816"/>
                    <a:pt x="3027" y="10811"/>
                    <a:pt x="3006" y="10811"/>
                  </a:cubicBezTo>
                  <a:close/>
                  <a:moveTo>
                    <a:pt x="41190" y="12145"/>
                  </a:moveTo>
                  <a:cubicBezTo>
                    <a:pt x="41172" y="12145"/>
                    <a:pt x="41153" y="12150"/>
                    <a:pt x="41136" y="12158"/>
                  </a:cubicBezTo>
                  <a:cubicBezTo>
                    <a:pt x="41076" y="12188"/>
                    <a:pt x="41050" y="12262"/>
                    <a:pt x="41079" y="12323"/>
                  </a:cubicBezTo>
                  <a:cubicBezTo>
                    <a:pt x="41100" y="12367"/>
                    <a:pt x="41144" y="12391"/>
                    <a:pt x="41191" y="12391"/>
                  </a:cubicBezTo>
                  <a:cubicBezTo>
                    <a:pt x="41209" y="12391"/>
                    <a:pt x="41226" y="12387"/>
                    <a:pt x="41244" y="12380"/>
                  </a:cubicBezTo>
                  <a:cubicBezTo>
                    <a:pt x="41305" y="12350"/>
                    <a:pt x="41331" y="12276"/>
                    <a:pt x="41301" y="12215"/>
                  </a:cubicBezTo>
                  <a:cubicBezTo>
                    <a:pt x="41279" y="12171"/>
                    <a:pt x="41235" y="12145"/>
                    <a:pt x="41190" y="12145"/>
                  </a:cubicBezTo>
                  <a:close/>
                  <a:moveTo>
                    <a:pt x="2275" y="12189"/>
                  </a:moveTo>
                  <a:cubicBezTo>
                    <a:pt x="2229" y="12189"/>
                    <a:pt x="2185" y="12214"/>
                    <a:pt x="2163" y="12258"/>
                  </a:cubicBezTo>
                  <a:cubicBezTo>
                    <a:pt x="2133" y="12319"/>
                    <a:pt x="2159" y="12391"/>
                    <a:pt x="2220" y="12422"/>
                  </a:cubicBezTo>
                  <a:cubicBezTo>
                    <a:pt x="2239" y="12432"/>
                    <a:pt x="2256" y="12436"/>
                    <a:pt x="2275" y="12436"/>
                  </a:cubicBezTo>
                  <a:cubicBezTo>
                    <a:pt x="2320" y="12436"/>
                    <a:pt x="2363" y="12410"/>
                    <a:pt x="2385" y="12364"/>
                  </a:cubicBezTo>
                  <a:cubicBezTo>
                    <a:pt x="2413" y="12303"/>
                    <a:pt x="2389" y="12231"/>
                    <a:pt x="2328" y="12201"/>
                  </a:cubicBezTo>
                  <a:cubicBezTo>
                    <a:pt x="2311" y="12193"/>
                    <a:pt x="2293" y="12189"/>
                    <a:pt x="2275" y="12189"/>
                  </a:cubicBezTo>
                  <a:close/>
                  <a:moveTo>
                    <a:pt x="41818" y="13571"/>
                  </a:moveTo>
                  <a:cubicBezTo>
                    <a:pt x="41803" y="13571"/>
                    <a:pt x="41788" y="13574"/>
                    <a:pt x="41774" y="13580"/>
                  </a:cubicBezTo>
                  <a:cubicBezTo>
                    <a:pt x="41712" y="13606"/>
                    <a:pt x="41683" y="13678"/>
                    <a:pt x="41709" y="13740"/>
                  </a:cubicBezTo>
                  <a:cubicBezTo>
                    <a:pt x="41726" y="13788"/>
                    <a:pt x="41773" y="13818"/>
                    <a:pt x="41821" y="13819"/>
                  </a:cubicBezTo>
                  <a:cubicBezTo>
                    <a:pt x="41835" y="13819"/>
                    <a:pt x="41851" y="13816"/>
                    <a:pt x="41866" y="13808"/>
                  </a:cubicBezTo>
                  <a:cubicBezTo>
                    <a:pt x="41928" y="13782"/>
                    <a:pt x="41959" y="13712"/>
                    <a:pt x="41935" y="13650"/>
                  </a:cubicBezTo>
                  <a:cubicBezTo>
                    <a:pt x="41915" y="13602"/>
                    <a:pt x="41867" y="13571"/>
                    <a:pt x="41818" y="13571"/>
                  </a:cubicBezTo>
                  <a:close/>
                  <a:moveTo>
                    <a:pt x="1646" y="13618"/>
                  </a:moveTo>
                  <a:cubicBezTo>
                    <a:pt x="1596" y="13618"/>
                    <a:pt x="1550" y="13649"/>
                    <a:pt x="1530" y="13696"/>
                  </a:cubicBezTo>
                  <a:cubicBezTo>
                    <a:pt x="1508" y="13760"/>
                    <a:pt x="1537" y="13832"/>
                    <a:pt x="1599" y="13855"/>
                  </a:cubicBezTo>
                  <a:cubicBezTo>
                    <a:pt x="1615" y="13860"/>
                    <a:pt x="1630" y="13864"/>
                    <a:pt x="1644" y="13864"/>
                  </a:cubicBezTo>
                  <a:cubicBezTo>
                    <a:pt x="1692" y="13864"/>
                    <a:pt x="1739" y="13834"/>
                    <a:pt x="1758" y="13786"/>
                  </a:cubicBezTo>
                  <a:cubicBezTo>
                    <a:pt x="1784" y="13723"/>
                    <a:pt x="1754" y="13653"/>
                    <a:pt x="1691" y="13627"/>
                  </a:cubicBezTo>
                  <a:cubicBezTo>
                    <a:pt x="1676" y="13621"/>
                    <a:pt x="1661" y="13618"/>
                    <a:pt x="1646" y="13618"/>
                  </a:cubicBezTo>
                  <a:close/>
                  <a:moveTo>
                    <a:pt x="42350" y="15040"/>
                  </a:moveTo>
                  <a:cubicBezTo>
                    <a:pt x="42338" y="15040"/>
                    <a:pt x="42325" y="15043"/>
                    <a:pt x="42312" y="15047"/>
                  </a:cubicBezTo>
                  <a:cubicBezTo>
                    <a:pt x="42248" y="15067"/>
                    <a:pt x="42213" y="15135"/>
                    <a:pt x="42232" y="15200"/>
                  </a:cubicBezTo>
                  <a:cubicBezTo>
                    <a:pt x="42248" y="15253"/>
                    <a:pt x="42297" y="15287"/>
                    <a:pt x="42350" y="15287"/>
                  </a:cubicBezTo>
                  <a:cubicBezTo>
                    <a:pt x="42362" y="15287"/>
                    <a:pt x="42373" y="15284"/>
                    <a:pt x="42388" y="15280"/>
                  </a:cubicBezTo>
                  <a:cubicBezTo>
                    <a:pt x="42450" y="15259"/>
                    <a:pt x="42488" y="15190"/>
                    <a:pt x="42466" y="15125"/>
                  </a:cubicBezTo>
                  <a:cubicBezTo>
                    <a:pt x="42450" y="15073"/>
                    <a:pt x="42401" y="15040"/>
                    <a:pt x="42350" y="15040"/>
                  </a:cubicBezTo>
                  <a:close/>
                  <a:moveTo>
                    <a:pt x="1122" y="15091"/>
                  </a:moveTo>
                  <a:cubicBezTo>
                    <a:pt x="1070" y="15091"/>
                    <a:pt x="1021" y="15124"/>
                    <a:pt x="1002" y="15177"/>
                  </a:cubicBezTo>
                  <a:cubicBezTo>
                    <a:pt x="984" y="15242"/>
                    <a:pt x="1018" y="15310"/>
                    <a:pt x="1083" y="15332"/>
                  </a:cubicBezTo>
                  <a:cubicBezTo>
                    <a:pt x="1092" y="15333"/>
                    <a:pt x="1101" y="15335"/>
                    <a:pt x="1111" y="15335"/>
                  </a:cubicBezTo>
                  <a:cubicBezTo>
                    <a:pt x="1114" y="15335"/>
                    <a:pt x="1117" y="15335"/>
                    <a:pt x="1121" y="15334"/>
                  </a:cubicBezTo>
                  <a:cubicBezTo>
                    <a:pt x="1173" y="15334"/>
                    <a:pt x="1220" y="15301"/>
                    <a:pt x="1239" y="15250"/>
                  </a:cubicBezTo>
                  <a:cubicBezTo>
                    <a:pt x="1259" y="15187"/>
                    <a:pt x="1223" y="15119"/>
                    <a:pt x="1158" y="15097"/>
                  </a:cubicBezTo>
                  <a:cubicBezTo>
                    <a:pt x="1146" y="15093"/>
                    <a:pt x="1134" y="15091"/>
                    <a:pt x="1122" y="15091"/>
                  </a:cubicBezTo>
                  <a:close/>
                  <a:moveTo>
                    <a:pt x="42768" y="16546"/>
                  </a:moveTo>
                  <a:cubicBezTo>
                    <a:pt x="42759" y="16546"/>
                    <a:pt x="42750" y="16547"/>
                    <a:pt x="42741" y="16549"/>
                  </a:cubicBezTo>
                  <a:cubicBezTo>
                    <a:pt x="42674" y="16565"/>
                    <a:pt x="42633" y="16630"/>
                    <a:pt x="42648" y="16695"/>
                  </a:cubicBezTo>
                  <a:lnTo>
                    <a:pt x="42649" y="16695"/>
                  </a:lnTo>
                  <a:cubicBezTo>
                    <a:pt x="42661" y="16752"/>
                    <a:pt x="42713" y="16790"/>
                    <a:pt x="42767" y="16790"/>
                  </a:cubicBezTo>
                  <a:cubicBezTo>
                    <a:pt x="42777" y="16790"/>
                    <a:pt x="42785" y="16790"/>
                    <a:pt x="42796" y="16785"/>
                  </a:cubicBezTo>
                  <a:cubicBezTo>
                    <a:pt x="42861" y="16770"/>
                    <a:pt x="42902" y="16706"/>
                    <a:pt x="42887" y="16639"/>
                  </a:cubicBezTo>
                  <a:cubicBezTo>
                    <a:pt x="42874" y="16584"/>
                    <a:pt x="42823" y="16546"/>
                    <a:pt x="42768" y="16546"/>
                  </a:cubicBezTo>
                  <a:close/>
                  <a:moveTo>
                    <a:pt x="704" y="16595"/>
                  </a:moveTo>
                  <a:cubicBezTo>
                    <a:pt x="649" y="16595"/>
                    <a:pt x="598" y="16634"/>
                    <a:pt x="584" y="16691"/>
                  </a:cubicBezTo>
                  <a:cubicBezTo>
                    <a:pt x="569" y="16754"/>
                    <a:pt x="610" y="16822"/>
                    <a:pt x="675" y="16837"/>
                  </a:cubicBezTo>
                  <a:cubicBezTo>
                    <a:pt x="685" y="16840"/>
                    <a:pt x="694" y="16840"/>
                    <a:pt x="703" y="16840"/>
                  </a:cubicBezTo>
                  <a:cubicBezTo>
                    <a:pt x="758" y="16840"/>
                    <a:pt x="809" y="16803"/>
                    <a:pt x="823" y="16746"/>
                  </a:cubicBezTo>
                  <a:cubicBezTo>
                    <a:pt x="838" y="16682"/>
                    <a:pt x="798" y="16614"/>
                    <a:pt x="731" y="16599"/>
                  </a:cubicBezTo>
                  <a:cubicBezTo>
                    <a:pt x="722" y="16597"/>
                    <a:pt x="713" y="16595"/>
                    <a:pt x="704" y="16595"/>
                  </a:cubicBezTo>
                  <a:close/>
                  <a:moveTo>
                    <a:pt x="43078" y="18074"/>
                  </a:moveTo>
                  <a:cubicBezTo>
                    <a:pt x="43072" y="18074"/>
                    <a:pt x="43065" y="18075"/>
                    <a:pt x="43058" y="18076"/>
                  </a:cubicBezTo>
                  <a:cubicBezTo>
                    <a:pt x="42991" y="18087"/>
                    <a:pt x="42945" y="18152"/>
                    <a:pt x="42955" y="18217"/>
                  </a:cubicBezTo>
                  <a:cubicBezTo>
                    <a:pt x="42966" y="18276"/>
                    <a:pt x="43019" y="18319"/>
                    <a:pt x="43078" y="18319"/>
                  </a:cubicBezTo>
                  <a:cubicBezTo>
                    <a:pt x="43083" y="18319"/>
                    <a:pt x="43090" y="18319"/>
                    <a:pt x="43096" y="18318"/>
                  </a:cubicBezTo>
                  <a:cubicBezTo>
                    <a:pt x="43164" y="18308"/>
                    <a:pt x="43210" y="18245"/>
                    <a:pt x="43199" y="18179"/>
                  </a:cubicBezTo>
                  <a:cubicBezTo>
                    <a:pt x="43189" y="18117"/>
                    <a:pt x="43137" y="18074"/>
                    <a:pt x="43078" y="18074"/>
                  </a:cubicBezTo>
                  <a:close/>
                  <a:moveTo>
                    <a:pt x="398" y="18127"/>
                  </a:moveTo>
                  <a:cubicBezTo>
                    <a:pt x="340" y="18127"/>
                    <a:pt x="289" y="18170"/>
                    <a:pt x="279" y="18229"/>
                  </a:cubicBezTo>
                  <a:cubicBezTo>
                    <a:pt x="268" y="18297"/>
                    <a:pt x="313" y="18360"/>
                    <a:pt x="379" y="18370"/>
                  </a:cubicBezTo>
                  <a:cubicBezTo>
                    <a:pt x="387" y="18372"/>
                    <a:pt x="393" y="18372"/>
                    <a:pt x="401" y="18372"/>
                  </a:cubicBezTo>
                  <a:cubicBezTo>
                    <a:pt x="460" y="18372"/>
                    <a:pt x="510" y="18328"/>
                    <a:pt x="520" y="18269"/>
                  </a:cubicBezTo>
                  <a:lnTo>
                    <a:pt x="520" y="18268"/>
                  </a:lnTo>
                  <a:cubicBezTo>
                    <a:pt x="533" y="18201"/>
                    <a:pt x="484" y="18139"/>
                    <a:pt x="418" y="18129"/>
                  </a:cubicBezTo>
                  <a:cubicBezTo>
                    <a:pt x="412" y="18128"/>
                    <a:pt x="405" y="18127"/>
                    <a:pt x="398" y="18127"/>
                  </a:cubicBezTo>
                  <a:close/>
                  <a:moveTo>
                    <a:pt x="43276" y="19622"/>
                  </a:moveTo>
                  <a:cubicBezTo>
                    <a:pt x="43272" y="19622"/>
                    <a:pt x="43268" y="19622"/>
                    <a:pt x="43265" y="19623"/>
                  </a:cubicBezTo>
                  <a:cubicBezTo>
                    <a:pt x="43198" y="19630"/>
                    <a:pt x="43147" y="19688"/>
                    <a:pt x="43152" y="19756"/>
                  </a:cubicBezTo>
                  <a:cubicBezTo>
                    <a:pt x="43158" y="19820"/>
                    <a:pt x="43214" y="19868"/>
                    <a:pt x="43276" y="19869"/>
                  </a:cubicBezTo>
                  <a:cubicBezTo>
                    <a:pt x="43280" y="19869"/>
                    <a:pt x="43282" y="19866"/>
                    <a:pt x="43286" y="19866"/>
                  </a:cubicBezTo>
                  <a:cubicBezTo>
                    <a:pt x="43355" y="19860"/>
                    <a:pt x="43405" y="19802"/>
                    <a:pt x="43397" y="19734"/>
                  </a:cubicBezTo>
                  <a:cubicBezTo>
                    <a:pt x="43391" y="19670"/>
                    <a:pt x="43337" y="19622"/>
                    <a:pt x="43276" y="19622"/>
                  </a:cubicBezTo>
                  <a:close/>
                  <a:moveTo>
                    <a:pt x="203" y="19676"/>
                  </a:moveTo>
                  <a:cubicBezTo>
                    <a:pt x="142" y="19676"/>
                    <a:pt x="89" y="19725"/>
                    <a:pt x="83" y="19786"/>
                  </a:cubicBezTo>
                  <a:cubicBezTo>
                    <a:pt x="77" y="19855"/>
                    <a:pt x="129" y="19913"/>
                    <a:pt x="195" y="19920"/>
                  </a:cubicBezTo>
                  <a:lnTo>
                    <a:pt x="206" y="19920"/>
                  </a:lnTo>
                  <a:cubicBezTo>
                    <a:pt x="267" y="19920"/>
                    <a:pt x="322" y="19874"/>
                    <a:pt x="328" y="19808"/>
                  </a:cubicBezTo>
                  <a:lnTo>
                    <a:pt x="328" y="19809"/>
                  </a:lnTo>
                  <a:cubicBezTo>
                    <a:pt x="336" y="19741"/>
                    <a:pt x="284" y="19683"/>
                    <a:pt x="217" y="19676"/>
                  </a:cubicBezTo>
                  <a:cubicBezTo>
                    <a:pt x="212" y="19676"/>
                    <a:pt x="208" y="19676"/>
                    <a:pt x="203" y="19676"/>
                  </a:cubicBezTo>
                  <a:close/>
                  <a:moveTo>
                    <a:pt x="43362" y="21180"/>
                  </a:moveTo>
                  <a:cubicBezTo>
                    <a:pt x="43360" y="21180"/>
                    <a:pt x="43359" y="21181"/>
                    <a:pt x="43358" y="21181"/>
                  </a:cubicBezTo>
                  <a:cubicBezTo>
                    <a:pt x="43291" y="21183"/>
                    <a:pt x="43237" y="21238"/>
                    <a:pt x="43239" y="21306"/>
                  </a:cubicBezTo>
                  <a:cubicBezTo>
                    <a:pt x="43241" y="21373"/>
                    <a:pt x="43296" y="21425"/>
                    <a:pt x="43360" y="21425"/>
                  </a:cubicBezTo>
                  <a:lnTo>
                    <a:pt x="43364" y="21425"/>
                  </a:lnTo>
                  <a:cubicBezTo>
                    <a:pt x="43430" y="21422"/>
                    <a:pt x="43484" y="21368"/>
                    <a:pt x="43483" y="21300"/>
                  </a:cubicBezTo>
                  <a:cubicBezTo>
                    <a:pt x="43480" y="21235"/>
                    <a:pt x="43428" y="21180"/>
                    <a:pt x="43362" y="21180"/>
                  </a:cubicBezTo>
                  <a:close/>
                  <a:moveTo>
                    <a:pt x="121" y="21233"/>
                  </a:moveTo>
                  <a:cubicBezTo>
                    <a:pt x="55" y="21233"/>
                    <a:pt x="1" y="21288"/>
                    <a:pt x="0" y="21353"/>
                  </a:cubicBezTo>
                  <a:cubicBezTo>
                    <a:pt x="0" y="21421"/>
                    <a:pt x="53" y="21476"/>
                    <a:pt x="123" y="21478"/>
                  </a:cubicBezTo>
                  <a:cubicBezTo>
                    <a:pt x="191" y="21478"/>
                    <a:pt x="245" y="21425"/>
                    <a:pt x="245" y="21359"/>
                  </a:cubicBezTo>
                  <a:cubicBezTo>
                    <a:pt x="248" y="21291"/>
                    <a:pt x="192" y="21234"/>
                    <a:pt x="126" y="21233"/>
                  </a:cubicBezTo>
                  <a:cubicBezTo>
                    <a:pt x="124" y="21233"/>
                    <a:pt x="122" y="21233"/>
                    <a:pt x="121" y="21233"/>
                  </a:cubicBezTo>
                  <a:close/>
                  <a:moveTo>
                    <a:pt x="43335" y="22741"/>
                  </a:moveTo>
                  <a:cubicBezTo>
                    <a:pt x="43271" y="22741"/>
                    <a:pt x="43216" y="22793"/>
                    <a:pt x="43213" y="22857"/>
                  </a:cubicBezTo>
                  <a:cubicBezTo>
                    <a:pt x="43209" y="22925"/>
                    <a:pt x="43261" y="22982"/>
                    <a:pt x="43330" y="22987"/>
                  </a:cubicBezTo>
                  <a:lnTo>
                    <a:pt x="43335" y="22987"/>
                  </a:lnTo>
                  <a:cubicBezTo>
                    <a:pt x="43400" y="22987"/>
                    <a:pt x="43453" y="22936"/>
                    <a:pt x="43457" y="22871"/>
                  </a:cubicBezTo>
                  <a:cubicBezTo>
                    <a:pt x="43462" y="22802"/>
                    <a:pt x="43408" y="22745"/>
                    <a:pt x="43342" y="22742"/>
                  </a:cubicBezTo>
                  <a:cubicBezTo>
                    <a:pt x="43340" y="22742"/>
                    <a:pt x="43337" y="22741"/>
                    <a:pt x="43335" y="22741"/>
                  </a:cubicBezTo>
                  <a:close/>
                  <a:moveTo>
                    <a:pt x="153" y="22794"/>
                  </a:moveTo>
                  <a:cubicBezTo>
                    <a:pt x="151" y="22794"/>
                    <a:pt x="148" y="22794"/>
                    <a:pt x="146" y="22795"/>
                  </a:cubicBezTo>
                  <a:cubicBezTo>
                    <a:pt x="77" y="22799"/>
                    <a:pt x="26" y="22856"/>
                    <a:pt x="31" y="22924"/>
                  </a:cubicBezTo>
                  <a:cubicBezTo>
                    <a:pt x="35" y="22989"/>
                    <a:pt x="89" y="23039"/>
                    <a:pt x="155" y="23039"/>
                  </a:cubicBezTo>
                  <a:lnTo>
                    <a:pt x="160" y="23039"/>
                  </a:lnTo>
                  <a:cubicBezTo>
                    <a:pt x="227" y="23035"/>
                    <a:pt x="279" y="22976"/>
                    <a:pt x="275" y="22910"/>
                  </a:cubicBezTo>
                  <a:cubicBezTo>
                    <a:pt x="271" y="22846"/>
                    <a:pt x="216" y="22794"/>
                    <a:pt x="153" y="22794"/>
                  </a:cubicBezTo>
                  <a:close/>
                  <a:moveTo>
                    <a:pt x="43201" y="24295"/>
                  </a:moveTo>
                  <a:cubicBezTo>
                    <a:pt x="43140" y="24295"/>
                    <a:pt x="43087" y="24341"/>
                    <a:pt x="43078" y="24402"/>
                  </a:cubicBezTo>
                  <a:cubicBezTo>
                    <a:pt x="43070" y="24470"/>
                    <a:pt x="43116" y="24532"/>
                    <a:pt x="43185" y="24539"/>
                  </a:cubicBezTo>
                  <a:cubicBezTo>
                    <a:pt x="43188" y="24539"/>
                    <a:pt x="43192" y="24541"/>
                    <a:pt x="43196" y="24541"/>
                  </a:cubicBezTo>
                  <a:cubicBezTo>
                    <a:pt x="43197" y="24541"/>
                    <a:pt x="43198" y="24541"/>
                    <a:pt x="43199" y="24540"/>
                  </a:cubicBezTo>
                  <a:cubicBezTo>
                    <a:pt x="43260" y="24540"/>
                    <a:pt x="43313" y="24496"/>
                    <a:pt x="43322" y="24434"/>
                  </a:cubicBezTo>
                  <a:cubicBezTo>
                    <a:pt x="43330" y="24364"/>
                    <a:pt x="43281" y="24304"/>
                    <a:pt x="43215" y="24296"/>
                  </a:cubicBezTo>
                  <a:cubicBezTo>
                    <a:pt x="43210" y="24295"/>
                    <a:pt x="43206" y="24295"/>
                    <a:pt x="43201" y="24295"/>
                  </a:cubicBezTo>
                  <a:close/>
                  <a:moveTo>
                    <a:pt x="294" y="24350"/>
                  </a:moveTo>
                  <a:cubicBezTo>
                    <a:pt x="289" y="24350"/>
                    <a:pt x="284" y="24350"/>
                    <a:pt x="278" y="24351"/>
                  </a:cubicBezTo>
                  <a:cubicBezTo>
                    <a:pt x="211" y="24358"/>
                    <a:pt x="161" y="24419"/>
                    <a:pt x="172" y="24487"/>
                  </a:cubicBezTo>
                  <a:cubicBezTo>
                    <a:pt x="180" y="24548"/>
                    <a:pt x="232" y="24593"/>
                    <a:pt x="294" y="24594"/>
                  </a:cubicBezTo>
                  <a:lnTo>
                    <a:pt x="310" y="24594"/>
                  </a:lnTo>
                  <a:cubicBezTo>
                    <a:pt x="377" y="24586"/>
                    <a:pt x="424" y="24523"/>
                    <a:pt x="415" y="24456"/>
                  </a:cubicBezTo>
                  <a:cubicBezTo>
                    <a:pt x="406" y="24394"/>
                    <a:pt x="353" y="24350"/>
                    <a:pt x="294" y="24350"/>
                  </a:cubicBezTo>
                  <a:close/>
                  <a:moveTo>
                    <a:pt x="42954" y="25835"/>
                  </a:moveTo>
                  <a:cubicBezTo>
                    <a:pt x="42896" y="25835"/>
                    <a:pt x="42843" y="25877"/>
                    <a:pt x="42832" y="25937"/>
                  </a:cubicBezTo>
                  <a:lnTo>
                    <a:pt x="42832" y="25935"/>
                  </a:lnTo>
                  <a:lnTo>
                    <a:pt x="42832" y="25935"/>
                  </a:lnTo>
                  <a:cubicBezTo>
                    <a:pt x="42818" y="26001"/>
                    <a:pt x="42862" y="26066"/>
                    <a:pt x="42928" y="26080"/>
                  </a:cubicBezTo>
                  <a:cubicBezTo>
                    <a:pt x="42936" y="26082"/>
                    <a:pt x="42944" y="26082"/>
                    <a:pt x="42951" y="26082"/>
                  </a:cubicBezTo>
                  <a:cubicBezTo>
                    <a:pt x="43008" y="26082"/>
                    <a:pt x="43059" y="26041"/>
                    <a:pt x="43071" y="25983"/>
                  </a:cubicBezTo>
                  <a:cubicBezTo>
                    <a:pt x="43085" y="25917"/>
                    <a:pt x="43041" y="25852"/>
                    <a:pt x="42975" y="25837"/>
                  </a:cubicBezTo>
                  <a:cubicBezTo>
                    <a:pt x="42968" y="25836"/>
                    <a:pt x="42961" y="25835"/>
                    <a:pt x="42954" y="25835"/>
                  </a:cubicBezTo>
                  <a:close/>
                  <a:moveTo>
                    <a:pt x="546" y="25888"/>
                  </a:moveTo>
                  <a:cubicBezTo>
                    <a:pt x="537" y="25888"/>
                    <a:pt x="529" y="25889"/>
                    <a:pt x="520" y="25891"/>
                  </a:cubicBezTo>
                  <a:cubicBezTo>
                    <a:pt x="455" y="25906"/>
                    <a:pt x="410" y="25970"/>
                    <a:pt x="425" y="26036"/>
                  </a:cubicBezTo>
                  <a:cubicBezTo>
                    <a:pt x="436" y="26092"/>
                    <a:pt x="485" y="26133"/>
                    <a:pt x="540" y="26133"/>
                  </a:cubicBezTo>
                  <a:cubicBezTo>
                    <a:pt x="541" y="26133"/>
                    <a:pt x="543" y="26133"/>
                    <a:pt x="544" y="26133"/>
                  </a:cubicBezTo>
                  <a:cubicBezTo>
                    <a:pt x="551" y="26133"/>
                    <a:pt x="560" y="26131"/>
                    <a:pt x="567" y="26130"/>
                  </a:cubicBezTo>
                  <a:cubicBezTo>
                    <a:pt x="633" y="26118"/>
                    <a:pt x="678" y="26053"/>
                    <a:pt x="663" y="25986"/>
                  </a:cubicBezTo>
                  <a:cubicBezTo>
                    <a:pt x="652" y="25929"/>
                    <a:pt x="601" y="25888"/>
                    <a:pt x="546" y="25888"/>
                  </a:cubicBezTo>
                  <a:close/>
                  <a:moveTo>
                    <a:pt x="42595" y="27356"/>
                  </a:moveTo>
                  <a:cubicBezTo>
                    <a:pt x="42540" y="27356"/>
                    <a:pt x="42491" y="27391"/>
                    <a:pt x="42476" y="27447"/>
                  </a:cubicBezTo>
                  <a:cubicBezTo>
                    <a:pt x="42457" y="27511"/>
                    <a:pt x="42495" y="27578"/>
                    <a:pt x="42561" y="27596"/>
                  </a:cubicBezTo>
                  <a:cubicBezTo>
                    <a:pt x="42572" y="27599"/>
                    <a:pt x="42583" y="27602"/>
                    <a:pt x="42592" y="27603"/>
                  </a:cubicBezTo>
                  <a:cubicBezTo>
                    <a:pt x="42645" y="27603"/>
                    <a:pt x="42697" y="27565"/>
                    <a:pt x="42711" y="27511"/>
                  </a:cubicBezTo>
                  <a:cubicBezTo>
                    <a:pt x="42728" y="27444"/>
                    <a:pt x="42691" y="27378"/>
                    <a:pt x="42627" y="27360"/>
                  </a:cubicBezTo>
                  <a:cubicBezTo>
                    <a:pt x="42616" y="27357"/>
                    <a:pt x="42605" y="27356"/>
                    <a:pt x="42595" y="27356"/>
                  </a:cubicBezTo>
                  <a:close/>
                  <a:moveTo>
                    <a:pt x="906" y="27407"/>
                  </a:moveTo>
                  <a:cubicBezTo>
                    <a:pt x="895" y="27407"/>
                    <a:pt x="884" y="27409"/>
                    <a:pt x="873" y="27412"/>
                  </a:cubicBezTo>
                  <a:cubicBezTo>
                    <a:pt x="809" y="27428"/>
                    <a:pt x="769" y="27498"/>
                    <a:pt x="789" y="27562"/>
                  </a:cubicBezTo>
                  <a:cubicBezTo>
                    <a:pt x="803" y="27618"/>
                    <a:pt x="851" y="27653"/>
                    <a:pt x="906" y="27653"/>
                  </a:cubicBezTo>
                  <a:cubicBezTo>
                    <a:pt x="916" y="27653"/>
                    <a:pt x="928" y="27650"/>
                    <a:pt x="939" y="27649"/>
                  </a:cubicBezTo>
                  <a:cubicBezTo>
                    <a:pt x="1005" y="27628"/>
                    <a:pt x="1042" y="27562"/>
                    <a:pt x="1023" y="27498"/>
                  </a:cubicBezTo>
                  <a:cubicBezTo>
                    <a:pt x="1009" y="27442"/>
                    <a:pt x="960" y="27407"/>
                    <a:pt x="906" y="27407"/>
                  </a:cubicBezTo>
                  <a:close/>
                  <a:moveTo>
                    <a:pt x="42126" y="28844"/>
                  </a:moveTo>
                  <a:cubicBezTo>
                    <a:pt x="42075" y="28844"/>
                    <a:pt x="42026" y="28876"/>
                    <a:pt x="42007" y="28925"/>
                  </a:cubicBezTo>
                  <a:cubicBezTo>
                    <a:pt x="41987" y="28989"/>
                    <a:pt x="42021" y="29059"/>
                    <a:pt x="42083" y="29082"/>
                  </a:cubicBezTo>
                  <a:cubicBezTo>
                    <a:pt x="42098" y="29088"/>
                    <a:pt x="42111" y="29090"/>
                    <a:pt x="42123" y="29091"/>
                  </a:cubicBezTo>
                  <a:cubicBezTo>
                    <a:pt x="42173" y="29091"/>
                    <a:pt x="42220" y="29058"/>
                    <a:pt x="42239" y="29008"/>
                  </a:cubicBezTo>
                  <a:cubicBezTo>
                    <a:pt x="42264" y="28946"/>
                    <a:pt x="42229" y="28874"/>
                    <a:pt x="42165" y="28850"/>
                  </a:cubicBezTo>
                  <a:cubicBezTo>
                    <a:pt x="42152" y="28846"/>
                    <a:pt x="42139" y="28844"/>
                    <a:pt x="42126" y="28844"/>
                  </a:cubicBezTo>
                  <a:close/>
                  <a:moveTo>
                    <a:pt x="1376" y="28894"/>
                  </a:moveTo>
                  <a:cubicBezTo>
                    <a:pt x="1363" y="28894"/>
                    <a:pt x="1348" y="28896"/>
                    <a:pt x="1334" y="28901"/>
                  </a:cubicBezTo>
                  <a:cubicBezTo>
                    <a:pt x="1272" y="28924"/>
                    <a:pt x="1239" y="28994"/>
                    <a:pt x="1261" y="29059"/>
                  </a:cubicBezTo>
                  <a:cubicBezTo>
                    <a:pt x="1282" y="29108"/>
                    <a:pt x="1328" y="29139"/>
                    <a:pt x="1375" y="29139"/>
                  </a:cubicBezTo>
                  <a:cubicBezTo>
                    <a:pt x="1390" y="29139"/>
                    <a:pt x="1405" y="29137"/>
                    <a:pt x="1416" y="29133"/>
                  </a:cubicBezTo>
                  <a:cubicBezTo>
                    <a:pt x="1482" y="29109"/>
                    <a:pt x="1515" y="29038"/>
                    <a:pt x="1492" y="28976"/>
                  </a:cubicBezTo>
                  <a:cubicBezTo>
                    <a:pt x="1474" y="28925"/>
                    <a:pt x="1427" y="28894"/>
                    <a:pt x="1376" y="28894"/>
                  </a:cubicBezTo>
                  <a:close/>
                  <a:moveTo>
                    <a:pt x="41549" y="30298"/>
                  </a:moveTo>
                  <a:cubicBezTo>
                    <a:pt x="41502" y="30298"/>
                    <a:pt x="41457" y="30325"/>
                    <a:pt x="41437" y="30371"/>
                  </a:cubicBezTo>
                  <a:cubicBezTo>
                    <a:pt x="41409" y="30431"/>
                    <a:pt x="41439" y="30504"/>
                    <a:pt x="41499" y="30532"/>
                  </a:cubicBezTo>
                  <a:cubicBezTo>
                    <a:pt x="41517" y="30539"/>
                    <a:pt x="41532" y="30542"/>
                    <a:pt x="41549" y="30542"/>
                  </a:cubicBezTo>
                  <a:cubicBezTo>
                    <a:pt x="41598" y="30542"/>
                    <a:pt x="41643" y="30516"/>
                    <a:pt x="41663" y="30470"/>
                  </a:cubicBezTo>
                  <a:cubicBezTo>
                    <a:pt x="41691" y="30407"/>
                    <a:pt x="41662" y="30336"/>
                    <a:pt x="41601" y="30309"/>
                  </a:cubicBezTo>
                  <a:cubicBezTo>
                    <a:pt x="41584" y="30301"/>
                    <a:pt x="41566" y="30298"/>
                    <a:pt x="41549" y="30298"/>
                  </a:cubicBezTo>
                  <a:close/>
                  <a:moveTo>
                    <a:pt x="1956" y="30343"/>
                  </a:moveTo>
                  <a:cubicBezTo>
                    <a:pt x="1939" y="30343"/>
                    <a:pt x="1923" y="30346"/>
                    <a:pt x="1907" y="30353"/>
                  </a:cubicBezTo>
                  <a:cubicBezTo>
                    <a:pt x="1845" y="30381"/>
                    <a:pt x="1817" y="30453"/>
                    <a:pt x="1845" y="30514"/>
                  </a:cubicBezTo>
                  <a:cubicBezTo>
                    <a:pt x="1863" y="30560"/>
                    <a:pt x="1907" y="30588"/>
                    <a:pt x="1953" y="30588"/>
                  </a:cubicBezTo>
                  <a:cubicBezTo>
                    <a:pt x="1954" y="30588"/>
                    <a:pt x="1955" y="30588"/>
                    <a:pt x="1956" y="30588"/>
                  </a:cubicBezTo>
                  <a:cubicBezTo>
                    <a:pt x="1974" y="30588"/>
                    <a:pt x="1990" y="30585"/>
                    <a:pt x="2006" y="30577"/>
                  </a:cubicBezTo>
                  <a:cubicBezTo>
                    <a:pt x="2068" y="30550"/>
                    <a:pt x="2095" y="30477"/>
                    <a:pt x="2068" y="30416"/>
                  </a:cubicBezTo>
                  <a:cubicBezTo>
                    <a:pt x="2047" y="30370"/>
                    <a:pt x="2002" y="30343"/>
                    <a:pt x="1956" y="30343"/>
                  </a:cubicBezTo>
                  <a:close/>
                  <a:moveTo>
                    <a:pt x="40869" y="31703"/>
                  </a:moveTo>
                  <a:cubicBezTo>
                    <a:pt x="40826" y="31703"/>
                    <a:pt x="40783" y="31726"/>
                    <a:pt x="40761" y="31768"/>
                  </a:cubicBezTo>
                  <a:cubicBezTo>
                    <a:pt x="40729" y="31829"/>
                    <a:pt x="40751" y="31902"/>
                    <a:pt x="40812" y="31935"/>
                  </a:cubicBezTo>
                  <a:cubicBezTo>
                    <a:pt x="40829" y="31943"/>
                    <a:pt x="40847" y="31949"/>
                    <a:pt x="40865" y="31949"/>
                  </a:cubicBezTo>
                  <a:cubicBezTo>
                    <a:pt x="40866" y="31949"/>
                    <a:pt x="40868" y="31949"/>
                    <a:pt x="40869" y="31949"/>
                  </a:cubicBezTo>
                  <a:cubicBezTo>
                    <a:pt x="40912" y="31949"/>
                    <a:pt x="40954" y="31925"/>
                    <a:pt x="40977" y="31882"/>
                  </a:cubicBezTo>
                  <a:cubicBezTo>
                    <a:pt x="41009" y="31824"/>
                    <a:pt x="40988" y="31749"/>
                    <a:pt x="40926" y="31718"/>
                  </a:cubicBezTo>
                  <a:cubicBezTo>
                    <a:pt x="40908" y="31708"/>
                    <a:pt x="40889" y="31703"/>
                    <a:pt x="40869" y="31703"/>
                  </a:cubicBezTo>
                  <a:close/>
                  <a:moveTo>
                    <a:pt x="2638" y="31745"/>
                  </a:moveTo>
                  <a:cubicBezTo>
                    <a:pt x="2618" y="31745"/>
                    <a:pt x="2598" y="31749"/>
                    <a:pt x="2579" y="31759"/>
                  </a:cubicBezTo>
                  <a:cubicBezTo>
                    <a:pt x="2520" y="31792"/>
                    <a:pt x="2496" y="31866"/>
                    <a:pt x="2530" y="31927"/>
                  </a:cubicBezTo>
                  <a:cubicBezTo>
                    <a:pt x="2552" y="31966"/>
                    <a:pt x="2592" y="31990"/>
                    <a:pt x="2637" y="31990"/>
                  </a:cubicBezTo>
                  <a:cubicBezTo>
                    <a:pt x="2638" y="31990"/>
                    <a:pt x="2638" y="31990"/>
                    <a:pt x="2639" y="31990"/>
                  </a:cubicBezTo>
                  <a:cubicBezTo>
                    <a:pt x="2659" y="31990"/>
                    <a:pt x="2678" y="31985"/>
                    <a:pt x="2696" y="31975"/>
                  </a:cubicBezTo>
                  <a:cubicBezTo>
                    <a:pt x="2757" y="31944"/>
                    <a:pt x="2777" y="31868"/>
                    <a:pt x="2747" y="31810"/>
                  </a:cubicBezTo>
                  <a:cubicBezTo>
                    <a:pt x="2724" y="31768"/>
                    <a:pt x="2682" y="31745"/>
                    <a:pt x="2638" y="31745"/>
                  </a:cubicBezTo>
                  <a:close/>
                  <a:moveTo>
                    <a:pt x="40090" y="33057"/>
                  </a:moveTo>
                  <a:cubicBezTo>
                    <a:pt x="40049" y="33057"/>
                    <a:pt x="40009" y="33078"/>
                    <a:pt x="39987" y="33115"/>
                  </a:cubicBezTo>
                  <a:cubicBezTo>
                    <a:pt x="39948" y="33172"/>
                    <a:pt x="39967" y="33248"/>
                    <a:pt x="40024" y="33283"/>
                  </a:cubicBezTo>
                  <a:cubicBezTo>
                    <a:pt x="40044" y="33296"/>
                    <a:pt x="40064" y="33303"/>
                    <a:pt x="40083" y="33303"/>
                  </a:cubicBezTo>
                  <a:cubicBezTo>
                    <a:pt x="40084" y="33303"/>
                    <a:pt x="40086" y="33303"/>
                    <a:pt x="40087" y="33303"/>
                  </a:cubicBezTo>
                  <a:cubicBezTo>
                    <a:pt x="40129" y="33303"/>
                    <a:pt x="40170" y="33282"/>
                    <a:pt x="40194" y="33244"/>
                  </a:cubicBezTo>
                  <a:lnTo>
                    <a:pt x="40192" y="33244"/>
                  </a:lnTo>
                  <a:cubicBezTo>
                    <a:pt x="40228" y="33187"/>
                    <a:pt x="40212" y="33111"/>
                    <a:pt x="40155" y="33075"/>
                  </a:cubicBezTo>
                  <a:cubicBezTo>
                    <a:pt x="40134" y="33063"/>
                    <a:pt x="40112" y="33057"/>
                    <a:pt x="40090" y="33057"/>
                  </a:cubicBezTo>
                  <a:close/>
                  <a:moveTo>
                    <a:pt x="3418" y="33093"/>
                  </a:moveTo>
                  <a:cubicBezTo>
                    <a:pt x="3396" y="33093"/>
                    <a:pt x="3374" y="33099"/>
                    <a:pt x="3354" y="33112"/>
                  </a:cubicBezTo>
                  <a:cubicBezTo>
                    <a:pt x="3297" y="33149"/>
                    <a:pt x="3279" y="33225"/>
                    <a:pt x="3315" y="33283"/>
                  </a:cubicBezTo>
                  <a:cubicBezTo>
                    <a:pt x="3338" y="33319"/>
                    <a:pt x="3376" y="33339"/>
                    <a:pt x="3415" y="33339"/>
                  </a:cubicBezTo>
                  <a:cubicBezTo>
                    <a:pt x="3416" y="33339"/>
                    <a:pt x="3417" y="33339"/>
                    <a:pt x="3418" y="33339"/>
                  </a:cubicBezTo>
                  <a:cubicBezTo>
                    <a:pt x="3442" y="33339"/>
                    <a:pt x="3463" y="33332"/>
                    <a:pt x="3485" y="33319"/>
                  </a:cubicBezTo>
                  <a:cubicBezTo>
                    <a:pt x="3542" y="33284"/>
                    <a:pt x="3559" y="33209"/>
                    <a:pt x="3522" y="33150"/>
                  </a:cubicBezTo>
                  <a:cubicBezTo>
                    <a:pt x="3499" y="33114"/>
                    <a:pt x="3459" y="33093"/>
                    <a:pt x="3418" y="33093"/>
                  </a:cubicBezTo>
                  <a:close/>
                  <a:moveTo>
                    <a:pt x="39215" y="34350"/>
                  </a:moveTo>
                  <a:cubicBezTo>
                    <a:pt x="39177" y="34350"/>
                    <a:pt x="39140" y="34368"/>
                    <a:pt x="39116" y="34401"/>
                  </a:cubicBezTo>
                  <a:cubicBezTo>
                    <a:pt x="39077" y="34456"/>
                    <a:pt x="39089" y="34533"/>
                    <a:pt x="39143" y="34572"/>
                  </a:cubicBezTo>
                  <a:cubicBezTo>
                    <a:pt x="39164" y="34587"/>
                    <a:pt x="39186" y="34594"/>
                    <a:pt x="39210" y="34594"/>
                  </a:cubicBezTo>
                  <a:cubicBezTo>
                    <a:pt x="39212" y="34594"/>
                    <a:pt x="39213" y="34594"/>
                    <a:pt x="39215" y="34594"/>
                  </a:cubicBezTo>
                  <a:cubicBezTo>
                    <a:pt x="39253" y="34594"/>
                    <a:pt x="39292" y="34576"/>
                    <a:pt x="39314" y="34543"/>
                  </a:cubicBezTo>
                  <a:lnTo>
                    <a:pt x="39314" y="34546"/>
                  </a:lnTo>
                  <a:cubicBezTo>
                    <a:pt x="39355" y="34491"/>
                    <a:pt x="39341" y="34415"/>
                    <a:pt x="39287" y="34373"/>
                  </a:cubicBezTo>
                  <a:cubicBezTo>
                    <a:pt x="39265" y="34358"/>
                    <a:pt x="39240" y="34350"/>
                    <a:pt x="39215" y="34350"/>
                  </a:cubicBezTo>
                  <a:close/>
                  <a:moveTo>
                    <a:pt x="4295" y="34385"/>
                  </a:moveTo>
                  <a:cubicBezTo>
                    <a:pt x="4270" y="34385"/>
                    <a:pt x="4245" y="34393"/>
                    <a:pt x="4223" y="34408"/>
                  </a:cubicBezTo>
                  <a:cubicBezTo>
                    <a:pt x="4170" y="34450"/>
                    <a:pt x="4159" y="34527"/>
                    <a:pt x="4197" y="34579"/>
                  </a:cubicBezTo>
                  <a:cubicBezTo>
                    <a:pt x="4221" y="34613"/>
                    <a:pt x="4257" y="34630"/>
                    <a:pt x="4293" y="34630"/>
                  </a:cubicBezTo>
                  <a:cubicBezTo>
                    <a:pt x="4294" y="34630"/>
                    <a:pt x="4295" y="34630"/>
                    <a:pt x="4296" y="34630"/>
                  </a:cubicBezTo>
                  <a:cubicBezTo>
                    <a:pt x="4322" y="34630"/>
                    <a:pt x="4347" y="34622"/>
                    <a:pt x="4369" y="34606"/>
                  </a:cubicBezTo>
                  <a:cubicBezTo>
                    <a:pt x="4424" y="34565"/>
                    <a:pt x="4435" y="34489"/>
                    <a:pt x="4397" y="34434"/>
                  </a:cubicBezTo>
                  <a:lnTo>
                    <a:pt x="4397" y="34434"/>
                  </a:lnTo>
                  <a:lnTo>
                    <a:pt x="4397" y="34435"/>
                  </a:lnTo>
                  <a:cubicBezTo>
                    <a:pt x="4371" y="34403"/>
                    <a:pt x="4334" y="34385"/>
                    <a:pt x="4295" y="34385"/>
                  </a:cubicBezTo>
                  <a:close/>
                  <a:moveTo>
                    <a:pt x="38247" y="35577"/>
                  </a:moveTo>
                  <a:cubicBezTo>
                    <a:pt x="38212" y="35577"/>
                    <a:pt x="38178" y="35592"/>
                    <a:pt x="38154" y="35621"/>
                  </a:cubicBezTo>
                  <a:cubicBezTo>
                    <a:pt x="38111" y="35672"/>
                    <a:pt x="38117" y="35751"/>
                    <a:pt x="38168" y="35793"/>
                  </a:cubicBezTo>
                  <a:cubicBezTo>
                    <a:pt x="38192" y="35814"/>
                    <a:pt x="38220" y="35823"/>
                    <a:pt x="38249" y="35823"/>
                  </a:cubicBezTo>
                  <a:cubicBezTo>
                    <a:pt x="38281" y="35823"/>
                    <a:pt x="38318" y="35808"/>
                    <a:pt x="38340" y="35781"/>
                  </a:cubicBezTo>
                  <a:lnTo>
                    <a:pt x="38342" y="35781"/>
                  </a:lnTo>
                  <a:cubicBezTo>
                    <a:pt x="38385" y="35727"/>
                    <a:pt x="38380" y="35651"/>
                    <a:pt x="38327" y="35607"/>
                  </a:cubicBezTo>
                  <a:cubicBezTo>
                    <a:pt x="38304" y="35587"/>
                    <a:pt x="38275" y="35577"/>
                    <a:pt x="38247" y="35577"/>
                  </a:cubicBezTo>
                  <a:close/>
                  <a:moveTo>
                    <a:pt x="5264" y="35610"/>
                  </a:moveTo>
                  <a:cubicBezTo>
                    <a:pt x="5236" y="35610"/>
                    <a:pt x="5207" y="35620"/>
                    <a:pt x="5183" y="35639"/>
                  </a:cubicBezTo>
                  <a:cubicBezTo>
                    <a:pt x="5133" y="35684"/>
                    <a:pt x="5128" y="35761"/>
                    <a:pt x="5170" y="35812"/>
                  </a:cubicBezTo>
                  <a:cubicBezTo>
                    <a:pt x="5196" y="35841"/>
                    <a:pt x="5230" y="35854"/>
                    <a:pt x="5264" y="35855"/>
                  </a:cubicBezTo>
                  <a:cubicBezTo>
                    <a:pt x="5292" y="35855"/>
                    <a:pt x="5321" y="35845"/>
                    <a:pt x="5343" y="35825"/>
                  </a:cubicBezTo>
                  <a:cubicBezTo>
                    <a:pt x="5393" y="35783"/>
                    <a:pt x="5401" y="35704"/>
                    <a:pt x="5356" y="35653"/>
                  </a:cubicBezTo>
                  <a:cubicBezTo>
                    <a:pt x="5332" y="35624"/>
                    <a:pt x="5298" y="35610"/>
                    <a:pt x="5264" y="35610"/>
                  </a:cubicBezTo>
                  <a:close/>
                  <a:moveTo>
                    <a:pt x="37198" y="36731"/>
                  </a:moveTo>
                  <a:cubicBezTo>
                    <a:pt x="37166" y="36731"/>
                    <a:pt x="37134" y="36744"/>
                    <a:pt x="37110" y="36768"/>
                  </a:cubicBezTo>
                  <a:cubicBezTo>
                    <a:pt x="37062" y="36818"/>
                    <a:pt x="37065" y="36894"/>
                    <a:pt x="37111" y="36940"/>
                  </a:cubicBezTo>
                  <a:cubicBezTo>
                    <a:pt x="37134" y="36964"/>
                    <a:pt x="37164" y="36976"/>
                    <a:pt x="37195" y="36976"/>
                  </a:cubicBezTo>
                  <a:cubicBezTo>
                    <a:pt x="37197" y="36976"/>
                    <a:pt x="37198" y="36976"/>
                    <a:pt x="37199" y="36976"/>
                  </a:cubicBezTo>
                  <a:cubicBezTo>
                    <a:pt x="37230" y="36976"/>
                    <a:pt x="37261" y="36965"/>
                    <a:pt x="37284" y="36939"/>
                  </a:cubicBezTo>
                  <a:lnTo>
                    <a:pt x="37284" y="36939"/>
                  </a:lnTo>
                  <a:lnTo>
                    <a:pt x="37284" y="36942"/>
                  </a:lnTo>
                  <a:lnTo>
                    <a:pt x="37287" y="36939"/>
                  </a:lnTo>
                  <a:lnTo>
                    <a:pt x="37285" y="36939"/>
                  </a:lnTo>
                  <a:cubicBezTo>
                    <a:pt x="37285" y="36939"/>
                    <a:pt x="37285" y="36939"/>
                    <a:pt x="37285" y="36938"/>
                  </a:cubicBezTo>
                  <a:cubicBezTo>
                    <a:pt x="37334" y="36892"/>
                    <a:pt x="37332" y="36813"/>
                    <a:pt x="37285" y="36766"/>
                  </a:cubicBezTo>
                  <a:cubicBezTo>
                    <a:pt x="37261" y="36743"/>
                    <a:pt x="37229" y="36731"/>
                    <a:pt x="37198" y="36731"/>
                  </a:cubicBezTo>
                  <a:close/>
                  <a:moveTo>
                    <a:pt x="6316" y="36761"/>
                  </a:moveTo>
                  <a:cubicBezTo>
                    <a:pt x="6286" y="36761"/>
                    <a:pt x="6255" y="36772"/>
                    <a:pt x="6231" y="36795"/>
                  </a:cubicBezTo>
                  <a:cubicBezTo>
                    <a:pt x="6183" y="36845"/>
                    <a:pt x="6183" y="36922"/>
                    <a:pt x="6229" y="36970"/>
                  </a:cubicBezTo>
                  <a:cubicBezTo>
                    <a:pt x="6252" y="36993"/>
                    <a:pt x="6284" y="37007"/>
                    <a:pt x="6313" y="37007"/>
                  </a:cubicBezTo>
                  <a:cubicBezTo>
                    <a:pt x="6314" y="37007"/>
                    <a:pt x="6316" y="37007"/>
                    <a:pt x="6317" y="37007"/>
                  </a:cubicBezTo>
                  <a:cubicBezTo>
                    <a:pt x="6349" y="37007"/>
                    <a:pt x="6378" y="36995"/>
                    <a:pt x="6404" y="36972"/>
                  </a:cubicBezTo>
                  <a:cubicBezTo>
                    <a:pt x="6450" y="36923"/>
                    <a:pt x="6450" y="36846"/>
                    <a:pt x="6404" y="36797"/>
                  </a:cubicBezTo>
                  <a:cubicBezTo>
                    <a:pt x="6380" y="36773"/>
                    <a:pt x="6348" y="36761"/>
                    <a:pt x="6316" y="36761"/>
                  </a:cubicBezTo>
                  <a:close/>
                  <a:moveTo>
                    <a:pt x="36067" y="37808"/>
                  </a:moveTo>
                  <a:cubicBezTo>
                    <a:pt x="36038" y="37808"/>
                    <a:pt x="36009" y="37819"/>
                    <a:pt x="35986" y="37840"/>
                  </a:cubicBezTo>
                  <a:cubicBezTo>
                    <a:pt x="35936" y="37882"/>
                    <a:pt x="35929" y="37961"/>
                    <a:pt x="35974" y="38012"/>
                  </a:cubicBezTo>
                  <a:cubicBezTo>
                    <a:pt x="35999" y="38039"/>
                    <a:pt x="36032" y="38053"/>
                    <a:pt x="36066" y="38053"/>
                  </a:cubicBezTo>
                  <a:cubicBezTo>
                    <a:pt x="36095" y="38053"/>
                    <a:pt x="36125" y="38044"/>
                    <a:pt x="36149" y="38022"/>
                  </a:cubicBezTo>
                  <a:cubicBezTo>
                    <a:pt x="36197" y="37977"/>
                    <a:pt x="36204" y="37900"/>
                    <a:pt x="36158" y="37850"/>
                  </a:cubicBezTo>
                  <a:cubicBezTo>
                    <a:pt x="36134" y="37822"/>
                    <a:pt x="36100" y="37808"/>
                    <a:pt x="36067" y="37808"/>
                  </a:cubicBezTo>
                  <a:close/>
                  <a:moveTo>
                    <a:pt x="7450" y="37836"/>
                  </a:moveTo>
                  <a:cubicBezTo>
                    <a:pt x="7417" y="37836"/>
                    <a:pt x="7384" y="37850"/>
                    <a:pt x="7359" y="37877"/>
                  </a:cubicBezTo>
                  <a:cubicBezTo>
                    <a:pt x="7315" y="37928"/>
                    <a:pt x="7319" y="38004"/>
                    <a:pt x="7369" y="38049"/>
                  </a:cubicBezTo>
                  <a:cubicBezTo>
                    <a:pt x="7392" y="38071"/>
                    <a:pt x="7422" y="38080"/>
                    <a:pt x="7451" y="38080"/>
                  </a:cubicBezTo>
                  <a:cubicBezTo>
                    <a:pt x="7485" y="38080"/>
                    <a:pt x="7517" y="38066"/>
                    <a:pt x="7543" y="38039"/>
                  </a:cubicBezTo>
                  <a:cubicBezTo>
                    <a:pt x="7586" y="37988"/>
                    <a:pt x="7582" y="37909"/>
                    <a:pt x="7531" y="37867"/>
                  </a:cubicBezTo>
                  <a:cubicBezTo>
                    <a:pt x="7508" y="37846"/>
                    <a:pt x="7479" y="37836"/>
                    <a:pt x="7450" y="37836"/>
                  </a:cubicBezTo>
                  <a:close/>
                  <a:moveTo>
                    <a:pt x="34860" y="38798"/>
                  </a:moveTo>
                  <a:cubicBezTo>
                    <a:pt x="34834" y="38798"/>
                    <a:pt x="34808" y="38806"/>
                    <a:pt x="34787" y="38823"/>
                  </a:cubicBezTo>
                  <a:cubicBezTo>
                    <a:pt x="34733" y="38865"/>
                    <a:pt x="34722" y="38941"/>
                    <a:pt x="34764" y="38996"/>
                  </a:cubicBezTo>
                  <a:cubicBezTo>
                    <a:pt x="34788" y="39029"/>
                    <a:pt x="34824" y="39045"/>
                    <a:pt x="34861" y="39045"/>
                  </a:cubicBezTo>
                  <a:cubicBezTo>
                    <a:pt x="34886" y="39045"/>
                    <a:pt x="34912" y="39035"/>
                    <a:pt x="34936" y="39019"/>
                  </a:cubicBezTo>
                  <a:cubicBezTo>
                    <a:pt x="34989" y="38978"/>
                    <a:pt x="34999" y="38900"/>
                    <a:pt x="34958" y="38847"/>
                  </a:cubicBezTo>
                  <a:cubicBezTo>
                    <a:pt x="34933" y="38815"/>
                    <a:pt x="34897" y="38798"/>
                    <a:pt x="34860" y="38798"/>
                  </a:cubicBezTo>
                  <a:close/>
                  <a:moveTo>
                    <a:pt x="8659" y="38824"/>
                  </a:moveTo>
                  <a:cubicBezTo>
                    <a:pt x="8621" y="38824"/>
                    <a:pt x="8584" y="38841"/>
                    <a:pt x="8561" y="38873"/>
                  </a:cubicBezTo>
                  <a:cubicBezTo>
                    <a:pt x="8520" y="38927"/>
                    <a:pt x="8530" y="39004"/>
                    <a:pt x="8584" y="39045"/>
                  </a:cubicBezTo>
                  <a:cubicBezTo>
                    <a:pt x="8606" y="39064"/>
                    <a:pt x="8632" y="39071"/>
                    <a:pt x="8656" y="39071"/>
                  </a:cubicBezTo>
                  <a:cubicBezTo>
                    <a:pt x="8693" y="39071"/>
                    <a:pt x="8730" y="39053"/>
                    <a:pt x="8754" y="39022"/>
                  </a:cubicBezTo>
                  <a:cubicBezTo>
                    <a:pt x="8796" y="38966"/>
                    <a:pt x="8785" y="38890"/>
                    <a:pt x="8730" y="38851"/>
                  </a:cubicBezTo>
                  <a:lnTo>
                    <a:pt x="8730" y="38849"/>
                  </a:lnTo>
                  <a:cubicBezTo>
                    <a:pt x="8709" y="38832"/>
                    <a:pt x="8684" y="38824"/>
                    <a:pt x="8659" y="38824"/>
                  </a:cubicBezTo>
                  <a:close/>
                  <a:moveTo>
                    <a:pt x="33589" y="39701"/>
                  </a:moveTo>
                  <a:cubicBezTo>
                    <a:pt x="33565" y="39701"/>
                    <a:pt x="33541" y="39708"/>
                    <a:pt x="33520" y="39722"/>
                  </a:cubicBezTo>
                  <a:cubicBezTo>
                    <a:pt x="33463" y="39760"/>
                    <a:pt x="33450" y="39833"/>
                    <a:pt x="33485" y="39891"/>
                  </a:cubicBezTo>
                  <a:cubicBezTo>
                    <a:pt x="33508" y="39927"/>
                    <a:pt x="33546" y="39946"/>
                    <a:pt x="33586" y="39946"/>
                  </a:cubicBezTo>
                  <a:cubicBezTo>
                    <a:pt x="33587" y="39946"/>
                    <a:pt x="33588" y="39946"/>
                    <a:pt x="33590" y="39945"/>
                  </a:cubicBezTo>
                  <a:cubicBezTo>
                    <a:pt x="33610" y="39945"/>
                    <a:pt x="33634" y="39940"/>
                    <a:pt x="33656" y="39926"/>
                  </a:cubicBezTo>
                  <a:cubicBezTo>
                    <a:pt x="33713" y="39888"/>
                    <a:pt x="33729" y="39814"/>
                    <a:pt x="33691" y="39757"/>
                  </a:cubicBezTo>
                  <a:cubicBezTo>
                    <a:pt x="33668" y="39721"/>
                    <a:pt x="33629" y="39701"/>
                    <a:pt x="33589" y="39701"/>
                  </a:cubicBezTo>
                  <a:close/>
                  <a:moveTo>
                    <a:pt x="9933" y="39725"/>
                  </a:moveTo>
                  <a:cubicBezTo>
                    <a:pt x="9893" y="39725"/>
                    <a:pt x="9854" y="39744"/>
                    <a:pt x="9830" y="39781"/>
                  </a:cubicBezTo>
                  <a:cubicBezTo>
                    <a:pt x="9796" y="39838"/>
                    <a:pt x="9811" y="39914"/>
                    <a:pt x="9868" y="39952"/>
                  </a:cubicBezTo>
                  <a:cubicBezTo>
                    <a:pt x="9886" y="39962"/>
                    <a:pt x="9908" y="39970"/>
                    <a:pt x="9930" y="39970"/>
                  </a:cubicBezTo>
                  <a:cubicBezTo>
                    <a:pt x="9931" y="39970"/>
                    <a:pt x="9932" y="39970"/>
                    <a:pt x="9934" y="39970"/>
                  </a:cubicBezTo>
                  <a:cubicBezTo>
                    <a:pt x="9974" y="39970"/>
                    <a:pt x="10014" y="39952"/>
                    <a:pt x="10036" y="39914"/>
                  </a:cubicBezTo>
                  <a:cubicBezTo>
                    <a:pt x="10074" y="39859"/>
                    <a:pt x="10058" y="39783"/>
                    <a:pt x="10001" y="39745"/>
                  </a:cubicBezTo>
                  <a:cubicBezTo>
                    <a:pt x="9980" y="39732"/>
                    <a:pt x="9957" y="39725"/>
                    <a:pt x="9933" y="39725"/>
                  </a:cubicBezTo>
                  <a:close/>
                  <a:moveTo>
                    <a:pt x="32253" y="40510"/>
                  </a:moveTo>
                  <a:cubicBezTo>
                    <a:pt x="32233" y="40510"/>
                    <a:pt x="32213" y="40514"/>
                    <a:pt x="32194" y="40524"/>
                  </a:cubicBezTo>
                  <a:cubicBezTo>
                    <a:pt x="32136" y="40559"/>
                    <a:pt x="32114" y="40632"/>
                    <a:pt x="32148" y="40693"/>
                  </a:cubicBezTo>
                  <a:cubicBezTo>
                    <a:pt x="32168" y="40732"/>
                    <a:pt x="32210" y="40756"/>
                    <a:pt x="32255" y="40757"/>
                  </a:cubicBezTo>
                  <a:cubicBezTo>
                    <a:pt x="32276" y="40757"/>
                    <a:pt x="32296" y="40751"/>
                    <a:pt x="32316" y="40741"/>
                  </a:cubicBezTo>
                  <a:cubicBezTo>
                    <a:pt x="32374" y="40707"/>
                    <a:pt x="32396" y="40632"/>
                    <a:pt x="32362" y="40574"/>
                  </a:cubicBezTo>
                  <a:cubicBezTo>
                    <a:pt x="32339" y="40532"/>
                    <a:pt x="32297" y="40510"/>
                    <a:pt x="32253" y="40510"/>
                  </a:cubicBezTo>
                  <a:close/>
                  <a:moveTo>
                    <a:pt x="11272" y="40532"/>
                  </a:moveTo>
                  <a:cubicBezTo>
                    <a:pt x="11229" y="40532"/>
                    <a:pt x="11188" y="40555"/>
                    <a:pt x="11165" y="40595"/>
                  </a:cubicBezTo>
                  <a:cubicBezTo>
                    <a:pt x="11131" y="40654"/>
                    <a:pt x="11153" y="40729"/>
                    <a:pt x="11212" y="40762"/>
                  </a:cubicBezTo>
                  <a:lnTo>
                    <a:pt x="11213" y="40762"/>
                  </a:lnTo>
                  <a:cubicBezTo>
                    <a:pt x="11229" y="40771"/>
                    <a:pt x="11250" y="40776"/>
                    <a:pt x="11269" y="40776"/>
                  </a:cubicBezTo>
                  <a:cubicBezTo>
                    <a:pt x="11271" y="40776"/>
                    <a:pt x="11272" y="40776"/>
                    <a:pt x="11274" y="40776"/>
                  </a:cubicBezTo>
                  <a:cubicBezTo>
                    <a:pt x="11316" y="40776"/>
                    <a:pt x="11358" y="40753"/>
                    <a:pt x="11381" y="40714"/>
                  </a:cubicBezTo>
                  <a:cubicBezTo>
                    <a:pt x="11412" y="40656"/>
                    <a:pt x="11391" y="40579"/>
                    <a:pt x="11332" y="40548"/>
                  </a:cubicBezTo>
                  <a:cubicBezTo>
                    <a:pt x="11313" y="40537"/>
                    <a:pt x="11292" y="40532"/>
                    <a:pt x="11272" y="40532"/>
                  </a:cubicBezTo>
                  <a:close/>
                  <a:moveTo>
                    <a:pt x="30865" y="41219"/>
                  </a:moveTo>
                  <a:cubicBezTo>
                    <a:pt x="30848" y="41219"/>
                    <a:pt x="30830" y="41222"/>
                    <a:pt x="30814" y="41230"/>
                  </a:cubicBezTo>
                  <a:cubicBezTo>
                    <a:pt x="30751" y="41260"/>
                    <a:pt x="30726" y="41332"/>
                    <a:pt x="30756" y="41394"/>
                  </a:cubicBezTo>
                  <a:cubicBezTo>
                    <a:pt x="30775" y="41439"/>
                    <a:pt x="30820" y="41463"/>
                    <a:pt x="30865" y="41463"/>
                  </a:cubicBezTo>
                  <a:cubicBezTo>
                    <a:pt x="30882" y="41463"/>
                    <a:pt x="30900" y="41460"/>
                    <a:pt x="30917" y="41452"/>
                  </a:cubicBezTo>
                  <a:cubicBezTo>
                    <a:pt x="30979" y="41425"/>
                    <a:pt x="31004" y="41352"/>
                    <a:pt x="30976" y="41291"/>
                  </a:cubicBezTo>
                  <a:cubicBezTo>
                    <a:pt x="30955" y="41245"/>
                    <a:pt x="30911" y="41219"/>
                    <a:pt x="30865" y="41219"/>
                  </a:cubicBezTo>
                  <a:close/>
                  <a:moveTo>
                    <a:pt x="12663" y="41240"/>
                  </a:moveTo>
                  <a:cubicBezTo>
                    <a:pt x="12617" y="41240"/>
                    <a:pt x="12574" y="41266"/>
                    <a:pt x="12552" y="41311"/>
                  </a:cubicBezTo>
                  <a:cubicBezTo>
                    <a:pt x="12525" y="41372"/>
                    <a:pt x="12551" y="41444"/>
                    <a:pt x="12613" y="41473"/>
                  </a:cubicBezTo>
                  <a:cubicBezTo>
                    <a:pt x="12629" y="41482"/>
                    <a:pt x="12646" y="41486"/>
                    <a:pt x="12665" y="41487"/>
                  </a:cubicBezTo>
                  <a:cubicBezTo>
                    <a:pt x="12712" y="41487"/>
                    <a:pt x="12754" y="41458"/>
                    <a:pt x="12776" y="41415"/>
                  </a:cubicBezTo>
                  <a:cubicBezTo>
                    <a:pt x="12804" y="41352"/>
                    <a:pt x="12778" y="41279"/>
                    <a:pt x="12716" y="41252"/>
                  </a:cubicBezTo>
                  <a:cubicBezTo>
                    <a:pt x="12699" y="41244"/>
                    <a:pt x="12681" y="41240"/>
                    <a:pt x="12663" y="41240"/>
                  </a:cubicBezTo>
                  <a:close/>
                  <a:moveTo>
                    <a:pt x="29428" y="41828"/>
                  </a:moveTo>
                  <a:cubicBezTo>
                    <a:pt x="29414" y="41828"/>
                    <a:pt x="29400" y="41830"/>
                    <a:pt x="29385" y="41835"/>
                  </a:cubicBezTo>
                  <a:lnTo>
                    <a:pt x="29386" y="41835"/>
                  </a:lnTo>
                  <a:cubicBezTo>
                    <a:pt x="29321" y="41859"/>
                    <a:pt x="29290" y="41929"/>
                    <a:pt x="29314" y="41994"/>
                  </a:cubicBezTo>
                  <a:cubicBezTo>
                    <a:pt x="29333" y="42043"/>
                    <a:pt x="29380" y="42072"/>
                    <a:pt x="29429" y="42073"/>
                  </a:cubicBezTo>
                  <a:cubicBezTo>
                    <a:pt x="29442" y="42073"/>
                    <a:pt x="29459" y="42070"/>
                    <a:pt x="29471" y="42065"/>
                  </a:cubicBezTo>
                  <a:cubicBezTo>
                    <a:pt x="29536" y="42039"/>
                    <a:pt x="29569" y="41967"/>
                    <a:pt x="29543" y="41906"/>
                  </a:cubicBezTo>
                  <a:cubicBezTo>
                    <a:pt x="29525" y="41858"/>
                    <a:pt x="29479" y="41828"/>
                    <a:pt x="29428" y="41828"/>
                  </a:cubicBezTo>
                  <a:close/>
                  <a:moveTo>
                    <a:pt x="14107" y="41845"/>
                  </a:moveTo>
                  <a:cubicBezTo>
                    <a:pt x="14057" y="41845"/>
                    <a:pt x="14009" y="41875"/>
                    <a:pt x="13992" y="41925"/>
                  </a:cubicBezTo>
                  <a:cubicBezTo>
                    <a:pt x="13967" y="41987"/>
                    <a:pt x="13999" y="42058"/>
                    <a:pt x="14061" y="42082"/>
                  </a:cubicBezTo>
                  <a:cubicBezTo>
                    <a:pt x="14077" y="42088"/>
                    <a:pt x="14090" y="42090"/>
                    <a:pt x="14107" y="42090"/>
                  </a:cubicBezTo>
                  <a:cubicBezTo>
                    <a:pt x="14156" y="42090"/>
                    <a:pt x="14202" y="42060"/>
                    <a:pt x="14221" y="42011"/>
                  </a:cubicBezTo>
                  <a:cubicBezTo>
                    <a:pt x="14244" y="41946"/>
                    <a:pt x="14212" y="41876"/>
                    <a:pt x="14149" y="41852"/>
                  </a:cubicBezTo>
                  <a:cubicBezTo>
                    <a:pt x="14135" y="41847"/>
                    <a:pt x="14121" y="41845"/>
                    <a:pt x="14107" y="41845"/>
                  </a:cubicBezTo>
                  <a:close/>
                  <a:moveTo>
                    <a:pt x="27951" y="42327"/>
                  </a:moveTo>
                  <a:cubicBezTo>
                    <a:pt x="27939" y="42327"/>
                    <a:pt x="27927" y="42329"/>
                    <a:pt x="27915" y="42332"/>
                  </a:cubicBezTo>
                  <a:cubicBezTo>
                    <a:pt x="27851" y="42352"/>
                    <a:pt x="27814" y="42421"/>
                    <a:pt x="27832" y="42485"/>
                  </a:cubicBezTo>
                  <a:cubicBezTo>
                    <a:pt x="27851" y="42539"/>
                    <a:pt x="27898" y="42572"/>
                    <a:pt x="27951" y="42572"/>
                  </a:cubicBezTo>
                  <a:cubicBezTo>
                    <a:pt x="27962" y="42572"/>
                    <a:pt x="27975" y="42572"/>
                    <a:pt x="27986" y="42568"/>
                  </a:cubicBezTo>
                  <a:cubicBezTo>
                    <a:pt x="28050" y="42549"/>
                    <a:pt x="28088" y="42480"/>
                    <a:pt x="28069" y="42415"/>
                  </a:cubicBezTo>
                  <a:cubicBezTo>
                    <a:pt x="28053" y="42362"/>
                    <a:pt x="28004" y="42327"/>
                    <a:pt x="27951" y="42327"/>
                  </a:cubicBezTo>
                  <a:close/>
                  <a:moveTo>
                    <a:pt x="15584" y="42343"/>
                  </a:moveTo>
                  <a:cubicBezTo>
                    <a:pt x="15530" y="42343"/>
                    <a:pt x="15483" y="42377"/>
                    <a:pt x="15467" y="42431"/>
                  </a:cubicBezTo>
                  <a:cubicBezTo>
                    <a:pt x="15447" y="42495"/>
                    <a:pt x="15485" y="42563"/>
                    <a:pt x="15550" y="42582"/>
                  </a:cubicBezTo>
                  <a:lnTo>
                    <a:pt x="15550" y="42583"/>
                  </a:lnTo>
                  <a:cubicBezTo>
                    <a:pt x="15561" y="42585"/>
                    <a:pt x="15574" y="42588"/>
                    <a:pt x="15585" y="42588"/>
                  </a:cubicBezTo>
                  <a:cubicBezTo>
                    <a:pt x="15638" y="42588"/>
                    <a:pt x="15688" y="42552"/>
                    <a:pt x="15703" y="42499"/>
                  </a:cubicBezTo>
                  <a:cubicBezTo>
                    <a:pt x="15720" y="42435"/>
                    <a:pt x="15685" y="42366"/>
                    <a:pt x="15620" y="42348"/>
                  </a:cubicBezTo>
                  <a:cubicBezTo>
                    <a:pt x="15608" y="42344"/>
                    <a:pt x="15596" y="42343"/>
                    <a:pt x="15584" y="42343"/>
                  </a:cubicBezTo>
                  <a:close/>
                  <a:moveTo>
                    <a:pt x="26439" y="42721"/>
                  </a:moveTo>
                  <a:cubicBezTo>
                    <a:pt x="26431" y="42721"/>
                    <a:pt x="26423" y="42722"/>
                    <a:pt x="26416" y="42723"/>
                  </a:cubicBezTo>
                  <a:cubicBezTo>
                    <a:pt x="26348" y="42739"/>
                    <a:pt x="26307" y="42804"/>
                    <a:pt x="26321" y="42871"/>
                  </a:cubicBezTo>
                  <a:cubicBezTo>
                    <a:pt x="26334" y="42928"/>
                    <a:pt x="26383" y="42966"/>
                    <a:pt x="26441" y="42967"/>
                  </a:cubicBezTo>
                  <a:cubicBezTo>
                    <a:pt x="26451" y="42967"/>
                    <a:pt x="26458" y="42965"/>
                    <a:pt x="26468" y="42964"/>
                  </a:cubicBezTo>
                  <a:cubicBezTo>
                    <a:pt x="26534" y="42950"/>
                    <a:pt x="26576" y="42883"/>
                    <a:pt x="26561" y="42819"/>
                  </a:cubicBezTo>
                  <a:cubicBezTo>
                    <a:pt x="26548" y="42760"/>
                    <a:pt x="26495" y="42721"/>
                    <a:pt x="26439" y="42721"/>
                  </a:cubicBezTo>
                  <a:close/>
                  <a:moveTo>
                    <a:pt x="17098" y="42732"/>
                  </a:moveTo>
                  <a:cubicBezTo>
                    <a:pt x="17040" y="42732"/>
                    <a:pt x="16989" y="42771"/>
                    <a:pt x="16975" y="42829"/>
                  </a:cubicBezTo>
                  <a:cubicBezTo>
                    <a:pt x="16961" y="42894"/>
                    <a:pt x="17002" y="42960"/>
                    <a:pt x="17069" y="42974"/>
                  </a:cubicBezTo>
                  <a:cubicBezTo>
                    <a:pt x="17075" y="42976"/>
                    <a:pt x="17080" y="42976"/>
                    <a:pt x="17086" y="42976"/>
                  </a:cubicBezTo>
                  <a:cubicBezTo>
                    <a:pt x="17089" y="42976"/>
                    <a:pt x="17093" y="42976"/>
                    <a:pt x="17096" y="42975"/>
                  </a:cubicBezTo>
                  <a:cubicBezTo>
                    <a:pt x="17151" y="42975"/>
                    <a:pt x="17201" y="42936"/>
                    <a:pt x="17216" y="42879"/>
                  </a:cubicBezTo>
                  <a:cubicBezTo>
                    <a:pt x="17229" y="42812"/>
                    <a:pt x="17188" y="42747"/>
                    <a:pt x="17121" y="42734"/>
                  </a:cubicBezTo>
                  <a:cubicBezTo>
                    <a:pt x="17113" y="42732"/>
                    <a:pt x="17105" y="42732"/>
                    <a:pt x="17098" y="42732"/>
                  </a:cubicBezTo>
                  <a:close/>
                  <a:moveTo>
                    <a:pt x="24905" y="43002"/>
                  </a:moveTo>
                  <a:cubicBezTo>
                    <a:pt x="24899" y="43002"/>
                    <a:pt x="24893" y="43003"/>
                    <a:pt x="24887" y="43003"/>
                  </a:cubicBezTo>
                  <a:cubicBezTo>
                    <a:pt x="24819" y="43013"/>
                    <a:pt x="24774" y="43075"/>
                    <a:pt x="24785" y="43142"/>
                  </a:cubicBezTo>
                  <a:cubicBezTo>
                    <a:pt x="24792" y="43204"/>
                    <a:pt x="24845" y="43246"/>
                    <a:pt x="24905" y="43246"/>
                  </a:cubicBezTo>
                  <a:lnTo>
                    <a:pt x="24923" y="43246"/>
                  </a:lnTo>
                  <a:cubicBezTo>
                    <a:pt x="24990" y="43237"/>
                    <a:pt x="25036" y="43174"/>
                    <a:pt x="25026" y="43107"/>
                  </a:cubicBezTo>
                  <a:cubicBezTo>
                    <a:pt x="25017" y="43048"/>
                    <a:pt x="24966" y="43002"/>
                    <a:pt x="24905" y="43002"/>
                  </a:cubicBezTo>
                  <a:close/>
                  <a:moveTo>
                    <a:pt x="18631" y="43010"/>
                  </a:moveTo>
                  <a:cubicBezTo>
                    <a:pt x="18572" y="43010"/>
                    <a:pt x="18521" y="43055"/>
                    <a:pt x="18511" y="43116"/>
                  </a:cubicBezTo>
                  <a:cubicBezTo>
                    <a:pt x="18501" y="43182"/>
                    <a:pt x="18546" y="43244"/>
                    <a:pt x="18615" y="43255"/>
                  </a:cubicBezTo>
                  <a:lnTo>
                    <a:pt x="18634" y="43255"/>
                  </a:lnTo>
                  <a:cubicBezTo>
                    <a:pt x="18692" y="43255"/>
                    <a:pt x="18745" y="43211"/>
                    <a:pt x="18753" y="43151"/>
                  </a:cubicBezTo>
                  <a:cubicBezTo>
                    <a:pt x="18763" y="43084"/>
                    <a:pt x="18718" y="43022"/>
                    <a:pt x="18649" y="43012"/>
                  </a:cubicBezTo>
                  <a:cubicBezTo>
                    <a:pt x="18643" y="43011"/>
                    <a:pt x="18637" y="43010"/>
                    <a:pt x="18631" y="43010"/>
                  </a:cubicBezTo>
                  <a:close/>
                  <a:moveTo>
                    <a:pt x="23354" y="43174"/>
                  </a:moveTo>
                  <a:cubicBezTo>
                    <a:pt x="23351" y="43174"/>
                    <a:pt x="23348" y="43174"/>
                    <a:pt x="23345" y="43175"/>
                  </a:cubicBezTo>
                  <a:cubicBezTo>
                    <a:pt x="23277" y="43179"/>
                    <a:pt x="23227" y="43237"/>
                    <a:pt x="23231" y="43306"/>
                  </a:cubicBezTo>
                  <a:cubicBezTo>
                    <a:pt x="23235" y="43369"/>
                    <a:pt x="23291" y="43418"/>
                    <a:pt x="23354" y="43418"/>
                  </a:cubicBezTo>
                  <a:cubicBezTo>
                    <a:pt x="23355" y="43418"/>
                    <a:pt x="23361" y="43418"/>
                    <a:pt x="23362" y="43417"/>
                  </a:cubicBezTo>
                  <a:cubicBezTo>
                    <a:pt x="23431" y="43413"/>
                    <a:pt x="23480" y="43355"/>
                    <a:pt x="23476" y="43287"/>
                  </a:cubicBezTo>
                  <a:cubicBezTo>
                    <a:pt x="23471" y="43223"/>
                    <a:pt x="23417" y="43174"/>
                    <a:pt x="23354" y="43174"/>
                  </a:cubicBezTo>
                  <a:close/>
                  <a:moveTo>
                    <a:pt x="20180" y="43178"/>
                  </a:moveTo>
                  <a:cubicBezTo>
                    <a:pt x="20118" y="43178"/>
                    <a:pt x="20065" y="43227"/>
                    <a:pt x="20060" y="43291"/>
                  </a:cubicBezTo>
                  <a:cubicBezTo>
                    <a:pt x="20056" y="43359"/>
                    <a:pt x="20107" y="43417"/>
                    <a:pt x="20174" y="43422"/>
                  </a:cubicBezTo>
                  <a:cubicBezTo>
                    <a:pt x="20177" y="43422"/>
                    <a:pt x="20180" y="43423"/>
                    <a:pt x="20181" y="43424"/>
                  </a:cubicBezTo>
                  <a:cubicBezTo>
                    <a:pt x="20247" y="43424"/>
                    <a:pt x="20301" y="43374"/>
                    <a:pt x="20305" y="43308"/>
                  </a:cubicBezTo>
                  <a:cubicBezTo>
                    <a:pt x="20310" y="43241"/>
                    <a:pt x="20259" y="43183"/>
                    <a:pt x="20191" y="43179"/>
                  </a:cubicBezTo>
                  <a:cubicBezTo>
                    <a:pt x="20187" y="43178"/>
                    <a:pt x="20183" y="43178"/>
                    <a:pt x="20180" y="43178"/>
                  </a:cubicBezTo>
                  <a:close/>
                  <a:moveTo>
                    <a:pt x="21800" y="43234"/>
                  </a:moveTo>
                  <a:cubicBezTo>
                    <a:pt x="21798" y="43234"/>
                    <a:pt x="21796" y="43234"/>
                    <a:pt x="21794" y="43234"/>
                  </a:cubicBezTo>
                  <a:cubicBezTo>
                    <a:pt x="21784" y="43234"/>
                    <a:pt x="21777" y="43234"/>
                    <a:pt x="21768" y="43235"/>
                  </a:cubicBezTo>
                  <a:cubicBezTo>
                    <a:pt x="21758" y="43234"/>
                    <a:pt x="21751" y="43234"/>
                    <a:pt x="21742" y="43234"/>
                  </a:cubicBezTo>
                  <a:cubicBezTo>
                    <a:pt x="21674" y="43234"/>
                    <a:pt x="21619" y="43288"/>
                    <a:pt x="21619" y="43355"/>
                  </a:cubicBezTo>
                  <a:cubicBezTo>
                    <a:pt x="21619" y="43423"/>
                    <a:pt x="21674" y="43479"/>
                    <a:pt x="21742" y="43479"/>
                  </a:cubicBezTo>
                  <a:cubicBezTo>
                    <a:pt x="21751" y="43479"/>
                    <a:pt x="21761" y="43475"/>
                    <a:pt x="21768" y="43474"/>
                  </a:cubicBezTo>
                  <a:cubicBezTo>
                    <a:pt x="21777" y="43475"/>
                    <a:pt x="21787" y="43479"/>
                    <a:pt x="21794" y="43479"/>
                  </a:cubicBezTo>
                  <a:cubicBezTo>
                    <a:pt x="21863" y="43478"/>
                    <a:pt x="21918" y="43422"/>
                    <a:pt x="21918" y="43355"/>
                  </a:cubicBezTo>
                  <a:cubicBezTo>
                    <a:pt x="21918" y="43288"/>
                    <a:pt x="21866" y="43234"/>
                    <a:pt x="21800" y="43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89900" y="3878638"/>
              <a:ext cx="999525" cy="999600"/>
            </a:xfrm>
            <a:custGeom>
              <a:avLst/>
              <a:gdLst/>
              <a:ahLst/>
              <a:cxnLst/>
              <a:rect l="l" t="t" r="r" b="b"/>
              <a:pathLst>
                <a:path w="39981" h="39984" extrusionOk="0">
                  <a:moveTo>
                    <a:pt x="19965" y="0"/>
                  </a:moveTo>
                  <a:cubicBezTo>
                    <a:pt x="19886" y="0"/>
                    <a:pt x="19818" y="67"/>
                    <a:pt x="19818" y="150"/>
                  </a:cubicBezTo>
                  <a:cubicBezTo>
                    <a:pt x="19818" y="231"/>
                    <a:pt x="19885" y="294"/>
                    <a:pt x="19963" y="294"/>
                  </a:cubicBezTo>
                  <a:cubicBezTo>
                    <a:pt x="19963" y="294"/>
                    <a:pt x="19964" y="294"/>
                    <a:pt x="19965" y="294"/>
                  </a:cubicBezTo>
                  <a:cubicBezTo>
                    <a:pt x="20046" y="294"/>
                    <a:pt x="20111" y="231"/>
                    <a:pt x="20111" y="148"/>
                  </a:cubicBezTo>
                  <a:cubicBezTo>
                    <a:pt x="20111" y="67"/>
                    <a:pt x="20047" y="0"/>
                    <a:pt x="19965" y="0"/>
                  </a:cubicBezTo>
                  <a:close/>
                  <a:moveTo>
                    <a:pt x="21525" y="60"/>
                  </a:moveTo>
                  <a:cubicBezTo>
                    <a:pt x="21447" y="60"/>
                    <a:pt x="21383" y="118"/>
                    <a:pt x="21376" y="197"/>
                  </a:cubicBezTo>
                  <a:cubicBezTo>
                    <a:pt x="21370" y="278"/>
                    <a:pt x="21431" y="350"/>
                    <a:pt x="21511" y="355"/>
                  </a:cubicBezTo>
                  <a:lnTo>
                    <a:pt x="21524" y="354"/>
                  </a:lnTo>
                  <a:cubicBezTo>
                    <a:pt x="21598" y="354"/>
                    <a:pt x="21664" y="296"/>
                    <a:pt x="21670" y="219"/>
                  </a:cubicBezTo>
                  <a:cubicBezTo>
                    <a:pt x="21676" y="139"/>
                    <a:pt x="21615" y="68"/>
                    <a:pt x="21535" y="60"/>
                  </a:cubicBezTo>
                  <a:cubicBezTo>
                    <a:pt x="21532" y="60"/>
                    <a:pt x="21528" y="60"/>
                    <a:pt x="21525" y="60"/>
                  </a:cubicBezTo>
                  <a:close/>
                  <a:moveTo>
                    <a:pt x="18411" y="64"/>
                  </a:moveTo>
                  <a:cubicBezTo>
                    <a:pt x="18407" y="64"/>
                    <a:pt x="18403" y="64"/>
                    <a:pt x="18398" y="65"/>
                  </a:cubicBezTo>
                  <a:cubicBezTo>
                    <a:pt x="18316" y="70"/>
                    <a:pt x="18257" y="139"/>
                    <a:pt x="18263" y="222"/>
                  </a:cubicBezTo>
                  <a:cubicBezTo>
                    <a:pt x="18269" y="300"/>
                    <a:pt x="18334" y="358"/>
                    <a:pt x="18410" y="358"/>
                  </a:cubicBezTo>
                  <a:lnTo>
                    <a:pt x="18422" y="358"/>
                  </a:lnTo>
                  <a:cubicBezTo>
                    <a:pt x="18502" y="352"/>
                    <a:pt x="18563" y="279"/>
                    <a:pt x="18555" y="199"/>
                  </a:cubicBezTo>
                  <a:cubicBezTo>
                    <a:pt x="18549" y="123"/>
                    <a:pt x="18486" y="64"/>
                    <a:pt x="18411" y="64"/>
                  </a:cubicBezTo>
                  <a:close/>
                  <a:moveTo>
                    <a:pt x="23069" y="239"/>
                  </a:moveTo>
                  <a:cubicBezTo>
                    <a:pt x="22997" y="239"/>
                    <a:pt x="22935" y="291"/>
                    <a:pt x="22925" y="363"/>
                  </a:cubicBezTo>
                  <a:cubicBezTo>
                    <a:pt x="22912" y="444"/>
                    <a:pt x="22966" y="519"/>
                    <a:pt x="23046" y="532"/>
                  </a:cubicBezTo>
                  <a:lnTo>
                    <a:pt x="23070" y="532"/>
                  </a:lnTo>
                  <a:cubicBezTo>
                    <a:pt x="23142" y="532"/>
                    <a:pt x="23204" y="482"/>
                    <a:pt x="23215" y="409"/>
                  </a:cubicBezTo>
                  <a:cubicBezTo>
                    <a:pt x="23227" y="329"/>
                    <a:pt x="23173" y="254"/>
                    <a:pt x="23092" y="241"/>
                  </a:cubicBezTo>
                  <a:cubicBezTo>
                    <a:pt x="23084" y="240"/>
                    <a:pt x="23076" y="239"/>
                    <a:pt x="23069" y="239"/>
                  </a:cubicBezTo>
                  <a:close/>
                  <a:moveTo>
                    <a:pt x="16862" y="247"/>
                  </a:moveTo>
                  <a:cubicBezTo>
                    <a:pt x="16854" y="247"/>
                    <a:pt x="16847" y="247"/>
                    <a:pt x="16840" y="248"/>
                  </a:cubicBezTo>
                  <a:cubicBezTo>
                    <a:pt x="16759" y="262"/>
                    <a:pt x="16703" y="336"/>
                    <a:pt x="16718" y="417"/>
                  </a:cubicBezTo>
                  <a:cubicBezTo>
                    <a:pt x="16729" y="489"/>
                    <a:pt x="16789" y="540"/>
                    <a:pt x="16859" y="540"/>
                  </a:cubicBezTo>
                  <a:cubicBezTo>
                    <a:pt x="16860" y="540"/>
                    <a:pt x="16862" y="540"/>
                    <a:pt x="16863" y="540"/>
                  </a:cubicBezTo>
                  <a:cubicBezTo>
                    <a:pt x="16870" y="540"/>
                    <a:pt x="16879" y="540"/>
                    <a:pt x="16887" y="539"/>
                  </a:cubicBezTo>
                  <a:cubicBezTo>
                    <a:pt x="16967" y="527"/>
                    <a:pt x="17022" y="452"/>
                    <a:pt x="17008" y="372"/>
                  </a:cubicBezTo>
                  <a:cubicBezTo>
                    <a:pt x="16998" y="298"/>
                    <a:pt x="16933" y="247"/>
                    <a:pt x="16862" y="247"/>
                  </a:cubicBezTo>
                  <a:close/>
                  <a:moveTo>
                    <a:pt x="24599" y="538"/>
                  </a:moveTo>
                  <a:cubicBezTo>
                    <a:pt x="24533" y="538"/>
                    <a:pt x="24472" y="584"/>
                    <a:pt x="24455" y="652"/>
                  </a:cubicBezTo>
                  <a:cubicBezTo>
                    <a:pt x="24438" y="731"/>
                    <a:pt x="24485" y="811"/>
                    <a:pt x="24565" y="830"/>
                  </a:cubicBezTo>
                  <a:cubicBezTo>
                    <a:pt x="24576" y="833"/>
                    <a:pt x="24586" y="834"/>
                    <a:pt x="24599" y="834"/>
                  </a:cubicBezTo>
                  <a:cubicBezTo>
                    <a:pt x="24665" y="834"/>
                    <a:pt x="24726" y="787"/>
                    <a:pt x="24741" y="720"/>
                  </a:cubicBezTo>
                  <a:cubicBezTo>
                    <a:pt x="24761" y="640"/>
                    <a:pt x="24711" y="560"/>
                    <a:pt x="24631" y="542"/>
                  </a:cubicBezTo>
                  <a:cubicBezTo>
                    <a:pt x="24621" y="539"/>
                    <a:pt x="24610" y="538"/>
                    <a:pt x="24599" y="538"/>
                  </a:cubicBezTo>
                  <a:close/>
                  <a:moveTo>
                    <a:pt x="15334" y="552"/>
                  </a:moveTo>
                  <a:cubicBezTo>
                    <a:pt x="15324" y="552"/>
                    <a:pt x="15313" y="553"/>
                    <a:pt x="15302" y="555"/>
                  </a:cubicBezTo>
                  <a:lnTo>
                    <a:pt x="15302" y="557"/>
                  </a:lnTo>
                  <a:cubicBezTo>
                    <a:pt x="15222" y="574"/>
                    <a:pt x="15173" y="654"/>
                    <a:pt x="15192" y="734"/>
                  </a:cubicBezTo>
                  <a:cubicBezTo>
                    <a:pt x="15209" y="799"/>
                    <a:pt x="15269" y="845"/>
                    <a:pt x="15336" y="846"/>
                  </a:cubicBezTo>
                  <a:cubicBezTo>
                    <a:pt x="15347" y="846"/>
                    <a:pt x="15359" y="846"/>
                    <a:pt x="15370" y="843"/>
                  </a:cubicBezTo>
                  <a:cubicBezTo>
                    <a:pt x="15448" y="825"/>
                    <a:pt x="15498" y="745"/>
                    <a:pt x="15478" y="666"/>
                  </a:cubicBezTo>
                  <a:cubicBezTo>
                    <a:pt x="15461" y="597"/>
                    <a:pt x="15400" y="552"/>
                    <a:pt x="15334" y="552"/>
                  </a:cubicBezTo>
                  <a:close/>
                  <a:moveTo>
                    <a:pt x="26098" y="960"/>
                  </a:moveTo>
                  <a:cubicBezTo>
                    <a:pt x="26036" y="960"/>
                    <a:pt x="25978" y="999"/>
                    <a:pt x="25959" y="1063"/>
                  </a:cubicBezTo>
                  <a:cubicBezTo>
                    <a:pt x="25934" y="1139"/>
                    <a:pt x="25976" y="1221"/>
                    <a:pt x="26054" y="1247"/>
                  </a:cubicBezTo>
                  <a:cubicBezTo>
                    <a:pt x="26069" y="1253"/>
                    <a:pt x="26083" y="1254"/>
                    <a:pt x="26099" y="1255"/>
                  </a:cubicBezTo>
                  <a:cubicBezTo>
                    <a:pt x="26161" y="1255"/>
                    <a:pt x="26218" y="1214"/>
                    <a:pt x="26238" y="1154"/>
                  </a:cubicBezTo>
                  <a:cubicBezTo>
                    <a:pt x="26262" y="1074"/>
                    <a:pt x="26219" y="993"/>
                    <a:pt x="26143" y="967"/>
                  </a:cubicBezTo>
                  <a:cubicBezTo>
                    <a:pt x="26128" y="962"/>
                    <a:pt x="26113" y="960"/>
                    <a:pt x="26098" y="960"/>
                  </a:cubicBezTo>
                  <a:close/>
                  <a:moveTo>
                    <a:pt x="13836" y="975"/>
                  </a:moveTo>
                  <a:cubicBezTo>
                    <a:pt x="13822" y="975"/>
                    <a:pt x="13806" y="978"/>
                    <a:pt x="13791" y="983"/>
                  </a:cubicBezTo>
                  <a:cubicBezTo>
                    <a:pt x="13713" y="1009"/>
                    <a:pt x="13671" y="1089"/>
                    <a:pt x="13697" y="1169"/>
                  </a:cubicBezTo>
                  <a:cubicBezTo>
                    <a:pt x="13718" y="1228"/>
                    <a:pt x="13775" y="1270"/>
                    <a:pt x="13835" y="1271"/>
                  </a:cubicBezTo>
                  <a:cubicBezTo>
                    <a:pt x="13851" y="1271"/>
                    <a:pt x="13865" y="1268"/>
                    <a:pt x="13881" y="1264"/>
                  </a:cubicBezTo>
                  <a:cubicBezTo>
                    <a:pt x="13960" y="1238"/>
                    <a:pt x="14001" y="1155"/>
                    <a:pt x="13975" y="1077"/>
                  </a:cubicBezTo>
                  <a:cubicBezTo>
                    <a:pt x="13954" y="1015"/>
                    <a:pt x="13897" y="975"/>
                    <a:pt x="13836" y="975"/>
                  </a:cubicBezTo>
                  <a:close/>
                  <a:moveTo>
                    <a:pt x="27561" y="1499"/>
                  </a:moveTo>
                  <a:cubicBezTo>
                    <a:pt x="27505" y="1499"/>
                    <a:pt x="27450" y="1534"/>
                    <a:pt x="27427" y="1589"/>
                  </a:cubicBezTo>
                  <a:cubicBezTo>
                    <a:pt x="27396" y="1663"/>
                    <a:pt x="27432" y="1750"/>
                    <a:pt x="27506" y="1781"/>
                  </a:cubicBezTo>
                  <a:lnTo>
                    <a:pt x="27507" y="1781"/>
                  </a:lnTo>
                  <a:cubicBezTo>
                    <a:pt x="27524" y="1789"/>
                    <a:pt x="27543" y="1793"/>
                    <a:pt x="27563" y="1794"/>
                  </a:cubicBezTo>
                  <a:cubicBezTo>
                    <a:pt x="27621" y="1794"/>
                    <a:pt x="27675" y="1759"/>
                    <a:pt x="27698" y="1701"/>
                  </a:cubicBezTo>
                  <a:cubicBezTo>
                    <a:pt x="27729" y="1628"/>
                    <a:pt x="27692" y="1541"/>
                    <a:pt x="27619" y="1510"/>
                  </a:cubicBezTo>
                  <a:lnTo>
                    <a:pt x="27619" y="1512"/>
                  </a:lnTo>
                  <a:cubicBezTo>
                    <a:pt x="27600" y="1503"/>
                    <a:pt x="27581" y="1499"/>
                    <a:pt x="27561" y="1499"/>
                  </a:cubicBezTo>
                  <a:close/>
                  <a:moveTo>
                    <a:pt x="12377" y="1517"/>
                  </a:moveTo>
                  <a:cubicBezTo>
                    <a:pt x="12358" y="1517"/>
                    <a:pt x="12339" y="1521"/>
                    <a:pt x="12321" y="1528"/>
                  </a:cubicBezTo>
                  <a:cubicBezTo>
                    <a:pt x="12247" y="1558"/>
                    <a:pt x="12211" y="1643"/>
                    <a:pt x="12241" y="1720"/>
                  </a:cubicBezTo>
                  <a:cubicBezTo>
                    <a:pt x="12264" y="1776"/>
                    <a:pt x="12319" y="1809"/>
                    <a:pt x="12378" y="1810"/>
                  </a:cubicBezTo>
                  <a:cubicBezTo>
                    <a:pt x="12396" y="1810"/>
                    <a:pt x="12416" y="1807"/>
                    <a:pt x="12435" y="1799"/>
                  </a:cubicBezTo>
                  <a:cubicBezTo>
                    <a:pt x="12509" y="1768"/>
                    <a:pt x="12544" y="1681"/>
                    <a:pt x="12512" y="1607"/>
                  </a:cubicBezTo>
                  <a:cubicBezTo>
                    <a:pt x="12489" y="1551"/>
                    <a:pt x="12434" y="1517"/>
                    <a:pt x="12377" y="1517"/>
                  </a:cubicBezTo>
                  <a:close/>
                  <a:moveTo>
                    <a:pt x="28978" y="2148"/>
                  </a:moveTo>
                  <a:cubicBezTo>
                    <a:pt x="28925" y="2148"/>
                    <a:pt x="28874" y="2178"/>
                    <a:pt x="28849" y="2229"/>
                  </a:cubicBezTo>
                  <a:cubicBezTo>
                    <a:pt x="28812" y="2302"/>
                    <a:pt x="28839" y="2390"/>
                    <a:pt x="28911" y="2428"/>
                  </a:cubicBezTo>
                  <a:cubicBezTo>
                    <a:pt x="28932" y="2437"/>
                    <a:pt x="28956" y="2443"/>
                    <a:pt x="28979" y="2443"/>
                  </a:cubicBezTo>
                  <a:cubicBezTo>
                    <a:pt x="29032" y="2443"/>
                    <a:pt x="29083" y="2414"/>
                    <a:pt x="29109" y="2363"/>
                  </a:cubicBezTo>
                  <a:cubicBezTo>
                    <a:pt x="29148" y="2291"/>
                    <a:pt x="29118" y="2203"/>
                    <a:pt x="29045" y="2165"/>
                  </a:cubicBezTo>
                  <a:cubicBezTo>
                    <a:pt x="29024" y="2154"/>
                    <a:pt x="29001" y="2148"/>
                    <a:pt x="28978" y="2148"/>
                  </a:cubicBezTo>
                  <a:close/>
                  <a:moveTo>
                    <a:pt x="10965" y="2170"/>
                  </a:moveTo>
                  <a:cubicBezTo>
                    <a:pt x="10942" y="2170"/>
                    <a:pt x="10918" y="2176"/>
                    <a:pt x="10896" y="2187"/>
                  </a:cubicBezTo>
                  <a:lnTo>
                    <a:pt x="10896" y="2184"/>
                  </a:lnTo>
                  <a:cubicBezTo>
                    <a:pt x="10824" y="2222"/>
                    <a:pt x="10796" y="2311"/>
                    <a:pt x="10834" y="2383"/>
                  </a:cubicBezTo>
                  <a:cubicBezTo>
                    <a:pt x="10860" y="2433"/>
                    <a:pt x="10910" y="2463"/>
                    <a:pt x="10966" y="2463"/>
                  </a:cubicBezTo>
                  <a:cubicBezTo>
                    <a:pt x="10987" y="2463"/>
                    <a:pt x="11009" y="2459"/>
                    <a:pt x="11032" y="2447"/>
                  </a:cubicBezTo>
                  <a:cubicBezTo>
                    <a:pt x="11102" y="2410"/>
                    <a:pt x="11132" y="2322"/>
                    <a:pt x="11094" y="2249"/>
                  </a:cubicBezTo>
                  <a:cubicBezTo>
                    <a:pt x="11068" y="2199"/>
                    <a:pt x="11018" y="2170"/>
                    <a:pt x="10965" y="2170"/>
                  </a:cubicBezTo>
                  <a:close/>
                  <a:moveTo>
                    <a:pt x="30341" y="2909"/>
                  </a:moveTo>
                  <a:cubicBezTo>
                    <a:pt x="30291" y="2909"/>
                    <a:pt x="30241" y="2935"/>
                    <a:pt x="30213" y="2980"/>
                  </a:cubicBezTo>
                  <a:cubicBezTo>
                    <a:pt x="30171" y="3049"/>
                    <a:pt x="30192" y="3140"/>
                    <a:pt x="30263" y="3183"/>
                  </a:cubicBezTo>
                  <a:cubicBezTo>
                    <a:pt x="30286" y="3198"/>
                    <a:pt x="30312" y="3205"/>
                    <a:pt x="30339" y="3205"/>
                  </a:cubicBezTo>
                  <a:cubicBezTo>
                    <a:pt x="30388" y="3205"/>
                    <a:pt x="30437" y="3180"/>
                    <a:pt x="30465" y="3133"/>
                  </a:cubicBezTo>
                  <a:cubicBezTo>
                    <a:pt x="30507" y="3065"/>
                    <a:pt x="30484" y="2974"/>
                    <a:pt x="30415" y="2931"/>
                  </a:cubicBezTo>
                  <a:cubicBezTo>
                    <a:pt x="30392" y="2916"/>
                    <a:pt x="30366" y="2909"/>
                    <a:pt x="30341" y="2909"/>
                  </a:cubicBezTo>
                  <a:close/>
                  <a:moveTo>
                    <a:pt x="9605" y="2932"/>
                  </a:moveTo>
                  <a:cubicBezTo>
                    <a:pt x="9579" y="2932"/>
                    <a:pt x="9553" y="2939"/>
                    <a:pt x="9529" y="2954"/>
                  </a:cubicBezTo>
                  <a:cubicBezTo>
                    <a:pt x="9461" y="2996"/>
                    <a:pt x="9440" y="3086"/>
                    <a:pt x="9483" y="3157"/>
                  </a:cubicBezTo>
                  <a:cubicBezTo>
                    <a:pt x="9509" y="3202"/>
                    <a:pt x="9556" y="3225"/>
                    <a:pt x="9608" y="3226"/>
                  </a:cubicBezTo>
                  <a:cubicBezTo>
                    <a:pt x="9634" y="3226"/>
                    <a:pt x="9662" y="3220"/>
                    <a:pt x="9685" y="3205"/>
                  </a:cubicBezTo>
                  <a:cubicBezTo>
                    <a:pt x="9753" y="3162"/>
                    <a:pt x="9774" y="3071"/>
                    <a:pt x="9731" y="3002"/>
                  </a:cubicBezTo>
                  <a:cubicBezTo>
                    <a:pt x="9704" y="2957"/>
                    <a:pt x="9655" y="2932"/>
                    <a:pt x="9605" y="2932"/>
                  </a:cubicBezTo>
                  <a:close/>
                  <a:moveTo>
                    <a:pt x="31633" y="3776"/>
                  </a:moveTo>
                  <a:cubicBezTo>
                    <a:pt x="31587" y="3776"/>
                    <a:pt x="31543" y="3797"/>
                    <a:pt x="31515" y="3836"/>
                  </a:cubicBezTo>
                  <a:cubicBezTo>
                    <a:pt x="31468" y="3904"/>
                    <a:pt x="31483" y="3993"/>
                    <a:pt x="31549" y="4043"/>
                  </a:cubicBezTo>
                  <a:cubicBezTo>
                    <a:pt x="31575" y="4061"/>
                    <a:pt x="31603" y="4070"/>
                    <a:pt x="31635" y="4070"/>
                  </a:cubicBezTo>
                  <a:cubicBezTo>
                    <a:pt x="31681" y="4070"/>
                    <a:pt x="31726" y="4050"/>
                    <a:pt x="31755" y="4008"/>
                  </a:cubicBezTo>
                  <a:cubicBezTo>
                    <a:pt x="31801" y="3944"/>
                    <a:pt x="31786" y="3852"/>
                    <a:pt x="31721" y="3802"/>
                  </a:cubicBezTo>
                  <a:lnTo>
                    <a:pt x="31721" y="3805"/>
                  </a:lnTo>
                  <a:cubicBezTo>
                    <a:pt x="31694" y="3785"/>
                    <a:pt x="31663" y="3776"/>
                    <a:pt x="31633" y="3776"/>
                  </a:cubicBezTo>
                  <a:close/>
                  <a:moveTo>
                    <a:pt x="8313" y="3799"/>
                  </a:moveTo>
                  <a:cubicBezTo>
                    <a:pt x="8283" y="3799"/>
                    <a:pt x="8253" y="3808"/>
                    <a:pt x="8227" y="3827"/>
                  </a:cubicBezTo>
                  <a:cubicBezTo>
                    <a:pt x="8160" y="3874"/>
                    <a:pt x="8147" y="3966"/>
                    <a:pt x="8194" y="4033"/>
                  </a:cubicBezTo>
                  <a:cubicBezTo>
                    <a:pt x="8223" y="4074"/>
                    <a:pt x="8269" y="4095"/>
                    <a:pt x="8314" y="4095"/>
                  </a:cubicBezTo>
                  <a:cubicBezTo>
                    <a:pt x="8343" y="4095"/>
                    <a:pt x="8374" y="4084"/>
                    <a:pt x="8400" y="4064"/>
                  </a:cubicBezTo>
                  <a:cubicBezTo>
                    <a:pt x="8467" y="4018"/>
                    <a:pt x="8480" y="3925"/>
                    <a:pt x="8434" y="3861"/>
                  </a:cubicBezTo>
                  <a:cubicBezTo>
                    <a:pt x="8404" y="3820"/>
                    <a:pt x="8359" y="3799"/>
                    <a:pt x="8313" y="3799"/>
                  </a:cubicBezTo>
                  <a:close/>
                  <a:moveTo>
                    <a:pt x="32859" y="4741"/>
                  </a:moveTo>
                  <a:cubicBezTo>
                    <a:pt x="32817" y="4741"/>
                    <a:pt x="32776" y="4758"/>
                    <a:pt x="32747" y="4792"/>
                  </a:cubicBezTo>
                  <a:cubicBezTo>
                    <a:pt x="32693" y="4854"/>
                    <a:pt x="32702" y="4946"/>
                    <a:pt x="32763" y="4999"/>
                  </a:cubicBezTo>
                  <a:cubicBezTo>
                    <a:pt x="32791" y="5023"/>
                    <a:pt x="32826" y="5034"/>
                    <a:pt x="32859" y="5035"/>
                  </a:cubicBezTo>
                  <a:cubicBezTo>
                    <a:pt x="32900" y="5035"/>
                    <a:pt x="32941" y="5018"/>
                    <a:pt x="32971" y="4982"/>
                  </a:cubicBezTo>
                  <a:cubicBezTo>
                    <a:pt x="33023" y="4921"/>
                    <a:pt x="33015" y="4829"/>
                    <a:pt x="32953" y="4776"/>
                  </a:cubicBezTo>
                  <a:lnTo>
                    <a:pt x="32955" y="4776"/>
                  </a:lnTo>
                  <a:cubicBezTo>
                    <a:pt x="32927" y="4752"/>
                    <a:pt x="32893" y="4741"/>
                    <a:pt x="32859" y="4741"/>
                  </a:cubicBezTo>
                  <a:close/>
                  <a:moveTo>
                    <a:pt x="7092" y="4766"/>
                  </a:moveTo>
                  <a:cubicBezTo>
                    <a:pt x="7057" y="4766"/>
                    <a:pt x="7023" y="4777"/>
                    <a:pt x="6996" y="4801"/>
                  </a:cubicBezTo>
                  <a:cubicBezTo>
                    <a:pt x="6935" y="4853"/>
                    <a:pt x="6927" y="4947"/>
                    <a:pt x="6981" y="5008"/>
                  </a:cubicBezTo>
                  <a:cubicBezTo>
                    <a:pt x="7009" y="5041"/>
                    <a:pt x="7048" y="5059"/>
                    <a:pt x="7088" y="5059"/>
                  </a:cubicBezTo>
                  <a:cubicBezTo>
                    <a:pt x="7089" y="5059"/>
                    <a:pt x="7090" y="5059"/>
                    <a:pt x="7092" y="5059"/>
                  </a:cubicBezTo>
                  <a:cubicBezTo>
                    <a:pt x="7126" y="5059"/>
                    <a:pt x="7158" y="5047"/>
                    <a:pt x="7188" y="5024"/>
                  </a:cubicBezTo>
                  <a:cubicBezTo>
                    <a:pt x="7248" y="4971"/>
                    <a:pt x="7256" y="4879"/>
                    <a:pt x="7204" y="4817"/>
                  </a:cubicBezTo>
                  <a:cubicBezTo>
                    <a:pt x="7175" y="4783"/>
                    <a:pt x="7133" y="4766"/>
                    <a:pt x="7092" y="4766"/>
                  </a:cubicBezTo>
                  <a:close/>
                  <a:moveTo>
                    <a:pt x="34004" y="5795"/>
                  </a:moveTo>
                  <a:cubicBezTo>
                    <a:pt x="33967" y="5795"/>
                    <a:pt x="33929" y="5810"/>
                    <a:pt x="33901" y="5838"/>
                  </a:cubicBezTo>
                  <a:cubicBezTo>
                    <a:pt x="33844" y="5897"/>
                    <a:pt x="33844" y="5990"/>
                    <a:pt x="33901" y="6048"/>
                  </a:cubicBezTo>
                  <a:cubicBezTo>
                    <a:pt x="33929" y="6075"/>
                    <a:pt x="33964" y="6088"/>
                    <a:pt x="34000" y="6088"/>
                  </a:cubicBezTo>
                  <a:cubicBezTo>
                    <a:pt x="34002" y="6088"/>
                    <a:pt x="34003" y="6088"/>
                    <a:pt x="34004" y="6088"/>
                  </a:cubicBezTo>
                  <a:cubicBezTo>
                    <a:pt x="34042" y="6088"/>
                    <a:pt x="34078" y="6075"/>
                    <a:pt x="34108" y="6046"/>
                  </a:cubicBezTo>
                  <a:cubicBezTo>
                    <a:pt x="34165" y="5990"/>
                    <a:pt x="34165" y="5897"/>
                    <a:pt x="34108" y="5838"/>
                  </a:cubicBezTo>
                  <a:cubicBezTo>
                    <a:pt x="34079" y="5810"/>
                    <a:pt x="34042" y="5795"/>
                    <a:pt x="34004" y="5795"/>
                  </a:cubicBezTo>
                  <a:close/>
                  <a:moveTo>
                    <a:pt x="5949" y="5826"/>
                  </a:moveTo>
                  <a:cubicBezTo>
                    <a:pt x="5911" y="5826"/>
                    <a:pt x="5873" y="5840"/>
                    <a:pt x="5845" y="5868"/>
                  </a:cubicBezTo>
                  <a:cubicBezTo>
                    <a:pt x="5788" y="5925"/>
                    <a:pt x="5788" y="6019"/>
                    <a:pt x="5845" y="6076"/>
                  </a:cubicBezTo>
                  <a:cubicBezTo>
                    <a:pt x="5874" y="6105"/>
                    <a:pt x="5912" y="6118"/>
                    <a:pt x="5948" y="6118"/>
                  </a:cubicBezTo>
                  <a:cubicBezTo>
                    <a:pt x="5987" y="6118"/>
                    <a:pt x="6024" y="6105"/>
                    <a:pt x="6052" y="6076"/>
                  </a:cubicBezTo>
                  <a:cubicBezTo>
                    <a:pt x="6110" y="6020"/>
                    <a:pt x="6110" y="5925"/>
                    <a:pt x="6052" y="5868"/>
                  </a:cubicBezTo>
                  <a:cubicBezTo>
                    <a:pt x="6024" y="5840"/>
                    <a:pt x="5987" y="5826"/>
                    <a:pt x="5949" y="5826"/>
                  </a:cubicBezTo>
                  <a:close/>
                  <a:moveTo>
                    <a:pt x="35063" y="6939"/>
                  </a:moveTo>
                  <a:cubicBezTo>
                    <a:pt x="35029" y="6939"/>
                    <a:pt x="34995" y="6950"/>
                    <a:pt x="34967" y="6974"/>
                  </a:cubicBezTo>
                  <a:cubicBezTo>
                    <a:pt x="34906" y="7026"/>
                    <a:pt x="34898" y="7119"/>
                    <a:pt x="34952" y="7182"/>
                  </a:cubicBezTo>
                  <a:cubicBezTo>
                    <a:pt x="34981" y="7215"/>
                    <a:pt x="35022" y="7232"/>
                    <a:pt x="35063" y="7232"/>
                  </a:cubicBezTo>
                  <a:cubicBezTo>
                    <a:pt x="35097" y="7232"/>
                    <a:pt x="35131" y="7220"/>
                    <a:pt x="35159" y="7197"/>
                  </a:cubicBezTo>
                  <a:cubicBezTo>
                    <a:pt x="35221" y="7144"/>
                    <a:pt x="35227" y="7052"/>
                    <a:pt x="35175" y="6990"/>
                  </a:cubicBezTo>
                  <a:cubicBezTo>
                    <a:pt x="35146" y="6956"/>
                    <a:pt x="35105" y="6939"/>
                    <a:pt x="35063" y="6939"/>
                  </a:cubicBezTo>
                  <a:close/>
                  <a:moveTo>
                    <a:pt x="4891" y="6969"/>
                  </a:moveTo>
                  <a:cubicBezTo>
                    <a:pt x="4849" y="6969"/>
                    <a:pt x="4808" y="6986"/>
                    <a:pt x="4778" y="7021"/>
                  </a:cubicBezTo>
                  <a:cubicBezTo>
                    <a:pt x="4726" y="7082"/>
                    <a:pt x="4735" y="7175"/>
                    <a:pt x="4797" y="7228"/>
                  </a:cubicBezTo>
                  <a:cubicBezTo>
                    <a:pt x="4824" y="7252"/>
                    <a:pt x="4854" y="7264"/>
                    <a:pt x="4886" y="7264"/>
                  </a:cubicBezTo>
                  <a:cubicBezTo>
                    <a:pt x="4888" y="7264"/>
                    <a:pt x="4889" y="7264"/>
                    <a:pt x="4890" y="7264"/>
                  </a:cubicBezTo>
                  <a:cubicBezTo>
                    <a:pt x="4932" y="7264"/>
                    <a:pt x="4971" y="7245"/>
                    <a:pt x="5001" y="7210"/>
                  </a:cubicBezTo>
                  <a:cubicBezTo>
                    <a:pt x="5054" y="7149"/>
                    <a:pt x="5047" y="7056"/>
                    <a:pt x="4986" y="7002"/>
                  </a:cubicBezTo>
                  <a:cubicBezTo>
                    <a:pt x="4958" y="6980"/>
                    <a:pt x="4925" y="6969"/>
                    <a:pt x="4891" y="6969"/>
                  </a:cubicBezTo>
                  <a:close/>
                  <a:moveTo>
                    <a:pt x="36032" y="8160"/>
                  </a:moveTo>
                  <a:cubicBezTo>
                    <a:pt x="36001" y="8160"/>
                    <a:pt x="35971" y="8169"/>
                    <a:pt x="35944" y="8188"/>
                  </a:cubicBezTo>
                  <a:cubicBezTo>
                    <a:pt x="35877" y="8236"/>
                    <a:pt x="35864" y="8328"/>
                    <a:pt x="35911" y="8394"/>
                  </a:cubicBezTo>
                  <a:cubicBezTo>
                    <a:pt x="35940" y="8433"/>
                    <a:pt x="35986" y="8452"/>
                    <a:pt x="36031" y="8452"/>
                  </a:cubicBezTo>
                  <a:cubicBezTo>
                    <a:pt x="36061" y="8452"/>
                    <a:pt x="36093" y="8444"/>
                    <a:pt x="36119" y="8425"/>
                  </a:cubicBezTo>
                  <a:cubicBezTo>
                    <a:pt x="36184" y="8377"/>
                    <a:pt x="36198" y="8285"/>
                    <a:pt x="36150" y="8219"/>
                  </a:cubicBezTo>
                  <a:lnTo>
                    <a:pt x="36151" y="8219"/>
                  </a:lnTo>
                  <a:cubicBezTo>
                    <a:pt x="36121" y="8180"/>
                    <a:pt x="36076" y="8160"/>
                    <a:pt x="36032" y="8160"/>
                  </a:cubicBezTo>
                  <a:close/>
                  <a:moveTo>
                    <a:pt x="3926" y="8194"/>
                  </a:moveTo>
                  <a:cubicBezTo>
                    <a:pt x="3881" y="8194"/>
                    <a:pt x="3836" y="8215"/>
                    <a:pt x="3808" y="8253"/>
                  </a:cubicBezTo>
                  <a:lnTo>
                    <a:pt x="3808" y="8255"/>
                  </a:lnTo>
                  <a:cubicBezTo>
                    <a:pt x="3760" y="8320"/>
                    <a:pt x="3776" y="8412"/>
                    <a:pt x="3843" y="8459"/>
                  </a:cubicBezTo>
                  <a:cubicBezTo>
                    <a:pt x="3869" y="8478"/>
                    <a:pt x="3897" y="8485"/>
                    <a:pt x="3927" y="8487"/>
                  </a:cubicBezTo>
                  <a:cubicBezTo>
                    <a:pt x="3971" y="8487"/>
                    <a:pt x="4016" y="8468"/>
                    <a:pt x="4046" y="8428"/>
                  </a:cubicBezTo>
                  <a:cubicBezTo>
                    <a:pt x="4093" y="8361"/>
                    <a:pt x="4079" y="8270"/>
                    <a:pt x="4015" y="8223"/>
                  </a:cubicBezTo>
                  <a:cubicBezTo>
                    <a:pt x="3988" y="8203"/>
                    <a:pt x="3957" y="8194"/>
                    <a:pt x="3926" y="8194"/>
                  </a:cubicBezTo>
                  <a:close/>
                  <a:moveTo>
                    <a:pt x="36899" y="9452"/>
                  </a:moveTo>
                  <a:cubicBezTo>
                    <a:pt x="36872" y="9452"/>
                    <a:pt x="36845" y="9459"/>
                    <a:pt x="36820" y="9474"/>
                  </a:cubicBezTo>
                  <a:cubicBezTo>
                    <a:pt x="36751" y="9516"/>
                    <a:pt x="36731" y="9608"/>
                    <a:pt x="36773" y="9676"/>
                  </a:cubicBezTo>
                  <a:cubicBezTo>
                    <a:pt x="36801" y="9722"/>
                    <a:pt x="36848" y="9748"/>
                    <a:pt x="36899" y="9748"/>
                  </a:cubicBezTo>
                  <a:cubicBezTo>
                    <a:pt x="36925" y="9748"/>
                    <a:pt x="36951" y="9740"/>
                    <a:pt x="36975" y="9725"/>
                  </a:cubicBezTo>
                  <a:cubicBezTo>
                    <a:pt x="37044" y="9683"/>
                    <a:pt x="37065" y="9591"/>
                    <a:pt x="37022" y="9523"/>
                  </a:cubicBezTo>
                  <a:cubicBezTo>
                    <a:pt x="36995" y="9476"/>
                    <a:pt x="36948" y="9452"/>
                    <a:pt x="36899" y="9452"/>
                  </a:cubicBezTo>
                  <a:close/>
                  <a:moveTo>
                    <a:pt x="3062" y="9488"/>
                  </a:moveTo>
                  <a:cubicBezTo>
                    <a:pt x="3012" y="9488"/>
                    <a:pt x="2963" y="9513"/>
                    <a:pt x="2936" y="9558"/>
                  </a:cubicBezTo>
                  <a:cubicBezTo>
                    <a:pt x="2894" y="9627"/>
                    <a:pt x="2914" y="9718"/>
                    <a:pt x="2985" y="9760"/>
                  </a:cubicBezTo>
                  <a:cubicBezTo>
                    <a:pt x="3009" y="9776"/>
                    <a:pt x="3035" y="9782"/>
                    <a:pt x="3062" y="9782"/>
                  </a:cubicBezTo>
                  <a:cubicBezTo>
                    <a:pt x="3111" y="9782"/>
                    <a:pt x="3160" y="9756"/>
                    <a:pt x="3187" y="9712"/>
                  </a:cubicBezTo>
                  <a:cubicBezTo>
                    <a:pt x="3229" y="9642"/>
                    <a:pt x="3207" y="9552"/>
                    <a:pt x="3138" y="9509"/>
                  </a:cubicBezTo>
                  <a:cubicBezTo>
                    <a:pt x="3115" y="9495"/>
                    <a:pt x="3089" y="9488"/>
                    <a:pt x="3062" y="9488"/>
                  </a:cubicBezTo>
                  <a:close/>
                  <a:moveTo>
                    <a:pt x="37663" y="10808"/>
                  </a:moveTo>
                  <a:cubicBezTo>
                    <a:pt x="37640" y="10808"/>
                    <a:pt x="37617" y="10813"/>
                    <a:pt x="37595" y="10825"/>
                  </a:cubicBezTo>
                  <a:cubicBezTo>
                    <a:pt x="37522" y="10863"/>
                    <a:pt x="37493" y="10951"/>
                    <a:pt x="37530" y="11024"/>
                  </a:cubicBezTo>
                  <a:cubicBezTo>
                    <a:pt x="37558" y="11075"/>
                    <a:pt x="37607" y="11102"/>
                    <a:pt x="37659" y="11102"/>
                  </a:cubicBezTo>
                  <a:cubicBezTo>
                    <a:pt x="37660" y="11102"/>
                    <a:pt x="37661" y="11102"/>
                    <a:pt x="37662" y="11102"/>
                  </a:cubicBezTo>
                  <a:cubicBezTo>
                    <a:pt x="37686" y="11102"/>
                    <a:pt x="37707" y="11097"/>
                    <a:pt x="37728" y="11086"/>
                  </a:cubicBezTo>
                  <a:cubicBezTo>
                    <a:pt x="37801" y="11048"/>
                    <a:pt x="37831" y="10959"/>
                    <a:pt x="37794" y="10887"/>
                  </a:cubicBezTo>
                  <a:cubicBezTo>
                    <a:pt x="37767" y="10836"/>
                    <a:pt x="37716" y="10808"/>
                    <a:pt x="37663" y="10808"/>
                  </a:cubicBezTo>
                  <a:close/>
                  <a:moveTo>
                    <a:pt x="2299" y="10849"/>
                  </a:moveTo>
                  <a:cubicBezTo>
                    <a:pt x="2245" y="10849"/>
                    <a:pt x="2194" y="10878"/>
                    <a:pt x="2167" y="10927"/>
                  </a:cubicBezTo>
                  <a:cubicBezTo>
                    <a:pt x="2132" y="11000"/>
                    <a:pt x="2159" y="11091"/>
                    <a:pt x="2232" y="11125"/>
                  </a:cubicBezTo>
                  <a:cubicBezTo>
                    <a:pt x="2254" y="11138"/>
                    <a:pt x="2277" y="11141"/>
                    <a:pt x="2299" y="11141"/>
                  </a:cubicBezTo>
                  <a:cubicBezTo>
                    <a:pt x="2354" y="11141"/>
                    <a:pt x="2404" y="11113"/>
                    <a:pt x="2430" y="11063"/>
                  </a:cubicBezTo>
                  <a:cubicBezTo>
                    <a:pt x="2468" y="10989"/>
                    <a:pt x="2438" y="10900"/>
                    <a:pt x="2366" y="10865"/>
                  </a:cubicBezTo>
                  <a:cubicBezTo>
                    <a:pt x="2344" y="10854"/>
                    <a:pt x="2321" y="10849"/>
                    <a:pt x="2299" y="10849"/>
                  </a:cubicBezTo>
                  <a:close/>
                  <a:moveTo>
                    <a:pt x="38317" y="12221"/>
                  </a:moveTo>
                  <a:cubicBezTo>
                    <a:pt x="38298" y="12221"/>
                    <a:pt x="38279" y="12225"/>
                    <a:pt x="38261" y="12232"/>
                  </a:cubicBezTo>
                  <a:cubicBezTo>
                    <a:pt x="38186" y="12263"/>
                    <a:pt x="38152" y="12349"/>
                    <a:pt x="38183" y="12424"/>
                  </a:cubicBezTo>
                  <a:cubicBezTo>
                    <a:pt x="38206" y="12481"/>
                    <a:pt x="38261" y="12515"/>
                    <a:pt x="38316" y="12515"/>
                  </a:cubicBezTo>
                  <a:cubicBezTo>
                    <a:pt x="38335" y="12515"/>
                    <a:pt x="38354" y="12512"/>
                    <a:pt x="38373" y="12504"/>
                  </a:cubicBezTo>
                  <a:cubicBezTo>
                    <a:pt x="38448" y="12473"/>
                    <a:pt x="38484" y="12386"/>
                    <a:pt x="38452" y="12312"/>
                  </a:cubicBezTo>
                  <a:cubicBezTo>
                    <a:pt x="38429" y="12254"/>
                    <a:pt x="38374" y="12221"/>
                    <a:pt x="38317" y="12221"/>
                  </a:cubicBezTo>
                  <a:close/>
                  <a:moveTo>
                    <a:pt x="1646" y="12263"/>
                  </a:moveTo>
                  <a:cubicBezTo>
                    <a:pt x="1588" y="12263"/>
                    <a:pt x="1533" y="12298"/>
                    <a:pt x="1510" y="12355"/>
                  </a:cubicBezTo>
                  <a:cubicBezTo>
                    <a:pt x="1479" y="12429"/>
                    <a:pt x="1516" y="12515"/>
                    <a:pt x="1590" y="12547"/>
                  </a:cubicBezTo>
                  <a:cubicBezTo>
                    <a:pt x="1608" y="12556"/>
                    <a:pt x="1628" y="12557"/>
                    <a:pt x="1647" y="12557"/>
                  </a:cubicBezTo>
                  <a:cubicBezTo>
                    <a:pt x="1704" y="12557"/>
                    <a:pt x="1759" y="12524"/>
                    <a:pt x="1782" y="12467"/>
                  </a:cubicBezTo>
                  <a:cubicBezTo>
                    <a:pt x="1813" y="12393"/>
                    <a:pt x="1775" y="12306"/>
                    <a:pt x="1702" y="12275"/>
                  </a:cubicBezTo>
                  <a:cubicBezTo>
                    <a:pt x="1684" y="12267"/>
                    <a:pt x="1665" y="12263"/>
                    <a:pt x="1646" y="12263"/>
                  </a:cubicBezTo>
                  <a:close/>
                  <a:moveTo>
                    <a:pt x="38858" y="13679"/>
                  </a:moveTo>
                  <a:cubicBezTo>
                    <a:pt x="38843" y="13679"/>
                    <a:pt x="38828" y="13682"/>
                    <a:pt x="38813" y="13687"/>
                  </a:cubicBezTo>
                  <a:cubicBezTo>
                    <a:pt x="38735" y="13712"/>
                    <a:pt x="38693" y="13794"/>
                    <a:pt x="38719" y="13873"/>
                  </a:cubicBezTo>
                  <a:cubicBezTo>
                    <a:pt x="38739" y="13936"/>
                    <a:pt x="38796" y="13976"/>
                    <a:pt x="38858" y="13976"/>
                  </a:cubicBezTo>
                  <a:cubicBezTo>
                    <a:pt x="38874" y="13976"/>
                    <a:pt x="38889" y="13972"/>
                    <a:pt x="38904" y="13968"/>
                  </a:cubicBezTo>
                  <a:cubicBezTo>
                    <a:pt x="38983" y="13942"/>
                    <a:pt x="39024" y="13861"/>
                    <a:pt x="38998" y="13781"/>
                  </a:cubicBezTo>
                  <a:cubicBezTo>
                    <a:pt x="38977" y="13720"/>
                    <a:pt x="38920" y="13679"/>
                    <a:pt x="38858" y="13679"/>
                  </a:cubicBezTo>
                  <a:close/>
                  <a:moveTo>
                    <a:pt x="1107" y="13726"/>
                  </a:moveTo>
                  <a:cubicBezTo>
                    <a:pt x="1045" y="13726"/>
                    <a:pt x="987" y="13766"/>
                    <a:pt x="967" y="13828"/>
                  </a:cubicBezTo>
                  <a:cubicBezTo>
                    <a:pt x="943" y="13908"/>
                    <a:pt x="985" y="13988"/>
                    <a:pt x="1063" y="14014"/>
                  </a:cubicBezTo>
                  <a:cubicBezTo>
                    <a:pt x="1073" y="14018"/>
                    <a:pt x="1085" y="14020"/>
                    <a:pt x="1097" y="14020"/>
                  </a:cubicBezTo>
                  <a:cubicBezTo>
                    <a:pt x="1100" y="14020"/>
                    <a:pt x="1104" y="14020"/>
                    <a:pt x="1107" y="14020"/>
                  </a:cubicBezTo>
                  <a:cubicBezTo>
                    <a:pt x="1167" y="14020"/>
                    <a:pt x="1227" y="13981"/>
                    <a:pt x="1246" y="13920"/>
                  </a:cubicBezTo>
                  <a:cubicBezTo>
                    <a:pt x="1271" y="13841"/>
                    <a:pt x="1229" y="13759"/>
                    <a:pt x="1152" y="13733"/>
                  </a:cubicBezTo>
                  <a:cubicBezTo>
                    <a:pt x="1137" y="13728"/>
                    <a:pt x="1122" y="13726"/>
                    <a:pt x="1107" y="13726"/>
                  </a:cubicBezTo>
                  <a:close/>
                  <a:moveTo>
                    <a:pt x="39283" y="15180"/>
                  </a:moveTo>
                  <a:cubicBezTo>
                    <a:pt x="39272" y="15180"/>
                    <a:pt x="39260" y="15182"/>
                    <a:pt x="39248" y="15184"/>
                  </a:cubicBezTo>
                  <a:cubicBezTo>
                    <a:pt x="39170" y="15204"/>
                    <a:pt x="39122" y="15282"/>
                    <a:pt x="39140" y="15361"/>
                  </a:cubicBezTo>
                  <a:cubicBezTo>
                    <a:pt x="39156" y="15429"/>
                    <a:pt x="39217" y="15474"/>
                    <a:pt x="39280" y="15475"/>
                  </a:cubicBezTo>
                  <a:cubicBezTo>
                    <a:pt x="39293" y="15475"/>
                    <a:pt x="39304" y="15472"/>
                    <a:pt x="39315" y="15471"/>
                  </a:cubicBezTo>
                  <a:cubicBezTo>
                    <a:pt x="39394" y="15451"/>
                    <a:pt x="39444" y="15371"/>
                    <a:pt x="39425" y="15292"/>
                  </a:cubicBezTo>
                  <a:lnTo>
                    <a:pt x="39424" y="15292"/>
                  </a:lnTo>
                  <a:cubicBezTo>
                    <a:pt x="39410" y="15226"/>
                    <a:pt x="39350" y="15180"/>
                    <a:pt x="39283" y="15180"/>
                  </a:cubicBezTo>
                  <a:close/>
                  <a:moveTo>
                    <a:pt x="688" y="15228"/>
                  </a:moveTo>
                  <a:cubicBezTo>
                    <a:pt x="620" y="15228"/>
                    <a:pt x="559" y="15271"/>
                    <a:pt x="542" y="15341"/>
                  </a:cubicBezTo>
                  <a:cubicBezTo>
                    <a:pt x="525" y="15419"/>
                    <a:pt x="575" y="15500"/>
                    <a:pt x="653" y="15517"/>
                  </a:cubicBezTo>
                  <a:cubicBezTo>
                    <a:pt x="664" y="15522"/>
                    <a:pt x="676" y="15522"/>
                    <a:pt x="686" y="15522"/>
                  </a:cubicBezTo>
                  <a:cubicBezTo>
                    <a:pt x="753" y="15522"/>
                    <a:pt x="813" y="15476"/>
                    <a:pt x="828" y="15410"/>
                  </a:cubicBezTo>
                  <a:lnTo>
                    <a:pt x="828" y="15407"/>
                  </a:lnTo>
                  <a:cubicBezTo>
                    <a:pt x="848" y="15330"/>
                    <a:pt x="799" y="15251"/>
                    <a:pt x="721" y="15231"/>
                  </a:cubicBezTo>
                  <a:cubicBezTo>
                    <a:pt x="710" y="15229"/>
                    <a:pt x="699" y="15228"/>
                    <a:pt x="688" y="15228"/>
                  </a:cubicBezTo>
                  <a:close/>
                  <a:moveTo>
                    <a:pt x="39587" y="16706"/>
                  </a:moveTo>
                  <a:cubicBezTo>
                    <a:pt x="39580" y="16706"/>
                    <a:pt x="39572" y="16707"/>
                    <a:pt x="39564" y="16708"/>
                  </a:cubicBezTo>
                  <a:cubicBezTo>
                    <a:pt x="39485" y="16721"/>
                    <a:pt x="39429" y="16796"/>
                    <a:pt x="39443" y="16876"/>
                  </a:cubicBezTo>
                  <a:cubicBezTo>
                    <a:pt x="39454" y="16949"/>
                    <a:pt x="39518" y="17000"/>
                    <a:pt x="39588" y="17000"/>
                  </a:cubicBezTo>
                  <a:lnTo>
                    <a:pt x="39611" y="17000"/>
                  </a:lnTo>
                  <a:cubicBezTo>
                    <a:pt x="39691" y="16986"/>
                    <a:pt x="39747" y="16912"/>
                    <a:pt x="39734" y="16831"/>
                  </a:cubicBezTo>
                  <a:cubicBezTo>
                    <a:pt x="39721" y="16758"/>
                    <a:pt x="39659" y="16706"/>
                    <a:pt x="39587" y="16706"/>
                  </a:cubicBezTo>
                  <a:close/>
                  <a:moveTo>
                    <a:pt x="387" y="16754"/>
                  </a:moveTo>
                  <a:cubicBezTo>
                    <a:pt x="315" y="16754"/>
                    <a:pt x="252" y="16806"/>
                    <a:pt x="241" y="16879"/>
                  </a:cubicBezTo>
                  <a:cubicBezTo>
                    <a:pt x="229" y="16958"/>
                    <a:pt x="283" y="17035"/>
                    <a:pt x="364" y="17046"/>
                  </a:cubicBezTo>
                  <a:cubicBezTo>
                    <a:pt x="368" y="17048"/>
                    <a:pt x="372" y="17048"/>
                    <a:pt x="377" y="17048"/>
                  </a:cubicBezTo>
                  <a:cubicBezTo>
                    <a:pt x="380" y="17048"/>
                    <a:pt x="383" y="17048"/>
                    <a:pt x="386" y="17047"/>
                  </a:cubicBezTo>
                  <a:cubicBezTo>
                    <a:pt x="458" y="17047"/>
                    <a:pt x="520" y="16997"/>
                    <a:pt x="532" y="16924"/>
                  </a:cubicBezTo>
                  <a:cubicBezTo>
                    <a:pt x="544" y="16844"/>
                    <a:pt x="489" y="16768"/>
                    <a:pt x="409" y="16756"/>
                  </a:cubicBezTo>
                  <a:cubicBezTo>
                    <a:pt x="402" y="16755"/>
                    <a:pt x="395" y="16754"/>
                    <a:pt x="387" y="16754"/>
                  </a:cubicBezTo>
                  <a:close/>
                  <a:moveTo>
                    <a:pt x="39773" y="18253"/>
                  </a:moveTo>
                  <a:cubicBezTo>
                    <a:pt x="39769" y="18253"/>
                    <a:pt x="39765" y="18253"/>
                    <a:pt x="39761" y="18254"/>
                  </a:cubicBezTo>
                  <a:cubicBezTo>
                    <a:pt x="39679" y="18259"/>
                    <a:pt x="39619" y="18332"/>
                    <a:pt x="39626" y="18412"/>
                  </a:cubicBezTo>
                  <a:cubicBezTo>
                    <a:pt x="39631" y="18488"/>
                    <a:pt x="39695" y="18547"/>
                    <a:pt x="39772" y="18547"/>
                  </a:cubicBezTo>
                  <a:lnTo>
                    <a:pt x="39783" y="18547"/>
                  </a:lnTo>
                  <a:cubicBezTo>
                    <a:pt x="39864" y="18541"/>
                    <a:pt x="39925" y="18469"/>
                    <a:pt x="39917" y="18389"/>
                  </a:cubicBezTo>
                  <a:cubicBezTo>
                    <a:pt x="39911" y="18312"/>
                    <a:pt x="39848" y="18253"/>
                    <a:pt x="39773" y="18253"/>
                  </a:cubicBezTo>
                  <a:close/>
                  <a:moveTo>
                    <a:pt x="207" y="18301"/>
                  </a:moveTo>
                  <a:cubicBezTo>
                    <a:pt x="129" y="18301"/>
                    <a:pt x="64" y="18359"/>
                    <a:pt x="59" y="18436"/>
                  </a:cubicBezTo>
                  <a:cubicBezTo>
                    <a:pt x="52" y="18519"/>
                    <a:pt x="114" y="18589"/>
                    <a:pt x="193" y="18596"/>
                  </a:cubicBezTo>
                  <a:cubicBezTo>
                    <a:pt x="198" y="18596"/>
                    <a:pt x="202" y="18596"/>
                    <a:pt x="207" y="18594"/>
                  </a:cubicBezTo>
                  <a:cubicBezTo>
                    <a:pt x="283" y="18594"/>
                    <a:pt x="348" y="18536"/>
                    <a:pt x="353" y="18459"/>
                  </a:cubicBezTo>
                  <a:cubicBezTo>
                    <a:pt x="359" y="18379"/>
                    <a:pt x="298" y="18307"/>
                    <a:pt x="218" y="18302"/>
                  </a:cubicBezTo>
                  <a:cubicBezTo>
                    <a:pt x="214" y="18301"/>
                    <a:pt x="210" y="18301"/>
                    <a:pt x="207" y="18301"/>
                  </a:cubicBezTo>
                  <a:close/>
                  <a:moveTo>
                    <a:pt x="39834" y="19811"/>
                  </a:moveTo>
                  <a:cubicBezTo>
                    <a:pt x="39752" y="19811"/>
                    <a:pt x="39688" y="19877"/>
                    <a:pt x="39688" y="19957"/>
                  </a:cubicBezTo>
                  <a:cubicBezTo>
                    <a:pt x="39688" y="20038"/>
                    <a:pt x="39755" y="20103"/>
                    <a:pt x="39834" y="20103"/>
                  </a:cubicBezTo>
                  <a:cubicBezTo>
                    <a:pt x="39914" y="20103"/>
                    <a:pt x="39980" y="20038"/>
                    <a:pt x="39980" y="19957"/>
                  </a:cubicBezTo>
                  <a:cubicBezTo>
                    <a:pt x="39980" y="19875"/>
                    <a:pt x="39915" y="19811"/>
                    <a:pt x="39834" y="19811"/>
                  </a:cubicBezTo>
                  <a:close/>
                  <a:moveTo>
                    <a:pt x="147" y="19860"/>
                  </a:moveTo>
                  <a:cubicBezTo>
                    <a:pt x="65" y="19860"/>
                    <a:pt x="0" y="19924"/>
                    <a:pt x="0" y="20007"/>
                  </a:cubicBezTo>
                  <a:cubicBezTo>
                    <a:pt x="0" y="20087"/>
                    <a:pt x="65" y="20153"/>
                    <a:pt x="147" y="20153"/>
                  </a:cubicBezTo>
                  <a:cubicBezTo>
                    <a:pt x="227" y="20153"/>
                    <a:pt x="293" y="20087"/>
                    <a:pt x="293" y="20007"/>
                  </a:cubicBezTo>
                  <a:cubicBezTo>
                    <a:pt x="293" y="19925"/>
                    <a:pt x="228" y="19860"/>
                    <a:pt x="147" y="19860"/>
                  </a:cubicBezTo>
                  <a:close/>
                  <a:moveTo>
                    <a:pt x="39775" y="21367"/>
                  </a:moveTo>
                  <a:cubicBezTo>
                    <a:pt x="39701" y="21367"/>
                    <a:pt x="39638" y="21424"/>
                    <a:pt x="39632" y="21503"/>
                  </a:cubicBezTo>
                  <a:cubicBezTo>
                    <a:pt x="39626" y="21584"/>
                    <a:pt x="39687" y="21653"/>
                    <a:pt x="39767" y="21659"/>
                  </a:cubicBezTo>
                  <a:lnTo>
                    <a:pt x="39778" y="21659"/>
                  </a:lnTo>
                  <a:cubicBezTo>
                    <a:pt x="39855" y="21659"/>
                    <a:pt x="39917" y="21601"/>
                    <a:pt x="39923" y="21524"/>
                  </a:cubicBezTo>
                  <a:cubicBezTo>
                    <a:pt x="39932" y="21445"/>
                    <a:pt x="39871" y="21373"/>
                    <a:pt x="39789" y="21368"/>
                  </a:cubicBezTo>
                  <a:cubicBezTo>
                    <a:pt x="39784" y="21367"/>
                    <a:pt x="39780" y="21367"/>
                    <a:pt x="39775" y="21367"/>
                  </a:cubicBezTo>
                  <a:close/>
                  <a:moveTo>
                    <a:pt x="209" y="21415"/>
                  </a:moveTo>
                  <a:cubicBezTo>
                    <a:pt x="205" y="21415"/>
                    <a:pt x="201" y="21415"/>
                    <a:pt x="197" y="21416"/>
                  </a:cubicBezTo>
                  <a:cubicBezTo>
                    <a:pt x="116" y="21421"/>
                    <a:pt x="54" y="21492"/>
                    <a:pt x="62" y="21573"/>
                  </a:cubicBezTo>
                  <a:cubicBezTo>
                    <a:pt x="67" y="21648"/>
                    <a:pt x="130" y="21708"/>
                    <a:pt x="207" y="21708"/>
                  </a:cubicBezTo>
                  <a:cubicBezTo>
                    <a:pt x="208" y="21708"/>
                    <a:pt x="208" y="21708"/>
                    <a:pt x="209" y="21708"/>
                  </a:cubicBezTo>
                  <a:lnTo>
                    <a:pt x="220" y="21708"/>
                  </a:lnTo>
                  <a:cubicBezTo>
                    <a:pt x="301" y="21703"/>
                    <a:pt x="360" y="21631"/>
                    <a:pt x="355" y="21550"/>
                  </a:cubicBezTo>
                  <a:cubicBezTo>
                    <a:pt x="348" y="21474"/>
                    <a:pt x="284" y="21415"/>
                    <a:pt x="209" y="21415"/>
                  </a:cubicBezTo>
                  <a:close/>
                  <a:moveTo>
                    <a:pt x="39601" y="22913"/>
                  </a:moveTo>
                  <a:cubicBezTo>
                    <a:pt x="39530" y="22913"/>
                    <a:pt x="39465" y="22965"/>
                    <a:pt x="39454" y="23038"/>
                  </a:cubicBezTo>
                  <a:cubicBezTo>
                    <a:pt x="39441" y="23119"/>
                    <a:pt x="39496" y="23194"/>
                    <a:pt x="39576" y="23205"/>
                  </a:cubicBezTo>
                  <a:cubicBezTo>
                    <a:pt x="39584" y="23207"/>
                    <a:pt x="39591" y="23207"/>
                    <a:pt x="39600" y="23207"/>
                  </a:cubicBezTo>
                  <a:cubicBezTo>
                    <a:pt x="39671" y="23207"/>
                    <a:pt x="39734" y="23156"/>
                    <a:pt x="39745" y="23084"/>
                  </a:cubicBezTo>
                  <a:cubicBezTo>
                    <a:pt x="39756" y="23003"/>
                    <a:pt x="39702" y="22929"/>
                    <a:pt x="39622" y="22914"/>
                  </a:cubicBezTo>
                  <a:cubicBezTo>
                    <a:pt x="39615" y="22913"/>
                    <a:pt x="39608" y="22913"/>
                    <a:pt x="39601" y="22913"/>
                  </a:cubicBezTo>
                  <a:close/>
                  <a:moveTo>
                    <a:pt x="389" y="22963"/>
                  </a:moveTo>
                  <a:cubicBezTo>
                    <a:pt x="382" y="22963"/>
                    <a:pt x="375" y="22963"/>
                    <a:pt x="368" y="22964"/>
                  </a:cubicBezTo>
                  <a:cubicBezTo>
                    <a:pt x="287" y="22976"/>
                    <a:pt x="233" y="23052"/>
                    <a:pt x="245" y="23132"/>
                  </a:cubicBezTo>
                  <a:cubicBezTo>
                    <a:pt x="257" y="23205"/>
                    <a:pt x="319" y="23256"/>
                    <a:pt x="390" y="23256"/>
                  </a:cubicBezTo>
                  <a:cubicBezTo>
                    <a:pt x="399" y="23256"/>
                    <a:pt x="405" y="23256"/>
                    <a:pt x="412" y="23255"/>
                  </a:cubicBezTo>
                  <a:cubicBezTo>
                    <a:pt x="493" y="23243"/>
                    <a:pt x="547" y="23167"/>
                    <a:pt x="536" y="23086"/>
                  </a:cubicBezTo>
                  <a:cubicBezTo>
                    <a:pt x="524" y="23013"/>
                    <a:pt x="461" y="22963"/>
                    <a:pt x="389" y="22963"/>
                  </a:cubicBezTo>
                  <a:close/>
                  <a:moveTo>
                    <a:pt x="39299" y="24442"/>
                  </a:moveTo>
                  <a:cubicBezTo>
                    <a:pt x="39232" y="24442"/>
                    <a:pt x="39172" y="24487"/>
                    <a:pt x="39156" y="24553"/>
                  </a:cubicBezTo>
                  <a:cubicBezTo>
                    <a:pt x="39139" y="24634"/>
                    <a:pt x="39189" y="24713"/>
                    <a:pt x="39267" y="24733"/>
                  </a:cubicBezTo>
                  <a:cubicBezTo>
                    <a:pt x="39278" y="24735"/>
                    <a:pt x="39290" y="24737"/>
                    <a:pt x="39300" y="24737"/>
                  </a:cubicBezTo>
                  <a:cubicBezTo>
                    <a:pt x="39366" y="24737"/>
                    <a:pt x="39426" y="24688"/>
                    <a:pt x="39442" y="24623"/>
                  </a:cubicBezTo>
                  <a:cubicBezTo>
                    <a:pt x="39462" y="24545"/>
                    <a:pt x="39413" y="24464"/>
                    <a:pt x="39335" y="24447"/>
                  </a:cubicBezTo>
                  <a:cubicBezTo>
                    <a:pt x="39323" y="24444"/>
                    <a:pt x="39311" y="24442"/>
                    <a:pt x="39299" y="24442"/>
                  </a:cubicBezTo>
                  <a:close/>
                  <a:moveTo>
                    <a:pt x="693" y="24489"/>
                  </a:moveTo>
                  <a:cubicBezTo>
                    <a:pt x="682" y="24489"/>
                    <a:pt x="671" y="24491"/>
                    <a:pt x="659" y="24493"/>
                  </a:cubicBezTo>
                  <a:cubicBezTo>
                    <a:pt x="580" y="24513"/>
                    <a:pt x="531" y="24591"/>
                    <a:pt x="549" y="24672"/>
                  </a:cubicBezTo>
                  <a:cubicBezTo>
                    <a:pt x="567" y="24738"/>
                    <a:pt x="624" y="24784"/>
                    <a:pt x="690" y="24784"/>
                  </a:cubicBezTo>
                  <a:cubicBezTo>
                    <a:pt x="691" y="24784"/>
                    <a:pt x="692" y="24784"/>
                    <a:pt x="692" y="24784"/>
                  </a:cubicBezTo>
                  <a:cubicBezTo>
                    <a:pt x="705" y="24784"/>
                    <a:pt x="716" y="24782"/>
                    <a:pt x="728" y="24780"/>
                  </a:cubicBezTo>
                  <a:cubicBezTo>
                    <a:pt x="805" y="24760"/>
                    <a:pt x="855" y="24681"/>
                    <a:pt x="836" y="24603"/>
                  </a:cubicBezTo>
                  <a:cubicBezTo>
                    <a:pt x="820" y="24534"/>
                    <a:pt x="759" y="24489"/>
                    <a:pt x="693" y="24489"/>
                  </a:cubicBezTo>
                  <a:close/>
                  <a:moveTo>
                    <a:pt x="38883" y="25942"/>
                  </a:moveTo>
                  <a:cubicBezTo>
                    <a:pt x="38820" y="25942"/>
                    <a:pt x="38762" y="25982"/>
                    <a:pt x="38741" y="26045"/>
                  </a:cubicBezTo>
                  <a:cubicBezTo>
                    <a:pt x="38715" y="26122"/>
                    <a:pt x="38758" y="26203"/>
                    <a:pt x="38837" y="26229"/>
                  </a:cubicBezTo>
                  <a:cubicBezTo>
                    <a:pt x="38850" y="26236"/>
                    <a:pt x="38865" y="26237"/>
                    <a:pt x="38880" y="26238"/>
                  </a:cubicBezTo>
                  <a:cubicBezTo>
                    <a:pt x="38943" y="26238"/>
                    <a:pt x="39002" y="26198"/>
                    <a:pt x="39021" y="26135"/>
                  </a:cubicBezTo>
                  <a:cubicBezTo>
                    <a:pt x="39047" y="26056"/>
                    <a:pt x="39003" y="25975"/>
                    <a:pt x="38925" y="25949"/>
                  </a:cubicBezTo>
                  <a:cubicBezTo>
                    <a:pt x="38911" y="25944"/>
                    <a:pt x="38897" y="25942"/>
                    <a:pt x="38883" y="25942"/>
                  </a:cubicBezTo>
                  <a:close/>
                  <a:moveTo>
                    <a:pt x="1116" y="25988"/>
                  </a:moveTo>
                  <a:cubicBezTo>
                    <a:pt x="1101" y="25988"/>
                    <a:pt x="1086" y="25990"/>
                    <a:pt x="1071" y="25995"/>
                  </a:cubicBezTo>
                  <a:cubicBezTo>
                    <a:pt x="992" y="26021"/>
                    <a:pt x="951" y="26103"/>
                    <a:pt x="977" y="26182"/>
                  </a:cubicBezTo>
                  <a:cubicBezTo>
                    <a:pt x="996" y="26243"/>
                    <a:pt x="1053" y="26283"/>
                    <a:pt x="1116" y="26284"/>
                  </a:cubicBezTo>
                  <a:cubicBezTo>
                    <a:pt x="1131" y="26284"/>
                    <a:pt x="1146" y="26281"/>
                    <a:pt x="1161" y="26276"/>
                  </a:cubicBezTo>
                  <a:cubicBezTo>
                    <a:pt x="1237" y="26250"/>
                    <a:pt x="1282" y="26169"/>
                    <a:pt x="1256" y="26091"/>
                  </a:cubicBezTo>
                  <a:cubicBezTo>
                    <a:pt x="1236" y="26029"/>
                    <a:pt x="1178" y="25988"/>
                    <a:pt x="1116" y="25988"/>
                  </a:cubicBezTo>
                  <a:close/>
                  <a:moveTo>
                    <a:pt x="38342" y="27407"/>
                  </a:moveTo>
                  <a:cubicBezTo>
                    <a:pt x="38285" y="27407"/>
                    <a:pt x="38230" y="27441"/>
                    <a:pt x="38207" y="27498"/>
                  </a:cubicBezTo>
                  <a:lnTo>
                    <a:pt x="38207" y="27497"/>
                  </a:lnTo>
                  <a:lnTo>
                    <a:pt x="38207" y="27497"/>
                  </a:lnTo>
                  <a:cubicBezTo>
                    <a:pt x="38178" y="27574"/>
                    <a:pt x="38212" y="27659"/>
                    <a:pt x="38288" y="27689"/>
                  </a:cubicBezTo>
                  <a:cubicBezTo>
                    <a:pt x="38307" y="27696"/>
                    <a:pt x="38325" y="27701"/>
                    <a:pt x="38345" y="27701"/>
                  </a:cubicBezTo>
                  <a:cubicBezTo>
                    <a:pt x="38400" y="27701"/>
                    <a:pt x="38456" y="27667"/>
                    <a:pt x="38479" y="27610"/>
                  </a:cubicBezTo>
                  <a:cubicBezTo>
                    <a:pt x="38511" y="27534"/>
                    <a:pt x="38475" y="27448"/>
                    <a:pt x="38399" y="27418"/>
                  </a:cubicBezTo>
                  <a:cubicBezTo>
                    <a:pt x="38380" y="27411"/>
                    <a:pt x="38361" y="27407"/>
                    <a:pt x="38342" y="27407"/>
                  </a:cubicBezTo>
                  <a:close/>
                  <a:moveTo>
                    <a:pt x="1653" y="27449"/>
                  </a:moveTo>
                  <a:cubicBezTo>
                    <a:pt x="1635" y="27449"/>
                    <a:pt x="1617" y="27453"/>
                    <a:pt x="1599" y="27460"/>
                  </a:cubicBezTo>
                  <a:cubicBezTo>
                    <a:pt x="1524" y="27491"/>
                    <a:pt x="1489" y="27577"/>
                    <a:pt x="1520" y="27652"/>
                  </a:cubicBezTo>
                  <a:cubicBezTo>
                    <a:pt x="1543" y="27709"/>
                    <a:pt x="1598" y="27743"/>
                    <a:pt x="1656" y="27743"/>
                  </a:cubicBezTo>
                  <a:cubicBezTo>
                    <a:pt x="1673" y="27743"/>
                    <a:pt x="1692" y="27740"/>
                    <a:pt x="1711" y="27732"/>
                  </a:cubicBezTo>
                  <a:cubicBezTo>
                    <a:pt x="1787" y="27701"/>
                    <a:pt x="1822" y="27613"/>
                    <a:pt x="1791" y="27540"/>
                  </a:cubicBezTo>
                  <a:cubicBezTo>
                    <a:pt x="1767" y="27484"/>
                    <a:pt x="1711" y="27449"/>
                    <a:pt x="1653" y="27449"/>
                  </a:cubicBezTo>
                  <a:close/>
                  <a:moveTo>
                    <a:pt x="37692" y="28824"/>
                  </a:moveTo>
                  <a:cubicBezTo>
                    <a:pt x="37639" y="28824"/>
                    <a:pt x="37588" y="28852"/>
                    <a:pt x="37562" y="28903"/>
                  </a:cubicBezTo>
                  <a:cubicBezTo>
                    <a:pt x="37525" y="28975"/>
                    <a:pt x="37555" y="29064"/>
                    <a:pt x="37628" y="29101"/>
                  </a:cubicBezTo>
                  <a:cubicBezTo>
                    <a:pt x="37649" y="29112"/>
                    <a:pt x="37671" y="29117"/>
                    <a:pt x="37694" y="29117"/>
                  </a:cubicBezTo>
                  <a:cubicBezTo>
                    <a:pt x="37746" y="29117"/>
                    <a:pt x="37798" y="29086"/>
                    <a:pt x="37826" y="29037"/>
                  </a:cubicBezTo>
                  <a:cubicBezTo>
                    <a:pt x="37863" y="28964"/>
                    <a:pt x="37833" y="28876"/>
                    <a:pt x="37761" y="28841"/>
                  </a:cubicBezTo>
                  <a:cubicBezTo>
                    <a:pt x="37739" y="28829"/>
                    <a:pt x="37715" y="28824"/>
                    <a:pt x="37692" y="28824"/>
                  </a:cubicBezTo>
                  <a:close/>
                  <a:moveTo>
                    <a:pt x="2309" y="28862"/>
                  </a:moveTo>
                  <a:cubicBezTo>
                    <a:pt x="2286" y="28862"/>
                    <a:pt x="2264" y="28867"/>
                    <a:pt x="2242" y="28877"/>
                  </a:cubicBezTo>
                  <a:cubicBezTo>
                    <a:pt x="2169" y="28914"/>
                    <a:pt x="2139" y="29003"/>
                    <a:pt x="2178" y="29075"/>
                  </a:cubicBezTo>
                  <a:cubicBezTo>
                    <a:pt x="2202" y="29126"/>
                    <a:pt x="2256" y="29156"/>
                    <a:pt x="2310" y="29156"/>
                  </a:cubicBezTo>
                  <a:cubicBezTo>
                    <a:pt x="2330" y="29156"/>
                    <a:pt x="2353" y="29152"/>
                    <a:pt x="2376" y="29140"/>
                  </a:cubicBezTo>
                  <a:cubicBezTo>
                    <a:pt x="2449" y="29102"/>
                    <a:pt x="2475" y="29014"/>
                    <a:pt x="2440" y="28941"/>
                  </a:cubicBezTo>
                  <a:cubicBezTo>
                    <a:pt x="2414" y="28890"/>
                    <a:pt x="2362" y="28862"/>
                    <a:pt x="2309" y="28862"/>
                  </a:cubicBezTo>
                  <a:close/>
                  <a:moveTo>
                    <a:pt x="36934" y="30183"/>
                  </a:moveTo>
                  <a:cubicBezTo>
                    <a:pt x="36884" y="30183"/>
                    <a:pt x="36835" y="30208"/>
                    <a:pt x="36806" y="30253"/>
                  </a:cubicBezTo>
                  <a:cubicBezTo>
                    <a:pt x="36765" y="30323"/>
                    <a:pt x="36788" y="30414"/>
                    <a:pt x="36856" y="30456"/>
                  </a:cubicBezTo>
                  <a:cubicBezTo>
                    <a:pt x="36879" y="30470"/>
                    <a:pt x="36907" y="30479"/>
                    <a:pt x="36931" y="30479"/>
                  </a:cubicBezTo>
                  <a:cubicBezTo>
                    <a:pt x="36983" y="30479"/>
                    <a:pt x="37029" y="30453"/>
                    <a:pt x="37057" y="30407"/>
                  </a:cubicBezTo>
                  <a:cubicBezTo>
                    <a:pt x="37101" y="30338"/>
                    <a:pt x="37079" y="30247"/>
                    <a:pt x="37011" y="30205"/>
                  </a:cubicBezTo>
                  <a:cubicBezTo>
                    <a:pt x="36986" y="30190"/>
                    <a:pt x="36960" y="30183"/>
                    <a:pt x="36934" y="30183"/>
                  </a:cubicBezTo>
                  <a:close/>
                  <a:moveTo>
                    <a:pt x="3072" y="30220"/>
                  </a:moveTo>
                  <a:cubicBezTo>
                    <a:pt x="3046" y="30220"/>
                    <a:pt x="3018" y="30227"/>
                    <a:pt x="2993" y="30242"/>
                  </a:cubicBezTo>
                  <a:cubicBezTo>
                    <a:pt x="2925" y="30284"/>
                    <a:pt x="2904" y="30375"/>
                    <a:pt x="2946" y="30444"/>
                  </a:cubicBezTo>
                  <a:cubicBezTo>
                    <a:pt x="2973" y="30490"/>
                    <a:pt x="3020" y="30513"/>
                    <a:pt x="3072" y="30513"/>
                  </a:cubicBezTo>
                  <a:cubicBezTo>
                    <a:pt x="3098" y="30513"/>
                    <a:pt x="3125" y="30507"/>
                    <a:pt x="3149" y="30491"/>
                  </a:cubicBezTo>
                  <a:cubicBezTo>
                    <a:pt x="3217" y="30449"/>
                    <a:pt x="3238" y="30357"/>
                    <a:pt x="3195" y="30289"/>
                  </a:cubicBezTo>
                  <a:cubicBezTo>
                    <a:pt x="3168" y="30244"/>
                    <a:pt x="3121" y="30220"/>
                    <a:pt x="3072" y="30220"/>
                  </a:cubicBezTo>
                  <a:close/>
                  <a:moveTo>
                    <a:pt x="36069" y="31479"/>
                  </a:moveTo>
                  <a:cubicBezTo>
                    <a:pt x="36023" y="31479"/>
                    <a:pt x="35978" y="31501"/>
                    <a:pt x="35949" y="31540"/>
                  </a:cubicBezTo>
                  <a:cubicBezTo>
                    <a:pt x="35903" y="31607"/>
                    <a:pt x="35916" y="31699"/>
                    <a:pt x="35984" y="31746"/>
                  </a:cubicBezTo>
                  <a:cubicBezTo>
                    <a:pt x="36010" y="31766"/>
                    <a:pt x="36038" y="31773"/>
                    <a:pt x="36069" y="31773"/>
                  </a:cubicBezTo>
                  <a:cubicBezTo>
                    <a:pt x="36114" y="31773"/>
                    <a:pt x="36160" y="31751"/>
                    <a:pt x="36187" y="31713"/>
                  </a:cubicBezTo>
                  <a:cubicBezTo>
                    <a:pt x="36236" y="31648"/>
                    <a:pt x="36220" y="31555"/>
                    <a:pt x="36156" y="31507"/>
                  </a:cubicBezTo>
                  <a:cubicBezTo>
                    <a:pt x="36129" y="31488"/>
                    <a:pt x="36099" y="31479"/>
                    <a:pt x="36069" y="31479"/>
                  </a:cubicBezTo>
                  <a:close/>
                  <a:moveTo>
                    <a:pt x="3938" y="31513"/>
                  </a:moveTo>
                  <a:cubicBezTo>
                    <a:pt x="3908" y="31513"/>
                    <a:pt x="3877" y="31523"/>
                    <a:pt x="3850" y="31543"/>
                  </a:cubicBezTo>
                  <a:cubicBezTo>
                    <a:pt x="3786" y="31589"/>
                    <a:pt x="3772" y="31682"/>
                    <a:pt x="3819" y="31746"/>
                  </a:cubicBezTo>
                  <a:cubicBezTo>
                    <a:pt x="3846" y="31788"/>
                    <a:pt x="3891" y="31807"/>
                    <a:pt x="3938" y="31807"/>
                  </a:cubicBezTo>
                  <a:cubicBezTo>
                    <a:pt x="3968" y="31807"/>
                    <a:pt x="3998" y="31799"/>
                    <a:pt x="4025" y="31779"/>
                  </a:cubicBezTo>
                  <a:cubicBezTo>
                    <a:pt x="4090" y="31732"/>
                    <a:pt x="4105" y="31640"/>
                    <a:pt x="4056" y="31574"/>
                  </a:cubicBezTo>
                  <a:cubicBezTo>
                    <a:pt x="4028" y="31535"/>
                    <a:pt x="3984" y="31513"/>
                    <a:pt x="3938" y="31513"/>
                  </a:cubicBezTo>
                  <a:close/>
                  <a:moveTo>
                    <a:pt x="35105" y="32707"/>
                  </a:moveTo>
                  <a:cubicBezTo>
                    <a:pt x="35063" y="32707"/>
                    <a:pt x="35022" y="32724"/>
                    <a:pt x="34993" y="32757"/>
                  </a:cubicBezTo>
                  <a:cubicBezTo>
                    <a:pt x="34941" y="32820"/>
                    <a:pt x="34948" y="32912"/>
                    <a:pt x="35011" y="32965"/>
                  </a:cubicBezTo>
                  <a:cubicBezTo>
                    <a:pt x="35038" y="32989"/>
                    <a:pt x="35072" y="33000"/>
                    <a:pt x="35107" y="33000"/>
                  </a:cubicBezTo>
                  <a:cubicBezTo>
                    <a:pt x="35147" y="33000"/>
                    <a:pt x="35188" y="32984"/>
                    <a:pt x="35218" y="32949"/>
                  </a:cubicBezTo>
                  <a:cubicBezTo>
                    <a:pt x="35270" y="32887"/>
                    <a:pt x="35263" y="32795"/>
                    <a:pt x="35200" y="32742"/>
                  </a:cubicBezTo>
                  <a:cubicBezTo>
                    <a:pt x="35173" y="32718"/>
                    <a:pt x="35139" y="32707"/>
                    <a:pt x="35105" y="32707"/>
                  </a:cubicBezTo>
                  <a:close/>
                  <a:moveTo>
                    <a:pt x="4903" y="32736"/>
                  </a:moveTo>
                  <a:cubicBezTo>
                    <a:pt x="4869" y="32736"/>
                    <a:pt x="4835" y="32748"/>
                    <a:pt x="4807" y="32772"/>
                  </a:cubicBezTo>
                  <a:cubicBezTo>
                    <a:pt x="4743" y="32823"/>
                    <a:pt x="4738" y="32917"/>
                    <a:pt x="4789" y="32978"/>
                  </a:cubicBezTo>
                  <a:lnTo>
                    <a:pt x="4792" y="32978"/>
                  </a:lnTo>
                  <a:cubicBezTo>
                    <a:pt x="4819" y="33013"/>
                    <a:pt x="4860" y="33031"/>
                    <a:pt x="4902" y="33031"/>
                  </a:cubicBezTo>
                  <a:cubicBezTo>
                    <a:pt x="4935" y="33031"/>
                    <a:pt x="4969" y="33020"/>
                    <a:pt x="4996" y="32994"/>
                  </a:cubicBezTo>
                  <a:cubicBezTo>
                    <a:pt x="5059" y="32943"/>
                    <a:pt x="5065" y="32849"/>
                    <a:pt x="5015" y="32788"/>
                  </a:cubicBezTo>
                  <a:cubicBezTo>
                    <a:pt x="4985" y="32754"/>
                    <a:pt x="4944" y="32736"/>
                    <a:pt x="4903" y="32736"/>
                  </a:cubicBezTo>
                  <a:close/>
                  <a:moveTo>
                    <a:pt x="34049" y="33852"/>
                  </a:moveTo>
                  <a:cubicBezTo>
                    <a:pt x="34012" y="33852"/>
                    <a:pt x="33974" y="33866"/>
                    <a:pt x="33945" y="33894"/>
                  </a:cubicBezTo>
                  <a:cubicBezTo>
                    <a:pt x="33888" y="33954"/>
                    <a:pt x="33888" y="34045"/>
                    <a:pt x="33945" y="34102"/>
                  </a:cubicBezTo>
                  <a:cubicBezTo>
                    <a:pt x="33974" y="34132"/>
                    <a:pt x="34013" y="34145"/>
                    <a:pt x="34049" y="34145"/>
                  </a:cubicBezTo>
                  <a:cubicBezTo>
                    <a:pt x="34085" y="34145"/>
                    <a:pt x="34125" y="34132"/>
                    <a:pt x="34153" y="34102"/>
                  </a:cubicBezTo>
                  <a:cubicBezTo>
                    <a:pt x="34211" y="34045"/>
                    <a:pt x="34210" y="33951"/>
                    <a:pt x="34153" y="33894"/>
                  </a:cubicBezTo>
                  <a:cubicBezTo>
                    <a:pt x="34125" y="33866"/>
                    <a:pt x="34087" y="33852"/>
                    <a:pt x="34049" y="33852"/>
                  </a:cubicBezTo>
                  <a:close/>
                  <a:moveTo>
                    <a:pt x="5960" y="33881"/>
                  </a:moveTo>
                  <a:cubicBezTo>
                    <a:pt x="5922" y="33881"/>
                    <a:pt x="5885" y="33895"/>
                    <a:pt x="5856" y="33924"/>
                  </a:cubicBezTo>
                  <a:cubicBezTo>
                    <a:pt x="5799" y="33980"/>
                    <a:pt x="5799" y="34073"/>
                    <a:pt x="5856" y="34132"/>
                  </a:cubicBezTo>
                  <a:cubicBezTo>
                    <a:pt x="5883" y="34159"/>
                    <a:pt x="5924" y="34174"/>
                    <a:pt x="5960" y="34174"/>
                  </a:cubicBezTo>
                  <a:cubicBezTo>
                    <a:pt x="5997" y="34174"/>
                    <a:pt x="6033" y="34159"/>
                    <a:pt x="6064" y="34132"/>
                  </a:cubicBezTo>
                  <a:cubicBezTo>
                    <a:pt x="6121" y="34074"/>
                    <a:pt x="6121" y="33982"/>
                    <a:pt x="6064" y="33924"/>
                  </a:cubicBezTo>
                  <a:cubicBezTo>
                    <a:pt x="6035" y="33895"/>
                    <a:pt x="5997" y="33881"/>
                    <a:pt x="5960" y="33881"/>
                  </a:cubicBezTo>
                  <a:close/>
                  <a:moveTo>
                    <a:pt x="32910" y="34911"/>
                  </a:moveTo>
                  <a:cubicBezTo>
                    <a:pt x="32876" y="34911"/>
                    <a:pt x="32842" y="34923"/>
                    <a:pt x="32815" y="34947"/>
                  </a:cubicBezTo>
                  <a:lnTo>
                    <a:pt x="32812" y="34947"/>
                  </a:lnTo>
                  <a:cubicBezTo>
                    <a:pt x="32750" y="35001"/>
                    <a:pt x="32743" y="35092"/>
                    <a:pt x="32796" y="35155"/>
                  </a:cubicBezTo>
                  <a:cubicBezTo>
                    <a:pt x="32826" y="35189"/>
                    <a:pt x="32867" y="35206"/>
                    <a:pt x="32909" y="35207"/>
                  </a:cubicBezTo>
                  <a:cubicBezTo>
                    <a:pt x="32944" y="35207"/>
                    <a:pt x="32978" y="35195"/>
                    <a:pt x="33005" y="35169"/>
                  </a:cubicBezTo>
                  <a:cubicBezTo>
                    <a:pt x="33066" y="35116"/>
                    <a:pt x="33074" y="35024"/>
                    <a:pt x="33020" y="34963"/>
                  </a:cubicBezTo>
                  <a:cubicBezTo>
                    <a:pt x="32991" y="34929"/>
                    <a:pt x="32950" y="34911"/>
                    <a:pt x="32910" y="34911"/>
                  </a:cubicBezTo>
                  <a:close/>
                  <a:moveTo>
                    <a:pt x="7104" y="34938"/>
                  </a:moveTo>
                  <a:cubicBezTo>
                    <a:pt x="7062" y="34938"/>
                    <a:pt x="7021" y="34956"/>
                    <a:pt x="6992" y="34989"/>
                  </a:cubicBezTo>
                  <a:cubicBezTo>
                    <a:pt x="6939" y="35051"/>
                    <a:pt x="6946" y="35143"/>
                    <a:pt x="7007" y="35196"/>
                  </a:cubicBezTo>
                  <a:cubicBezTo>
                    <a:pt x="7038" y="35220"/>
                    <a:pt x="7070" y="35231"/>
                    <a:pt x="7103" y="35231"/>
                  </a:cubicBezTo>
                  <a:cubicBezTo>
                    <a:pt x="7144" y="35231"/>
                    <a:pt x="7185" y="35215"/>
                    <a:pt x="7215" y="35181"/>
                  </a:cubicBezTo>
                  <a:cubicBezTo>
                    <a:pt x="7268" y="35118"/>
                    <a:pt x="7261" y="35027"/>
                    <a:pt x="7199" y="34973"/>
                  </a:cubicBezTo>
                  <a:cubicBezTo>
                    <a:pt x="7172" y="34950"/>
                    <a:pt x="7138" y="34938"/>
                    <a:pt x="7104" y="34938"/>
                  </a:cubicBezTo>
                  <a:close/>
                  <a:moveTo>
                    <a:pt x="31689" y="35879"/>
                  </a:moveTo>
                  <a:cubicBezTo>
                    <a:pt x="31658" y="35879"/>
                    <a:pt x="31628" y="35889"/>
                    <a:pt x="31602" y="35909"/>
                  </a:cubicBezTo>
                  <a:cubicBezTo>
                    <a:pt x="31535" y="35956"/>
                    <a:pt x="31521" y="36047"/>
                    <a:pt x="31568" y="36112"/>
                  </a:cubicBezTo>
                  <a:cubicBezTo>
                    <a:pt x="31598" y="36151"/>
                    <a:pt x="31644" y="36173"/>
                    <a:pt x="31689" y="36173"/>
                  </a:cubicBezTo>
                  <a:cubicBezTo>
                    <a:pt x="31717" y="36173"/>
                    <a:pt x="31748" y="36164"/>
                    <a:pt x="31774" y="36145"/>
                  </a:cubicBezTo>
                  <a:cubicBezTo>
                    <a:pt x="31841" y="36097"/>
                    <a:pt x="31855" y="36004"/>
                    <a:pt x="31805" y="35940"/>
                  </a:cubicBezTo>
                  <a:cubicBezTo>
                    <a:pt x="31778" y="35900"/>
                    <a:pt x="31733" y="35879"/>
                    <a:pt x="31689" y="35879"/>
                  </a:cubicBezTo>
                  <a:close/>
                  <a:moveTo>
                    <a:pt x="8328" y="35903"/>
                  </a:moveTo>
                  <a:cubicBezTo>
                    <a:pt x="8283" y="35903"/>
                    <a:pt x="8238" y="35924"/>
                    <a:pt x="8208" y="35963"/>
                  </a:cubicBezTo>
                  <a:cubicBezTo>
                    <a:pt x="8161" y="36028"/>
                    <a:pt x="8175" y="36119"/>
                    <a:pt x="8242" y="36169"/>
                  </a:cubicBezTo>
                  <a:cubicBezTo>
                    <a:pt x="8267" y="36189"/>
                    <a:pt x="8296" y="36196"/>
                    <a:pt x="8329" y="36196"/>
                  </a:cubicBezTo>
                  <a:cubicBezTo>
                    <a:pt x="8374" y="36196"/>
                    <a:pt x="8418" y="36176"/>
                    <a:pt x="8448" y="36135"/>
                  </a:cubicBezTo>
                  <a:cubicBezTo>
                    <a:pt x="8495" y="36071"/>
                    <a:pt x="8480" y="35978"/>
                    <a:pt x="8414" y="35932"/>
                  </a:cubicBezTo>
                  <a:cubicBezTo>
                    <a:pt x="8388" y="35912"/>
                    <a:pt x="8358" y="35903"/>
                    <a:pt x="8328" y="35903"/>
                  </a:cubicBezTo>
                  <a:close/>
                  <a:moveTo>
                    <a:pt x="30395" y="36747"/>
                  </a:moveTo>
                  <a:cubicBezTo>
                    <a:pt x="30368" y="36747"/>
                    <a:pt x="30341" y="36754"/>
                    <a:pt x="30317" y="36770"/>
                  </a:cubicBezTo>
                  <a:cubicBezTo>
                    <a:pt x="30248" y="36813"/>
                    <a:pt x="30228" y="36903"/>
                    <a:pt x="30270" y="36972"/>
                  </a:cubicBezTo>
                  <a:cubicBezTo>
                    <a:pt x="30297" y="37017"/>
                    <a:pt x="30347" y="37042"/>
                    <a:pt x="30395" y="37042"/>
                  </a:cubicBezTo>
                  <a:cubicBezTo>
                    <a:pt x="30421" y="37042"/>
                    <a:pt x="30448" y="37034"/>
                    <a:pt x="30471" y="37020"/>
                  </a:cubicBezTo>
                  <a:cubicBezTo>
                    <a:pt x="30540" y="36977"/>
                    <a:pt x="30562" y="36887"/>
                    <a:pt x="30520" y="36816"/>
                  </a:cubicBezTo>
                  <a:cubicBezTo>
                    <a:pt x="30493" y="36772"/>
                    <a:pt x="30444" y="36747"/>
                    <a:pt x="30395" y="36747"/>
                  </a:cubicBezTo>
                  <a:close/>
                  <a:moveTo>
                    <a:pt x="9622" y="36770"/>
                  </a:moveTo>
                  <a:cubicBezTo>
                    <a:pt x="9572" y="36770"/>
                    <a:pt x="9524" y="36794"/>
                    <a:pt x="9496" y="36839"/>
                  </a:cubicBezTo>
                  <a:cubicBezTo>
                    <a:pt x="9454" y="36908"/>
                    <a:pt x="9476" y="36999"/>
                    <a:pt x="9545" y="37042"/>
                  </a:cubicBezTo>
                  <a:cubicBezTo>
                    <a:pt x="9568" y="37056"/>
                    <a:pt x="9593" y="37062"/>
                    <a:pt x="9615" y="37062"/>
                  </a:cubicBezTo>
                  <a:cubicBezTo>
                    <a:pt x="9617" y="37062"/>
                    <a:pt x="9619" y="37062"/>
                    <a:pt x="9620" y="37062"/>
                  </a:cubicBezTo>
                  <a:cubicBezTo>
                    <a:pt x="9669" y="37062"/>
                    <a:pt x="9719" y="37040"/>
                    <a:pt x="9746" y="36994"/>
                  </a:cubicBezTo>
                  <a:cubicBezTo>
                    <a:pt x="9790" y="36923"/>
                    <a:pt x="9768" y="36833"/>
                    <a:pt x="9699" y="36791"/>
                  </a:cubicBezTo>
                  <a:cubicBezTo>
                    <a:pt x="9675" y="36776"/>
                    <a:pt x="9649" y="36770"/>
                    <a:pt x="9622" y="36770"/>
                  </a:cubicBezTo>
                  <a:close/>
                  <a:moveTo>
                    <a:pt x="29039" y="37512"/>
                  </a:moveTo>
                  <a:cubicBezTo>
                    <a:pt x="29017" y="37512"/>
                    <a:pt x="28994" y="37517"/>
                    <a:pt x="28972" y="37528"/>
                  </a:cubicBezTo>
                  <a:cubicBezTo>
                    <a:pt x="28900" y="37565"/>
                    <a:pt x="28873" y="37654"/>
                    <a:pt x="28907" y="37726"/>
                  </a:cubicBezTo>
                  <a:cubicBezTo>
                    <a:pt x="28935" y="37777"/>
                    <a:pt x="28985" y="37807"/>
                    <a:pt x="29040" y="37807"/>
                  </a:cubicBezTo>
                  <a:cubicBezTo>
                    <a:pt x="29063" y="37807"/>
                    <a:pt x="29087" y="37802"/>
                    <a:pt x="29108" y="37792"/>
                  </a:cubicBezTo>
                  <a:cubicBezTo>
                    <a:pt x="29179" y="37753"/>
                    <a:pt x="29208" y="37664"/>
                    <a:pt x="29171" y="37592"/>
                  </a:cubicBezTo>
                  <a:cubicBezTo>
                    <a:pt x="29144" y="37541"/>
                    <a:pt x="29093" y="37512"/>
                    <a:pt x="29039" y="37512"/>
                  </a:cubicBezTo>
                  <a:close/>
                  <a:moveTo>
                    <a:pt x="10982" y="37531"/>
                  </a:moveTo>
                  <a:cubicBezTo>
                    <a:pt x="10929" y="37531"/>
                    <a:pt x="10877" y="37561"/>
                    <a:pt x="10852" y="37612"/>
                  </a:cubicBezTo>
                  <a:cubicBezTo>
                    <a:pt x="10814" y="37685"/>
                    <a:pt x="10841" y="37773"/>
                    <a:pt x="10914" y="37810"/>
                  </a:cubicBezTo>
                  <a:cubicBezTo>
                    <a:pt x="10936" y="37823"/>
                    <a:pt x="10960" y="37826"/>
                    <a:pt x="10981" y="37826"/>
                  </a:cubicBezTo>
                  <a:cubicBezTo>
                    <a:pt x="11036" y="37826"/>
                    <a:pt x="11086" y="37797"/>
                    <a:pt x="11112" y="37746"/>
                  </a:cubicBezTo>
                  <a:cubicBezTo>
                    <a:pt x="11150" y="37673"/>
                    <a:pt x="11121" y="37585"/>
                    <a:pt x="11050" y="37548"/>
                  </a:cubicBezTo>
                  <a:cubicBezTo>
                    <a:pt x="11028" y="37536"/>
                    <a:pt x="11005" y="37531"/>
                    <a:pt x="10982" y="37531"/>
                  </a:cubicBezTo>
                  <a:close/>
                  <a:moveTo>
                    <a:pt x="27628" y="38169"/>
                  </a:moveTo>
                  <a:cubicBezTo>
                    <a:pt x="27609" y="38169"/>
                    <a:pt x="27589" y="38173"/>
                    <a:pt x="27571" y="38181"/>
                  </a:cubicBezTo>
                  <a:cubicBezTo>
                    <a:pt x="27494" y="38212"/>
                    <a:pt x="27459" y="38297"/>
                    <a:pt x="27490" y="38372"/>
                  </a:cubicBezTo>
                  <a:cubicBezTo>
                    <a:pt x="27515" y="38430"/>
                    <a:pt x="27569" y="38462"/>
                    <a:pt x="27628" y="38463"/>
                  </a:cubicBezTo>
                  <a:cubicBezTo>
                    <a:pt x="27645" y="38463"/>
                    <a:pt x="27664" y="38459"/>
                    <a:pt x="27682" y="38451"/>
                  </a:cubicBezTo>
                  <a:cubicBezTo>
                    <a:pt x="27756" y="38422"/>
                    <a:pt x="27794" y="38336"/>
                    <a:pt x="27763" y="38259"/>
                  </a:cubicBezTo>
                  <a:cubicBezTo>
                    <a:pt x="27740" y="38203"/>
                    <a:pt x="27685" y="38169"/>
                    <a:pt x="27628" y="38169"/>
                  </a:cubicBezTo>
                  <a:close/>
                  <a:moveTo>
                    <a:pt x="12397" y="38186"/>
                  </a:moveTo>
                  <a:cubicBezTo>
                    <a:pt x="12339" y="38186"/>
                    <a:pt x="12286" y="38220"/>
                    <a:pt x="12262" y="38277"/>
                  </a:cubicBezTo>
                  <a:cubicBezTo>
                    <a:pt x="12230" y="38352"/>
                    <a:pt x="12267" y="38438"/>
                    <a:pt x="12340" y="38469"/>
                  </a:cubicBezTo>
                  <a:cubicBezTo>
                    <a:pt x="12360" y="38476"/>
                    <a:pt x="12378" y="38479"/>
                    <a:pt x="12398" y="38479"/>
                  </a:cubicBezTo>
                  <a:cubicBezTo>
                    <a:pt x="12454" y="38479"/>
                    <a:pt x="12510" y="38446"/>
                    <a:pt x="12533" y="38389"/>
                  </a:cubicBezTo>
                  <a:cubicBezTo>
                    <a:pt x="12564" y="38315"/>
                    <a:pt x="12528" y="38228"/>
                    <a:pt x="12454" y="38197"/>
                  </a:cubicBezTo>
                  <a:cubicBezTo>
                    <a:pt x="12435" y="38189"/>
                    <a:pt x="12416" y="38186"/>
                    <a:pt x="12397" y="38186"/>
                  </a:cubicBezTo>
                  <a:close/>
                  <a:moveTo>
                    <a:pt x="26165" y="38711"/>
                  </a:moveTo>
                  <a:cubicBezTo>
                    <a:pt x="26151" y="38711"/>
                    <a:pt x="26136" y="38713"/>
                    <a:pt x="26122" y="38717"/>
                  </a:cubicBezTo>
                  <a:cubicBezTo>
                    <a:pt x="26046" y="38743"/>
                    <a:pt x="26005" y="38827"/>
                    <a:pt x="26028" y="38904"/>
                  </a:cubicBezTo>
                  <a:cubicBezTo>
                    <a:pt x="26049" y="38966"/>
                    <a:pt x="26106" y="39005"/>
                    <a:pt x="26169" y="39006"/>
                  </a:cubicBezTo>
                  <a:cubicBezTo>
                    <a:pt x="26183" y="39006"/>
                    <a:pt x="26199" y="39005"/>
                    <a:pt x="26214" y="38998"/>
                  </a:cubicBezTo>
                  <a:cubicBezTo>
                    <a:pt x="26291" y="38972"/>
                    <a:pt x="26335" y="38891"/>
                    <a:pt x="26309" y="38811"/>
                  </a:cubicBezTo>
                  <a:cubicBezTo>
                    <a:pt x="26288" y="38750"/>
                    <a:pt x="26229" y="38711"/>
                    <a:pt x="26165" y="38711"/>
                  </a:cubicBezTo>
                  <a:close/>
                  <a:moveTo>
                    <a:pt x="13860" y="38724"/>
                  </a:moveTo>
                  <a:cubicBezTo>
                    <a:pt x="13797" y="38724"/>
                    <a:pt x="13739" y="38764"/>
                    <a:pt x="13720" y="38826"/>
                  </a:cubicBezTo>
                  <a:cubicBezTo>
                    <a:pt x="13695" y="38905"/>
                    <a:pt x="13735" y="38987"/>
                    <a:pt x="13814" y="39012"/>
                  </a:cubicBezTo>
                  <a:cubicBezTo>
                    <a:pt x="13826" y="39016"/>
                    <a:pt x="13839" y="39018"/>
                    <a:pt x="13852" y="39018"/>
                  </a:cubicBezTo>
                  <a:cubicBezTo>
                    <a:pt x="13855" y="39018"/>
                    <a:pt x="13857" y="39018"/>
                    <a:pt x="13860" y="39018"/>
                  </a:cubicBezTo>
                  <a:cubicBezTo>
                    <a:pt x="13922" y="39018"/>
                    <a:pt x="13979" y="38977"/>
                    <a:pt x="13999" y="38915"/>
                  </a:cubicBezTo>
                  <a:cubicBezTo>
                    <a:pt x="14024" y="38839"/>
                    <a:pt x="13980" y="38757"/>
                    <a:pt x="13905" y="38731"/>
                  </a:cubicBezTo>
                  <a:cubicBezTo>
                    <a:pt x="13890" y="38727"/>
                    <a:pt x="13875" y="38724"/>
                    <a:pt x="13860" y="38724"/>
                  </a:cubicBezTo>
                  <a:close/>
                  <a:moveTo>
                    <a:pt x="24671" y="39137"/>
                  </a:moveTo>
                  <a:cubicBezTo>
                    <a:pt x="24659" y="39137"/>
                    <a:pt x="24647" y="39138"/>
                    <a:pt x="24636" y="39141"/>
                  </a:cubicBezTo>
                  <a:cubicBezTo>
                    <a:pt x="24558" y="39159"/>
                    <a:pt x="24508" y="39240"/>
                    <a:pt x="24528" y="39317"/>
                  </a:cubicBezTo>
                  <a:cubicBezTo>
                    <a:pt x="24543" y="39386"/>
                    <a:pt x="24604" y="39431"/>
                    <a:pt x="24670" y="39432"/>
                  </a:cubicBezTo>
                  <a:cubicBezTo>
                    <a:pt x="24681" y="39432"/>
                    <a:pt x="24694" y="39428"/>
                    <a:pt x="24704" y="39427"/>
                  </a:cubicBezTo>
                  <a:lnTo>
                    <a:pt x="24704" y="39424"/>
                  </a:lnTo>
                  <a:cubicBezTo>
                    <a:pt x="24784" y="39407"/>
                    <a:pt x="24832" y="39326"/>
                    <a:pt x="24814" y="39248"/>
                  </a:cubicBezTo>
                  <a:cubicBezTo>
                    <a:pt x="24796" y="39182"/>
                    <a:pt x="24736" y="39137"/>
                    <a:pt x="24671" y="39137"/>
                  </a:cubicBezTo>
                  <a:close/>
                  <a:moveTo>
                    <a:pt x="15359" y="39148"/>
                  </a:moveTo>
                  <a:cubicBezTo>
                    <a:pt x="15293" y="39148"/>
                    <a:pt x="15231" y="39194"/>
                    <a:pt x="15215" y="39260"/>
                  </a:cubicBezTo>
                  <a:cubicBezTo>
                    <a:pt x="15198" y="39338"/>
                    <a:pt x="15246" y="39418"/>
                    <a:pt x="15326" y="39437"/>
                  </a:cubicBezTo>
                  <a:cubicBezTo>
                    <a:pt x="15337" y="39441"/>
                    <a:pt x="15348" y="39441"/>
                    <a:pt x="15359" y="39441"/>
                  </a:cubicBezTo>
                  <a:cubicBezTo>
                    <a:pt x="15425" y="39441"/>
                    <a:pt x="15485" y="39395"/>
                    <a:pt x="15501" y="39329"/>
                  </a:cubicBezTo>
                  <a:cubicBezTo>
                    <a:pt x="15521" y="39251"/>
                    <a:pt x="15473" y="39171"/>
                    <a:pt x="15394" y="39153"/>
                  </a:cubicBezTo>
                  <a:cubicBezTo>
                    <a:pt x="15382" y="39150"/>
                    <a:pt x="15371" y="39148"/>
                    <a:pt x="15359" y="39148"/>
                  </a:cubicBezTo>
                  <a:close/>
                  <a:moveTo>
                    <a:pt x="23143" y="39442"/>
                  </a:moveTo>
                  <a:cubicBezTo>
                    <a:pt x="23135" y="39442"/>
                    <a:pt x="23127" y="39443"/>
                    <a:pt x="23119" y="39444"/>
                  </a:cubicBezTo>
                  <a:lnTo>
                    <a:pt x="23119" y="39443"/>
                  </a:lnTo>
                  <a:cubicBezTo>
                    <a:pt x="23039" y="39456"/>
                    <a:pt x="22984" y="39531"/>
                    <a:pt x="22998" y="39612"/>
                  </a:cubicBezTo>
                  <a:cubicBezTo>
                    <a:pt x="23009" y="39686"/>
                    <a:pt x="23072" y="39738"/>
                    <a:pt x="23143" y="39738"/>
                  </a:cubicBezTo>
                  <a:cubicBezTo>
                    <a:pt x="23150" y="39738"/>
                    <a:pt x="23158" y="39734"/>
                    <a:pt x="23166" y="39734"/>
                  </a:cubicBezTo>
                  <a:cubicBezTo>
                    <a:pt x="23247" y="39721"/>
                    <a:pt x="23303" y="39646"/>
                    <a:pt x="23288" y="39566"/>
                  </a:cubicBezTo>
                  <a:cubicBezTo>
                    <a:pt x="23275" y="39494"/>
                    <a:pt x="23214" y="39442"/>
                    <a:pt x="23143" y="39442"/>
                  </a:cubicBezTo>
                  <a:close/>
                  <a:moveTo>
                    <a:pt x="16887" y="39449"/>
                  </a:moveTo>
                  <a:cubicBezTo>
                    <a:pt x="16816" y="39449"/>
                    <a:pt x="16754" y="39501"/>
                    <a:pt x="16742" y="39574"/>
                  </a:cubicBezTo>
                  <a:cubicBezTo>
                    <a:pt x="16729" y="39655"/>
                    <a:pt x="16784" y="39729"/>
                    <a:pt x="16864" y="39743"/>
                  </a:cubicBezTo>
                  <a:cubicBezTo>
                    <a:pt x="16872" y="39743"/>
                    <a:pt x="16880" y="39745"/>
                    <a:pt x="16888" y="39745"/>
                  </a:cubicBezTo>
                  <a:cubicBezTo>
                    <a:pt x="16959" y="39745"/>
                    <a:pt x="17022" y="39692"/>
                    <a:pt x="17033" y="39619"/>
                  </a:cubicBezTo>
                  <a:cubicBezTo>
                    <a:pt x="17044" y="39539"/>
                    <a:pt x="16991" y="39464"/>
                    <a:pt x="16910" y="39451"/>
                  </a:cubicBezTo>
                  <a:cubicBezTo>
                    <a:pt x="16902" y="39450"/>
                    <a:pt x="16894" y="39449"/>
                    <a:pt x="16887" y="39449"/>
                  </a:cubicBezTo>
                  <a:close/>
                  <a:moveTo>
                    <a:pt x="21595" y="39625"/>
                  </a:moveTo>
                  <a:cubicBezTo>
                    <a:pt x="21591" y="39625"/>
                    <a:pt x="21588" y="39625"/>
                    <a:pt x="21584" y="39626"/>
                  </a:cubicBezTo>
                  <a:cubicBezTo>
                    <a:pt x="21504" y="39633"/>
                    <a:pt x="21443" y="39702"/>
                    <a:pt x="21451" y="39785"/>
                  </a:cubicBezTo>
                  <a:cubicBezTo>
                    <a:pt x="21456" y="39861"/>
                    <a:pt x="21518" y="39919"/>
                    <a:pt x="21593" y="39919"/>
                  </a:cubicBezTo>
                  <a:cubicBezTo>
                    <a:pt x="21595" y="39919"/>
                    <a:pt x="21596" y="39919"/>
                    <a:pt x="21597" y="39919"/>
                  </a:cubicBezTo>
                  <a:lnTo>
                    <a:pt x="21609" y="39919"/>
                  </a:lnTo>
                  <a:cubicBezTo>
                    <a:pt x="21691" y="39911"/>
                    <a:pt x="21750" y="39841"/>
                    <a:pt x="21743" y="39760"/>
                  </a:cubicBezTo>
                  <a:cubicBezTo>
                    <a:pt x="21738" y="39683"/>
                    <a:pt x="21671" y="39625"/>
                    <a:pt x="21595" y="39625"/>
                  </a:cubicBezTo>
                  <a:close/>
                  <a:moveTo>
                    <a:pt x="18434" y="39630"/>
                  </a:moveTo>
                  <a:cubicBezTo>
                    <a:pt x="18358" y="39630"/>
                    <a:pt x="18294" y="39689"/>
                    <a:pt x="18288" y="39766"/>
                  </a:cubicBezTo>
                  <a:cubicBezTo>
                    <a:pt x="18280" y="39846"/>
                    <a:pt x="18340" y="39919"/>
                    <a:pt x="18423" y="39925"/>
                  </a:cubicBezTo>
                  <a:lnTo>
                    <a:pt x="18422" y="39923"/>
                  </a:lnTo>
                  <a:lnTo>
                    <a:pt x="18422" y="39923"/>
                  </a:lnTo>
                  <a:cubicBezTo>
                    <a:pt x="18426" y="39924"/>
                    <a:pt x="18429" y="39925"/>
                    <a:pt x="18431" y="39925"/>
                  </a:cubicBezTo>
                  <a:cubicBezTo>
                    <a:pt x="18432" y="39925"/>
                    <a:pt x="18434" y="39925"/>
                    <a:pt x="18434" y="39924"/>
                  </a:cubicBezTo>
                  <a:cubicBezTo>
                    <a:pt x="18508" y="39924"/>
                    <a:pt x="18573" y="39866"/>
                    <a:pt x="18580" y="39789"/>
                  </a:cubicBezTo>
                  <a:cubicBezTo>
                    <a:pt x="18586" y="39709"/>
                    <a:pt x="18526" y="39636"/>
                    <a:pt x="18445" y="39631"/>
                  </a:cubicBezTo>
                  <a:cubicBezTo>
                    <a:pt x="18441" y="39630"/>
                    <a:pt x="18437" y="39630"/>
                    <a:pt x="18434" y="39630"/>
                  </a:cubicBezTo>
                  <a:close/>
                  <a:moveTo>
                    <a:pt x="20040" y="39690"/>
                  </a:moveTo>
                  <a:cubicBezTo>
                    <a:pt x="20030" y="39690"/>
                    <a:pt x="20022" y="39692"/>
                    <a:pt x="20014" y="39693"/>
                  </a:cubicBezTo>
                  <a:cubicBezTo>
                    <a:pt x="20006" y="39692"/>
                    <a:pt x="19999" y="39692"/>
                    <a:pt x="19990" y="39692"/>
                  </a:cubicBezTo>
                  <a:cubicBezTo>
                    <a:pt x="19908" y="39692"/>
                    <a:pt x="19844" y="39757"/>
                    <a:pt x="19844" y="39838"/>
                  </a:cubicBezTo>
                  <a:cubicBezTo>
                    <a:pt x="19844" y="39919"/>
                    <a:pt x="19907" y="39983"/>
                    <a:pt x="19990" y="39983"/>
                  </a:cubicBezTo>
                  <a:cubicBezTo>
                    <a:pt x="19999" y="39983"/>
                    <a:pt x="20006" y="39983"/>
                    <a:pt x="20014" y="39982"/>
                  </a:cubicBezTo>
                  <a:cubicBezTo>
                    <a:pt x="20019" y="39983"/>
                    <a:pt x="20024" y="39983"/>
                    <a:pt x="20028" y="39983"/>
                  </a:cubicBezTo>
                  <a:cubicBezTo>
                    <a:pt x="20032" y="39983"/>
                    <a:pt x="20036" y="39983"/>
                    <a:pt x="20040" y="39982"/>
                  </a:cubicBezTo>
                  <a:cubicBezTo>
                    <a:pt x="20119" y="39982"/>
                    <a:pt x="20186" y="39919"/>
                    <a:pt x="20186" y="39836"/>
                  </a:cubicBezTo>
                  <a:cubicBezTo>
                    <a:pt x="20186" y="39755"/>
                    <a:pt x="20120" y="39690"/>
                    <a:pt x="20040" y="396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3775" y="3922863"/>
              <a:ext cx="911825" cy="911550"/>
            </a:xfrm>
            <a:custGeom>
              <a:avLst/>
              <a:gdLst/>
              <a:ahLst/>
              <a:cxnLst/>
              <a:rect l="l" t="t" r="r" b="b"/>
              <a:pathLst>
                <a:path w="36473" h="36462" extrusionOk="0">
                  <a:moveTo>
                    <a:pt x="18993" y="1"/>
                  </a:moveTo>
                  <a:cubicBezTo>
                    <a:pt x="18901" y="1"/>
                    <a:pt x="18824" y="73"/>
                    <a:pt x="18820" y="166"/>
                  </a:cubicBezTo>
                  <a:cubicBezTo>
                    <a:pt x="18816" y="262"/>
                    <a:pt x="18892" y="341"/>
                    <a:pt x="18985" y="346"/>
                  </a:cubicBezTo>
                  <a:lnTo>
                    <a:pt x="18985" y="345"/>
                  </a:lnTo>
                  <a:cubicBezTo>
                    <a:pt x="18987" y="345"/>
                    <a:pt x="18989" y="345"/>
                    <a:pt x="18991" y="345"/>
                  </a:cubicBezTo>
                  <a:cubicBezTo>
                    <a:pt x="19083" y="345"/>
                    <a:pt x="19160" y="274"/>
                    <a:pt x="19164" y="181"/>
                  </a:cubicBezTo>
                  <a:cubicBezTo>
                    <a:pt x="19168" y="86"/>
                    <a:pt x="19093" y="6"/>
                    <a:pt x="18999" y="3"/>
                  </a:cubicBezTo>
                  <a:lnTo>
                    <a:pt x="18999" y="1"/>
                  </a:lnTo>
                  <a:cubicBezTo>
                    <a:pt x="18997" y="1"/>
                    <a:pt x="18995" y="1"/>
                    <a:pt x="18993" y="1"/>
                  </a:cubicBezTo>
                  <a:close/>
                  <a:moveTo>
                    <a:pt x="17441" y="5"/>
                  </a:moveTo>
                  <a:cubicBezTo>
                    <a:pt x="17438" y="5"/>
                    <a:pt x="17434" y="5"/>
                    <a:pt x="17430" y="5"/>
                  </a:cubicBezTo>
                  <a:cubicBezTo>
                    <a:pt x="17336" y="8"/>
                    <a:pt x="17260" y="88"/>
                    <a:pt x="17267" y="185"/>
                  </a:cubicBezTo>
                  <a:cubicBezTo>
                    <a:pt x="17271" y="277"/>
                    <a:pt x="17346" y="346"/>
                    <a:pt x="17438" y="347"/>
                  </a:cubicBezTo>
                  <a:lnTo>
                    <a:pt x="17446" y="347"/>
                  </a:lnTo>
                  <a:cubicBezTo>
                    <a:pt x="17540" y="344"/>
                    <a:pt x="17613" y="263"/>
                    <a:pt x="17609" y="169"/>
                  </a:cubicBezTo>
                  <a:cubicBezTo>
                    <a:pt x="17606" y="78"/>
                    <a:pt x="17531" y="5"/>
                    <a:pt x="17441" y="5"/>
                  </a:cubicBezTo>
                  <a:close/>
                  <a:moveTo>
                    <a:pt x="20540" y="132"/>
                  </a:moveTo>
                  <a:cubicBezTo>
                    <a:pt x="20456" y="132"/>
                    <a:pt x="20381" y="196"/>
                    <a:pt x="20370" y="283"/>
                  </a:cubicBezTo>
                  <a:cubicBezTo>
                    <a:pt x="20358" y="376"/>
                    <a:pt x="20424" y="464"/>
                    <a:pt x="20519" y="475"/>
                  </a:cubicBezTo>
                  <a:cubicBezTo>
                    <a:pt x="20527" y="476"/>
                    <a:pt x="20533" y="476"/>
                    <a:pt x="20540" y="477"/>
                  </a:cubicBezTo>
                  <a:cubicBezTo>
                    <a:pt x="20625" y="477"/>
                    <a:pt x="20699" y="413"/>
                    <a:pt x="20710" y="326"/>
                  </a:cubicBezTo>
                  <a:cubicBezTo>
                    <a:pt x="20722" y="232"/>
                    <a:pt x="20657" y="147"/>
                    <a:pt x="20561" y="134"/>
                  </a:cubicBezTo>
                  <a:cubicBezTo>
                    <a:pt x="20554" y="133"/>
                    <a:pt x="20547" y="132"/>
                    <a:pt x="20540" y="132"/>
                  </a:cubicBezTo>
                  <a:close/>
                  <a:moveTo>
                    <a:pt x="15889" y="138"/>
                  </a:moveTo>
                  <a:cubicBezTo>
                    <a:pt x="15882" y="138"/>
                    <a:pt x="15875" y="138"/>
                    <a:pt x="15868" y="139"/>
                  </a:cubicBezTo>
                  <a:lnTo>
                    <a:pt x="15866" y="139"/>
                  </a:lnTo>
                  <a:cubicBezTo>
                    <a:pt x="15773" y="150"/>
                    <a:pt x="15709" y="236"/>
                    <a:pt x="15720" y="331"/>
                  </a:cubicBezTo>
                  <a:cubicBezTo>
                    <a:pt x="15731" y="418"/>
                    <a:pt x="15804" y="481"/>
                    <a:pt x="15889" y="481"/>
                  </a:cubicBezTo>
                  <a:cubicBezTo>
                    <a:pt x="15896" y="481"/>
                    <a:pt x="15903" y="480"/>
                    <a:pt x="15911" y="480"/>
                  </a:cubicBezTo>
                  <a:cubicBezTo>
                    <a:pt x="16005" y="467"/>
                    <a:pt x="16072" y="383"/>
                    <a:pt x="16060" y="288"/>
                  </a:cubicBezTo>
                  <a:cubicBezTo>
                    <a:pt x="16048" y="201"/>
                    <a:pt x="15972" y="138"/>
                    <a:pt x="15889" y="138"/>
                  </a:cubicBezTo>
                  <a:close/>
                  <a:moveTo>
                    <a:pt x="22068" y="396"/>
                  </a:moveTo>
                  <a:cubicBezTo>
                    <a:pt x="21991" y="396"/>
                    <a:pt x="21923" y="451"/>
                    <a:pt x="21903" y="532"/>
                  </a:cubicBezTo>
                  <a:cubicBezTo>
                    <a:pt x="21885" y="624"/>
                    <a:pt x="21943" y="715"/>
                    <a:pt x="22035" y="734"/>
                  </a:cubicBezTo>
                  <a:lnTo>
                    <a:pt x="22035" y="735"/>
                  </a:lnTo>
                  <a:cubicBezTo>
                    <a:pt x="22047" y="736"/>
                    <a:pt x="22061" y="740"/>
                    <a:pt x="22071" y="740"/>
                  </a:cubicBezTo>
                  <a:cubicBezTo>
                    <a:pt x="22150" y="740"/>
                    <a:pt x="22220" y="685"/>
                    <a:pt x="22238" y="605"/>
                  </a:cubicBezTo>
                  <a:cubicBezTo>
                    <a:pt x="22260" y="511"/>
                    <a:pt x="22202" y="420"/>
                    <a:pt x="22108" y="401"/>
                  </a:cubicBezTo>
                  <a:cubicBezTo>
                    <a:pt x="22094" y="398"/>
                    <a:pt x="22081" y="396"/>
                    <a:pt x="22068" y="396"/>
                  </a:cubicBezTo>
                  <a:close/>
                  <a:moveTo>
                    <a:pt x="14358" y="404"/>
                  </a:moveTo>
                  <a:cubicBezTo>
                    <a:pt x="14346" y="404"/>
                    <a:pt x="14333" y="405"/>
                    <a:pt x="14321" y="408"/>
                  </a:cubicBezTo>
                  <a:cubicBezTo>
                    <a:pt x="14229" y="427"/>
                    <a:pt x="14170" y="519"/>
                    <a:pt x="14190" y="611"/>
                  </a:cubicBezTo>
                  <a:cubicBezTo>
                    <a:pt x="14208" y="691"/>
                    <a:pt x="14278" y="746"/>
                    <a:pt x="14357" y="746"/>
                  </a:cubicBezTo>
                  <a:cubicBezTo>
                    <a:pt x="14358" y="746"/>
                    <a:pt x="14358" y="746"/>
                    <a:pt x="14359" y="746"/>
                  </a:cubicBezTo>
                  <a:cubicBezTo>
                    <a:pt x="14370" y="746"/>
                    <a:pt x="14385" y="746"/>
                    <a:pt x="14396" y="742"/>
                  </a:cubicBezTo>
                  <a:cubicBezTo>
                    <a:pt x="14489" y="723"/>
                    <a:pt x="14547" y="631"/>
                    <a:pt x="14527" y="538"/>
                  </a:cubicBezTo>
                  <a:cubicBezTo>
                    <a:pt x="14508" y="458"/>
                    <a:pt x="14438" y="404"/>
                    <a:pt x="14358" y="404"/>
                  </a:cubicBezTo>
                  <a:close/>
                  <a:moveTo>
                    <a:pt x="23574" y="789"/>
                  </a:moveTo>
                  <a:cubicBezTo>
                    <a:pt x="23501" y="789"/>
                    <a:pt x="23433" y="836"/>
                    <a:pt x="23411" y="911"/>
                  </a:cubicBezTo>
                  <a:cubicBezTo>
                    <a:pt x="23384" y="1000"/>
                    <a:pt x="23432" y="1096"/>
                    <a:pt x="23525" y="1125"/>
                  </a:cubicBezTo>
                  <a:lnTo>
                    <a:pt x="23524" y="1125"/>
                  </a:lnTo>
                  <a:cubicBezTo>
                    <a:pt x="23541" y="1130"/>
                    <a:pt x="23560" y="1131"/>
                    <a:pt x="23573" y="1131"/>
                  </a:cubicBezTo>
                  <a:cubicBezTo>
                    <a:pt x="23648" y="1131"/>
                    <a:pt x="23716" y="1084"/>
                    <a:pt x="23738" y="1011"/>
                  </a:cubicBezTo>
                  <a:cubicBezTo>
                    <a:pt x="23765" y="922"/>
                    <a:pt x="23716" y="827"/>
                    <a:pt x="23624" y="797"/>
                  </a:cubicBezTo>
                  <a:cubicBezTo>
                    <a:pt x="23608" y="792"/>
                    <a:pt x="23591" y="789"/>
                    <a:pt x="23574" y="789"/>
                  </a:cubicBezTo>
                  <a:close/>
                  <a:moveTo>
                    <a:pt x="12857" y="801"/>
                  </a:moveTo>
                  <a:cubicBezTo>
                    <a:pt x="12840" y="801"/>
                    <a:pt x="12822" y="804"/>
                    <a:pt x="12805" y="809"/>
                  </a:cubicBezTo>
                  <a:cubicBezTo>
                    <a:pt x="12716" y="837"/>
                    <a:pt x="12664" y="932"/>
                    <a:pt x="12694" y="1024"/>
                  </a:cubicBezTo>
                  <a:cubicBezTo>
                    <a:pt x="12715" y="1097"/>
                    <a:pt x="12782" y="1144"/>
                    <a:pt x="12854" y="1144"/>
                  </a:cubicBezTo>
                  <a:cubicBezTo>
                    <a:pt x="12854" y="1144"/>
                    <a:pt x="12855" y="1144"/>
                    <a:pt x="12856" y="1144"/>
                  </a:cubicBezTo>
                  <a:cubicBezTo>
                    <a:pt x="12873" y="1144"/>
                    <a:pt x="12888" y="1141"/>
                    <a:pt x="12907" y="1136"/>
                  </a:cubicBezTo>
                  <a:cubicBezTo>
                    <a:pt x="12997" y="1108"/>
                    <a:pt x="13048" y="1011"/>
                    <a:pt x="13021" y="921"/>
                  </a:cubicBezTo>
                  <a:cubicBezTo>
                    <a:pt x="12997" y="849"/>
                    <a:pt x="12930" y="801"/>
                    <a:pt x="12857" y="801"/>
                  </a:cubicBezTo>
                  <a:close/>
                  <a:moveTo>
                    <a:pt x="25038" y="1312"/>
                  </a:moveTo>
                  <a:cubicBezTo>
                    <a:pt x="24971" y="1312"/>
                    <a:pt x="24907" y="1352"/>
                    <a:pt x="24880" y="1419"/>
                  </a:cubicBezTo>
                  <a:cubicBezTo>
                    <a:pt x="24846" y="1506"/>
                    <a:pt x="24888" y="1606"/>
                    <a:pt x="24976" y="1643"/>
                  </a:cubicBezTo>
                  <a:cubicBezTo>
                    <a:pt x="24994" y="1650"/>
                    <a:pt x="25013" y="1654"/>
                    <a:pt x="25031" y="1654"/>
                  </a:cubicBezTo>
                  <a:cubicBezTo>
                    <a:pt x="25034" y="1654"/>
                    <a:pt x="25037" y="1654"/>
                    <a:pt x="25039" y="1653"/>
                  </a:cubicBezTo>
                  <a:cubicBezTo>
                    <a:pt x="25107" y="1653"/>
                    <a:pt x="25171" y="1613"/>
                    <a:pt x="25199" y="1548"/>
                  </a:cubicBezTo>
                  <a:cubicBezTo>
                    <a:pt x="25233" y="1459"/>
                    <a:pt x="25192" y="1359"/>
                    <a:pt x="25103" y="1325"/>
                  </a:cubicBezTo>
                  <a:cubicBezTo>
                    <a:pt x="25082" y="1316"/>
                    <a:pt x="25060" y="1312"/>
                    <a:pt x="25038" y="1312"/>
                  </a:cubicBezTo>
                  <a:close/>
                  <a:moveTo>
                    <a:pt x="11395" y="1328"/>
                  </a:moveTo>
                  <a:cubicBezTo>
                    <a:pt x="11372" y="1328"/>
                    <a:pt x="11350" y="1332"/>
                    <a:pt x="11328" y="1341"/>
                  </a:cubicBezTo>
                  <a:cubicBezTo>
                    <a:pt x="11243" y="1376"/>
                    <a:pt x="11198" y="1476"/>
                    <a:pt x="11237" y="1564"/>
                  </a:cubicBezTo>
                  <a:cubicBezTo>
                    <a:pt x="11263" y="1632"/>
                    <a:pt x="11327" y="1670"/>
                    <a:pt x="11394" y="1670"/>
                  </a:cubicBezTo>
                  <a:cubicBezTo>
                    <a:pt x="11418" y="1670"/>
                    <a:pt x="11438" y="1667"/>
                    <a:pt x="11461" y="1656"/>
                  </a:cubicBezTo>
                  <a:cubicBezTo>
                    <a:pt x="11546" y="1621"/>
                    <a:pt x="11590" y="1522"/>
                    <a:pt x="11553" y="1433"/>
                  </a:cubicBezTo>
                  <a:cubicBezTo>
                    <a:pt x="11526" y="1368"/>
                    <a:pt x="11462" y="1328"/>
                    <a:pt x="11395" y="1328"/>
                  </a:cubicBezTo>
                  <a:close/>
                  <a:moveTo>
                    <a:pt x="26453" y="1961"/>
                  </a:moveTo>
                  <a:cubicBezTo>
                    <a:pt x="26390" y="1961"/>
                    <a:pt x="26330" y="1995"/>
                    <a:pt x="26301" y="2054"/>
                  </a:cubicBezTo>
                  <a:cubicBezTo>
                    <a:pt x="26258" y="2139"/>
                    <a:pt x="26291" y="2243"/>
                    <a:pt x="26376" y="2285"/>
                  </a:cubicBezTo>
                  <a:cubicBezTo>
                    <a:pt x="26400" y="2297"/>
                    <a:pt x="26426" y="2302"/>
                    <a:pt x="26454" y="2303"/>
                  </a:cubicBezTo>
                  <a:cubicBezTo>
                    <a:pt x="26514" y="2303"/>
                    <a:pt x="26575" y="2270"/>
                    <a:pt x="26607" y="2211"/>
                  </a:cubicBezTo>
                  <a:cubicBezTo>
                    <a:pt x="26651" y="2126"/>
                    <a:pt x="26617" y="2023"/>
                    <a:pt x="26533" y="1980"/>
                  </a:cubicBezTo>
                  <a:cubicBezTo>
                    <a:pt x="26507" y="1967"/>
                    <a:pt x="26479" y="1961"/>
                    <a:pt x="26453" y="1961"/>
                  </a:cubicBezTo>
                  <a:close/>
                  <a:moveTo>
                    <a:pt x="9982" y="1978"/>
                  </a:moveTo>
                  <a:cubicBezTo>
                    <a:pt x="9956" y="1978"/>
                    <a:pt x="9929" y="1984"/>
                    <a:pt x="9904" y="1997"/>
                  </a:cubicBezTo>
                  <a:cubicBezTo>
                    <a:pt x="9819" y="2040"/>
                    <a:pt x="9787" y="2144"/>
                    <a:pt x="9829" y="2228"/>
                  </a:cubicBezTo>
                  <a:cubicBezTo>
                    <a:pt x="9862" y="2286"/>
                    <a:pt x="9920" y="2320"/>
                    <a:pt x="9983" y="2320"/>
                  </a:cubicBezTo>
                  <a:cubicBezTo>
                    <a:pt x="10010" y="2320"/>
                    <a:pt x="10034" y="2313"/>
                    <a:pt x="10060" y="2302"/>
                  </a:cubicBezTo>
                  <a:cubicBezTo>
                    <a:pt x="10144" y="2259"/>
                    <a:pt x="10177" y="2155"/>
                    <a:pt x="10134" y="2071"/>
                  </a:cubicBezTo>
                  <a:cubicBezTo>
                    <a:pt x="10104" y="2012"/>
                    <a:pt x="10044" y="1978"/>
                    <a:pt x="9982" y="1978"/>
                  </a:cubicBezTo>
                  <a:close/>
                  <a:moveTo>
                    <a:pt x="27807" y="2726"/>
                  </a:moveTo>
                  <a:cubicBezTo>
                    <a:pt x="27750" y="2726"/>
                    <a:pt x="27693" y="2755"/>
                    <a:pt x="27660" y="2808"/>
                  </a:cubicBezTo>
                  <a:cubicBezTo>
                    <a:pt x="27609" y="2888"/>
                    <a:pt x="27634" y="2995"/>
                    <a:pt x="27715" y="3043"/>
                  </a:cubicBezTo>
                  <a:cubicBezTo>
                    <a:pt x="27742" y="3062"/>
                    <a:pt x="27773" y="3070"/>
                    <a:pt x="27806" y="3070"/>
                  </a:cubicBezTo>
                  <a:cubicBezTo>
                    <a:pt x="27863" y="3070"/>
                    <a:pt x="27920" y="3040"/>
                    <a:pt x="27951" y="2990"/>
                  </a:cubicBezTo>
                  <a:cubicBezTo>
                    <a:pt x="28002" y="2907"/>
                    <a:pt x="27978" y="2802"/>
                    <a:pt x="27898" y="2753"/>
                  </a:cubicBezTo>
                  <a:cubicBezTo>
                    <a:pt x="27870" y="2735"/>
                    <a:pt x="27838" y="2726"/>
                    <a:pt x="27807" y="2726"/>
                  </a:cubicBezTo>
                  <a:close/>
                  <a:moveTo>
                    <a:pt x="8634" y="2747"/>
                  </a:moveTo>
                  <a:cubicBezTo>
                    <a:pt x="8603" y="2747"/>
                    <a:pt x="8571" y="2756"/>
                    <a:pt x="8542" y="2774"/>
                  </a:cubicBezTo>
                  <a:lnTo>
                    <a:pt x="8542" y="2773"/>
                  </a:lnTo>
                  <a:cubicBezTo>
                    <a:pt x="8462" y="2823"/>
                    <a:pt x="8438" y="2929"/>
                    <a:pt x="8489" y="3010"/>
                  </a:cubicBezTo>
                  <a:cubicBezTo>
                    <a:pt x="8520" y="3063"/>
                    <a:pt x="8577" y="3090"/>
                    <a:pt x="8634" y="3090"/>
                  </a:cubicBezTo>
                  <a:cubicBezTo>
                    <a:pt x="8665" y="3090"/>
                    <a:pt x="8696" y="3083"/>
                    <a:pt x="8726" y="3064"/>
                  </a:cubicBezTo>
                  <a:cubicBezTo>
                    <a:pt x="8805" y="3013"/>
                    <a:pt x="8830" y="2907"/>
                    <a:pt x="8779" y="2827"/>
                  </a:cubicBezTo>
                  <a:cubicBezTo>
                    <a:pt x="8747" y="2775"/>
                    <a:pt x="8691" y="2747"/>
                    <a:pt x="8634" y="2747"/>
                  </a:cubicBezTo>
                  <a:close/>
                  <a:moveTo>
                    <a:pt x="29088" y="3607"/>
                  </a:moveTo>
                  <a:cubicBezTo>
                    <a:pt x="29035" y="3607"/>
                    <a:pt x="28984" y="3631"/>
                    <a:pt x="28950" y="3675"/>
                  </a:cubicBezTo>
                  <a:cubicBezTo>
                    <a:pt x="28892" y="3752"/>
                    <a:pt x="28907" y="3859"/>
                    <a:pt x="28983" y="3916"/>
                  </a:cubicBezTo>
                  <a:cubicBezTo>
                    <a:pt x="29015" y="3939"/>
                    <a:pt x="29047" y="3949"/>
                    <a:pt x="29080" y="3949"/>
                  </a:cubicBezTo>
                  <a:cubicBezTo>
                    <a:pt x="29082" y="3949"/>
                    <a:pt x="29083" y="3949"/>
                    <a:pt x="29085" y="3949"/>
                  </a:cubicBezTo>
                  <a:cubicBezTo>
                    <a:pt x="29138" y="3949"/>
                    <a:pt x="29188" y="3925"/>
                    <a:pt x="29222" y="3883"/>
                  </a:cubicBezTo>
                  <a:cubicBezTo>
                    <a:pt x="29279" y="3806"/>
                    <a:pt x="29265" y="3698"/>
                    <a:pt x="29188" y="3641"/>
                  </a:cubicBezTo>
                  <a:cubicBezTo>
                    <a:pt x="29158" y="3618"/>
                    <a:pt x="29123" y="3607"/>
                    <a:pt x="29088" y="3607"/>
                  </a:cubicBezTo>
                  <a:close/>
                  <a:moveTo>
                    <a:pt x="7356" y="3631"/>
                  </a:moveTo>
                  <a:cubicBezTo>
                    <a:pt x="7319" y="3631"/>
                    <a:pt x="7283" y="3642"/>
                    <a:pt x="7251" y="3666"/>
                  </a:cubicBezTo>
                  <a:cubicBezTo>
                    <a:pt x="7177" y="3722"/>
                    <a:pt x="7161" y="3831"/>
                    <a:pt x="7218" y="3904"/>
                  </a:cubicBezTo>
                  <a:cubicBezTo>
                    <a:pt x="7250" y="3950"/>
                    <a:pt x="7302" y="3973"/>
                    <a:pt x="7355" y="3973"/>
                  </a:cubicBezTo>
                  <a:cubicBezTo>
                    <a:pt x="7390" y="3973"/>
                    <a:pt x="7428" y="3961"/>
                    <a:pt x="7459" y="3939"/>
                  </a:cubicBezTo>
                  <a:cubicBezTo>
                    <a:pt x="7535" y="3883"/>
                    <a:pt x="7550" y="3774"/>
                    <a:pt x="7493" y="3700"/>
                  </a:cubicBezTo>
                  <a:cubicBezTo>
                    <a:pt x="7459" y="3655"/>
                    <a:pt x="7408" y="3631"/>
                    <a:pt x="7356" y="3631"/>
                  </a:cubicBezTo>
                  <a:close/>
                  <a:moveTo>
                    <a:pt x="30288" y="4593"/>
                  </a:moveTo>
                  <a:cubicBezTo>
                    <a:pt x="30241" y="4593"/>
                    <a:pt x="30194" y="4613"/>
                    <a:pt x="30160" y="4651"/>
                  </a:cubicBezTo>
                  <a:cubicBezTo>
                    <a:pt x="30096" y="4721"/>
                    <a:pt x="30102" y="4831"/>
                    <a:pt x="30173" y="4893"/>
                  </a:cubicBezTo>
                  <a:cubicBezTo>
                    <a:pt x="30205" y="4921"/>
                    <a:pt x="30244" y="4937"/>
                    <a:pt x="30285" y="4937"/>
                  </a:cubicBezTo>
                  <a:cubicBezTo>
                    <a:pt x="30286" y="4937"/>
                    <a:pt x="30288" y="4937"/>
                    <a:pt x="30289" y="4936"/>
                  </a:cubicBezTo>
                  <a:cubicBezTo>
                    <a:pt x="30336" y="4936"/>
                    <a:pt x="30382" y="4917"/>
                    <a:pt x="30417" y="4878"/>
                  </a:cubicBezTo>
                  <a:cubicBezTo>
                    <a:pt x="30479" y="4808"/>
                    <a:pt x="30474" y="4699"/>
                    <a:pt x="30402" y="4637"/>
                  </a:cubicBezTo>
                  <a:cubicBezTo>
                    <a:pt x="30369" y="4608"/>
                    <a:pt x="30328" y="4593"/>
                    <a:pt x="30288" y="4593"/>
                  </a:cubicBezTo>
                  <a:close/>
                  <a:moveTo>
                    <a:pt x="6157" y="4619"/>
                  </a:moveTo>
                  <a:cubicBezTo>
                    <a:pt x="6116" y="4619"/>
                    <a:pt x="6074" y="4633"/>
                    <a:pt x="6041" y="4663"/>
                  </a:cubicBezTo>
                  <a:cubicBezTo>
                    <a:pt x="5970" y="4725"/>
                    <a:pt x="5964" y="4833"/>
                    <a:pt x="6029" y="4904"/>
                  </a:cubicBezTo>
                  <a:cubicBezTo>
                    <a:pt x="6062" y="4944"/>
                    <a:pt x="6106" y="4960"/>
                    <a:pt x="6152" y="4960"/>
                  </a:cubicBezTo>
                  <a:cubicBezTo>
                    <a:pt x="6153" y="4960"/>
                    <a:pt x="6155" y="4960"/>
                    <a:pt x="6156" y="4960"/>
                  </a:cubicBezTo>
                  <a:cubicBezTo>
                    <a:pt x="6196" y="4960"/>
                    <a:pt x="6236" y="4947"/>
                    <a:pt x="6270" y="4917"/>
                  </a:cubicBezTo>
                  <a:cubicBezTo>
                    <a:pt x="6342" y="4853"/>
                    <a:pt x="6347" y="4745"/>
                    <a:pt x="6285" y="4675"/>
                  </a:cubicBezTo>
                  <a:cubicBezTo>
                    <a:pt x="6250" y="4638"/>
                    <a:pt x="6203" y="4619"/>
                    <a:pt x="6157" y="4619"/>
                  </a:cubicBezTo>
                  <a:close/>
                  <a:moveTo>
                    <a:pt x="31400" y="5680"/>
                  </a:moveTo>
                  <a:cubicBezTo>
                    <a:pt x="31357" y="5680"/>
                    <a:pt x="31315" y="5695"/>
                    <a:pt x="31283" y="5726"/>
                  </a:cubicBezTo>
                  <a:cubicBezTo>
                    <a:pt x="31213" y="5791"/>
                    <a:pt x="31210" y="5899"/>
                    <a:pt x="31274" y="5970"/>
                  </a:cubicBezTo>
                  <a:cubicBezTo>
                    <a:pt x="31309" y="6005"/>
                    <a:pt x="31355" y="6021"/>
                    <a:pt x="31400" y="6021"/>
                  </a:cubicBezTo>
                  <a:cubicBezTo>
                    <a:pt x="31441" y="6021"/>
                    <a:pt x="31484" y="6006"/>
                    <a:pt x="31518" y="5975"/>
                  </a:cubicBezTo>
                  <a:cubicBezTo>
                    <a:pt x="31587" y="5911"/>
                    <a:pt x="31591" y="5803"/>
                    <a:pt x="31524" y="5734"/>
                  </a:cubicBezTo>
                  <a:lnTo>
                    <a:pt x="31526" y="5734"/>
                  </a:lnTo>
                  <a:cubicBezTo>
                    <a:pt x="31492" y="5698"/>
                    <a:pt x="31446" y="5680"/>
                    <a:pt x="31400" y="5680"/>
                  </a:cubicBezTo>
                  <a:close/>
                  <a:moveTo>
                    <a:pt x="5046" y="5708"/>
                  </a:moveTo>
                  <a:cubicBezTo>
                    <a:pt x="5000" y="5708"/>
                    <a:pt x="4955" y="5726"/>
                    <a:pt x="4922" y="5762"/>
                  </a:cubicBezTo>
                  <a:cubicBezTo>
                    <a:pt x="4857" y="5830"/>
                    <a:pt x="4860" y="5941"/>
                    <a:pt x="4930" y="6005"/>
                  </a:cubicBezTo>
                  <a:cubicBezTo>
                    <a:pt x="4962" y="6035"/>
                    <a:pt x="5004" y="6051"/>
                    <a:pt x="5047" y="6051"/>
                  </a:cubicBezTo>
                  <a:cubicBezTo>
                    <a:pt x="5093" y="6051"/>
                    <a:pt x="5138" y="6032"/>
                    <a:pt x="5174" y="5998"/>
                  </a:cubicBezTo>
                  <a:cubicBezTo>
                    <a:pt x="5238" y="5927"/>
                    <a:pt x="5234" y="5819"/>
                    <a:pt x="5165" y="5755"/>
                  </a:cubicBezTo>
                  <a:cubicBezTo>
                    <a:pt x="5131" y="5723"/>
                    <a:pt x="5088" y="5708"/>
                    <a:pt x="5046" y="5708"/>
                  </a:cubicBezTo>
                  <a:close/>
                  <a:moveTo>
                    <a:pt x="32413" y="6857"/>
                  </a:moveTo>
                  <a:cubicBezTo>
                    <a:pt x="32376" y="6857"/>
                    <a:pt x="32339" y="6869"/>
                    <a:pt x="32308" y="6893"/>
                  </a:cubicBezTo>
                  <a:cubicBezTo>
                    <a:pt x="32234" y="6952"/>
                    <a:pt x="32223" y="7059"/>
                    <a:pt x="32281" y="7135"/>
                  </a:cubicBezTo>
                  <a:cubicBezTo>
                    <a:pt x="32315" y="7177"/>
                    <a:pt x="32365" y="7199"/>
                    <a:pt x="32415" y="7199"/>
                  </a:cubicBezTo>
                  <a:cubicBezTo>
                    <a:pt x="32453" y="7199"/>
                    <a:pt x="32491" y="7187"/>
                    <a:pt x="32522" y="7161"/>
                  </a:cubicBezTo>
                  <a:cubicBezTo>
                    <a:pt x="32596" y="7103"/>
                    <a:pt x="32607" y="6996"/>
                    <a:pt x="32549" y="6923"/>
                  </a:cubicBezTo>
                  <a:cubicBezTo>
                    <a:pt x="32515" y="6879"/>
                    <a:pt x="32465" y="6857"/>
                    <a:pt x="32413" y="6857"/>
                  </a:cubicBezTo>
                  <a:close/>
                  <a:moveTo>
                    <a:pt x="4035" y="6887"/>
                  </a:moveTo>
                  <a:cubicBezTo>
                    <a:pt x="3985" y="6887"/>
                    <a:pt x="3934" y="6910"/>
                    <a:pt x="3900" y="6953"/>
                  </a:cubicBezTo>
                  <a:cubicBezTo>
                    <a:pt x="3841" y="7027"/>
                    <a:pt x="3852" y="7136"/>
                    <a:pt x="3927" y="7194"/>
                  </a:cubicBezTo>
                  <a:cubicBezTo>
                    <a:pt x="3958" y="7218"/>
                    <a:pt x="3996" y="7229"/>
                    <a:pt x="4034" y="7229"/>
                  </a:cubicBezTo>
                  <a:cubicBezTo>
                    <a:pt x="4084" y="7229"/>
                    <a:pt x="4134" y="7207"/>
                    <a:pt x="4169" y="7165"/>
                  </a:cubicBezTo>
                  <a:cubicBezTo>
                    <a:pt x="4227" y="7089"/>
                    <a:pt x="4214" y="6981"/>
                    <a:pt x="4138" y="6923"/>
                  </a:cubicBezTo>
                  <a:cubicBezTo>
                    <a:pt x="4108" y="6899"/>
                    <a:pt x="4072" y="6887"/>
                    <a:pt x="4035" y="6887"/>
                  </a:cubicBezTo>
                  <a:close/>
                  <a:moveTo>
                    <a:pt x="33326" y="8116"/>
                  </a:moveTo>
                  <a:cubicBezTo>
                    <a:pt x="33294" y="8116"/>
                    <a:pt x="33262" y="8125"/>
                    <a:pt x="33233" y="8145"/>
                  </a:cubicBezTo>
                  <a:cubicBezTo>
                    <a:pt x="33152" y="8195"/>
                    <a:pt x="33130" y="8304"/>
                    <a:pt x="33183" y="8381"/>
                  </a:cubicBezTo>
                  <a:cubicBezTo>
                    <a:pt x="33215" y="8431"/>
                    <a:pt x="33271" y="8458"/>
                    <a:pt x="33326" y="8458"/>
                  </a:cubicBezTo>
                  <a:cubicBezTo>
                    <a:pt x="33358" y="8458"/>
                    <a:pt x="33391" y="8451"/>
                    <a:pt x="33421" y="8431"/>
                  </a:cubicBezTo>
                  <a:cubicBezTo>
                    <a:pt x="33499" y="8378"/>
                    <a:pt x="33520" y="8272"/>
                    <a:pt x="33469" y="8194"/>
                  </a:cubicBezTo>
                  <a:cubicBezTo>
                    <a:pt x="33436" y="8143"/>
                    <a:pt x="33381" y="8116"/>
                    <a:pt x="33326" y="8116"/>
                  </a:cubicBezTo>
                  <a:close/>
                  <a:moveTo>
                    <a:pt x="3124" y="8147"/>
                  </a:moveTo>
                  <a:cubicBezTo>
                    <a:pt x="3068" y="8147"/>
                    <a:pt x="3013" y="8175"/>
                    <a:pt x="2981" y="8225"/>
                  </a:cubicBezTo>
                  <a:cubicBezTo>
                    <a:pt x="2928" y="8304"/>
                    <a:pt x="2951" y="8411"/>
                    <a:pt x="3030" y="8462"/>
                  </a:cubicBezTo>
                  <a:cubicBezTo>
                    <a:pt x="3060" y="8482"/>
                    <a:pt x="3091" y="8492"/>
                    <a:pt x="3125" y="8492"/>
                  </a:cubicBezTo>
                  <a:cubicBezTo>
                    <a:pt x="3179" y="8492"/>
                    <a:pt x="3234" y="8463"/>
                    <a:pt x="3267" y="8412"/>
                  </a:cubicBezTo>
                  <a:cubicBezTo>
                    <a:pt x="3320" y="8334"/>
                    <a:pt x="3298" y="8226"/>
                    <a:pt x="3218" y="8176"/>
                  </a:cubicBezTo>
                  <a:cubicBezTo>
                    <a:pt x="3189" y="8156"/>
                    <a:pt x="3156" y="8147"/>
                    <a:pt x="3124" y="8147"/>
                  </a:cubicBezTo>
                  <a:close/>
                  <a:moveTo>
                    <a:pt x="34126" y="9447"/>
                  </a:moveTo>
                  <a:cubicBezTo>
                    <a:pt x="34098" y="9447"/>
                    <a:pt x="34070" y="9454"/>
                    <a:pt x="34044" y="9468"/>
                  </a:cubicBezTo>
                  <a:cubicBezTo>
                    <a:pt x="33960" y="9514"/>
                    <a:pt x="33928" y="9618"/>
                    <a:pt x="33972" y="9702"/>
                  </a:cubicBezTo>
                  <a:cubicBezTo>
                    <a:pt x="34004" y="9759"/>
                    <a:pt x="34064" y="9792"/>
                    <a:pt x="34123" y="9792"/>
                  </a:cubicBezTo>
                  <a:cubicBezTo>
                    <a:pt x="34153" y="9792"/>
                    <a:pt x="34180" y="9785"/>
                    <a:pt x="34206" y="9770"/>
                  </a:cubicBezTo>
                  <a:cubicBezTo>
                    <a:pt x="34291" y="9725"/>
                    <a:pt x="34320" y="9621"/>
                    <a:pt x="34275" y="9537"/>
                  </a:cubicBezTo>
                  <a:cubicBezTo>
                    <a:pt x="34245" y="9480"/>
                    <a:pt x="34186" y="9447"/>
                    <a:pt x="34126" y="9447"/>
                  </a:cubicBezTo>
                  <a:close/>
                  <a:moveTo>
                    <a:pt x="2327" y="9482"/>
                  </a:moveTo>
                  <a:cubicBezTo>
                    <a:pt x="2267" y="9482"/>
                    <a:pt x="2208" y="9515"/>
                    <a:pt x="2177" y="9572"/>
                  </a:cubicBezTo>
                  <a:cubicBezTo>
                    <a:pt x="2131" y="9656"/>
                    <a:pt x="2162" y="9760"/>
                    <a:pt x="2245" y="9806"/>
                  </a:cubicBezTo>
                  <a:cubicBezTo>
                    <a:pt x="2272" y="9820"/>
                    <a:pt x="2301" y="9825"/>
                    <a:pt x="2328" y="9826"/>
                  </a:cubicBezTo>
                  <a:cubicBezTo>
                    <a:pt x="2388" y="9826"/>
                    <a:pt x="2448" y="9792"/>
                    <a:pt x="2479" y="9735"/>
                  </a:cubicBezTo>
                  <a:cubicBezTo>
                    <a:pt x="2524" y="9652"/>
                    <a:pt x="2493" y="9548"/>
                    <a:pt x="2410" y="9504"/>
                  </a:cubicBezTo>
                  <a:cubicBezTo>
                    <a:pt x="2384" y="9489"/>
                    <a:pt x="2355" y="9482"/>
                    <a:pt x="2327" y="9482"/>
                  </a:cubicBezTo>
                  <a:close/>
                  <a:moveTo>
                    <a:pt x="34805" y="10846"/>
                  </a:moveTo>
                  <a:cubicBezTo>
                    <a:pt x="34782" y="10846"/>
                    <a:pt x="34760" y="10850"/>
                    <a:pt x="34738" y="10860"/>
                  </a:cubicBezTo>
                  <a:cubicBezTo>
                    <a:pt x="34651" y="10897"/>
                    <a:pt x="34610" y="10999"/>
                    <a:pt x="34650" y="11086"/>
                  </a:cubicBezTo>
                  <a:lnTo>
                    <a:pt x="34649" y="11086"/>
                  </a:lnTo>
                  <a:cubicBezTo>
                    <a:pt x="34677" y="11149"/>
                    <a:pt x="34740" y="11189"/>
                    <a:pt x="34806" y="11189"/>
                  </a:cubicBezTo>
                  <a:cubicBezTo>
                    <a:pt x="34830" y="11189"/>
                    <a:pt x="34852" y="11183"/>
                    <a:pt x="34875" y="11174"/>
                  </a:cubicBezTo>
                  <a:cubicBezTo>
                    <a:pt x="34961" y="11135"/>
                    <a:pt x="35001" y="11035"/>
                    <a:pt x="34963" y="10948"/>
                  </a:cubicBezTo>
                  <a:cubicBezTo>
                    <a:pt x="34935" y="10884"/>
                    <a:pt x="34871" y="10846"/>
                    <a:pt x="34805" y="10846"/>
                  </a:cubicBezTo>
                  <a:close/>
                  <a:moveTo>
                    <a:pt x="1646" y="10881"/>
                  </a:moveTo>
                  <a:cubicBezTo>
                    <a:pt x="1580" y="10881"/>
                    <a:pt x="1518" y="10919"/>
                    <a:pt x="1489" y="10984"/>
                  </a:cubicBezTo>
                  <a:cubicBezTo>
                    <a:pt x="1453" y="11071"/>
                    <a:pt x="1494" y="11172"/>
                    <a:pt x="1580" y="11210"/>
                  </a:cubicBezTo>
                  <a:cubicBezTo>
                    <a:pt x="1602" y="11220"/>
                    <a:pt x="1626" y="11224"/>
                    <a:pt x="1648" y="11224"/>
                  </a:cubicBezTo>
                  <a:cubicBezTo>
                    <a:pt x="1712" y="11224"/>
                    <a:pt x="1778" y="11186"/>
                    <a:pt x="1804" y="11122"/>
                  </a:cubicBezTo>
                  <a:cubicBezTo>
                    <a:pt x="1842" y="11034"/>
                    <a:pt x="1803" y="10933"/>
                    <a:pt x="1716" y="10896"/>
                  </a:cubicBezTo>
                  <a:cubicBezTo>
                    <a:pt x="1693" y="10886"/>
                    <a:pt x="1670" y="10881"/>
                    <a:pt x="1646" y="10881"/>
                  </a:cubicBezTo>
                  <a:close/>
                  <a:moveTo>
                    <a:pt x="35363" y="12294"/>
                  </a:moveTo>
                  <a:cubicBezTo>
                    <a:pt x="35346" y="12294"/>
                    <a:pt x="35328" y="12297"/>
                    <a:pt x="35311" y="12302"/>
                  </a:cubicBezTo>
                  <a:cubicBezTo>
                    <a:pt x="35220" y="12332"/>
                    <a:pt x="35171" y="12430"/>
                    <a:pt x="35201" y="12520"/>
                  </a:cubicBezTo>
                  <a:cubicBezTo>
                    <a:pt x="35227" y="12593"/>
                    <a:pt x="35293" y="12637"/>
                    <a:pt x="35365" y="12638"/>
                  </a:cubicBezTo>
                  <a:cubicBezTo>
                    <a:pt x="35383" y="12638"/>
                    <a:pt x="35401" y="12634"/>
                    <a:pt x="35418" y="12628"/>
                  </a:cubicBezTo>
                  <a:cubicBezTo>
                    <a:pt x="35508" y="12598"/>
                    <a:pt x="35557" y="12502"/>
                    <a:pt x="35526" y="12410"/>
                  </a:cubicBezTo>
                  <a:cubicBezTo>
                    <a:pt x="35503" y="12339"/>
                    <a:pt x="35435" y="12294"/>
                    <a:pt x="35363" y="12294"/>
                  </a:cubicBezTo>
                  <a:close/>
                  <a:moveTo>
                    <a:pt x="1094" y="12333"/>
                  </a:moveTo>
                  <a:cubicBezTo>
                    <a:pt x="1023" y="12333"/>
                    <a:pt x="956" y="12379"/>
                    <a:pt x="932" y="12452"/>
                  </a:cubicBezTo>
                  <a:cubicBezTo>
                    <a:pt x="901" y="12543"/>
                    <a:pt x="949" y="12638"/>
                    <a:pt x="1040" y="12670"/>
                  </a:cubicBezTo>
                  <a:cubicBezTo>
                    <a:pt x="1058" y="12674"/>
                    <a:pt x="1074" y="12678"/>
                    <a:pt x="1093" y="12678"/>
                  </a:cubicBezTo>
                  <a:cubicBezTo>
                    <a:pt x="1165" y="12678"/>
                    <a:pt x="1232" y="12632"/>
                    <a:pt x="1258" y="12560"/>
                  </a:cubicBezTo>
                  <a:cubicBezTo>
                    <a:pt x="1286" y="12468"/>
                    <a:pt x="1238" y="12373"/>
                    <a:pt x="1147" y="12342"/>
                  </a:cubicBezTo>
                  <a:cubicBezTo>
                    <a:pt x="1129" y="12336"/>
                    <a:pt x="1112" y="12333"/>
                    <a:pt x="1094" y="12333"/>
                  </a:cubicBezTo>
                  <a:close/>
                  <a:moveTo>
                    <a:pt x="35794" y="13786"/>
                  </a:moveTo>
                  <a:cubicBezTo>
                    <a:pt x="35781" y="13786"/>
                    <a:pt x="35768" y="13788"/>
                    <a:pt x="35755" y="13791"/>
                  </a:cubicBezTo>
                  <a:cubicBezTo>
                    <a:pt x="35663" y="13815"/>
                    <a:pt x="35606" y="13907"/>
                    <a:pt x="35629" y="13998"/>
                  </a:cubicBezTo>
                  <a:cubicBezTo>
                    <a:pt x="35648" y="14078"/>
                    <a:pt x="35719" y="14131"/>
                    <a:pt x="35795" y="14131"/>
                  </a:cubicBezTo>
                  <a:cubicBezTo>
                    <a:pt x="35808" y="14131"/>
                    <a:pt x="35823" y="14128"/>
                    <a:pt x="35836" y="14125"/>
                  </a:cubicBezTo>
                  <a:cubicBezTo>
                    <a:pt x="35928" y="14102"/>
                    <a:pt x="35984" y="14011"/>
                    <a:pt x="35962" y="13919"/>
                  </a:cubicBezTo>
                  <a:cubicBezTo>
                    <a:pt x="35942" y="13839"/>
                    <a:pt x="35872" y="13786"/>
                    <a:pt x="35794" y="13786"/>
                  </a:cubicBezTo>
                  <a:close/>
                  <a:moveTo>
                    <a:pt x="667" y="13828"/>
                  </a:moveTo>
                  <a:cubicBezTo>
                    <a:pt x="590" y="13828"/>
                    <a:pt x="519" y="13881"/>
                    <a:pt x="501" y="13960"/>
                  </a:cubicBezTo>
                  <a:cubicBezTo>
                    <a:pt x="477" y="14052"/>
                    <a:pt x="534" y="14144"/>
                    <a:pt x="626" y="14166"/>
                  </a:cubicBezTo>
                  <a:cubicBezTo>
                    <a:pt x="639" y="14170"/>
                    <a:pt x="653" y="14172"/>
                    <a:pt x="668" y="14172"/>
                  </a:cubicBezTo>
                  <a:cubicBezTo>
                    <a:pt x="742" y="14172"/>
                    <a:pt x="814" y="14118"/>
                    <a:pt x="834" y="14040"/>
                  </a:cubicBezTo>
                  <a:cubicBezTo>
                    <a:pt x="855" y="13949"/>
                    <a:pt x="798" y="13855"/>
                    <a:pt x="706" y="13832"/>
                  </a:cubicBezTo>
                  <a:cubicBezTo>
                    <a:pt x="693" y="13829"/>
                    <a:pt x="680" y="13828"/>
                    <a:pt x="667" y="13828"/>
                  </a:cubicBezTo>
                  <a:close/>
                  <a:moveTo>
                    <a:pt x="36095" y="15312"/>
                  </a:moveTo>
                  <a:cubicBezTo>
                    <a:pt x="36087" y="15312"/>
                    <a:pt x="36078" y="15313"/>
                    <a:pt x="36070" y="15314"/>
                  </a:cubicBezTo>
                  <a:cubicBezTo>
                    <a:pt x="35974" y="15329"/>
                    <a:pt x="35910" y="15414"/>
                    <a:pt x="35925" y="15510"/>
                  </a:cubicBezTo>
                  <a:cubicBezTo>
                    <a:pt x="35938" y="15594"/>
                    <a:pt x="36011" y="15655"/>
                    <a:pt x="36096" y="15655"/>
                  </a:cubicBezTo>
                  <a:cubicBezTo>
                    <a:pt x="36103" y="15655"/>
                    <a:pt x="36113" y="15655"/>
                    <a:pt x="36122" y="15653"/>
                  </a:cubicBezTo>
                  <a:cubicBezTo>
                    <a:pt x="36215" y="15639"/>
                    <a:pt x="36279" y="15551"/>
                    <a:pt x="36264" y="15459"/>
                  </a:cubicBezTo>
                  <a:cubicBezTo>
                    <a:pt x="36251" y="15373"/>
                    <a:pt x="36179" y="15312"/>
                    <a:pt x="36095" y="15312"/>
                  </a:cubicBezTo>
                  <a:close/>
                  <a:moveTo>
                    <a:pt x="372" y="15353"/>
                  </a:moveTo>
                  <a:cubicBezTo>
                    <a:pt x="288" y="15353"/>
                    <a:pt x="212" y="15414"/>
                    <a:pt x="201" y="15500"/>
                  </a:cubicBezTo>
                  <a:cubicBezTo>
                    <a:pt x="187" y="15594"/>
                    <a:pt x="252" y="15681"/>
                    <a:pt x="346" y="15696"/>
                  </a:cubicBezTo>
                  <a:cubicBezTo>
                    <a:pt x="353" y="15696"/>
                    <a:pt x="362" y="15698"/>
                    <a:pt x="368" y="15698"/>
                  </a:cubicBezTo>
                  <a:cubicBezTo>
                    <a:pt x="452" y="15698"/>
                    <a:pt x="528" y="15637"/>
                    <a:pt x="539" y="15551"/>
                  </a:cubicBezTo>
                  <a:cubicBezTo>
                    <a:pt x="553" y="15457"/>
                    <a:pt x="488" y="15371"/>
                    <a:pt x="397" y="15355"/>
                  </a:cubicBezTo>
                  <a:cubicBezTo>
                    <a:pt x="389" y="15354"/>
                    <a:pt x="380" y="15353"/>
                    <a:pt x="372" y="15353"/>
                  </a:cubicBezTo>
                  <a:close/>
                  <a:moveTo>
                    <a:pt x="36262" y="16856"/>
                  </a:moveTo>
                  <a:cubicBezTo>
                    <a:pt x="36259" y="16856"/>
                    <a:pt x="36256" y="16856"/>
                    <a:pt x="36252" y="16856"/>
                  </a:cubicBezTo>
                  <a:cubicBezTo>
                    <a:pt x="36158" y="16863"/>
                    <a:pt x="36085" y="16944"/>
                    <a:pt x="36092" y="17040"/>
                  </a:cubicBezTo>
                  <a:cubicBezTo>
                    <a:pt x="36097" y="17129"/>
                    <a:pt x="36174" y="17201"/>
                    <a:pt x="36263" y="17201"/>
                  </a:cubicBezTo>
                  <a:lnTo>
                    <a:pt x="36274" y="17201"/>
                  </a:lnTo>
                  <a:cubicBezTo>
                    <a:pt x="36368" y="17192"/>
                    <a:pt x="36440" y="17112"/>
                    <a:pt x="36435" y="17017"/>
                  </a:cubicBezTo>
                  <a:cubicBezTo>
                    <a:pt x="36429" y="16926"/>
                    <a:pt x="36352" y="16856"/>
                    <a:pt x="36262" y="16856"/>
                  </a:cubicBezTo>
                  <a:close/>
                  <a:moveTo>
                    <a:pt x="202" y="16899"/>
                  </a:moveTo>
                  <a:cubicBezTo>
                    <a:pt x="114" y="16899"/>
                    <a:pt x="41" y="16968"/>
                    <a:pt x="35" y="17057"/>
                  </a:cubicBezTo>
                  <a:cubicBezTo>
                    <a:pt x="27" y="17152"/>
                    <a:pt x="99" y="17235"/>
                    <a:pt x="195" y="17240"/>
                  </a:cubicBezTo>
                  <a:cubicBezTo>
                    <a:pt x="198" y="17240"/>
                    <a:pt x="202" y="17240"/>
                    <a:pt x="204" y="17239"/>
                  </a:cubicBezTo>
                  <a:cubicBezTo>
                    <a:pt x="295" y="17239"/>
                    <a:pt x="369" y="17172"/>
                    <a:pt x="376" y="17081"/>
                  </a:cubicBezTo>
                  <a:lnTo>
                    <a:pt x="376" y="17079"/>
                  </a:lnTo>
                  <a:cubicBezTo>
                    <a:pt x="382" y="16985"/>
                    <a:pt x="310" y="16905"/>
                    <a:pt x="215" y="16900"/>
                  </a:cubicBezTo>
                  <a:cubicBezTo>
                    <a:pt x="211" y="16899"/>
                    <a:pt x="206" y="16899"/>
                    <a:pt x="202" y="16899"/>
                  </a:cubicBezTo>
                  <a:close/>
                  <a:moveTo>
                    <a:pt x="36296" y="18410"/>
                  </a:moveTo>
                  <a:cubicBezTo>
                    <a:pt x="36204" y="18410"/>
                    <a:pt x="36128" y="18486"/>
                    <a:pt x="36127" y="18578"/>
                  </a:cubicBezTo>
                  <a:cubicBezTo>
                    <a:pt x="36125" y="18673"/>
                    <a:pt x="36201" y="18752"/>
                    <a:pt x="36295" y="18753"/>
                  </a:cubicBezTo>
                  <a:lnTo>
                    <a:pt x="36299" y="18753"/>
                  </a:lnTo>
                  <a:cubicBezTo>
                    <a:pt x="36391" y="18753"/>
                    <a:pt x="36469" y="18680"/>
                    <a:pt x="36470" y="18585"/>
                  </a:cubicBezTo>
                  <a:lnTo>
                    <a:pt x="36470" y="18586"/>
                  </a:lnTo>
                  <a:cubicBezTo>
                    <a:pt x="36472" y="18490"/>
                    <a:pt x="36397" y="18412"/>
                    <a:pt x="36301" y="18410"/>
                  </a:cubicBezTo>
                  <a:cubicBezTo>
                    <a:pt x="36299" y="18410"/>
                    <a:pt x="36298" y="18410"/>
                    <a:pt x="36296" y="18410"/>
                  </a:cubicBezTo>
                  <a:close/>
                  <a:moveTo>
                    <a:pt x="178" y="18452"/>
                  </a:moveTo>
                  <a:cubicBezTo>
                    <a:pt x="176" y="18452"/>
                    <a:pt x="173" y="18453"/>
                    <a:pt x="171" y="18453"/>
                  </a:cubicBezTo>
                  <a:cubicBezTo>
                    <a:pt x="75" y="18456"/>
                    <a:pt x="1" y="18534"/>
                    <a:pt x="3" y="18628"/>
                  </a:cubicBezTo>
                  <a:cubicBezTo>
                    <a:pt x="5" y="18721"/>
                    <a:pt x="80" y="18796"/>
                    <a:pt x="175" y="18796"/>
                  </a:cubicBezTo>
                  <a:lnTo>
                    <a:pt x="177" y="18796"/>
                  </a:lnTo>
                  <a:cubicBezTo>
                    <a:pt x="273" y="18795"/>
                    <a:pt x="348" y="18715"/>
                    <a:pt x="346" y="18620"/>
                  </a:cubicBezTo>
                  <a:cubicBezTo>
                    <a:pt x="343" y="18528"/>
                    <a:pt x="269" y="18452"/>
                    <a:pt x="178" y="18452"/>
                  </a:cubicBezTo>
                  <a:close/>
                  <a:moveTo>
                    <a:pt x="36201" y="19961"/>
                  </a:moveTo>
                  <a:cubicBezTo>
                    <a:pt x="36115" y="19961"/>
                    <a:pt x="36040" y="20026"/>
                    <a:pt x="36030" y="20113"/>
                  </a:cubicBezTo>
                  <a:cubicBezTo>
                    <a:pt x="36020" y="20209"/>
                    <a:pt x="36089" y="20293"/>
                    <a:pt x="36184" y="20304"/>
                  </a:cubicBezTo>
                  <a:cubicBezTo>
                    <a:pt x="36190" y="20304"/>
                    <a:pt x="36195" y="20304"/>
                    <a:pt x="36205" y="20303"/>
                  </a:cubicBezTo>
                  <a:cubicBezTo>
                    <a:pt x="36290" y="20303"/>
                    <a:pt x="36366" y="20238"/>
                    <a:pt x="36373" y="20150"/>
                  </a:cubicBezTo>
                  <a:lnTo>
                    <a:pt x="36374" y="20150"/>
                  </a:lnTo>
                  <a:cubicBezTo>
                    <a:pt x="36384" y="20054"/>
                    <a:pt x="36316" y="19969"/>
                    <a:pt x="36221" y="19962"/>
                  </a:cubicBezTo>
                  <a:cubicBezTo>
                    <a:pt x="36214" y="19961"/>
                    <a:pt x="36208" y="19961"/>
                    <a:pt x="36201" y="19961"/>
                  </a:cubicBezTo>
                  <a:close/>
                  <a:moveTo>
                    <a:pt x="273" y="20003"/>
                  </a:moveTo>
                  <a:cubicBezTo>
                    <a:pt x="267" y="20003"/>
                    <a:pt x="260" y="20004"/>
                    <a:pt x="254" y="20004"/>
                  </a:cubicBezTo>
                  <a:cubicBezTo>
                    <a:pt x="160" y="20014"/>
                    <a:pt x="92" y="20098"/>
                    <a:pt x="103" y="20193"/>
                  </a:cubicBezTo>
                  <a:lnTo>
                    <a:pt x="102" y="20193"/>
                  </a:lnTo>
                  <a:cubicBezTo>
                    <a:pt x="113" y="20281"/>
                    <a:pt x="186" y="20346"/>
                    <a:pt x="272" y="20347"/>
                  </a:cubicBezTo>
                  <a:lnTo>
                    <a:pt x="291" y="20347"/>
                  </a:lnTo>
                  <a:cubicBezTo>
                    <a:pt x="384" y="20336"/>
                    <a:pt x="454" y="20252"/>
                    <a:pt x="441" y="20157"/>
                  </a:cubicBezTo>
                  <a:cubicBezTo>
                    <a:pt x="434" y="20068"/>
                    <a:pt x="359" y="20003"/>
                    <a:pt x="273" y="20003"/>
                  </a:cubicBezTo>
                  <a:close/>
                  <a:moveTo>
                    <a:pt x="35973" y="21498"/>
                  </a:moveTo>
                  <a:cubicBezTo>
                    <a:pt x="35892" y="21498"/>
                    <a:pt x="35821" y="21555"/>
                    <a:pt x="35805" y="21638"/>
                  </a:cubicBezTo>
                  <a:cubicBezTo>
                    <a:pt x="35787" y="21731"/>
                    <a:pt x="35848" y="21820"/>
                    <a:pt x="35942" y="21838"/>
                  </a:cubicBezTo>
                  <a:cubicBezTo>
                    <a:pt x="35952" y="21839"/>
                    <a:pt x="35964" y="21843"/>
                    <a:pt x="35973" y="21843"/>
                  </a:cubicBezTo>
                  <a:cubicBezTo>
                    <a:pt x="36054" y="21843"/>
                    <a:pt x="36126" y="21787"/>
                    <a:pt x="36142" y="21704"/>
                  </a:cubicBezTo>
                  <a:cubicBezTo>
                    <a:pt x="36160" y="21609"/>
                    <a:pt x="36099" y="21519"/>
                    <a:pt x="36008" y="21501"/>
                  </a:cubicBezTo>
                  <a:cubicBezTo>
                    <a:pt x="35996" y="21499"/>
                    <a:pt x="35985" y="21498"/>
                    <a:pt x="35973" y="21498"/>
                  </a:cubicBezTo>
                  <a:close/>
                  <a:moveTo>
                    <a:pt x="506" y="21538"/>
                  </a:moveTo>
                  <a:cubicBezTo>
                    <a:pt x="495" y="21538"/>
                    <a:pt x="484" y="21539"/>
                    <a:pt x="473" y="21542"/>
                  </a:cubicBezTo>
                  <a:cubicBezTo>
                    <a:pt x="381" y="21559"/>
                    <a:pt x="320" y="21652"/>
                    <a:pt x="338" y="21744"/>
                  </a:cubicBezTo>
                  <a:cubicBezTo>
                    <a:pt x="353" y="21826"/>
                    <a:pt x="423" y="21882"/>
                    <a:pt x="503" y="21882"/>
                  </a:cubicBezTo>
                  <a:cubicBezTo>
                    <a:pt x="504" y="21882"/>
                    <a:pt x="505" y="21882"/>
                    <a:pt x="507" y="21882"/>
                  </a:cubicBezTo>
                  <a:cubicBezTo>
                    <a:pt x="518" y="21882"/>
                    <a:pt x="529" y="21880"/>
                    <a:pt x="540" y="21879"/>
                  </a:cubicBezTo>
                  <a:cubicBezTo>
                    <a:pt x="632" y="21860"/>
                    <a:pt x="694" y="21771"/>
                    <a:pt x="675" y="21677"/>
                  </a:cubicBezTo>
                  <a:cubicBezTo>
                    <a:pt x="658" y="21595"/>
                    <a:pt x="586" y="21538"/>
                    <a:pt x="506" y="21538"/>
                  </a:cubicBezTo>
                  <a:close/>
                  <a:moveTo>
                    <a:pt x="35610" y="23010"/>
                  </a:moveTo>
                  <a:cubicBezTo>
                    <a:pt x="35536" y="23010"/>
                    <a:pt x="35469" y="23059"/>
                    <a:pt x="35448" y="23135"/>
                  </a:cubicBezTo>
                  <a:cubicBezTo>
                    <a:pt x="35423" y="23224"/>
                    <a:pt x="35474" y="23321"/>
                    <a:pt x="35565" y="23347"/>
                  </a:cubicBezTo>
                  <a:cubicBezTo>
                    <a:pt x="35580" y="23349"/>
                    <a:pt x="35594" y="23352"/>
                    <a:pt x="35606" y="23352"/>
                  </a:cubicBezTo>
                  <a:cubicBezTo>
                    <a:pt x="35608" y="23352"/>
                    <a:pt x="35610" y="23352"/>
                    <a:pt x="35611" y="23352"/>
                  </a:cubicBezTo>
                  <a:cubicBezTo>
                    <a:pt x="35686" y="23352"/>
                    <a:pt x="35755" y="23302"/>
                    <a:pt x="35776" y="23228"/>
                  </a:cubicBezTo>
                  <a:cubicBezTo>
                    <a:pt x="35803" y="23136"/>
                    <a:pt x="35750" y="23043"/>
                    <a:pt x="35658" y="23017"/>
                  </a:cubicBezTo>
                  <a:cubicBezTo>
                    <a:pt x="35642" y="23012"/>
                    <a:pt x="35626" y="23010"/>
                    <a:pt x="35610" y="23010"/>
                  </a:cubicBezTo>
                  <a:close/>
                  <a:moveTo>
                    <a:pt x="869" y="23050"/>
                  </a:moveTo>
                  <a:cubicBezTo>
                    <a:pt x="854" y="23050"/>
                    <a:pt x="838" y="23052"/>
                    <a:pt x="822" y="23056"/>
                  </a:cubicBezTo>
                  <a:cubicBezTo>
                    <a:pt x="731" y="23083"/>
                    <a:pt x="678" y="23178"/>
                    <a:pt x="704" y="23270"/>
                  </a:cubicBezTo>
                  <a:cubicBezTo>
                    <a:pt x="726" y="23345"/>
                    <a:pt x="794" y="23393"/>
                    <a:pt x="867" y="23394"/>
                  </a:cubicBezTo>
                  <a:cubicBezTo>
                    <a:pt x="882" y="23394"/>
                    <a:pt x="898" y="23391"/>
                    <a:pt x="917" y="23388"/>
                  </a:cubicBezTo>
                  <a:cubicBezTo>
                    <a:pt x="1007" y="23360"/>
                    <a:pt x="1061" y="23266"/>
                    <a:pt x="1035" y="23173"/>
                  </a:cubicBezTo>
                  <a:lnTo>
                    <a:pt x="1033" y="23173"/>
                  </a:lnTo>
                  <a:cubicBezTo>
                    <a:pt x="1013" y="23099"/>
                    <a:pt x="944" y="23050"/>
                    <a:pt x="869" y="23050"/>
                  </a:cubicBezTo>
                  <a:close/>
                  <a:moveTo>
                    <a:pt x="35123" y="24485"/>
                  </a:moveTo>
                  <a:cubicBezTo>
                    <a:pt x="35054" y="24485"/>
                    <a:pt x="34988" y="24528"/>
                    <a:pt x="34961" y="24597"/>
                  </a:cubicBezTo>
                  <a:lnTo>
                    <a:pt x="34963" y="24597"/>
                  </a:lnTo>
                  <a:cubicBezTo>
                    <a:pt x="34929" y="24685"/>
                    <a:pt x="34973" y="24783"/>
                    <a:pt x="35062" y="24818"/>
                  </a:cubicBezTo>
                  <a:cubicBezTo>
                    <a:pt x="35081" y="24826"/>
                    <a:pt x="35103" y="24827"/>
                    <a:pt x="35122" y="24828"/>
                  </a:cubicBezTo>
                  <a:cubicBezTo>
                    <a:pt x="35190" y="24828"/>
                    <a:pt x="35257" y="24786"/>
                    <a:pt x="35283" y="24718"/>
                  </a:cubicBezTo>
                  <a:cubicBezTo>
                    <a:pt x="35316" y="24630"/>
                    <a:pt x="35273" y="24530"/>
                    <a:pt x="35183" y="24496"/>
                  </a:cubicBezTo>
                  <a:cubicBezTo>
                    <a:pt x="35163" y="24489"/>
                    <a:pt x="35143" y="24485"/>
                    <a:pt x="35123" y="24485"/>
                  </a:cubicBezTo>
                  <a:close/>
                  <a:moveTo>
                    <a:pt x="1364" y="24524"/>
                  </a:moveTo>
                  <a:cubicBezTo>
                    <a:pt x="1343" y="24524"/>
                    <a:pt x="1323" y="24528"/>
                    <a:pt x="1302" y="24535"/>
                  </a:cubicBezTo>
                  <a:cubicBezTo>
                    <a:pt x="1213" y="24569"/>
                    <a:pt x="1170" y="24669"/>
                    <a:pt x="1203" y="24757"/>
                  </a:cubicBezTo>
                  <a:cubicBezTo>
                    <a:pt x="1230" y="24826"/>
                    <a:pt x="1295" y="24866"/>
                    <a:pt x="1364" y="24867"/>
                  </a:cubicBezTo>
                  <a:cubicBezTo>
                    <a:pt x="1383" y="24867"/>
                    <a:pt x="1405" y="24863"/>
                    <a:pt x="1425" y="24857"/>
                  </a:cubicBezTo>
                  <a:cubicBezTo>
                    <a:pt x="1513" y="24822"/>
                    <a:pt x="1559" y="24722"/>
                    <a:pt x="1524" y="24635"/>
                  </a:cubicBezTo>
                  <a:cubicBezTo>
                    <a:pt x="1497" y="24566"/>
                    <a:pt x="1432" y="24524"/>
                    <a:pt x="1364" y="24524"/>
                  </a:cubicBezTo>
                  <a:close/>
                  <a:moveTo>
                    <a:pt x="34506" y="25912"/>
                  </a:moveTo>
                  <a:cubicBezTo>
                    <a:pt x="34443" y="25912"/>
                    <a:pt x="34383" y="25948"/>
                    <a:pt x="34353" y="26009"/>
                  </a:cubicBezTo>
                  <a:lnTo>
                    <a:pt x="34351" y="26009"/>
                  </a:lnTo>
                  <a:cubicBezTo>
                    <a:pt x="34310" y="26093"/>
                    <a:pt x="34348" y="26197"/>
                    <a:pt x="34432" y="26239"/>
                  </a:cubicBezTo>
                  <a:cubicBezTo>
                    <a:pt x="34455" y="26251"/>
                    <a:pt x="34481" y="26254"/>
                    <a:pt x="34505" y="26254"/>
                  </a:cubicBezTo>
                  <a:cubicBezTo>
                    <a:pt x="34569" y="26254"/>
                    <a:pt x="34630" y="26220"/>
                    <a:pt x="34660" y="26159"/>
                  </a:cubicBezTo>
                  <a:cubicBezTo>
                    <a:pt x="34702" y="26072"/>
                    <a:pt x="34665" y="25971"/>
                    <a:pt x="34579" y="25930"/>
                  </a:cubicBezTo>
                  <a:cubicBezTo>
                    <a:pt x="34556" y="25918"/>
                    <a:pt x="34531" y="25912"/>
                    <a:pt x="34506" y="25912"/>
                  </a:cubicBezTo>
                  <a:close/>
                  <a:moveTo>
                    <a:pt x="1983" y="25949"/>
                  </a:moveTo>
                  <a:cubicBezTo>
                    <a:pt x="1957" y="25949"/>
                    <a:pt x="1931" y="25955"/>
                    <a:pt x="1906" y="25967"/>
                  </a:cubicBezTo>
                  <a:cubicBezTo>
                    <a:pt x="1821" y="26008"/>
                    <a:pt x="1786" y="26111"/>
                    <a:pt x="1828" y="26196"/>
                  </a:cubicBezTo>
                  <a:cubicBezTo>
                    <a:pt x="1857" y="26257"/>
                    <a:pt x="1919" y="26293"/>
                    <a:pt x="1981" y="26294"/>
                  </a:cubicBezTo>
                  <a:cubicBezTo>
                    <a:pt x="2007" y="26294"/>
                    <a:pt x="2032" y="26287"/>
                    <a:pt x="2058" y="26275"/>
                  </a:cubicBezTo>
                  <a:cubicBezTo>
                    <a:pt x="2142" y="26233"/>
                    <a:pt x="2177" y="26130"/>
                    <a:pt x="2135" y="26046"/>
                  </a:cubicBezTo>
                  <a:cubicBezTo>
                    <a:pt x="2106" y="25984"/>
                    <a:pt x="2046" y="25949"/>
                    <a:pt x="1983" y="25949"/>
                  </a:cubicBezTo>
                  <a:close/>
                  <a:moveTo>
                    <a:pt x="33770" y="27282"/>
                  </a:moveTo>
                  <a:cubicBezTo>
                    <a:pt x="33712" y="27282"/>
                    <a:pt x="33654" y="27311"/>
                    <a:pt x="33622" y="27364"/>
                  </a:cubicBezTo>
                  <a:cubicBezTo>
                    <a:pt x="33575" y="27447"/>
                    <a:pt x="33599" y="27551"/>
                    <a:pt x="33682" y="27601"/>
                  </a:cubicBezTo>
                  <a:cubicBezTo>
                    <a:pt x="33711" y="27616"/>
                    <a:pt x="33739" y="27623"/>
                    <a:pt x="33769" y="27623"/>
                  </a:cubicBezTo>
                  <a:cubicBezTo>
                    <a:pt x="33827" y="27623"/>
                    <a:pt x="33884" y="27594"/>
                    <a:pt x="33919" y="27539"/>
                  </a:cubicBezTo>
                  <a:cubicBezTo>
                    <a:pt x="33965" y="27460"/>
                    <a:pt x="33940" y="27353"/>
                    <a:pt x="33857" y="27306"/>
                  </a:cubicBezTo>
                  <a:cubicBezTo>
                    <a:pt x="33830" y="27290"/>
                    <a:pt x="33800" y="27282"/>
                    <a:pt x="33770" y="27282"/>
                  </a:cubicBezTo>
                  <a:close/>
                  <a:moveTo>
                    <a:pt x="2721" y="27314"/>
                  </a:moveTo>
                  <a:cubicBezTo>
                    <a:pt x="2691" y="27314"/>
                    <a:pt x="2660" y="27322"/>
                    <a:pt x="2632" y="27338"/>
                  </a:cubicBezTo>
                  <a:cubicBezTo>
                    <a:pt x="2551" y="27388"/>
                    <a:pt x="2524" y="27492"/>
                    <a:pt x="2573" y="27575"/>
                  </a:cubicBezTo>
                  <a:cubicBezTo>
                    <a:pt x="2607" y="27628"/>
                    <a:pt x="2664" y="27659"/>
                    <a:pt x="2721" y="27659"/>
                  </a:cubicBezTo>
                  <a:cubicBezTo>
                    <a:pt x="2751" y="27659"/>
                    <a:pt x="2781" y="27651"/>
                    <a:pt x="2808" y="27633"/>
                  </a:cubicBezTo>
                  <a:cubicBezTo>
                    <a:pt x="2892" y="27584"/>
                    <a:pt x="2915" y="27480"/>
                    <a:pt x="2869" y="27397"/>
                  </a:cubicBezTo>
                  <a:cubicBezTo>
                    <a:pt x="2836" y="27344"/>
                    <a:pt x="2780" y="27314"/>
                    <a:pt x="2721" y="27314"/>
                  </a:cubicBezTo>
                  <a:close/>
                  <a:moveTo>
                    <a:pt x="32919" y="28582"/>
                  </a:moveTo>
                  <a:cubicBezTo>
                    <a:pt x="32865" y="28582"/>
                    <a:pt x="32812" y="28607"/>
                    <a:pt x="32779" y="28654"/>
                  </a:cubicBezTo>
                  <a:cubicBezTo>
                    <a:pt x="32722" y="28730"/>
                    <a:pt x="32741" y="28838"/>
                    <a:pt x="32818" y="28893"/>
                  </a:cubicBezTo>
                  <a:cubicBezTo>
                    <a:pt x="32850" y="28914"/>
                    <a:pt x="32882" y="28924"/>
                    <a:pt x="32918" y="28924"/>
                  </a:cubicBezTo>
                  <a:cubicBezTo>
                    <a:pt x="32970" y="28924"/>
                    <a:pt x="33022" y="28899"/>
                    <a:pt x="33057" y="28853"/>
                  </a:cubicBezTo>
                  <a:cubicBezTo>
                    <a:pt x="33111" y="28778"/>
                    <a:pt x="33094" y="28669"/>
                    <a:pt x="33017" y="28614"/>
                  </a:cubicBezTo>
                  <a:cubicBezTo>
                    <a:pt x="32988" y="28592"/>
                    <a:pt x="32953" y="28582"/>
                    <a:pt x="32919" y="28582"/>
                  </a:cubicBezTo>
                  <a:close/>
                  <a:moveTo>
                    <a:pt x="3576" y="28612"/>
                  </a:moveTo>
                  <a:cubicBezTo>
                    <a:pt x="3541" y="28612"/>
                    <a:pt x="3506" y="28623"/>
                    <a:pt x="3476" y="28645"/>
                  </a:cubicBezTo>
                  <a:cubicBezTo>
                    <a:pt x="3400" y="28701"/>
                    <a:pt x="3382" y="28809"/>
                    <a:pt x="3437" y="28886"/>
                  </a:cubicBezTo>
                  <a:cubicBezTo>
                    <a:pt x="3469" y="28932"/>
                    <a:pt x="3520" y="28954"/>
                    <a:pt x="3574" y="28954"/>
                  </a:cubicBezTo>
                  <a:cubicBezTo>
                    <a:pt x="3575" y="28954"/>
                    <a:pt x="3576" y="28954"/>
                    <a:pt x="3577" y="28954"/>
                  </a:cubicBezTo>
                  <a:cubicBezTo>
                    <a:pt x="3613" y="28954"/>
                    <a:pt x="3647" y="28945"/>
                    <a:pt x="3677" y="28923"/>
                  </a:cubicBezTo>
                  <a:cubicBezTo>
                    <a:pt x="3754" y="28867"/>
                    <a:pt x="3770" y="28761"/>
                    <a:pt x="3716" y="28685"/>
                  </a:cubicBezTo>
                  <a:cubicBezTo>
                    <a:pt x="3682" y="28637"/>
                    <a:pt x="3629" y="28612"/>
                    <a:pt x="3576" y="28612"/>
                  </a:cubicBezTo>
                  <a:close/>
                  <a:moveTo>
                    <a:pt x="31959" y="29803"/>
                  </a:moveTo>
                  <a:cubicBezTo>
                    <a:pt x="31910" y="29803"/>
                    <a:pt x="31862" y="29823"/>
                    <a:pt x="31828" y="29863"/>
                  </a:cubicBezTo>
                  <a:cubicBezTo>
                    <a:pt x="31767" y="29936"/>
                    <a:pt x="31775" y="30045"/>
                    <a:pt x="31848" y="30107"/>
                  </a:cubicBezTo>
                  <a:cubicBezTo>
                    <a:pt x="31878" y="30133"/>
                    <a:pt x="31915" y="30147"/>
                    <a:pt x="31956" y="30147"/>
                  </a:cubicBezTo>
                  <a:cubicBezTo>
                    <a:pt x="31957" y="30147"/>
                    <a:pt x="31959" y="30147"/>
                    <a:pt x="31960" y="30147"/>
                  </a:cubicBezTo>
                  <a:cubicBezTo>
                    <a:pt x="32007" y="30147"/>
                    <a:pt x="32057" y="30125"/>
                    <a:pt x="32090" y="30086"/>
                  </a:cubicBezTo>
                  <a:cubicBezTo>
                    <a:pt x="32150" y="30013"/>
                    <a:pt x="32142" y="29906"/>
                    <a:pt x="32072" y="29845"/>
                  </a:cubicBezTo>
                  <a:cubicBezTo>
                    <a:pt x="32039" y="29817"/>
                    <a:pt x="31999" y="29803"/>
                    <a:pt x="31959" y="29803"/>
                  </a:cubicBezTo>
                  <a:close/>
                  <a:moveTo>
                    <a:pt x="4539" y="29834"/>
                  </a:moveTo>
                  <a:cubicBezTo>
                    <a:pt x="4499" y="29834"/>
                    <a:pt x="4459" y="29848"/>
                    <a:pt x="4428" y="29877"/>
                  </a:cubicBezTo>
                  <a:cubicBezTo>
                    <a:pt x="4355" y="29937"/>
                    <a:pt x="4347" y="30045"/>
                    <a:pt x="4409" y="30117"/>
                  </a:cubicBezTo>
                  <a:cubicBezTo>
                    <a:pt x="4442" y="30157"/>
                    <a:pt x="4490" y="30175"/>
                    <a:pt x="4539" y="30177"/>
                  </a:cubicBezTo>
                  <a:cubicBezTo>
                    <a:pt x="4578" y="30177"/>
                    <a:pt x="4620" y="30163"/>
                    <a:pt x="4651" y="30136"/>
                  </a:cubicBezTo>
                  <a:cubicBezTo>
                    <a:pt x="4723" y="30074"/>
                    <a:pt x="4731" y="29967"/>
                    <a:pt x="4668" y="29894"/>
                  </a:cubicBezTo>
                  <a:cubicBezTo>
                    <a:pt x="4636" y="29854"/>
                    <a:pt x="4588" y="29834"/>
                    <a:pt x="4539" y="29834"/>
                  </a:cubicBezTo>
                  <a:close/>
                  <a:moveTo>
                    <a:pt x="30897" y="30941"/>
                  </a:moveTo>
                  <a:cubicBezTo>
                    <a:pt x="30853" y="30941"/>
                    <a:pt x="30809" y="30957"/>
                    <a:pt x="30775" y="30990"/>
                  </a:cubicBezTo>
                  <a:cubicBezTo>
                    <a:pt x="30709" y="31056"/>
                    <a:pt x="30708" y="31165"/>
                    <a:pt x="30774" y="31231"/>
                  </a:cubicBezTo>
                  <a:cubicBezTo>
                    <a:pt x="30808" y="31266"/>
                    <a:pt x="30853" y="31284"/>
                    <a:pt x="30899" y="31284"/>
                  </a:cubicBezTo>
                  <a:cubicBezTo>
                    <a:pt x="30941" y="31284"/>
                    <a:pt x="30984" y="31266"/>
                    <a:pt x="31018" y="31235"/>
                  </a:cubicBezTo>
                  <a:cubicBezTo>
                    <a:pt x="31084" y="31168"/>
                    <a:pt x="31086" y="31057"/>
                    <a:pt x="31019" y="30992"/>
                  </a:cubicBezTo>
                  <a:cubicBezTo>
                    <a:pt x="30985" y="30958"/>
                    <a:pt x="30941" y="30941"/>
                    <a:pt x="30897" y="30941"/>
                  </a:cubicBezTo>
                  <a:close/>
                  <a:moveTo>
                    <a:pt x="5603" y="30966"/>
                  </a:moveTo>
                  <a:cubicBezTo>
                    <a:pt x="5557" y="30966"/>
                    <a:pt x="5512" y="30984"/>
                    <a:pt x="5478" y="31019"/>
                  </a:cubicBezTo>
                  <a:cubicBezTo>
                    <a:pt x="5413" y="31085"/>
                    <a:pt x="5413" y="31195"/>
                    <a:pt x="5482" y="31259"/>
                  </a:cubicBezTo>
                  <a:cubicBezTo>
                    <a:pt x="5516" y="31293"/>
                    <a:pt x="5558" y="31309"/>
                    <a:pt x="5602" y="31309"/>
                  </a:cubicBezTo>
                  <a:cubicBezTo>
                    <a:pt x="5647" y="31309"/>
                    <a:pt x="5690" y="31293"/>
                    <a:pt x="5726" y="31258"/>
                  </a:cubicBezTo>
                  <a:cubicBezTo>
                    <a:pt x="5791" y="31191"/>
                    <a:pt x="5791" y="31081"/>
                    <a:pt x="5721" y="31014"/>
                  </a:cubicBezTo>
                  <a:cubicBezTo>
                    <a:pt x="5688" y="30982"/>
                    <a:pt x="5646" y="30966"/>
                    <a:pt x="5603" y="30966"/>
                  </a:cubicBezTo>
                  <a:close/>
                  <a:moveTo>
                    <a:pt x="29742" y="31981"/>
                  </a:moveTo>
                  <a:cubicBezTo>
                    <a:pt x="29704" y="31981"/>
                    <a:pt x="29665" y="31994"/>
                    <a:pt x="29633" y="32021"/>
                  </a:cubicBezTo>
                  <a:cubicBezTo>
                    <a:pt x="29561" y="32079"/>
                    <a:pt x="29550" y="32188"/>
                    <a:pt x="29611" y="32262"/>
                  </a:cubicBezTo>
                  <a:cubicBezTo>
                    <a:pt x="29645" y="32304"/>
                    <a:pt x="29694" y="32326"/>
                    <a:pt x="29742" y="32326"/>
                  </a:cubicBezTo>
                  <a:cubicBezTo>
                    <a:pt x="29781" y="32326"/>
                    <a:pt x="29821" y="32311"/>
                    <a:pt x="29852" y="32284"/>
                  </a:cubicBezTo>
                  <a:cubicBezTo>
                    <a:pt x="29925" y="32223"/>
                    <a:pt x="29935" y="32115"/>
                    <a:pt x="29874" y="32042"/>
                  </a:cubicBezTo>
                  <a:cubicBezTo>
                    <a:pt x="29840" y="32002"/>
                    <a:pt x="29791" y="31981"/>
                    <a:pt x="29742" y="31981"/>
                  </a:cubicBezTo>
                  <a:close/>
                  <a:moveTo>
                    <a:pt x="6758" y="32006"/>
                  </a:moveTo>
                  <a:cubicBezTo>
                    <a:pt x="6708" y="32006"/>
                    <a:pt x="6660" y="32027"/>
                    <a:pt x="6626" y="32068"/>
                  </a:cubicBezTo>
                  <a:cubicBezTo>
                    <a:pt x="6566" y="32141"/>
                    <a:pt x="6576" y="32249"/>
                    <a:pt x="6649" y="32310"/>
                  </a:cubicBezTo>
                  <a:cubicBezTo>
                    <a:pt x="6683" y="32335"/>
                    <a:pt x="6719" y="32348"/>
                    <a:pt x="6759" y="32348"/>
                  </a:cubicBezTo>
                  <a:cubicBezTo>
                    <a:pt x="6807" y="32348"/>
                    <a:pt x="6856" y="32328"/>
                    <a:pt x="6890" y="32286"/>
                  </a:cubicBezTo>
                  <a:cubicBezTo>
                    <a:pt x="6951" y="32211"/>
                    <a:pt x="6940" y="32104"/>
                    <a:pt x="6867" y="32046"/>
                  </a:cubicBezTo>
                  <a:cubicBezTo>
                    <a:pt x="6835" y="32019"/>
                    <a:pt x="6796" y="32006"/>
                    <a:pt x="6758" y="32006"/>
                  </a:cubicBezTo>
                  <a:close/>
                  <a:moveTo>
                    <a:pt x="28504" y="32918"/>
                  </a:moveTo>
                  <a:cubicBezTo>
                    <a:pt x="28470" y="32918"/>
                    <a:pt x="28436" y="32928"/>
                    <a:pt x="28407" y="32948"/>
                  </a:cubicBezTo>
                  <a:cubicBezTo>
                    <a:pt x="28328" y="33004"/>
                    <a:pt x="28309" y="33109"/>
                    <a:pt x="28363" y="33188"/>
                  </a:cubicBezTo>
                  <a:cubicBezTo>
                    <a:pt x="28395" y="33236"/>
                    <a:pt x="28447" y="33261"/>
                    <a:pt x="28498" y="33261"/>
                  </a:cubicBezTo>
                  <a:cubicBezTo>
                    <a:pt x="28500" y="33261"/>
                    <a:pt x="28502" y="33261"/>
                    <a:pt x="28504" y="33261"/>
                  </a:cubicBezTo>
                  <a:cubicBezTo>
                    <a:pt x="28540" y="33261"/>
                    <a:pt x="28572" y="33251"/>
                    <a:pt x="28602" y="33232"/>
                  </a:cubicBezTo>
                  <a:cubicBezTo>
                    <a:pt x="28680" y="33177"/>
                    <a:pt x="28700" y="33069"/>
                    <a:pt x="28645" y="32994"/>
                  </a:cubicBezTo>
                  <a:cubicBezTo>
                    <a:pt x="28612" y="32944"/>
                    <a:pt x="28558" y="32918"/>
                    <a:pt x="28504" y="32918"/>
                  </a:cubicBezTo>
                  <a:close/>
                  <a:moveTo>
                    <a:pt x="7998" y="32941"/>
                  </a:moveTo>
                  <a:cubicBezTo>
                    <a:pt x="7944" y="32941"/>
                    <a:pt x="7891" y="32967"/>
                    <a:pt x="7857" y="33015"/>
                  </a:cubicBezTo>
                  <a:cubicBezTo>
                    <a:pt x="7804" y="33094"/>
                    <a:pt x="7824" y="33201"/>
                    <a:pt x="7903" y="33255"/>
                  </a:cubicBezTo>
                  <a:cubicBezTo>
                    <a:pt x="7931" y="33275"/>
                    <a:pt x="7965" y="33284"/>
                    <a:pt x="8000" y="33284"/>
                  </a:cubicBezTo>
                  <a:cubicBezTo>
                    <a:pt x="8054" y="33284"/>
                    <a:pt x="8109" y="33259"/>
                    <a:pt x="8142" y="33209"/>
                  </a:cubicBezTo>
                  <a:cubicBezTo>
                    <a:pt x="8195" y="33134"/>
                    <a:pt x="8175" y="33026"/>
                    <a:pt x="8097" y="32973"/>
                  </a:cubicBezTo>
                  <a:cubicBezTo>
                    <a:pt x="8066" y="32951"/>
                    <a:pt x="8032" y="32941"/>
                    <a:pt x="7998" y="32941"/>
                  </a:cubicBezTo>
                  <a:close/>
                  <a:moveTo>
                    <a:pt x="27190" y="33749"/>
                  </a:moveTo>
                  <a:cubicBezTo>
                    <a:pt x="27161" y="33749"/>
                    <a:pt x="27132" y="33756"/>
                    <a:pt x="27104" y="33772"/>
                  </a:cubicBezTo>
                  <a:cubicBezTo>
                    <a:pt x="27021" y="33818"/>
                    <a:pt x="26993" y="33922"/>
                    <a:pt x="27040" y="34005"/>
                  </a:cubicBezTo>
                  <a:cubicBezTo>
                    <a:pt x="27072" y="34059"/>
                    <a:pt x="27130" y="34090"/>
                    <a:pt x="27188" y="34090"/>
                  </a:cubicBezTo>
                  <a:cubicBezTo>
                    <a:pt x="27219" y="34090"/>
                    <a:pt x="27249" y="34084"/>
                    <a:pt x="27276" y="34068"/>
                  </a:cubicBezTo>
                  <a:cubicBezTo>
                    <a:pt x="27356" y="34022"/>
                    <a:pt x="27385" y="33917"/>
                    <a:pt x="27338" y="33834"/>
                  </a:cubicBezTo>
                  <a:cubicBezTo>
                    <a:pt x="27306" y="33779"/>
                    <a:pt x="27249" y="33749"/>
                    <a:pt x="27190" y="33749"/>
                  </a:cubicBezTo>
                  <a:close/>
                  <a:moveTo>
                    <a:pt x="9316" y="33768"/>
                  </a:moveTo>
                  <a:cubicBezTo>
                    <a:pt x="9256" y="33768"/>
                    <a:pt x="9199" y="33799"/>
                    <a:pt x="9167" y="33856"/>
                  </a:cubicBezTo>
                  <a:cubicBezTo>
                    <a:pt x="9121" y="33935"/>
                    <a:pt x="9149" y="34042"/>
                    <a:pt x="9232" y="34089"/>
                  </a:cubicBezTo>
                  <a:cubicBezTo>
                    <a:pt x="9259" y="34105"/>
                    <a:pt x="9287" y="34110"/>
                    <a:pt x="9316" y="34111"/>
                  </a:cubicBezTo>
                  <a:cubicBezTo>
                    <a:pt x="9375" y="34111"/>
                    <a:pt x="9434" y="34079"/>
                    <a:pt x="9465" y="34024"/>
                  </a:cubicBezTo>
                  <a:cubicBezTo>
                    <a:pt x="9512" y="33943"/>
                    <a:pt x="9484" y="33836"/>
                    <a:pt x="9401" y="33790"/>
                  </a:cubicBezTo>
                  <a:cubicBezTo>
                    <a:pt x="9374" y="33775"/>
                    <a:pt x="9344" y="33768"/>
                    <a:pt x="9316" y="33768"/>
                  </a:cubicBezTo>
                  <a:close/>
                  <a:moveTo>
                    <a:pt x="25807" y="34460"/>
                  </a:moveTo>
                  <a:cubicBezTo>
                    <a:pt x="25784" y="34460"/>
                    <a:pt x="25759" y="34465"/>
                    <a:pt x="25736" y="34475"/>
                  </a:cubicBezTo>
                  <a:lnTo>
                    <a:pt x="25736" y="34477"/>
                  </a:lnTo>
                  <a:cubicBezTo>
                    <a:pt x="25652" y="34515"/>
                    <a:pt x="25612" y="34618"/>
                    <a:pt x="25653" y="34703"/>
                  </a:cubicBezTo>
                  <a:cubicBezTo>
                    <a:pt x="25681" y="34767"/>
                    <a:pt x="25743" y="34802"/>
                    <a:pt x="25809" y="34802"/>
                  </a:cubicBezTo>
                  <a:cubicBezTo>
                    <a:pt x="25833" y="34802"/>
                    <a:pt x="25859" y="34799"/>
                    <a:pt x="25881" y="34786"/>
                  </a:cubicBezTo>
                  <a:cubicBezTo>
                    <a:pt x="25969" y="34748"/>
                    <a:pt x="26005" y="34646"/>
                    <a:pt x="25967" y="34560"/>
                  </a:cubicBezTo>
                  <a:cubicBezTo>
                    <a:pt x="25936" y="34497"/>
                    <a:pt x="25873" y="34460"/>
                    <a:pt x="25807" y="34460"/>
                  </a:cubicBezTo>
                  <a:close/>
                  <a:moveTo>
                    <a:pt x="10699" y="34478"/>
                  </a:moveTo>
                  <a:cubicBezTo>
                    <a:pt x="10634" y="34478"/>
                    <a:pt x="10572" y="34514"/>
                    <a:pt x="10544" y="34578"/>
                  </a:cubicBezTo>
                  <a:cubicBezTo>
                    <a:pt x="10505" y="34664"/>
                    <a:pt x="10542" y="34765"/>
                    <a:pt x="10628" y="34805"/>
                  </a:cubicBezTo>
                  <a:cubicBezTo>
                    <a:pt x="10652" y="34816"/>
                    <a:pt x="10675" y="34820"/>
                    <a:pt x="10698" y="34820"/>
                  </a:cubicBezTo>
                  <a:cubicBezTo>
                    <a:pt x="10765" y="34820"/>
                    <a:pt x="10825" y="34783"/>
                    <a:pt x="10855" y="34721"/>
                  </a:cubicBezTo>
                  <a:cubicBezTo>
                    <a:pt x="10894" y="34635"/>
                    <a:pt x="10858" y="34532"/>
                    <a:pt x="10771" y="34494"/>
                  </a:cubicBezTo>
                  <a:cubicBezTo>
                    <a:pt x="10748" y="34483"/>
                    <a:pt x="10723" y="34478"/>
                    <a:pt x="10699" y="34478"/>
                  </a:cubicBezTo>
                  <a:close/>
                  <a:moveTo>
                    <a:pt x="24372" y="35050"/>
                  </a:moveTo>
                  <a:cubicBezTo>
                    <a:pt x="24353" y="35050"/>
                    <a:pt x="24333" y="35054"/>
                    <a:pt x="24314" y="35061"/>
                  </a:cubicBezTo>
                  <a:cubicBezTo>
                    <a:pt x="24224" y="35092"/>
                    <a:pt x="24179" y="35190"/>
                    <a:pt x="24210" y="35281"/>
                  </a:cubicBezTo>
                  <a:cubicBezTo>
                    <a:pt x="24235" y="35349"/>
                    <a:pt x="24303" y="35392"/>
                    <a:pt x="24372" y="35393"/>
                  </a:cubicBezTo>
                  <a:cubicBezTo>
                    <a:pt x="24391" y="35393"/>
                    <a:pt x="24411" y="35391"/>
                    <a:pt x="24429" y="35383"/>
                  </a:cubicBezTo>
                  <a:cubicBezTo>
                    <a:pt x="24520" y="35351"/>
                    <a:pt x="24564" y="35255"/>
                    <a:pt x="24533" y="35164"/>
                  </a:cubicBezTo>
                  <a:cubicBezTo>
                    <a:pt x="24509" y="35095"/>
                    <a:pt x="24442" y="35050"/>
                    <a:pt x="24372" y="35050"/>
                  </a:cubicBezTo>
                  <a:close/>
                  <a:moveTo>
                    <a:pt x="12139" y="35064"/>
                  </a:moveTo>
                  <a:cubicBezTo>
                    <a:pt x="12068" y="35064"/>
                    <a:pt x="12003" y="35107"/>
                    <a:pt x="11978" y="35178"/>
                  </a:cubicBezTo>
                  <a:cubicBezTo>
                    <a:pt x="11947" y="35266"/>
                    <a:pt x="11991" y="35364"/>
                    <a:pt x="12082" y="35397"/>
                  </a:cubicBezTo>
                  <a:lnTo>
                    <a:pt x="12082" y="35396"/>
                  </a:lnTo>
                  <a:cubicBezTo>
                    <a:pt x="12101" y="35405"/>
                    <a:pt x="12121" y="35407"/>
                    <a:pt x="12137" y="35407"/>
                  </a:cubicBezTo>
                  <a:cubicBezTo>
                    <a:pt x="12209" y="35407"/>
                    <a:pt x="12275" y="35362"/>
                    <a:pt x="12301" y="35293"/>
                  </a:cubicBezTo>
                  <a:cubicBezTo>
                    <a:pt x="12332" y="35204"/>
                    <a:pt x="12285" y="35106"/>
                    <a:pt x="12197" y="35074"/>
                  </a:cubicBezTo>
                  <a:cubicBezTo>
                    <a:pt x="12178" y="35068"/>
                    <a:pt x="12158" y="35064"/>
                    <a:pt x="12139" y="35064"/>
                  </a:cubicBezTo>
                  <a:close/>
                  <a:moveTo>
                    <a:pt x="22891" y="35514"/>
                  </a:moveTo>
                  <a:cubicBezTo>
                    <a:pt x="22876" y="35514"/>
                    <a:pt x="22861" y="35516"/>
                    <a:pt x="22845" y="35521"/>
                  </a:cubicBezTo>
                  <a:cubicBezTo>
                    <a:pt x="22753" y="35543"/>
                    <a:pt x="22697" y="35639"/>
                    <a:pt x="22723" y="35730"/>
                  </a:cubicBezTo>
                  <a:cubicBezTo>
                    <a:pt x="22743" y="35807"/>
                    <a:pt x="22811" y="35858"/>
                    <a:pt x="22888" y="35858"/>
                  </a:cubicBezTo>
                  <a:cubicBezTo>
                    <a:pt x="22903" y="35858"/>
                    <a:pt x="22918" y="35857"/>
                    <a:pt x="22933" y="35852"/>
                  </a:cubicBezTo>
                  <a:cubicBezTo>
                    <a:pt x="23024" y="35829"/>
                    <a:pt x="23079" y="35734"/>
                    <a:pt x="23055" y="35642"/>
                  </a:cubicBezTo>
                  <a:cubicBezTo>
                    <a:pt x="23033" y="35566"/>
                    <a:pt x="22966" y="35514"/>
                    <a:pt x="22891" y="35514"/>
                  </a:cubicBezTo>
                  <a:close/>
                  <a:moveTo>
                    <a:pt x="13625" y="35524"/>
                  </a:moveTo>
                  <a:cubicBezTo>
                    <a:pt x="13549" y="35524"/>
                    <a:pt x="13479" y="35574"/>
                    <a:pt x="13459" y="35652"/>
                  </a:cubicBezTo>
                  <a:cubicBezTo>
                    <a:pt x="13434" y="35744"/>
                    <a:pt x="13489" y="35837"/>
                    <a:pt x="13581" y="35863"/>
                  </a:cubicBezTo>
                  <a:cubicBezTo>
                    <a:pt x="13589" y="35866"/>
                    <a:pt x="13597" y="35867"/>
                    <a:pt x="13606" y="35867"/>
                  </a:cubicBezTo>
                  <a:cubicBezTo>
                    <a:pt x="13612" y="35867"/>
                    <a:pt x="13617" y="35867"/>
                    <a:pt x="13623" y="35866"/>
                  </a:cubicBezTo>
                  <a:cubicBezTo>
                    <a:pt x="13698" y="35866"/>
                    <a:pt x="13770" y="35816"/>
                    <a:pt x="13790" y="35739"/>
                  </a:cubicBezTo>
                  <a:cubicBezTo>
                    <a:pt x="13812" y="35647"/>
                    <a:pt x="13758" y="35555"/>
                    <a:pt x="13666" y="35529"/>
                  </a:cubicBezTo>
                  <a:cubicBezTo>
                    <a:pt x="13652" y="35525"/>
                    <a:pt x="13638" y="35524"/>
                    <a:pt x="13625" y="35524"/>
                  </a:cubicBezTo>
                  <a:close/>
                  <a:moveTo>
                    <a:pt x="21369" y="35847"/>
                  </a:moveTo>
                  <a:cubicBezTo>
                    <a:pt x="21360" y="35847"/>
                    <a:pt x="21350" y="35848"/>
                    <a:pt x="21340" y="35849"/>
                  </a:cubicBezTo>
                  <a:cubicBezTo>
                    <a:pt x="21248" y="35867"/>
                    <a:pt x="21186" y="35955"/>
                    <a:pt x="21201" y="36050"/>
                  </a:cubicBezTo>
                  <a:cubicBezTo>
                    <a:pt x="21217" y="36132"/>
                    <a:pt x="21288" y="36190"/>
                    <a:pt x="21367" y="36190"/>
                  </a:cubicBezTo>
                  <a:cubicBezTo>
                    <a:pt x="21368" y="36190"/>
                    <a:pt x="21368" y="36190"/>
                    <a:pt x="21369" y="36190"/>
                  </a:cubicBezTo>
                  <a:cubicBezTo>
                    <a:pt x="21378" y="36190"/>
                    <a:pt x="21389" y="36190"/>
                    <a:pt x="21400" y="36189"/>
                  </a:cubicBezTo>
                  <a:cubicBezTo>
                    <a:pt x="21493" y="36171"/>
                    <a:pt x="21555" y="36083"/>
                    <a:pt x="21539" y="35988"/>
                  </a:cubicBezTo>
                  <a:cubicBezTo>
                    <a:pt x="21524" y="35906"/>
                    <a:pt x="21452" y="35847"/>
                    <a:pt x="21369" y="35847"/>
                  </a:cubicBezTo>
                  <a:close/>
                  <a:moveTo>
                    <a:pt x="15142" y="35855"/>
                  </a:moveTo>
                  <a:cubicBezTo>
                    <a:pt x="15060" y="35855"/>
                    <a:pt x="14986" y="35914"/>
                    <a:pt x="14972" y="35999"/>
                  </a:cubicBezTo>
                  <a:cubicBezTo>
                    <a:pt x="14957" y="36091"/>
                    <a:pt x="15019" y="36179"/>
                    <a:pt x="15113" y="36197"/>
                  </a:cubicBezTo>
                  <a:cubicBezTo>
                    <a:pt x="15124" y="36199"/>
                    <a:pt x="15132" y="36199"/>
                    <a:pt x="15140" y="36199"/>
                  </a:cubicBezTo>
                  <a:cubicBezTo>
                    <a:pt x="15223" y="36199"/>
                    <a:pt x="15296" y="36140"/>
                    <a:pt x="15311" y="36056"/>
                  </a:cubicBezTo>
                  <a:cubicBezTo>
                    <a:pt x="15327" y="35963"/>
                    <a:pt x="15265" y="35873"/>
                    <a:pt x="15170" y="35858"/>
                  </a:cubicBezTo>
                  <a:cubicBezTo>
                    <a:pt x="15161" y="35856"/>
                    <a:pt x="15151" y="35855"/>
                    <a:pt x="15142" y="35855"/>
                  </a:cubicBezTo>
                  <a:close/>
                  <a:moveTo>
                    <a:pt x="19830" y="36049"/>
                  </a:moveTo>
                  <a:cubicBezTo>
                    <a:pt x="19825" y="36049"/>
                    <a:pt x="19820" y="36049"/>
                    <a:pt x="19815" y="36050"/>
                  </a:cubicBezTo>
                  <a:cubicBezTo>
                    <a:pt x="19722" y="36060"/>
                    <a:pt x="19652" y="36142"/>
                    <a:pt x="19661" y="36236"/>
                  </a:cubicBezTo>
                  <a:cubicBezTo>
                    <a:pt x="19668" y="36325"/>
                    <a:pt x="19743" y="36393"/>
                    <a:pt x="19831" y="36393"/>
                  </a:cubicBezTo>
                  <a:lnTo>
                    <a:pt x="19846" y="36393"/>
                  </a:lnTo>
                  <a:cubicBezTo>
                    <a:pt x="19941" y="36383"/>
                    <a:pt x="20009" y="36301"/>
                    <a:pt x="20002" y="36206"/>
                  </a:cubicBezTo>
                  <a:cubicBezTo>
                    <a:pt x="19994" y="36117"/>
                    <a:pt x="19918" y="36049"/>
                    <a:pt x="19830" y="36049"/>
                  </a:cubicBezTo>
                  <a:close/>
                  <a:moveTo>
                    <a:pt x="16684" y="36053"/>
                  </a:moveTo>
                  <a:cubicBezTo>
                    <a:pt x="16596" y="36053"/>
                    <a:pt x="16519" y="36121"/>
                    <a:pt x="16512" y="36210"/>
                  </a:cubicBezTo>
                  <a:cubicBezTo>
                    <a:pt x="16504" y="36305"/>
                    <a:pt x="16575" y="36389"/>
                    <a:pt x="16669" y="36397"/>
                  </a:cubicBezTo>
                  <a:lnTo>
                    <a:pt x="16684" y="36397"/>
                  </a:lnTo>
                  <a:cubicBezTo>
                    <a:pt x="16772" y="36397"/>
                    <a:pt x="16850" y="36329"/>
                    <a:pt x="16855" y="36240"/>
                  </a:cubicBezTo>
                  <a:cubicBezTo>
                    <a:pt x="16864" y="36145"/>
                    <a:pt x="16794" y="36061"/>
                    <a:pt x="16699" y="36054"/>
                  </a:cubicBezTo>
                  <a:cubicBezTo>
                    <a:pt x="16694" y="36053"/>
                    <a:pt x="16689" y="36053"/>
                    <a:pt x="16684" y="36053"/>
                  </a:cubicBezTo>
                  <a:close/>
                  <a:moveTo>
                    <a:pt x="18235" y="36118"/>
                  </a:moveTo>
                  <a:cubicBezTo>
                    <a:pt x="18142" y="36118"/>
                    <a:pt x="18063" y="36196"/>
                    <a:pt x="18063" y="36290"/>
                  </a:cubicBezTo>
                  <a:cubicBezTo>
                    <a:pt x="18063" y="36386"/>
                    <a:pt x="18142" y="36461"/>
                    <a:pt x="18234" y="36461"/>
                  </a:cubicBezTo>
                  <a:lnTo>
                    <a:pt x="18278" y="36461"/>
                  </a:lnTo>
                  <a:cubicBezTo>
                    <a:pt x="18373" y="36461"/>
                    <a:pt x="18449" y="36385"/>
                    <a:pt x="18449" y="36290"/>
                  </a:cubicBezTo>
                  <a:cubicBezTo>
                    <a:pt x="18449" y="36195"/>
                    <a:pt x="18371" y="36118"/>
                    <a:pt x="18277" y="36118"/>
                  </a:cubicBezTo>
                  <a:cubicBezTo>
                    <a:pt x="18270" y="36118"/>
                    <a:pt x="18261" y="36121"/>
                    <a:pt x="18255" y="36121"/>
                  </a:cubicBezTo>
                  <a:lnTo>
                    <a:pt x="18235" y="36121"/>
                  </a:lnTo>
                  <a:lnTo>
                    <a:pt x="18235" y="36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7575" y="3966763"/>
              <a:ext cx="824150" cy="823800"/>
            </a:xfrm>
            <a:custGeom>
              <a:avLst/>
              <a:gdLst/>
              <a:ahLst/>
              <a:cxnLst/>
              <a:rect l="l" t="t" r="r" b="b"/>
              <a:pathLst>
                <a:path w="32966" h="32952" extrusionOk="0">
                  <a:moveTo>
                    <a:pt x="17229" y="1"/>
                  </a:moveTo>
                  <a:cubicBezTo>
                    <a:pt x="17125" y="1"/>
                    <a:pt x="17037" y="85"/>
                    <a:pt x="17033" y="189"/>
                  </a:cubicBezTo>
                  <a:cubicBezTo>
                    <a:pt x="17028" y="297"/>
                    <a:pt x="17112" y="389"/>
                    <a:pt x="17220" y="393"/>
                  </a:cubicBezTo>
                  <a:cubicBezTo>
                    <a:pt x="17224" y="393"/>
                    <a:pt x="17225" y="393"/>
                    <a:pt x="17229" y="394"/>
                  </a:cubicBezTo>
                  <a:cubicBezTo>
                    <a:pt x="17333" y="394"/>
                    <a:pt x="17420" y="311"/>
                    <a:pt x="17423" y="208"/>
                  </a:cubicBezTo>
                  <a:cubicBezTo>
                    <a:pt x="17428" y="98"/>
                    <a:pt x="17344" y="7"/>
                    <a:pt x="17237" y="1"/>
                  </a:cubicBezTo>
                  <a:cubicBezTo>
                    <a:pt x="17234" y="1"/>
                    <a:pt x="17232" y="1"/>
                    <a:pt x="17229" y="1"/>
                  </a:cubicBezTo>
                  <a:close/>
                  <a:moveTo>
                    <a:pt x="15699" y="2"/>
                  </a:moveTo>
                  <a:cubicBezTo>
                    <a:pt x="15697" y="2"/>
                    <a:pt x="15695" y="2"/>
                    <a:pt x="15693" y="2"/>
                  </a:cubicBezTo>
                  <a:lnTo>
                    <a:pt x="15694" y="2"/>
                  </a:lnTo>
                  <a:cubicBezTo>
                    <a:pt x="15584" y="9"/>
                    <a:pt x="15502" y="101"/>
                    <a:pt x="15506" y="209"/>
                  </a:cubicBezTo>
                  <a:cubicBezTo>
                    <a:pt x="15511" y="312"/>
                    <a:pt x="15598" y="395"/>
                    <a:pt x="15701" y="395"/>
                  </a:cubicBezTo>
                  <a:lnTo>
                    <a:pt x="15712" y="395"/>
                  </a:lnTo>
                  <a:cubicBezTo>
                    <a:pt x="15820" y="391"/>
                    <a:pt x="15905" y="300"/>
                    <a:pt x="15898" y="189"/>
                  </a:cubicBezTo>
                  <a:cubicBezTo>
                    <a:pt x="15892" y="82"/>
                    <a:pt x="15806" y="2"/>
                    <a:pt x="15699" y="2"/>
                  </a:cubicBezTo>
                  <a:close/>
                  <a:moveTo>
                    <a:pt x="18750" y="141"/>
                  </a:moveTo>
                  <a:cubicBezTo>
                    <a:pt x="18655" y="141"/>
                    <a:pt x="18568" y="212"/>
                    <a:pt x="18556" y="311"/>
                  </a:cubicBezTo>
                  <a:cubicBezTo>
                    <a:pt x="18538" y="416"/>
                    <a:pt x="18614" y="518"/>
                    <a:pt x="18722" y="530"/>
                  </a:cubicBezTo>
                  <a:cubicBezTo>
                    <a:pt x="18729" y="533"/>
                    <a:pt x="18740" y="533"/>
                    <a:pt x="18749" y="533"/>
                  </a:cubicBezTo>
                  <a:cubicBezTo>
                    <a:pt x="18844" y="533"/>
                    <a:pt x="18929" y="463"/>
                    <a:pt x="18943" y="364"/>
                  </a:cubicBezTo>
                  <a:cubicBezTo>
                    <a:pt x="18956" y="258"/>
                    <a:pt x="18883" y="158"/>
                    <a:pt x="18776" y="142"/>
                  </a:cubicBezTo>
                  <a:lnTo>
                    <a:pt x="18775" y="142"/>
                  </a:lnTo>
                  <a:cubicBezTo>
                    <a:pt x="18767" y="141"/>
                    <a:pt x="18758" y="141"/>
                    <a:pt x="18750" y="141"/>
                  </a:cubicBezTo>
                  <a:close/>
                  <a:moveTo>
                    <a:pt x="14183" y="145"/>
                  </a:moveTo>
                  <a:cubicBezTo>
                    <a:pt x="14174" y="145"/>
                    <a:pt x="14164" y="146"/>
                    <a:pt x="14155" y="147"/>
                  </a:cubicBezTo>
                  <a:cubicBezTo>
                    <a:pt x="14049" y="163"/>
                    <a:pt x="13973" y="261"/>
                    <a:pt x="13988" y="369"/>
                  </a:cubicBezTo>
                  <a:cubicBezTo>
                    <a:pt x="14000" y="468"/>
                    <a:pt x="14085" y="538"/>
                    <a:pt x="14182" y="538"/>
                  </a:cubicBezTo>
                  <a:cubicBezTo>
                    <a:pt x="14191" y="538"/>
                    <a:pt x="14201" y="538"/>
                    <a:pt x="14210" y="536"/>
                  </a:cubicBezTo>
                  <a:cubicBezTo>
                    <a:pt x="14317" y="521"/>
                    <a:pt x="14392" y="422"/>
                    <a:pt x="14377" y="315"/>
                  </a:cubicBezTo>
                  <a:cubicBezTo>
                    <a:pt x="14363" y="216"/>
                    <a:pt x="14280" y="145"/>
                    <a:pt x="14183" y="145"/>
                  </a:cubicBezTo>
                  <a:close/>
                  <a:moveTo>
                    <a:pt x="20248" y="422"/>
                  </a:moveTo>
                  <a:cubicBezTo>
                    <a:pt x="20159" y="422"/>
                    <a:pt x="20079" y="483"/>
                    <a:pt x="20057" y="575"/>
                  </a:cubicBezTo>
                  <a:cubicBezTo>
                    <a:pt x="20031" y="678"/>
                    <a:pt x="20097" y="783"/>
                    <a:pt x="20203" y="809"/>
                  </a:cubicBezTo>
                  <a:lnTo>
                    <a:pt x="20202" y="809"/>
                  </a:lnTo>
                  <a:cubicBezTo>
                    <a:pt x="20218" y="813"/>
                    <a:pt x="20233" y="814"/>
                    <a:pt x="20249" y="815"/>
                  </a:cubicBezTo>
                  <a:cubicBezTo>
                    <a:pt x="20337" y="815"/>
                    <a:pt x="20418" y="756"/>
                    <a:pt x="20440" y="665"/>
                  </a:cubicBezTo>
                  <a:cubicBezTo>
                    <a:pt x="20466" y="559"/>
                    <a:pt x="20398" y="453"/>
                    <a:pt x="20295" y="427"/>
                  </a:cubicBezTo>
                  <a:lnTo>
                    <a:pt x="20293" y="427"/>
                  </a:lnTo>
                  <a:cubicBezTo>
                    <a:pt x="20278" y="424"/>
                    <a:pt x="20263" y="422"/>
                    <a:pt x="20248" y="422"/>
                  </a:cubicBezTo>
                  <a:close/>
                  <a:moveTo>
                    <a:pt x="12684" y="430"/>
                  </a:moveTo>
                  <a:cubicBezTo>
                    <a:pt x="12668" y="430"/>
                    <a:pt x="12653" y="432"/>
                    <a:pt x="12637" y="436"/>
                  </a:cubicBezTo>
                  <a:cubicBezTo>
                    <a:pt x="12532" y="462"/>
                    <a:pt x="12468" y="567"/>
                    <a:pt x="12491" y="671"/>
                  </a:cubicBezTo>
                  <a:cubicBezTo>
                    <a:pt x="12515" y="763"/>
                    <a:pt x="12595" y="822"/>
                    <a:pt x="12683" y="822"/>
                  </a:cubicBezTo>
                  <a:cubicBezTo>
                    <a:pt x="12698" y="822"/>
                    <a:pt x="12713" y="820"/>
                    <a:pt x="12728" y="815"/>
                  </a:cubicBezTo>
                  <a:cubicBezTo>
                    <a:pt x="12835" y="793"/>
                    <a:pt x="12900" y="685"/>
                    <a:pt x="12874" y="581"/>
                  </a:cubicBezTo>
                  <a:cubicBezTo>
                    <a:pt x="12852" y="490"/>
                    <a:pt x="12771" y="430"/>
                    <a:pt x="12684" y="430"/>
                  </a:cubicBezTo>
                  <a:close/>
                  <a:moveTo>
                    <a:pt x="21716" y="842"/>
                  </a:moveTo>
                  <a:cubicBezTo>
                    <a:pt x="21634" y="842"/>
                    <a:pt x="21559" y="894"/>
                    <a:pt x="21531" y="975"/>
                  </a:cubicBezTo>
                  <a:cubicBezTo>
                    <a:pt x="21497" y="1079"/>
                    <a:pt x="21551" y="1190"/>
                    <a:pt x="21654" y="1224"/>
                  </a:cubicBezTo>
                  <a:cubicBezTo>
                    <a:pt x="21670" y="1232"/>
                    <a:pt x="21687" y="1234"/>
                    <a:pt x="21705" y="1234"/>
                  </a:cubicBezTo>
                  <a:cubicBezTo>
                    <a:pt x="21709" y="1234"/>
                    <a:pt x="21713" y="1234"/>
                    <a:pt x="21718" y="1233"/>
                  </a:cubicBezTo>
                  <a:cubicBezTo>
                    <a:pt x="21799" y="1233"/>
                    <a:pt x="21875" y="1183"/>
                    <a:pt x="21902" y="1102"/>
                  </a:cubicBezTo>
                  <a:cubicBezTo>
                    <a:pt x="21938" y="998"/>
                    <a:pt x="21883" y="887"/>
                    <a:pt x="21780" y="853"/>
                  </a:cubicBezTo>
                  <a:cubicBezTo>
                    <a:pt x="21759" y="846"/>
                    <a:pt x="21737" y="842"/>
                    <a:pt x="21716" y="842"/>
                  </a:cubicBezTo>
                  <a:close/>
                  <a:moveTo>
                    <a:pt x="11216" y="856"/>
                  </a:moveTo>
                  <a:cubicBezTo>
                    <a:pt x="11195" y="856"/>
                    <a:pt x="11174" y="859"/>
                    <a:pt x="11153" y="866"/>
                  </a:cubicBezTo>
                  <a:cubicBezTo>
                    <a:pt x="11052" y="902"/>
                    <a:pt x="10995" y="1012"/>
                    <a:pt x="11030" y="1115"/>
                  </a:cubicBezTo>
                  <a:cubicBezTo>
                    <a:pt x="11059" y="1197"/>
                    <a:pt x="11134" y="1249"/>
                    <a:pt x="11215" y="1249"/>
                  </a:cubicBezTo>
                  <a:cubicBezTo>
                    <a:pt x="11238" y="1249"/>
                    <a:pt x="11259" y="1245"/>
                    <a:pt x="11280" y="1237"/>
                  </a:cubicBezTo>
                  <a:cubicBezTo>
                    <a:pt x="11383" y="1201"/>
                    <a:pt x="11437" y="1091"/>
                    <a:pt x="11402" y="988"/>
                  </a:cubicBezTo>
                  <a:cubicBezTo>
                    <a:pt x="11374" y="907"/>
                    <a:pt x="11298" y="856"/>
                    <a:pt x="11216" y="856"/>
                  </a:cubicBezTo>
                  <a:close/>
                  <a:moveTo>
                    <a:pt x="23137" y="1401"/>
                  </a:moveTo>
                  <a:cubicBezTo>
                    <a:pt x="23062" y="1401"/>
                    <a:pt x="22991" y="1444"/>
                    <a:pt x="22957" y="1517"/>
                  </a:cubicBezTo>
                  <a:cubicBezTo>
                    <a:pt x="22915" y="1615"/>
                    <a:pt x="22957" y="1733"/>
                    <a:pt x="23056" y="1776"/>
                  </a:cubicBezTo>
                  <a:cubicBezTo>
                    <a:pt x="23084" y="1788"/>
                    <a:pt x="23111" y="1794"/>
                    <a:pt x="23137" y="1794"/>
                  </a:cubicBezTo>
                  <a:cubicBezTo>
                    <a:pt x="23210" y="1794"/>
                    <a:pt x="23283" y="1750"/>
                    <a:pt x="23317" y="1677"/>
                  </a:cubicBezTo>
                  <a:cubicBezTo>
                    <a:pt x="23360" y="1577"/>
                    <a:pt x="23317" y="1461"/>
                    <a:pt x="23217" y="1418"/>
                  </a:cubicBezTo>
                  <a:cubicBezTo>
                    <a:pt x="23191" y="1407"/>
                    <a:pt x="23164" y="1401"/>
                    <a:pt x="23137" y="1401"/>
                  </a:cubicBezTo>
                  <a:close/>
                  <a:moveTo>
                    <a:pt x="9796" y="1416"/>
                  </a:moveTo>
                  <a:cubicBezTo>
                    <a:pt x="9770" y="1416"/>
                    <a:pt x="9742" y="1421"/>
                    <a:pt x="9716" y="1433"/>
                  </a:cubicBezTo>
                  <a:cubicBezTo>
                    <a:pt x="9617" y="1478"/>
                    <a:pt x="9575" y="1593"/>
                    <a:pt x="9617" y="1693"/>
                  </a:cubicBezTo>
                  <a:cubicBezTo>
                    <a:pt x="9651" y="1766"/>
                    <a:pt x="9721" y="1809"/>
                    <a:pt x="9796" y="1810"/>
                  </a:cubicBezTo>
                  <a:cubicBezTo>
                    <a:pt x="9824" y="1810"/>
                    <a:pt x="9851" y="1804"/>
                    <a:pt x="9879" y="1792"/>
                  </a:cubicBezTo>
                  <a:cubicBezTo>
                    <a:pt x="9977" y="1747"/>
                    <a:pt x="10020" y="1631"/>
                    <a:pt x="9977" y="1532"/>
                  </a:cubicBezTo>
                  <a:cubicBezTo>
                    <a:pt x="9944" y="1459"/>
                    <a:pt x="9872" y="1416"/>
                    <a:pt x="9796" y="1416"/>
                  </a:cubicBezTo>
                  <a:close/>
                  <a:moveTo>
                    <a:pt x="24501" y="2091"/>
                  </a:moveTo>
                  <a:cubicBezTo>
                    <a:pt x="24432" y="2091"/>
                    <a:pt x="24366" y="2126"/>
                    <a:pt x="24331" y="2190"/>
                  </a:cubicBezTo>
                  <a:cubicBezTo>
                    <a:pt x="24278" y="2283"/>
                    <a:pt x="24310" y="2404"/>
                    <a:pt x="24404" y="2459"/>
                  </a:cubicBezTo>
                  <a:lnTo>
                    <a:pt x="24402" y="2459"/>
                  </a:lnTo>
                  <a:cubicBezTo>
                    <a:pt x="24433" y="2474"/>
                    <a:pt x="24467" y="2481"/>
                    <a:pt x="24501" y="2483"/>
                  </a:cubicBezTo>
                  <a:cubicBezTo>
                    <a:pt x="24569" y="2483"/>
                    <a:pt x="24635" y="2446"/>
                    <a:pt x="24672" y="2385"/>
                  </a:cubicBezTo>
                  <a:cubicBezTo>
                    <a:pt x="24725" y="2290"/>
                    <a:pt x="24693" y="2169"/>
                    <a:pt x="24598" y="2116"/>
                  </a:cubicBezTo>
                  <a:cubicBezTo>
                    <a:pt x="24567" y="2099"/>
                    <a:pt x="24534" y="2091"/>
                    <a:pt x="24501" y="2091"/>
                  </a:cubicBezTo>
                  <a:close/>
                  <a:moveTo>
                    <a:pt x="8437" y="2108"/>
                  </a:moveTo>
                  <a:cubicBezTo>
                    <a:pt x="8404" y="2108"/>
                    <a:pt x="8371" y="2116"/>
                    <a:pt x="8340" y="2134"/>
                  </a:cubicBezTo>
                  <a:cubicBezTo>
                    <a:pt x="8245" y="2188"/>
                    <a:pt x="8212" y="2307"/>
                    <a:pt x="8267" y="2401"/>
                  </a:cubicBezTo>
                  <a:cubicBezTo>
                    <a:pt x="8302" y="2464"/>
                    <a:pt x="8366" y="2499"/>
                    <a:pt x="8435" y="2499"/>
                  </a:cubicBezTo>
                  <a:cubicBezTo>
                    <a:pt x="8436" y="2499"/>
                    <a:pt x="8437" y="2499"/>
                    <a:pt x="8438" y="2499"/>
                  </a:cubicBezTo>
                  <a:cubicBezTo>
                    <a:pt x="8471" y="2499"/>
                    <a:pt x="8504" y="2491"/>
                    <a:pt x="8534" y="2475"/>
                  </a:cubicBezTo>
                  <a:cubicBezTo>
                    <a:pt x="8627" y="2421"/>
                    <a:pt x="8661" y="2302"/>
                    <a:pt x="8608" y="2206"/>
                  </a:cubicBezTo>
                  <a:cubicBezTo>
                    <a:pt x="8571" y="2143"/>
                    <a:pt x="8505" y="2108"/>
                    <a:pt x="8437" y="2108"/>
                  </a:cubicBezTo>
                  <a:close/>
                  <a:moveTo>
                    <a:pt x="25792" y="2905"/>
                  </a:moveTo>
                  <a:cubicBezTo>
                    <a:pt x="25730" y="2905"/>
                    <a:pt x="25669" y="2934"/>
                    <a:pt x="25631" y="2989"/>
                  </a:cubicBezTo>
                  <a:cubicBezTo>
                    <a:pt x="25568" y="3078"/>
                    <a:pt x="25590" y="3200"/>
                    <a:pt x="25678" y="3261"/>
                  </a:cubicBezTo>
                  <a:cubicBezTo>
                    <a:pt x="25714" y="3285"/>
                    <a:pt x="25753" y="3296"/>
                    <a:pt x="25789" y="3296"/>
                  </a:cubicBezTo>
                  <a:cubicBezTo>
                    <a:pt x="25852" y="3296"/>
                    <a:pt x="25914" y="3267"/>
                    <a:pt x="25953" y="3212"/>
                  </a:cubicBezTo>
                  <a:cubicBezTo>
                    <a:pt x="26014" y="3123"/>
                    <a:pt x="25991" y="3002"/>
                    <a:pt x="25903" y="2940"/>
                  </a:cubicBezTo>
                  <a:cubicBezTo>
                    <a:pt x="25869" y="2916"/>
                    <a:pt x="25830" y="2905"/>
                    <a:pt x="25792" y="2905"/>
                  </a:cubicBezTo>
                  <a:close/>
                  <a:moveTo>
                    <a:pt x="7147" y="2925"/>
                  </a:moveTo>
                  <a:cubicBezTo>
                    <a:pt x="7108" y="2925"/>
                    <a:pt x="7069" y="2936"/>
                    <a:pt x="7035" y="2961"/>
                  </a:cubicBezTo>
                  <a:cubicBezTo>
                    <a:pt x="6944" y="3023"/>
                    <a:pt x="6925" y="3144"/>
                    <a:pt x="6986" y="3232"/>
                  </a:cubicBezTo>
                  <a:cubicBezTo>
                    <a:pt x="7024" y="3288"/>
                    <a:pt x="7085" y="3316"/>
                    <a:pt x="7146" y="3316"/>
                  </a:cubicBezTo>
                  <a:cubicBezTo>
                    <a:pt x="7185" y="3316"/>
                    <a:pt x="7224" y="3305"/>
                    <a:pt x="7260" y="3282"/>
                  </a:cubicBezTo>
                  <a:lnTo>
                    <a:pt x="7258" y="3282"/>
                  </a:lnTo>
                  <a:cubicBezTo>
                    <a:pt x="7349" y="3220"/>
                    <a:pt x="7370" y="3097"/>
                    <a:pt x="7307" y="3009"/>
                  </a:cubicBezTo>
                  <a:cubicBezTo>
                    <a:pt x="7269" y="2954"/>
                    <a:pt x="7209" y="2925"/>
                    <a:pt x="7147" y="2925"/>
                  </a:cubicBezTo>
                  <a:close/>
                  <a:moveTo>
                    <a:pt x="27002" y="3835"/>
                  </a:moveTo>
                  <a:cubicBezTo>
                    <a:pt x="26946" y="3835"/>
                    <a:pt x="26891" y="3858"/>
                    <a:pt x="26851" y="3906"/>
                  </a:cubicBezTo>
                  <a:cubicBezTo>
                    <a:pt x="26780" y="3989"/>
                    <a:pt x="26792" y="4112"/>
                    <a:pt x="26875" y="4180"/>
                  </a:cubicBezTo>
                  <a:cubicBezTo>
                    <a:pt x="26913" y="4212"/>
                    <a:pt x="26958" y="4227"/>
                    <a:pt x="27000" y="4227"/>
                  </a:cubicBezTo>
                  <a:cubicBezTo>
                    <a:pt x="27057" y="4227"/>
                    <a:pt x="27112" y="4203"/>
                    <a:pt x="27151" y="4158"/>
                  </a:cubicBezTo>
                  <a:cubicBezTo>
                    <a:pt x="27220" y="4077"/>
                    <a:pt x="27209" y="3950"/>
                    <a:pt x="27127" y="3882"/>
                  </a:cubicBezTo>
                  <a:cubicBezTo>
                    <a:pt x="27091" y="3850"/>
                    <a:pt x="27046" y="3835"/>
                    <a:pt x="27002" y="3835"/>
                  </a:cubicBezTo>
                  <a:close/>
                  <a:moveTo>
                    <a:pt x="5941" y="3858"/>
                  </a:moveTo>
                  <a:cubicBezTo>
                    <a:pt x="5896" y="3858"/>
                    <a:pt x="5851" y="3874"/>
                    <a:pt x="5814" y="3906"/>
                  </a:cubicBezTo>
                  <a:lnTo>
                    <a:pt x="5811" y="3906"/>
                  </a:lnTo>
                  <a:cubicBezTo>
                    <a:pt x="5728" y="3975"/>
                    <a:pt x="5717" y="4098"/>
                    <a:pt x="5789" y="4181"/>
                  </a:cubicBezTo>
                  <a:cubicBezTo>
                    <a:pt x="5828" y="4225"/>
                    <a:pt x="5879" y="4250"/>
                    <a:pt x="5933" y="4250"/>
                  </a:cubicBezTo>
                  <a:cubicBezTo>
                    <a:pt x="5935" y="4250"/>
                    <a:pt x="5937" y="4250"/>
                    <a:pt x="5939" y="4250"/>
                  </a:cubicBezTo>
                  <a:cubicBezTo>
                    <a:pt x="5984" y="4250"/>
                    <a:pt x="6028" y="4234"/>
                    <a:pt x="6067" y="4203"/>
                  </a:cubicBezTo>
                  <a:cubicBezTo>
                    <a:pt x="6150" y="4134"/>
                    <a:pt x="6160" y="4010"/>
                    <a:pt x="6089" y="3927"/>
                  </a:cubicBezTo>
                  <a:cubicBezTo>
                    <a:pt x="6051" y="3882"/>
                    <a:pt x="5997" y="3858"/>
                    <a:pt x="5941" y="3858"/>
                  </a:cubicBezTo>
                  <a:close/>
                  <a:moveTo>
                    <a:pt x="28119" y="4876"/>
                  </a:moveTo>
                  <a:cubicBezTo>
                    <a:pt x="28070" y="4876"/>
                    <a:pt x="28021" y="4895"/>
                    <a:pt x="27983" y="4932"/>
                  </a:cubicBezTo>
                  <a:cubicBezTo>
                    <a:pt x="27905" y="5006"/>
                    <a:pt x="27903" y="5132"/>
                    <a:pt x="27980" y="5208"/>
                  </a:cubicBezTo>
                  <a:cubicBezTo>
                    <a:pt x="28018" y="5248"/>
                    <a:pt x="28069" y="5266"/>
                    <a:pt x="28119" y="5266"/>
                  </a:cubicBezTo>
                  <a:cubicBezTo>
                    <a:pt x="28169" y="5266"/>
                    <a:pt x="28217" y="5250"/>
                    <a:pt x="28257" y="5213"/>
                  </a:cubicBezTo>
                  <a:cubicBezTo>
                    <a:pt x="28334" y="5136"/>
                    <a:pt x="28334" y="5012"/>
                    <a:pt x="28259" y="4934"/>
                  </a:cubicBezTo>
                  <a:cubicBezTo>
                    <a:pt x="28221" y="4896"/>
                    <a:pt x="28170" y="4876"/>
                    <a:pt x="28119" y="4876"/>
                  </a:cubicBezTo>
                  <a:close/>
                  <a:moveTo>
                    <a:pt x="4821" y="4900"/>
                  </a:moveTo>
                  <a:cubicBezTo>
                    <a:pt x="4771" y="4900"/>
                    <a:pt x="4721" y="4920"/>
                    <a:pt x="4683" y="4958"/>
                  </a:cubicBezTo>
                  <a:cubicBezTo>
                    <a:pt x="4606" y="5037"/>
                    <a:pt x="4607" y="5161"/>
                    <a:pt x="4687" y="5237"/>
                  </a:cubicBezTo>
                  <a:cubicBezTo>
                    <a:pt x="4723" y="5274"/>
                    <a:pt x="4771" y="5291"/>
                    <a:pt x="4818" y="5291"/>
                  </a:cubicBezTo>
                  <a:cubicBezTo>
                    <a:pt x="4819" y="5291"/>
                    <a:pt x="4821" y="5291"/>
                    <a:pt x="4822" y="5291"/>
                  </a:cubicBezTo>
                  <a:cubicBezTo>
                    <a:pt x="4872" y="5291"/>
                    <a:pt x="4924" y="5272"/>
                    <a:pt x="4963" y="5233"/>
                  </a:cubicBezTo>
                  <a:cubicBezTo>
                    <a:pt x="5038" y="5156"/>
                    <a:pt x="5038" y="5031"/>
                    <a:pt x="4959" y="4957"/>
                  </a:cubicBezTo>
                  <a:cubicBezTo>
                    <a:pt x="4921" y="4919"/>
                    <a:pt x="4871" y="4900"/>
                    <a:pt x="4821" y="4900"/>
                  </a:cubicBezTo>
                  <a:close/>
                  <a:moveTo>
                    <a:pt x="29136" y="6015"/>
                  </a:moveTo>
                  <a:cubicBezTo>
                    <a:pt x="29093" y="6015"/>
                    <a:pt x="29049" y="6029"/>
                    <a:pt x="29013" y="6058"/>
                  </a:cubicBezTo>
                  <a:cubicBezTo>
                    <a:pt x="28929" y="6126"/>
                    <a:pt x="28915" y="6250"/>
                    <a:pt x="28983" y="6334"/>
                  </a:cubicBezTo>
                  <a:cubicBezTo>
                    <a:pt x="29022" y="6381"/>
                    <a:pt x="29079" y="6407"/>
                    <a:pt x="29138" y="6407"/>
                  </a:cubicBezTo>
                  <a:cubicBezTo>
                    <a:pt x="29180" y="6407"/>
                    <a:pt x="29223" y="6393"/>
                    <a:pt x="29261" y="6364"/>
                  </a:cubicBezTo>
                  <a:cubicBezTo>
                    <a:pt x="29345" y="6296"/>
                    <a:pt x="29356" y="6172"/>
                    <a:pt x="29288" y="6088"/>
                  </a:cubicBezTo>
                  <a:cubicBezTo>
                    <a:pt x="29250" y="6040"/>
                    <a:pt x="29193" y="6015"/>
                    <a:pt x="29136" y="6015"/>
                  </a:cubicBezTo>
                  <a:close/>
                  <a:moveTo>
                    <a:pt x="3809" y="6042"/>
                  </a:moveTo>
                  <a:cubicBezTo>
                    <a:pt x="3752" y="6042"/>
                    <a:pt x="3695" y="6067"/>
                    <a:pt x="3657" y="6115"/>
                  </a:cubicBezTo>
                  <a:cubicBezTo>
                    <a:pt x="3589" y="6199"/>
                    <a:pt x="3601" y="6322"/>
                    <a:pt x="3684" y="6391"/>
                  </a:cubicBezTo>
                  <a:cubicBezTo>
                    <a:pt x="3722" y="6420"/>
                    <a:pt x="3765" y="6433"/>
                    <a:pt x="3809" y="6433"/>
                  </a:cubicBezTo>
                  <a:cubicBezTo>
                    <a:pt x="3866" y="6433"/>
                    <a:pt x="3923" y="6408"/>
                    <a:pt x="3962" y="6361"/>
                  </a:cubicBezTo>
                  <a:cubicBezTo>
                    <a:pt x="4031" y="6277"/>
                    <a:pt x="4016" y="6153"/>
                    <a:pt x="3932" y="6085"/>
                  </a:cubicBezTo>
                  <a:cubicBezTo>
                    <a:pt x="3896" y="6056"/>
                    <a:pt x="3852" y="6042"/>
                    <a:pt x="3809" y="6042"/>
                  </a:cubicBezTo>
                  <a:close/>
                  <a:moveTo>
                    <a:pt x="30043" y="7243"/>
                  </a:moveTo>
                  <a:cubicBezTo>
                    <a:pt x="30005" y="7243"/>
                    <a:pt x="29966" y="7254"/>
                    <a:pt x="29932" y="7277"/>
                  </a:cubicBezTo>
                  <a:cubicBezTo>
                    <a:pt x="29842" y="7336"/>
                    <a:pt x="29818" y="7457"/>
                    <a:pt x="29879" y="7548"/>
                  </a:cubicBezTo>
                  <a:cubicBezTo>
                    <a:pt x="29917" y="7605"/>
                    <a:pt x="29978" y="7636"/>
                    <a:pt x="30042" y="7636"/>
                  </a:cubicBezTo>
                  <a:cubicBezTo>
                    <a:pt x="30078" y="7636"/>
                    <a:pt x="30116" y="7624"/>
                    <a:pt x="30150" y="7603"/>
                  </a:cubicBezTo>
                  <a:cubicBezTo>
                    <a:pt x="30239" y="7541"/>
                    <a:pt x="30265" y="7421"/>
                    <a:pt x="30205" y="7330"/>
                  </a:cubicBezTo>
                  <a:cubicBezTo>
                    <a:pt x="30167" y="7273"/>
                    <a:pt x="30105" y="7243"/>
                    <a:pt x="30043" y="7243"/>
                  </a:cubicBezTo>
                  <a:close/>
                  <a:moveTo>
                    <a:pt x="2906" y="7272"/>
                  </a:moveTo>
                  <a:cubicBezTo>
                    <a:pt x="2842" y="7272"/>
                    <a:pt x="2780" y="7302"/>
                    <a:pt x="2742" y="7360"/>
                  </a:cubicBezTo>
                  <a:lnTo>
                    <a:pt x="2742" y="7361"/>
                  </a:lnTo>
                  <a:cubicBezTo>
                    <a:pt x="2683" y="7452"/>
                    <a:pt x="2708" y="7573"/>
                    <a:pt x="2799" y="7632"/>
                  </a:cubicBezTo>
                  <a:cubicBezTo>
                    <a:pt x="2831" y="7654"/>
                    <a:pt x="2869" y="7666"/>
                    <a:pt x="2905" y="7666"/>
                  </a:cubicBezTo>
                  <a:cubicBezTo>
                    <a:pt x="2968" y="7666"/>
                    <a:pt x="3031" y="7635"/>
                    <a:pt x="3069" y="7578"/>
                  </a:cubicBezTo>
                  <a:cubicBezTo>
                    <a:pt x="3129" y="7488"/>
                    <a:pt x="3105" y="7366"/>
                    <a:pt x="3014" y="7305"/>
                  </a:cubicBezTo>
                  <a:cubicBezTo>
                    <a:pt x="2981" y="7283"/>
                    <a:pt x="2943" y="7272"/>
                    <a:pt x="2906" y="7272"/>
                  </a:cubicBezTo>
                  <a:close/>
                  <a:moveTo>
                    <a:pt x="30829" y="8551"/>
                  </a:moveTo>
                  <a:cubicBezTo>
                    <a:pt x="30797" y="8551"/>
                    <a:pt x="30764" y="8559"/>
                    <a:pt x="30734" y="8576"/>
                  </a:cubicBezTo>
                  <a:cubicBezTo>
                    <a:pt x="30641" y="8626"/>
                    <a:pt x="30605" y="8745"/>
                    <a:pt x="30656" y="8840"/>
                  </a:cubicBezTo>
                  <a:cubicBezTo>
                    <a:pt x="30690" y="8906"/>
                    <a:pt x="30758" y="8944"/>
                    <a:pt x="30828" y="8944"/>
                  </a:cubicBezTo>
                  <a:cubicBezTo>
                    <a:pt x="30859" y="8944"/>
                    <a:pt x="30891" y="8936"/>
                    <a:pt x="30921" y="8921"/>
                  </a:cubicBezTo>
                  <a:cubicBezTo>
                    <a:pt x="31016" y="8868"/>
                    <a:pt x="31051" y="8750"/>
                    <a:pt x="31001" y="8653"/>
                  </a:cubicBezTo>
                  <a:cubicBezTo>
                    <a:pt x="30965" y="8588"/>
                    <a:pt x="30898" y="8551"/>
                    <a:pt x="30829" y="8551"/>
                  </a:cubicBezTo>
                  <a:close/>
                  <a:moveTo>
                    <a:pt x="2121" y="8582"/>
                  </a:moveTo>
                  <a:cubicBezTo>
                    <a:pt x="2052" y="8582"/>
                    <a:pt x="1985" y="8620"/>
                    <a:pt x="1950" y="8684"/>
                  </a:cubicBezTo>
                  <a:cubicBezTo>
                    <a:pt x="1899" y="8781"/>
                    <a:pt x="1934" y="8901"/>
                    <a:pt x="2030" y="8952"/>
                  </a:cubicBezTo>
                  <a:cubicBezTo>
                    <a:pt x="2059" y="8968"/>
                    <a:pt x="2091" y="8975"/>
                    <a:pt x="2122" y="8975"/>
                  </a:cubicBezTo>
                  <a:cubicBezTo>
                    <a:pt x="2190" y="8975"/>
                    <a:pt x="2260" y="8938"/>
                    <a:pt x="2294" y="8871"/>
                  </a:cubicBezTo>
                  <a:cubicBezTo>
                    <a:pt x="2345" y="8776"/>
                    <a:pt x="2310" y="8657"/>
                    <a:pt x="2214" y="8607"/>
                  </a:cubicBezTo>
                  <a:cubicBezTo>
                    <a:pt x="2185" y="8590"/>
                    <a:pt x="2153" y="8582"/>
                    <a:pt x="2121" y="8582"/>
                  </a:cubicBezTo>
                  <a:close/>
                  <a:moveTo>
                    <a:pt x="31490" y="9927"/>
                  </a:moveTo>
                  <a:cubicBezTo>
                    <a:pt x="31464" y="9927"/>
                    <a:pt x="31438" y="9932"/>
                    <a:pt x="31413" y="9943"/>
                  </a:cubicBezTo>
                  <a:cubicBezTo>
                    <a:pt x="31313" y="9985"/>
                    <a:pt x="31266" y="10099"/>
                    <a:pt x="31310" y="10199"/>
                  </a:cubicBezTo>
                  <a:cubicBezTo>
                    <a:pt x="31341" y="10275"/>
                    <a:pt x="31413" y="10318"/>
                    <a:pt x="31489" y="10318"/>
                  </a:cubicBezTo>
                  <a:cubicBezTo>
                    <a:pt x="31515" y="10318"/>
                    <a:pt x="31540" y="10315"/>
                    <a:pt x="31566" y="10303"/>
                  </a:cubicBezTo>
                  <a:cubicBezTo>
                    <a:pt x="31665" y="10261"/>
                    <a:pt x="31712" y="10146"/>
                    <a:pt x="31670" y="10046"/>
                  </a:cubicBezTo>
                  <a:cubicBezTo>
                    <a:pt x="31638" y="9972"/>
                    <a:pt x="31566" y="9927"/>
                    <a:pt x="31490" y="9927"/>
                  </a:cubicBezTo>
                  <a:close/>
                  <a:moveTo>
                    <a:pt x="1464" y="9960"/>
                  </a:moveTo>
                  <a:cubicBezTo>
                    <a:pt x="1387" y="9960"/>
                    <a:pt x="1314" y="10006"/>
                    <a:pt x="1282" y="10082"/>
                  </a:cubicBezTo>
                  <a:cubicBezTo>
                    <a:pt x="1241" y="10180"/>
                    <a:pt x="1288" y="10295"/>
                    <a:pt x="1389" y="10337"/>
                  </a:cubicBezTo>
                  <a:cubicBezTo>
                    <a:pt x="1412" y="10347"/>
                    <a:pt x="1434" y="10352"/>
                    <a:pt x="1455" y="10352"/>
                  </a:cubicBezTo>
                  <a:cubicBezTo>
                    <a:pt x="1457" y="10352"/>
                    <a:pt x="1460" y="10351"/>
                    <a:pt x="1462" y="10351"/>
                  </a:cubicBezTo>
                  <a:cubicBezTo>
                    <a:pt x="1541" y="10351"/>
                    <a:pt x="1614" y="10306"/>
                    <a:pt x="1645" y="10231"/>
                  </a:cubicBezTo>
                  <a:cubicBezTo>
                    <a:pt x="1685" y="10131"/>
                    <a:pt x="1639" y="10017"/>
                    <a:pt x="1538" y="9975"/>
                  </a:cubicBezTo>
                  <a:cubicBezTo>
                    <a:pt x="1514" y="9965"/>
                    <a:pt x="1489" y="9960"/>
                    <a:pt x="1464" y="9960"/>
                  </a:cubicBezTo>
                  <a:close/>
                  <a:moveTo>
                    <a:pt x="32018" y="11359"/>
                  </a:moveTo>
                  <a:cubicBezTo>
                    <a:pt x="31998" y="11359"/>
                    <a:pt x="31977" y="11362"/>
                    <a:pt x="31957" y="11369"/>
                  </a:cubicBezTo>
                  <a:cubicBezTo>
                    <a:pt x="31853" y="11402"/>
                    <a:pt x="31797" y="11511"/>
                    <a:pt x="31830" y="11614"/>
                  </a:cubicBezTo>
                  <a:cubicBezTo>
                    <a:pt x="31856" y="11698"/>
                    <a:pt x="31934" y="11750"/>
                    <a:pt x="32017" y="11752"/>
                  </a:cubicBezTo>
                  <a:cubicBezTo>
                    <a:pt x="32037" y="11752"/>
                    <a:pt x="32057" y="11750"/>
                    <a:pt x="32075" y="11743"/>
                  </a:cubicBezTo>
                  <a:cubicBezTo>
                    <a:pt x="32179" y="11710"/>
                    <a:pt x="32236" y="11599"/>
                    <a:pt x="32203" y="11496"/>
                  </a:cubicBezTo>
                  <a:cubicBezTo>
                    <a:pt x="32178" y="11412"/>
                    <a:pt x="32101" y="11359"/>
                    <a:pt x="32018" y="11359"/>
                  </a:cubicBezTo>
                  <a:close/>
                  <a:moveTo>
                    <a:pt x="937" y="11394"/>
                  </a:moveTo>
                  <a:cubicBezTo>
                    <a:pt x="854" y="11394"/>
                    <a:pt x="778" y="11448"/>
                    <a:pt x="753" y="11531"/>
                  </a:cubicBezTo>
                  <a:cubicBezTo>
                    <a:pt x="719" y="11636"/>
                    <a:pt x="777" y="11744"/>
                    <a:pt x="880" y="11779"/>
                  </a:cubicBezTo>
                  <a:cubicBezTo>
                    <a:pt x="899" y="11784"/>
                    <a:pt x="920" y="11786"/>
                    <a:pt x="938" y="11786"/>
                  </a:cubicBezTo>
                  <a:cubicBezTo>
                    <a:pt x="1021" y="11786"/>
                    <a:pt x="1099" y="11733"/>
                    <a:pt x="1125" y="11649"/>
                  </a:cubicBezTo>
                  <a:cubicBezTo>
                    <a:pt x="1158" y="11546"/>
                    <a:pt x="1101" y="11435"/>
                    <a:pt x="997" y="11404"/>
                  </a:cubicBezTo>
                  <a:cubicBezTo>
                    <a:pt x="977" y="11398"/>
                    <a:pt x="957" y="11394"/>
                    <a:pt x="937" y="11394"/>
                  </a:cubicBezTo>
                  <a:close/>
                  <a:moveTo>
                    <a:pt x="32407" y="12834"/>
                  </a:moveTo>
                  <a:cubicBezTo>
                    <a:pt x="32393" y="12834"/>
                    <a:pt x="32380" y="12836"/>
                    <a:pt x="32366" y="12839"/>
                  </a:cubicBezTo>
                  <a:cubicBezTo>
                    <a:pt x="32261" y="12862"/>
                    <a:pt x="32193" y="12966"/>
                    <a:pt x="32215" y="13072"/>
                  </a:cubicBezTo>
                  <a:cubicBezTo>
                    <a:pt x="32235" y="13164"/>
                    <a:pt x="32316" y="13227"/>
                    <a:pt x="32404" y="13227"/>
                  </a:cubicBezTo>
                  <a:cubicBezTo>
                    <a:pt x="32405" y="13227"/>
                    <a:pt x="32405" y="13227"/>
                    <a:pt x="32406" y="13227"/>
                  </a:cubicBezTo>
                  <a:cubicBezTo>
                    <a:pt x="32421" y="13227"/>
                    <a:pt x="32433" y="13225"/>
                    <a:pt x="32448" y="13223"/>
                  </a:cubicBezTo>
                  <a:cubicBezTo>
                    <a:pt x="32554" y="13200"/>
                    <a:pt x="32622" y="13096"/>
                    <a:pt x="32599" y="12989"/>
                  </a:cubicBezTo>
                  <a:cubicBezTo>
                    <a:pt x="32579" y="12898"/>
                    <a:pt x="32498" y="12834"/>
                    <a:pt x="32407" y="12834"/>
                  </a:cubicBezTo>
                  <a:close/>
                  <a:moveTo>
                    <a:pt x="552" y="12871"/>
                  </a:moveTo>
                  <a:cubicBezTo>
                    <a:pt x="462" y="12871"/>
                    <a:pt x="381" y="12934"/>
                    <a:pt x="362" y="13029"/>
                  </a:cubicBezTo>
                  <a:lnTo>
                    <a:pt x="362" y="13026"/>
                  </a:lnTo>
                  <a:lnTo>
                    <a:pt x="362" y="13026"/>
                  </a:lnTo>
                  <a:cubicBezTo>
                    <a:pt x="337" y="13132"/>
                    <a:pt x="405" y="13237"/>
                    <a:pt x="512" y="13259"/>
                  </a:cubicBezTo>
                  <a:cubicBezTo>
                    <a:pt x="525" y="13263"/>
                    <a:pt x="539" y="13263"/>
                    <a:pt x="551" y="13264"/>
                  </a:cubicBezTo>
                  <a:cubicBezTo>
                    <a:pt x="643" y="13264"/>
                    <a:pt x="723" y="13201"/>
                    <a:pt x="742" y="13109"/>
                  </a:cubicBezTo>
                  <a:cubicBezTo>
                    <a:pt x="767" y="13003"/>
                    <a:pt x="699" y="12899"/>
                    <a:pt x="592" y="12875"/>
                  </a:cubicBezTo>
                  <a:cubicBezTo>
                    <a:pt x="579" y="12872"/>
                    <a:pt x="565" y="12871"/>
                    <a:pt x="552" y="12871"/>
                  </a:cubicBezTo>
                  <a:close/>
                  <a:moveTo>
                    <a:pt x="32657" y="14341"/>
                  </a:moveTo>
                  <a:cubicBezTo>
                    <a:pt x="32650" y="14341"/>
                    <a:pt x="32643" y="14341"/>
                    <a:pt x="32635" y="14342"/>
                  </a:cubicBezTo>
                  <a:cubicBezTo>
                    <a:pt x="32529" y="14356"/>
                    <a:pt x="32452" y="14452"/>
                    <a:pt x="32463" y="14560"/>
                  </a:cubicBezTo>
                  <a:lnTo>
                    <a:pt x="32464" y="14560"/>
                  </a:lnTo>
                  <a:cubicBezTo>
                    <a:pt x="32474" y="14659"/>
                    <a:pt x="32561" y="14732"/>
                    <a:pt x="32656" y="14732"/>
                  </a:cubicBezTo>
                  <a:lnTo>
                    <a:pt x="32682" y="14732"/>
                  </a:lnTo>
                  <a:cubicBezTo>
                    <a:pt x="32789" y="14720"/>
                    <a:pt x="32865" y="14621"/>
                    <a:pt x="32853" y="14513"/>
                  </a:cubicBezTo>
                  <a:lnTo>
                    <a:pt x="32853" y="14513"/>
                  </a:lnTo>
                  <a:lnTo>
                    <a:pt x="32853" y="14514"/>
                  </a:lnTo>
                  <a:cubicBezTo>
                    <a:pt x="32843" y="14414"/>
                    <a:pt x="32756" y="14341"/>
                    <a:pt x="32657" y="14341"/>
                  </a:cubicBezTo>
                  <a:close/>
                  <a:moveTo>
                    <a:pt x="303" y="14378"/>
                  </a:moveTo>
                  <a:cubicBezTo>
                    <a:pt x="205" y="14378"/>
                    <a:pt x="122" y="14453"/>
                    <a:pt x="110" y="14552"/>
                  </a:cubicBezTo>
                  <a:cubicBezTo>
                    <a:pt x="98" y="14657"/>
                    <a:pt x="175" y="14756"/>
                    <a:pt x="282" y="14767"/>
                  </a:cubicBezTo>
                  <a:cubicBezTo>
                    <a:pt x="290" y="14768"/>
                    <a:pt x="297" y="14768"/>
                    <a:pt x="306" y="14769"/>
                  </a:cubicBezTo>
                  <a:cubicBezTo>
                    <a:pt x="404" y="14769"/>
                    <a:pt x="488" y="14698"/>
                    <a:pt x="500" y="14597"/>
                  </a:cubicBezTo>
                  <a:cubicBezTo>
                    <a:pt x="512" y="14490"/>
                    <a:pt x="435" y="14392"/>
                    <a:pt x="327" y="14379"/>
                  </a:cubicBezTo>
                  <a:cubicBezTo>
                    <a:pt x="319" y="14378"/>
                    <a:pt x="311" y="14378"/>
                    <a:pt x="303" y="14378"/>
                  </a:cubicBezTo>
                  <a:close/>
                  <a:moveTo>
                    <a:pt x="32769" y="15865"/>
                  </a:moveTo>
                  <a:cubicBezTo>
                    <a:pt x="32767" y="15865"/>
                    <a:pt x="32764" y="15865"/>
                    <a:pt x="32762" y="15865"/>
                  </a:cubicBezTo>
                  <a:cubicBezTo>
                    <a:pt x="32654" y="15866"/>
                    <a:pt x="32570" y="15956"/>
                    <a:pt x="32571" y="16064"/>
                  </a:cubicBezTo>
                  <a:cubicBezTo>
                    <a:pt x="32572" y="16169"/>
                    <a:pt x="32660" y="16256"/>
                    <a:pt x="32767" y="16257"/>
                  </a:cubicBezTo>
                  <a:lnTo>
                    <a:pt x="32773" y="16257"/>
                  </a:lnTo>
                  <a:cubicBezTo>
                    <a:pt x="32881" y="16254"/>
                    <a:pt x="32965" y="16162"/>
                    <a:pt x="32964" y="16055"/>
                  </a:cubicBezTo>
                  <a:cubicBezTo>
                    <a:pt x="32961" y="15950"/>
                    <a:pt x="32876" y="15865"/>
                    <a:pt x="32769" y="15865"/>
                  </a:cubicBezTo>
                  <a:close/>
                  <a:moveTo>
                    <a:pt x="195" y="15901"/>
                  </a:moveTo>
                  <a:cubicBezTo>
                    <a:pt x="91" y="15901"/>
                    <a:pt x="7" y="15986"/>
                    <a:pt x="4" y="16091"/>
                  </a:cubicBezTo>
                  <a:cubicBezTo>
                    <a:pt x="1" y="16199"/>
                    <a:pt x="88" y="16290"/>
                    <a:pt x="196" y="16293"/>
                  </a:cubicBezTo>
                  <a:cubicBezTo>
                    <a:pt x="198" y="16293"/>
                    <a:pt x="198" y="16293"/>
                    <a:pt x="199" y="16292"/>
                  </a:cubicBezTo>
                  <a:cubicBezTo>
                    <a:pt x="305" y="16292"/>
                    <a:pt x="394" y="16207"/>
                    <a:pt x="395" y="16100"/>
                  </a:cubicBezTo>
                  <a:cubicBezTo>
                    <a:pt x="398" y="15991"/>
                    <a:pt x="313" y="15902"/>
                    <a:pt x="203" y="15901"/>
                  </a:cubicBezTo>
                  <a:cubicBezTo>
                    <a:pt x="200" y="15901"/>
                    <a:pt x="198" y="15901"/>
                    <a:pt x="195" y="15901"/>
                  </a:cubicBezTo>
                  <a:close/>
                  <a:moveTo>
                    <a:pt x="32732" y="17389"/>
                  </a:moveTo>
                  <a:cubicBezTo>
                    <a:pt x="32630" y="17389"/>
                    <a:pt x="32545" y="17469"/>
                    <a:pt x="32539" y="17572"/>
                  </a:cubicBezTo>
                  <a:cubicBezTo>
                    <a:pt x="32531" y="17680"/>
                    <a:pt x="32612" y="17773"/>
                    <a:pt x="32721" y="17780"/>
                  </a:cubicBezTo>
                  <a:cubicBezTo>
                    <a:pt x="32726" y="17782"/>
                    <a:pt x="32729" y="17782"/>
                    <a:pt x="32734" y="17782"/>
                  </a:cubicBezTo>
                  <a:cubicBezTo>
                    <a:pt x="32837" y="17782"/>
                    <a:pt x="32923" y="17702"/>
                    <a:pt x="32929" y="17599"/>
                  </a:cubicBezTo>
                  <a:cubicBezTo>
                    <a:pt x="32936" y="17489"/>
                    <a:pt x="32853" y="17397"/>
                    <a:pt x="32746" y="17390"/>
                  </a:cubicBezTo>
                  <a:cubicBezTo>
                    <a:pt x="32741" y="17389"/>
                    <a:pt x="32736" y="17389"/>
                    <a:pt x="32732" y="17389"/>
                  </a:cubicBezTo>
                  <a:close/>
                  <a:moveTo>
                    <a:pt x="239" y="17426"/>
                  </a:moveTo>
                  <a:cubicBezTo>
                    <a:pt x="234" y="17426"/>
                    <a:pt x="229" y="17426"/>
                    <a:pt x="224" y="17427"/>
                  </a:cubicBezTo>
                  <a:cubicBezTo>
                    <a:pt x="114" y="17434"/>
                    <a:pt x="33" y="17530"/>
                    <a:pt x="41" y="17636"/>
                  </a:cubicBezTo>
                  <a:cubicBezTo>
                    <a:pt x="46" y="17738"/>
                    <a:pt x="133" y="17818"/>
                    <a:pt x="237" y="17820"/>
                  </a:cubicBezTo>
                  <a:lnTo>
                    <a:pt x="251" y="17820"/>
                  </a:lnTo>
                  <a:cubicBezTo>
                    <a:pt x="358" y="17812"/>
                    <a:pt x="439" y="17717"/>
                    <a:pt x="431" y="17609"/>
                  </a:cubicBezTo>
                  <a:cubicBezTo>
                    <a:pt x="424" y="17506"/>
                    <a:pt x="340" y="17426"/>
                    <a:pt x="239" y="17426"/>
                  </a:cubicBezTo>
                  <a:close/>
                  <a:moveTo>
                    <a:pt x="32561" y="18905"/>
                  </a:moveTo>
                  <a:cubicBezTo>
                    <a:pt x="32466" y="18905"/>
                    <a:pt x="32383" y="18973"/>
                    <a:pt x="32366" y="19071"/>
                  </a:cubicBezTo>
                  <a:cubicBezTo>
                    <a:pt x="32349" y="19177"/>
                    <a:pt x="32422" y="19278"/>
                    <a:pt x="32530" y="19296"/>
                  </a:cubicBezTo>
                  <a:cubicBezTo>
                    <a:pt x="32539" y="19296"/>
                    <a:pt x="32549" y="19298"/>
                    <a:pt x="32561" y="19298"/>
                  </a:cubicBezTo>
                  <a:cubicBezTo>
                    <a:pt x="32654" y="19298"/>
                    <a:pt x="32737" y="19229"/>
                    <a:pt x="32753" y="19133"/>
                  </a:cubicBezTo>
                  <a:cubicBezTo>
                    <a:pt x="32770" y="19025"/>
                    <a:pt x="32698" y="18926"/>
                    <a:pt x="32592" y="18907"/>
                  </a:cubicBezTo>
                  <a:cubicBezTo>
                    <a:pt x="32581" y="18906"/>
                    <a:pt x="32571" y="18905"/>
                    <a:pt x="32561" y="18905"/>
                  </a:cubicBezTo>
                  <a:close/>
                  <a:moveTo>
                    <a:pt x="417" y="18943"/>
                  </a:moveTo>
                  <a:cubicBezTo>
                    <a:pt x="406" y="18943"/>
                    <a:pt x="395" y="18944"/>
                    <a:pt x="383" y="18945"/>
                  </a:cubicBezTo>
                  <a:cubicBezTo>
                    <a:pt x="274" y="18963"/>
                    <a:pt x="202" y="19065"/>
                    <a:pt x="219" y="19171"/>
                  </a:cubicBezTo>
                  <a:cubicBezTo>
                    <a:pt x="235" y="19267"/>
                    <a:pt x="320" y="19336"/>
                    <a:pt x="414" y="19336"/>
                  </a:cubicBezTo>
                  <a:cubicBezTo>
                    <a:pt x="423" y="19336"/>
                    <a:pt x="435" y="19332"/>
                    <a:pt x="446" y="19331"/>
                  </a:cubicBezTo>
                  <a:cubicBezTo>
                    <a:pt x="555" y="19314"/>
                    <a:pt x="627" y="19213"/>
                    <a:pt x="608" y="19106"/>
                  </a:cubicBezTo>
                  <a:cubicBezTo>
                    <a:pt x="593" y="19011"/>
                    <a:pt x="510" y="18943"/>
                    <a:pt x="417" y="18943"/>
                  </a:cubicBezTo>
                  <a:close/>
                  <a:moveTo>
                    <a:pt x="32243" y="20399"/>
                  </a:moveTo>
                  <a:cubicBezTo>
                    <a:pt x="32157" y="20399"/>
                    <a:pt x="32078" y="20458"/>
                    <a:pt x="32054" y="20545"/>
                  </a:cubicBezTo>
                  <a:cubicBezTo>
                    <a:pt x="32028" y="20652"/>
                    <a:pt x="32090" y="20758"/>
                    <a:pt x="32197" y="20785"/>
                  </a:cubicBezTo>
                  <a:cubicBezTo>
                    <a:pt x="32212" y="20788"/>
                    <a:pt x="32229" y="20790"/>
                    <a:pt x="32244" y="20792"/>
                  </a:cubicBezTo>
                  <a:cubicBezTo>
                    <a:pt x="32329" y="20792"/>
                    <a:pt x="32410" y="20734"/>
                    <a:pt x="32432" y="20647"/>
                  </a:cubicBezTo>
                  <a:cubicBezTo>
                    <a:pt x="32461" y="20540"/>
                    <a:pt x="32397" y="20434"/>
                    <a:pt x="32293" y="20406"/>
                  </a:cubicBezTo>
                  <a:cubicBezTo>
                    <a:pt x="32276" y="20402"/>
                    <a:pt x="32260" y="20399"/>
                    <a:pt x="32243" y="20399"/>
                  </a:cubicBezTo>
                  <a:close/>
                  <a:moveTo>
                    <a:pt x="731" y="20435"/>
                  </a:moveTo>
                  <a:cubicBezTo>
                    <a:pt x="715" y="20435"/>
                    <a:pt x="698" y="20437"/>
                    <a:pt x="681" y="20441"/>
                  </a:cubicBezTo>
                  <a:cubicBezTo>
                    <a:pt x="577" y="20468"/>
                    <a:pt x="515" y="20576"/>
                    <a:pt x="543" y="20680"/>
                  </a:cubicBezTo>
                  <a:cubicBezTo>
                    <a:pt x="566" y="20768"/>
                    <a:pt x="645" y="20828"/>
                    <a:pt x="732" y="20828"/>
                  </a:cubicBezTo>
                  <a:cubicBezTo>
                    <a:pt x="747" y="20828"/>
                    <a:pt x="766" y="20825"/>
                    <a:pt x="782" y="20821"/>
                  </a:cubicBezTo>
                  <a:cubicBezTo>
                    <a:pt x="888" y="20792"/>
                    <a:pt x="950" y="20686"/>
                    <a:pt x="923" y="20580"/>
                  </a:cubicBezTo>
                  <a:cubicBezTo>
                    <a:pt x="897" y="20493"/>
                    <a:pt x="819" y="20435"/>
                    <a:pt x="731" y="20435"/>
                  </a:cubicBezTo>
                  <a:close/>
                  <a:moveTo>
                    <a:pt x="31790" y="21856"/>
                  </a:moveTo>
                  <a:cubicBezTo>
                    <a:pt x="31711" y="21856"/>
                    <a:pt x="31636" y="21905"/>
                    <a:pt x="31606" y="21986"/>
                  </a:cubicBezTo>
                  <a:cubicBezTo>
                    <a:pt x="31569" y="22086"/>
                    <a:pt x="31622" y="22199"/>
                    <a:pt x="31722" y="22236"/>
                  </a:cubicBezTo>
                  <a:cubicBezTo>
                    <a:pt x="31745" y="22244"/>
                    <a:pt x="31766" y="22247"/>
                    <a:pt x="31792" y="22247"/>
                  </a:cubicBezTo>
                  <a:cubicBezTo>
                    <a:pt x="31870" y="22247"/>
                    <a:pt x="31946" y="22200"/>
                    <a:pt x="31976" y="22121"/>
                  </a:cubicBezTo>
                  <a:cubicBezTo>
                    <a:pt x="32013" y="22019"/>
                    <a:pt x="31960" y="21905"/>
                    <a:pt x="31857" y="21868"/>
                  </a:cubicBezTo>
                  <a:cubicBezTo>
                    <a:pt x="31835" y="21859"/>
                    <a:pt x="31813" y="21856"/>
                    <a:pt x="31790" y="21856"/>
                  </a:cubicBezTo>
                  <a:close/>
                  <a:moveTo>
                    <a:pt x="1191" y="21891"/>
                  </a:moveTo>
                  <a:cubicBezTo>
                    <a:pt x="1169" y="21891"/>
                    <a:pt x="1146" y="21895"/>
                    <a:pt x="1124" y="21903"/>
                  </a:cubicBezTo>
                  <a:cubicBezTo>
                    <a:pt x="1021" y="21940"/>
                    <a:pt x="970" y="22053"/>
                    <a:pt x="1008" y="22156"/>
                  </a:cubicBezTo>
                  <a:cubicBezTo>
                    <a:pt x="1036" y="22234"/>
                    <a:pt x="1112" y="22283"/>
                    <a:pt x="1191" y="22284"/>
                  </a:cubicBezTo>
                  <a:cubicBezTo>
                    <a:pt x="1214" y="22284"/>
                    <a:pt x="1238" y="22280"/>
                    <a:pt x="1260" y="22272"/>
                  </a:cubicBezTo>
                  <a:cubicBezTo>
                    <a:pt x="1361" y="22235"/>
                    <a:pt x="1412" y="22121"/>
                    <a:pt x="1375" y="22021"/>
                  </a:cubicBezTo>
                  <a:cubicBezTo>
                    <a:pt x="1346" y="21941"/>
                    <a:pt x="1271" y="21891"/>
                    <a:pt x="1191" y="21891"/>
                  </a:cubicBezTo>
                  <a:close/>
                  <a:moveTo>
                    <a:pt x="31198" y="23263"/>
                  </a:moveTo>
                  <a:cubicBezTo>
                    <a:pt x="31124" y="23263"/>
                    <a:pt x="31054" y="23304"/>
                    <a:pt x="31020" y="23375"/>
                  </a:cubicBezTo>
                  <a:cubicBezTo>
                    <a:pt x="30976" y="23473"/>
                    <a:pt x="31016" y="23591"/>
                    <a:pt x="31115" y="23637"/>
                  </a:cubicBezTo>
                  <a:cubicBezTo>
                    <a:pt x="31140" y="23649"/>
                    <a:pt x="31167" y="23655"/>
                    <a:pt x="31191" y="23655"/>
                  </a:cubicBezTo>
                  <a:cubicBezTo>
                    <a:pt x="31193" y="23655"/>
                    <a:pt x="31195" y="23655"/>
                    <a:pt x="31197" y="23655"/>
                  </a:cubicBezTo>
                  <a:cubicBezTo>
                    <a:pt x="31271" y="23655"/>
                    <a:pt x="31342" y="23614"/>
                    <a:pt x="31375" y="23543"/>
                  </a:cubicBezTo>
                  <a:cubicBezTo>
                    <a:pt x="31422" y="23444"/>
                    <a:pt x="31379" y="23329"/>
                    <a:pt x="31284" y="23282"/>
                  </a:cubicBezTo>
                  <a:cubicBezTo>
                    <a:pt x="31256" y="23269"/>
                    <a:pt x="31227" y="23263"/>
                    <a:pt x="31198" y="23263"/>
                  </a:cubicBezTo>
                  <a:close/>
                  <a:moveTo>
                    <a:pt x="1785" y="23296"/>
                  </a:moveTo>
                  <a:cubicBezTo>
                    <a:pt x="1756" y="23296"/>
                    <a:pt x="1727" y="23303"/>
                    <a:pt x="1700" y="23316"/>
                  </a:cubicBezTo>
                  <a:cubicBezTo>
                    <a:pt x="1601" y="23362"/>
                    <a:pt x="1561" y="23479"/>
                    <a:pt x="1607" y="23577"/>
                  </a:cubicBezTo>
                  <a:cubicBezTo>
                    <a:pt x="1640" y="23647"/>
                    <a:pt x="1710" y="23688"/>
                    <a:pt x="1781" y="23688"/>
                  </a:cubicBezTo>
                  <a:cubicBezTo>
                    <a:pt x="1782" y="23688"/>
                    <a:pt x="1783" y="23688"/>
                    <a:pt x="1784" y="23688"/>
                  </a:cubicBezTo>
                  <a:cubicBezTo>
                    <a:pt x="1814" y="23688"/>
                    <a:pt x="1841" y="23682"/>
                    <a:pt x="1868" y="23668"/>
                  </a:cubicBezTo>
                  <a:cubicBezTo>
                    <a:pt x="1966" y="23622"/>
                    <a:pt x="2007" y="23507"/>
                    <a:pt x="1960" y="23408"/>
                  </a:cubicBezTo>
                  <a:cubicBezTo>
                    <a:pt x="1927" y="23337"/>
                    <a:pt x="1858" y="23296"/>
                    <a:pt x="1785" y="23296"/>
                  </a:cubicBezTo>
                  <a:close/>
                  <a:moveTo>
                    <a:pt x="30480" y="24610"/>
                  </a:moveTo>
                  <a:cubicBezTo>
                    <a:pt x="30413" y="24610"/>
                    <a:pt x="30348" y="24644"/>
                    <a:pt x="30312" y="24705"/>
                  </a:cubicBezTo>
                  <a:cubicBezTo>
                    <a:pt x="30255" y="24799"/>
                    <a:pt x="30286" y="24918"/>
                    <a:pt x="30378" y="24975"/>
                  </a:cubicBezTo>
                  <a:cubicBezTo>
                    <a:pt x="30406" y="24992"/>
                    <a:pt x="30438" y="25002"/>
                    <a:pt x="30470" y="25002"/>
                  </a:cubicBezTo>
                  <a:cubicBezTo>
                    <a:pt x="30473" y="25002"/>
                    <a:pt x="30477" y="25002"/>
                    <a:pt x="30480" y="25001"/>
                  </a:cubicBezTo>
                  <a:cubicBezTo>
                    <a:pt x="30545" y="25001"/>
                    <a:pt x="30613" y="24967"/>
                    <a:pt x="30648" y="24906"/>
                  </a:cubicBezTo>
                  <a:cubicBezTo>
                    <a:pt x="30703" y="24814"/>
                    <a:pt x="30673" y="24692"/>
                    <a:pt x="30580" y="24637"/>
                  </a:cubicBezTo>
                  <a:cubicBezTo>
                    <a:pt x="30549" y="24619"/>
                    <a:pt x="30514" y="24610"/>
                    <a:pt x="30480" y="24610"/>
                  </a:cubicBezTo>
                  <a:close/>
                  <a:moveTo>
                    <a:pt x="2508" y="24641"/>
                  </a:moveTo>
                  <a:cubicBezTo>
                    <a:pt x="2473" y="24641"/>
                    <a:pt x="2438" y="24650"/>
                    <a:pt x="2406" y="24669"/>
                  </a:cubicBezTo>
                  <a:cubicBezTo>
                    <a:pt x="2314" y="24724"/>
                    <a:pt x="2283" y="24846"/>
                    <a:pt x="2340" y="24938"/>
                  </a:cubicBezTo>
                  <a:cubicBezTo>
                    <a:pt x="2376" y="24999"/>
                    <a:pt x="2441" y="25035"/>
                    <a:pt x="2509" y="25035"/>
                  </a:cubicBezTo>
                  <a:cubicBezTo>
                    <a:pt x="2541" y="25035"/>
                    <a:pt x="2577" y="25024"/>
                    <a:pt x="2608" y="25004"/>
                  </a:cubicBezTo>
                  <a:cubicBezTo>
                    <a:pt x="2703" y="24949"/>
                    <a:pt x="2732" y="24828"/>
                    <a:pt x="2677" y="24736"/>
                  </a:cubicBezTo>
                  <a:cubicBezTo>
                    <a:pt x="2639" y="24675"/>
                    <a:pt x="2575" y="24641"/>
                    <a:pt x="2508" y="24641"/>
                  </a:cubicBezTo>
                  <a:close/>
                  <a:moveTo>
                    <a:pt x="29636" y="25882"/>
                  </a:moveTo>
                  <a:cubicBezTo>
                    <a:pt x="29574" y="25882"/>
                    <a:pt x="29514" y="25910"/>
                    <a:pt x="29477" y="25961"/>
                  </a:cubicBezTo>
                  <a:cubicBezTo>
                    <a:pt x="29412" y="26049"/>
                    <a:pt x="29432" y="26173"/>
                    <a:pt x="29518" y="26236"/>
                  </a:cubicBezTo>
                  <a:cubicBezTo>
                    <a:pt x="29552" y="26261"/>
                    <a:pt x="29592" y="26275"/>
                    <a:pt x="29631" y="26275"/>
                  </a:cubicBezTo>
                  <a:cubicBezTo>
                    <a:pt x="29633" y="26275"/>
                    <a:pt x="29634" y="26275"/>
                    <a:pt x="29635" y="26275"/>
                  </a:cubicBezTo>
                  <a:cubicBezTo>
                    <a:pt x="29695" y="26275"/>
                    <a:pt x="29755" y="26248"/>
                    <a:pt x="29793" y="26194"/>
                  </a:cubicBezTo>
                  <a:cubicBezTo>
                    <a:pt x="29858" y="26106"/>
                    <a:pt x="29839" y="25982"/>
                    <a:pt x="29752" y="25919"/>
                  </a:cubicBezTo>
                  <a:cubicBezTo>
                    <a:pt x="29717" y="25894"/>
                    <a:pt x="29676" y="25882"/>
                    <a:pt x="29636" y="25882"/>
                  </a:cubicBezTo>
                  <a:close/>
                  <a:moveTo>
                    <a:pt x="3354" y="25911"/>
                  </a:moveTo>
                  <a:cubicBezTo>
                    <a:pt x="3313" y="25911"/>
                    <a:pt x="3273" y="25924"/>
                    <a:pt x="3238" y="25949"/>
                  </a:cubicBezTo>
                  <a:cubicBezTo>
                    <a:pt x="3150" y="26015"/>
                    <a:pt x="3132" y="26136"/>
                    <a:pt x="3197" y="26224"/>
                  </a:cubicBezTo>
                  <a:cubicBezTo>
                    <a:pt x="3233" y="26276"/>
                    <a:pt x="3293" y="26305"/>
                    <a:pt x="3355" y="26305"/>
                  </a:cubicBezTo>
                  <a:cubicBezTo>
                    <a:pt x="3397" y="26305"/>
                    <a:pt x="3437" y="26292"/>
                    <a:pt x="3470" y="26266"/>
                  </a:cubicBezTo>
                  <a:cubicBezTo>
                    <a:pt x="3559" y="26201"/>
                    <a:pt x="3575" y="26079"/>
                    <a:pt x="3513" y="25991"/>
                  </a:cubicBezTo>
                  <a:cubicBezTo>
                    <a:pt x="3474" y="25939"/>
                    <a:pt x="3414" y="25911"/>
                    <a:pt x="3354" y="25911"/>
                  </a:cubicBezTo>
                  <a:close/>
                  <a:moveTo>
                    <a:pt x="28677" y="27070"/>
                  </a:moveTo>
                  <a:cubicBezTo>
                    <a:pt x="28623" y="27070"/>
                    <a:pt x="28570" y="27093"/>
                    <a:pt x="28531" y="27136"/>
                  </a:cubicBezTo>
                  <a:cubicBezTo>
                    <a:pt x="28458" y="27219"/>
                    <a:pt x="28465" y="27343"/>
                    <a:pt x="28546" y="27415"/>
                  </a:cubicBezTo>
                  <a:cubicBezTo>
                    <a:pt x="28584" y="27446"/>
                    <a:pt x="28628" y="27463"/>
                    <a:pt x="28674" y="27463"/>
                  </a:cubicBezTo>
                  <a:cubicBezTo>
                    <a:pt x="28675" y="27463"/>
                    <a:pt x="28677" y="27463"/>
                    <a:pt x="28678" y="27463"/>
                  </a:cubicBezTo>
                  <a:cubicBezTo>
                    <a:pt x="28730" y="27463"/>
                    <a:pt x="28786" y="27439"/>
                    <a:pt x="28824" y="27396"/>
                  </a:cubicBezTo>
                  <a:cubicBezTo>
                    <a:pt x="28895" y="27317"/>
                    <a:pt x="28890" y="27193"/>
                    <a:pt x="28807" y="27121"/>
                  </a:cubicBezTo>
                  <a:cubicBezTo>
                    <a:pt x="28770" y="27087"/>
                    <a:pt x="28723" y="27070"/>
                    <a:pt x="28677" y="27070"/>
                  </a:cubicBezTo>
                  <a:close/>
                  <a:moveTo>
                    <a:pt x="4314" y="27099"/>
                  </a:moveTo>
                  <a:cubicBezTo>
                    <a:pt x="4267" y="27099"/>
                    <a:pt x="4220" y="27115"/>
                    <a:pt x="4182" y="27149"/>
                  </a:cubicBezTo>
                  <a:cubicBezTo>
                    <a:pt x="4102" y="27219"/>
                    <a:pt x="4097" y="27345"/>
                    <a:pt x="4166" y="27426"/>
                  </a:cubicBezTo>
                  <a:cubicBezTo>
                    <a:pt x="4207" y="27468"/>
                    <a:pt x="4260" y="27490"/>
                    <a:pt x="4314" y="27490"/>
                  </a:cubicBezTo>
                  <a:cubicBezTo>
                    <a:pt x="4360" y="27490"/>
                    <a:pt x="4405" y="27474"/>
                    <a:pt x="4443" y="27441"/>
                  </a:cubicBezTo>
                  <a:cubicBezTo>
                    <a:pt x="4526" y="27368"/>
                    <a:pt x="4533" y="27245"/>
                    <a:pt x="4461" y="27164"/>
                  </a:cubicBezTo>
                  <a:cubicBezTo>
                    <a:pt x="4422" y="27121"/>
                    <a:pt x="4368" y="27099"/>
                    <a:pt x="4314" y="27099"/>
                  </a:cubicBezTo>
                  <a:close/>
                  <a:moveTo>
                    <a:pt x="27612" y="28165"/>
                  </a:moveTo>
                  <a:cubicBezTo>
                    <a:pt x="27564" y="28165"/>
                    <a:pt x="27516" y="28182"/>
                    <a:pt x="27479" y="28217"/>
                  </a:cubicBezTo>
                  <a:cubicBezTo>
                    <a:pt x="27397" y="28293"/>
                    <a:pt x="27395" y="28416"/>
                    <a:pt x="27469" y="28496"/>
                  </a:cubicBezTo>
                  <a:cubicBezTo>
                    <a:pt x="27509" y="28537"/>
                    <a:pt x="27560" y="28557"/>
                    <a:pt x="27612" y="28557"/>
                  </a:cubicBezTo>
                  <a:cubicBezTo>
                    <a:pt x="27660" y="28557"/>
                    <a:pt x="27707" y="28539"/>
                    <a:pt x="27744" y="28504"/>
                  </a:cubicBezTo>
                  <a:lnTo>
                    <a:pt x="27744" y="28506"/>
                  </a:lnTo>
                  <a:cubicBezTo>
                    <a:pt x="27825" y="28432"/>
                    <a:pt x="27830" y="28308"/>
                    <a:pt x="27755" y="28227"/>
                  </a:cubicBezTo>
                  <a:cubicBezTo>
                    <a:pt x="27716" y="28186"/>
                    <a:pt x="27664" y="28165"/>
                    <a:pt x="27612" y="28165"/>
                  </a:cubicBezTo>
                  <a:close/>
                  <a:moveTo>
                    <a:pt x="5382" y="28191"/>
                  </a:moveTo>
                  <a:cubicBezTo>
                    <a:pt x="5330" y="28191"/>
                    <a:pt x="5277" y="28212"/>
                    <a:pt x="5238" y="28253"/>
                  </a:cubicBezTo>
                  <a:cubicBezTo>
                    <a:pt x="5164" y="28331"/>
                    <a:pt x="5170" y="28458"/>
                    <a:pt x="5248" y="28530"/>
                  </a:cubicBezTo>
                  <a:cubicBezTo>
                    <a:pt x="5285" y="28564"/>
                    <a:pt x="5331" y="28582"/>
                    <a:pt x="5378" y="28582"/>
                  </a:cubicBezTo>
                  <a:cubicBezTo>
                    <a:pt x="5380" y="28582"/>
                    <a:pt x="5381" y="28582"/>
                    <a:pt x="5382" y="28582"/>
                  </a:cubicBezTo>
                  <a:cubicBezTo>
                    <a:pt x="5434" y="28582"/>
                    <a:pt x="5487" y="28561"/>
                    <a:pt x="5524" y="28520"/>
                  </a:cubicBezTo>
                  <a:cubicBezTo>
                    <a:pt x="5598" y="28442"/>
                    <a:pt x="5595" y="28319"/>
                    <a:pt x="5514" y="28243"/>
                  </a:cubicBezTo>
                  <a:cubicBezTo>
                    <a:pt x="5477" y="28208"/>
                    <a:pt x="5430" y="28191"/>
                    <a:pt x="5382" y="28191"/>
                  </a:cubicBezTo>
                  <a:close/>
                  <a:moveTo>
                    <a:pt x="26450" y="29157"/>
                  </a:moveTo>
                  <a:cubicBezTo>
                    <a:pt x="26408" y="29157"/>
                    <a:pt x="26366" y="29170"/>
                    <a:pt x="26331" y="29196"/>
                  </a:cubicBezTo>
                  <a:cubicBezTo>
                    <a:pt x="26246" y="29263"/>
                    <a:pt x="26230" y="29386"/>
                    <a:pt x="26296" y="29472"/>
                  </a:cubicBezTo>
                  <a:cubicBezTo>
                    <a:pt x="26334" y="29522"/>
                    <a:pt x="26393" y="29549"/>
                    <a:pt x="26452" y="29549"/>
                  </a:cubicBezTo>
                  <a:cubicBezTo>
                    <a:pt x="26492" y="29549"/>
                    <a:pt x="26534" y="29534"/>
                    <a:pt x="26571" y="29507"/>
                  </a:cubicBezTo>
                  <a:cubicBezTo>
                    <a:pt x="26655" y="29441"/>
                    <a:pt x="26671" y="29319"/>
                    <a:pt x="26607" y="29231"/>
                  </a:cubicBezTo>
                  <a:cubicBezTo>
                    <a:pt x="26568" y="29182"/>
                    <a:pt x="26509" y="29157"/>
                    <a:pt x="26450" y="29157"/>
                  </a:cubicBezTo>
                  <a:close/>
                  <a:moveTo>
                    <a:pt x="6546" y="29178"/>
                  </a:moveTo>
                  <a:cubicBezTo>
                    <a:pt x="6487" y="29178"/>
                    <a:pt x="6428" y="29205"/>
                    <a:pt x="6389" y="29254"/>
                  </a:cubicBezTo>
                  <a:cubicBezTo>
                    <a:pt x="6324" y="29338"/>
                    <a:pt x="6340" y="29464"/>
                    <a:pt x="6427" y="29529"/>
                  </a:cubicBezTo>
                  <a:cubicBezTo>
                    <a:pt x="6462" y="29557"/>
                    <a:pt x="6503" y="29571"/>
                    <a:pt x="6545" y="29571"/>
                  </a:cubicBezTo>
                  <a:cubicBezTo>
                    <a:pt x="6604" y="29571"/>
                    <a:pt x="6661" y="29544"/>
                    <a:pt x="6701" y="29494"/>
                  </a:cubicBezTo>
                  <a:cubicBezTo>
                    <a:pt x="6765" y="29408"/>
                    <a:pt x="6749" y="29284"/>
                    <a:pt x="6665" y="29219"/>
                  </a:cubicBezTo>
                  <a:cubicBezTo>
                    <a:pt x="6630" y="29191"/>
                    <a:pt x="6588" y="29178"/>
                    <a:pt x="6546" y="29178"/>
                  </a:cubicBezTo>
                  <a:close/>
                  <a:moveTo>
                    <a:pt x="25199" y="30034"/>
                  </a:moveTo>
                  <a:cubicBezTo>
                    <a:pt x="25164" y="30034"/>
                    <a:pt x="25128" y="30043"/>
                    <a:pt x="25096" y="30063"/>
                  </a:cubicBezTo>
                  <a:lnTo>
                    <a:pt x="25096" y="30064"/>
                  </a:lnTo>
                  <a:cubicBezTo>
                    <a:pt x="25004" y="30123"/>
                    <a:pt x="24978" y="30243"/>
                    <a:pt x="25035" y="30333"/>
                  </a:cubicBezTo>
                  <a:cubicBezTo>
                    <a:pt x="25072" y="30393"/>
                    <a:pt x="25138" y="30425"/>
                    <a:pt x="25202" y="30426"/>
                  </a:cubicBezTo>
                  <a:cubicBezTo>
                    <a:pt x="25237" y="30426"/>
                    <a:pt x="25275" y="30418"/>
                    <a:pt x="25306" y="30395"/>
                  </a:cubicBezTo>
                  <a:cubicBezTo>
                    <a:pt x="25398" y="30338"/>
                    <a:pt x="25425" y="30217"/>
                    <a:pt x="25367" y="30125"/>
                  </a:cubicBezTo>
                  <a:cubicBezTo>
                    <a:pt x="25328" y="30066"/>
                    <a:pt x="25264" y="30034"/>
                    <a:pt x="25199" y="30034"/>
                  </a:cubicBezTo>
                  <a:close/>
                  <a:moveTo>
                    <a:pt x="7799" y="30052"/>
                  </a:moveTo>
                  <a:cubicBezTo>
                    <a:pt x="7733" y="30052"/>
                    <a:pt x="7669" y="30084"/>
                    <a:pt x="7631" y="30143"/>
                  </a:cubicBezTo>
                  <a:cubicBezTo>
                    <a:pt x="7574" y="30235"/>
                    <a:pt x="7600" y="30357"/>
                    <a:pt x="7692" y="30414"/>
                  </a:cubicBezTo>
                  <a:cubicBezTo>
                    <a:pt x="7724" y="30436"/>
                    <a:pt x="7760" y="30445"/>
                    <a:pt x="7799" y="30445"/>
                  </a:cubicBezTo>
                  <a:cubicBezTo>
                    <a:pt x="7863" y="30445"/>
                    <a:pt x="7926" y="30411"/>
                    <a:pt x="7963" y="30353"/>
                  </a:cubicBezTo>
                  <a:cubicBezTo>
                    <a:pt x="8022" y="30260"/>
                    <a:pt x="7994" y="30140"/>
                    <a:pt x="7903" y="30082"/>
                  </a:cubicBezTo>
                  <a:cubicBezTo>
                    <a:pt x="7870" y="30062"/>
                    <a:pt x="7834" y="30052"/>
                    <a:pt x="7799" y="30052"/>
                  </a:cubicBezTo>
                  <a:close/>
                  <a:moveTo>
                    <a:pt x="23877" y="30790"/>
                  </a:moveTo>
                  <a:cubicBezTo>
                    <a:pt x="23846" y="30790"/>
                    <a:pt x="23815" y="30797"/>
                    <a:pt x="23786" y="30812"/>
                  </a:cubicBezTo>
                  <a:cubicBezTo>
                    <a:pt x="23691" y="30861"/>
                    <a:pt x="23651" y="30979"/>
                    <a:pt x="23702" y="31075"/>
                  </a:cubicBezTo>
                  <a:cubicBezTo>
                    <a:pt x="23734" y="31144"/>
                    <a:pt x="23803" y="31183"/>
                    <a:pt x="23877" y="31183"/>
                  </a:cubicBezTo>
                  <a:cubicBezTo>
                    <a:pt x="23906" y="31183"/>
                    <a:pt x="23938" y="31173"/>
                    <a:pt x="23966" y="31161"/>
                  </a:cubicBezTo>
                  <a:cubicBezTo>
                    <a:pt x="24061" y="31111"/>
                    <a:pt x="24099" y="30992"/>
                    <a:pt x="24051" y="30896"/>
                  </a:cubicBezTo>
                  <a:cubicBezTo>
                    <a:pt x="24016" y="30829"/>
                    <a:pt x="23948" y="30790"/>
                    <a:pt x="23877" y="30790"/>
                  </a:cubicBezTo>
                  <a:close/>
                  <a:moveTo>
                    <a:pt x="9125" y="30807"/>
                  </a:moveTo>
                  <a:cubicBezTo>
                    <a:pt x="9053" y="30807"/>
                    <a:pt x="8984" y="30847"/>
                    <a:pt x="8948" y="30914"/>
                  </a:cubicBezTo>
                  <a:cubicBezTo>
                    <a:pt x="8901" y="31010"/>
                    <a:pt x="8940" y="31129"/>
                    <a:pt x="9036" y="31178"/>
                  </a:cubicBezTo>
                  <a:lnTo>
                    <a:pt x="9036" y="31177"/>
                  </a:lnTo>
                  <a:cubicBezTo>
                    <a:pt x="9065" y="31193"/>
                    <a:pt x="9094" y="31198"/>
                    <a:pt x="9124" y="31199"/>
                  </a:cubicBezTo>
                  <a:cubicBezTo>
                    <a:pt x="9195" y="31199"/>
                    <a:pt x="9264" y="31160"/>
                    <a:pt x="9299" y="31093"/>
                  </a:cubicBezTo>
                  <a:cubicBezTo>
                    <a:pt x="9348" y="30996"/>
                    <a:pt x="9309" y="30878"/>
                    <a:pt x="9213" y="30829"/>
                  </a:cubicBezTo>
                  <a:cubicBezTo>
                    <a:pt x="9185" y="30814"/>
                    <a:pt x="9155" y="30807"/>
                    <a:pt x="9125" y="30807"/>
                  </a:cubicBezTo>
                  <a:close/>
                  <a:moveTo>
                    <a:pt x="22484" y="31418"/>
                  </a:moveTo>
                  <a:cubicBezTo>
                    <a:pt x="22460" y="31418"/>
                    <a:pt x="22436" y="31423"/>
                    <a:pt x="22413" y="31432"/>
                  </a:cubicBezTo>
                  <a:cubicBezTo>
                    <a:pt x="22312" y="31473"/>
                    <a:pt x="22262" y="31587"/>
                    <a:pt x="22302" y="31687"/>
                  </a:cubicBezTo>
                  <a:cubicBezTo>
                    <a:pt x="22333" y="31764"/>
                    <a:pt x="22406" y="31810"/>
                    <a:pt x="22484" y="31811"/>
                  </a:cubicBezTo>
                  <a:cubicBezTo>
                    <a:pt x="22509" y="31811"/>
                    <a:pt x="22532" y="31808"/>
                    <a:pt x="22556" y="31798"/>
                  </a:cubicBezTo>
                  <a:cubicBezTo>
                    <a:pt x="22659" y="31757"/>
                    <a:pt x="22707" y="31644"/>
                    <a:pt x="22666" y="31542"/>
                  </a:cubicBezTo>
                  <a:cubicBezTo>
                    <a:pt x="22636" y="31465"/>
                    <a:pt x="22562" y="31418"/>
                    <a:pt x="22484" y="31418"/>
                  </a:cubicBezTo>
                  <a:close/>
                  <a:moveTo>
                    <a:pt x="10516" y="31432"/>
                  </a:moveTo>
                  <a:cubicBezTo>
                    <a:pt x="10438" y="31432"/>
                    <a:pt x="10365" y="31479"/>
                    <a:pt x="10335" y="31557"/>
                  </a:cubicBezTo>
                  <a:cubicBezTo>
                    <a:pt x="10294" y="31658"/>
                    <a:pt x="10346" y="31772"/>
                    <a:pt x="10445" y="31810"/>
                  </a:cubicBezTo>
                  <a:cubicBezTo>
                    <a:pt x="10468" y="31821"/>
                    <a:pt x="10492" y="31825"/>
                    <a:pt x="10517" y="31825"/>
                  </a:cubicBezTo>
                  <a:cubicBezTo>
                    <a:pt x="10593" y="31825"/>
                    <a:pt x="10668" y="31778"/>
                    <a:pt x="10699" y="31701"/>
                  </a:cubicBezTo>
                  <a:cubicBezTo>
                    <a:pt x="10740" y="31599"/>
                    <a:pt x="10690" y="31484"/>
                    <a:pt x="10587" y="31446"/>
                  </a:cubicBezTo>
                  <a:cubicBezTo>
                    <a:pt x="10564" y="31437"/>
                    <a:pt x="10540" y="31432"/>
                    <a:pt x="10516" y="31432"/>
                  </a:cubicBezTo>
                  <a:close/>
                  <a:moveTo>
                    <a:pt x="21041" y="31915"/>
                  </a:moveTo>
                  <a:cubicBezTo>
                    <a:pt x="21022" y="31915"/>
                    <a:pt x="21004" y="31918"/>
                    <a:pt x="20985" y="31923"/>
                  </a:cubicBezTo>
                  <a:cubicBezTo>
                    <a:pt x="20882" y="31951"/>
                    <a:pt x="20823" y="32062"/>
                    <a:pt x="20852" y="32166"/>
                  </a:cubicBezTo>
                  <a:cubicBezTo>
                    <a:pt x="20877" y="32250"/>
                    <a:pt x="20955" y="32307"/>
                    <a:pt x="21041" y="32308"/>
                  </a:cubicBezTo>
                  <a:cubicBezTo>
                    <a:pt x="21058" y="32308"/>
                    <a:pt x="21078" y="32304"/>
                    <a:pt x="21095" y="32300"/>
                  </a:cubicBezTo>
                  <a:cubicBezTo>
                    <a:pt x="21199" y="32271"/>
                    <a:pt x="21260" y="32161"/>
                    <a:pt x="21229" y="32057"/>
                  </a:cubicBezTo>
                  <a:cubicBezTo>
                    <a:pt x="21204" y="31972"/>
                    <a:pt x="21126" y="31915"/>
                    <a:pt x="21041" y="31915"/>
                  </a:cubicBezTo>
                  <a:close/>
                  <a:moveTo>
                    <a:pt x="11963" y="31923"/>
                  </a:moveTo>
                  <a:cubicBezTo>
                    <a:pt x="11878" y="31923"/>
                    <a:pt x="11800" y="31978"/>
                    <a:pt x="11775" y="32064"/>
                  </a:cubicBezTo>
                  <a:cubicBezTo>
                    <a:pt x="11744" y="32169"/>
                    <a:pt x="11805" y="32278"/>
                    <a:pt x="11909" y="32308"/>
                  </a:cubicBezTo>
                  <a:cubicBezTo>
                    <a:pt x="11926" y="32314"/>
                    <a:pt x="11944" y="32316"/>
                    <a:pt x="11961" y="32316"/>
                  </a:cubicBezTo>
                  <a:cubicBezTo>
                    <a:pt x="12048" y="32316"/>
                    <a:pt x="12126" y="32260"/>
                    <a:pt x="12152" y="32174"/>
                  </a:cubicBezTo>
                  <a:cubicBezTo>
                    <a:pt x="12182" y="32070"/>
                    <a:pt x="12121" y="31961"/>
                    <a:pt x="12017" y="31931"/>
                  </a:cubicBezTo>
                  <a:cubicBezTo>
                    <a:pt x="11999" y="31926"/>
                    <a:pt x="11981" y="31923"/>
                    <a:pt x="11963" y="31923"/>
                  </a:cubicBezTo>
                  <a:close/>
                  <a:moveTo>
                    <a:pt x="19555" y="32270"/>
                  </a:moveTo>
                  <a:cubicBezTo>
                    <a:pt x="19544" y="32270"/>
                    <a:pt x="19532" y="32271"/>
                    <a:pt x="19521" y="32273"/>
                  </a:cubicBezTo>
                  <a:cubicBezTo>
                    <a:pt x="19414" y="32296"/>
                    <a:pt x="19344" y="32396"/>
                    <a:pt x="19363" y="32503"/>
                  </a:cubicBezTo>
                  <a:cubicBezTo>
                    <a:pt x="19381" y="32598"/>
                    <a:pt x="19464" y="32664"/>
                    <a:pt x="19558" y="32664"/>
                  </a:cubicBezTo>
                  <a:cubicBezTo>
                    <a:pt x="19569" y="32664"/>
                    <a:pt x="19581" y="32661"/>
                    <a:pt x="19593" y="32660"/>
                  </a:cubicBezTo>
                  <a:cubicBezTo>
                    <a:pt x="19699" y="32638"/>
                    <a:pt x="19770" y="32536"/>
                    <a:pt x="19750" y="32431"/>
                  </a:cubicBezTo>
                  <a:cubicBezTo>
                    <a:pt x="19731" y="32335"/>
                    <a:pt x="19648" y="32270"/>
                    <a:pt x="19555" y="32270"/>
                  </a:cubicBezTo>
                  <a:close/>
                  <a:moveTo>
                    <a:pt x="13447" y="32278"/>
                  </a:moveTo>
                  <a:cubicBezTo>
                    <a:pt x="13355" y="32278"/>
                    <a:pt x="13273" y="32342"/>
                    <a:pt x="13253" y="32438"/>
                  </a:cubicBezTo>
                  <a:cubicBezTo>
                    <a:pt x="13235" y="32545"/>
                    <a:pt x="13304" y="32645"/>
                    <a:pt x="13411" y="32667"/>
                  </a:cubicBezTo>
                  <a:lnTo>
                    <a:pt x="13411" y="32666"/>
                  </a:lnTo>
                  <a:cubicBezTo>
                    <a:pt x="13419" y="32669"/>
                    <a:pt x="13428" y="32670"/>
                    <a:pt x="13436" y="32670"/>
                  </a:cubicBezTo>
                  <a:cubicBezTo>
                    <a:pt x="13440" y="32670"/>
                    <a:pt x="13444" y="32669"/>
                    <a:pt x="13448" y="32669"/>
                  </a:cubicBezTo>
                  <a:cubicBezTo>
                    <a:pt x="13541" y="32669"/>
                    <a:pt x="13622" y="32605"/>
                    <a:pt x="13640" y="32510"/>
                  </a:cubicBezTo>
                  <a:cubicBezTo>
                    <a:pt x="13660" y="32403"/>
                    <a:pt x="13590" y="32301"/>
                    <a:pt x="13484" y="32281"/>
                  </a:cubicBezTo>
                  <a:cubicBezTo>
                    <a:pt x="13471" y="32279"/>
                    <a:pt x="13459" y="32278"/>
                    <a:pt x="13447" y="32278"/>
                  </a:cubicBezTo>
                  <a:close/>
                  <a:moveTo>
                    <a:pt x="18044" y="32487"/>
                  </a:moveTo>
                  <a:cubicBezTo>
                    <a:pt x="18038" y="32487"/>
                    <a:pt x="18031" y="32487"/>
                    <a:pt x="18025" y="32488"/>
                  </a:cubicBezTo>
                  <a:cubicBezTo>
                    <a:pt x="17919" y="32498"/>
                    <a:pt x="17838" y="32593"/>
                    <a:pt x="17849" y="32701"/>
                  </a:cubicBezTo>
                  <a:cubicBezTo>
                    <a:pt x="17859" y="32803"/>
                    <a:pt x="17944" y="32879"/>
                    <a:pt x="18043" y="32879"/>
                  </a:cubicBezTo>
                  <a:cubicBezTo>
                    <a:pt x="18043" y="32879"/>
                    <a:pt x="18044" y="32879"/>
                    <a:pt x="18045" y="32879"/>
                  </a:cubicBezTo>
                  <a:cubicBezTo>
                    <a:pt x="18050" y="32879"/>
                    <a:pt x="18056" y="32878"/>
                    <a:pt x="18064" y="32878"/>
                  </a:cubicBezTo>
                  <a:cubicBezTo>
                    <a:pt x="18172" y="32867"/>
                    <a:pt x="18251" y="32771"/>
                    <a:pt x="18241" y="32664"/>
                  </a:cubicBezTo>
                  <a:cubicBezTo>
                    <a:pt x="18230" y="32562"/>
                    <a:pt x="18144" y="32487"/>
                    <a:pt x="18044" y="32487"/>
                  </a:cubicBezTo>
                  <a:close/>
                  <a:moveTo>
                    <a:pt x="14959" y="32490"/>
                  </a:moveTo>
                  <a:cubicBezTo>
                    <a:pt x="14860" y="32490"/>
                    <a:pt x="14774" y="32566"/>
                    <a:pt x="14765" y="32667"/>
                  </a:cubicBezTo>
                  <a:cubicBezTo>
                    <a:pt x="14754" y="32775"/>
                    <a:pt x="14833" y="32871"/>
                    <a:pt x="14941" y="32882"/>
                  </a:cubicBezTo>
                  <a:lnTo>
                    <a:pt x="14960" y="32881"/>
                  </a:lnTo>
                  <a:cubicBezTo>
                    <a:pt x="15058" y="32881"/>
                    <a:pt x="15144" y="32805"/>
                    <a:pt x="15155" y="32702"/>
                  </a:cubicBezTo>
                  <a:cubicBezTo>
                    <a:pt x="15165" y="32598"/>
                    <a:pt x="15086" y="32501"/>
                    <a:pt x="14978" y="32491"/>
                  </a:cubicBezTo>
                  <a:cubicBezTo>
                    <a:pt x="14972" y="32490"/>
                    <a:pt x="14966" y="32490"/>
                    <a:pt x="14959" y="32490"/>
                  </a:cubicBezTo>
                  <a:close/>
                  <a:moveTo>
                    <a:pt x="16483" y="32560"/>
                  </a:moveTo>
                  <a:cubicBezTo>
                    <a:pt x="16376" y="32560"/>
                    <a:pt x="16287" y="32648"/>
                    <a:pt x="16287" y="32755"/>
                  </a:cubicBezTo>
                  <a:cubicBezTo>
                    <a:pt x="16287" y="32862"/>
                    <a:pt x="16375" y="32951"/>
                    <a:pt x="16482" y="32951"/>
                  </a:cubicBezTo>
                  <a:cubicBezTo>
                    <a:pt x="16482" y="32951"/>
                    <a:pt x="16483" y="32951"/>
                    <a:pt x="16483" y="32951"/>
                  </a:cubicBezTo>
                  <a:lnTo>
                    <a:pt x="16521" y="32951"/>
                  </a:lnTo>
                  <a:cubicBezTo>
                    <a:pt x="16629" y="32951"/>
                    <a:pt x="16717" y="32863"/>
                    <a:pt x="16717" y="32755"/>
                  </a:cubicBezTo>
                  <a:cubicBezTo>
                    <a:pt x="16717" y="32648"/>
                    <a:pt x="16629" y="32560"/>
                    <a:pt x="16521" y="32560"/>
                  </a:cubicBezTo>
                  <a:lnTo>
                    <a:pt x="16520" y="32560"/>
                  </a:lnTo>
                  <a:cubicBezTo>
                    <a:pt x="16514" y="32560"/>
                    <a:pt x="16507" y="32560"/>
                    <a:pt x="16502" y="32561"/>
                  </a:cubicBezTo>
                  <a:cubicBezTo>
                    <a:pt x="16495" y="32560"/>
                    <a:pt x="16489" y="32560"/>
                    <a:pt x="16483" y="3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21375" y="4010213"/>
              <a:ext cx="736575" cy="736525"/>
            </a:xfrm>
            <a:custGeom>
              <a:avLst/>
              <a:gdLst/>
              <a:ahLst/>
              <a:cxnLst/>
              <a:rect l="l" t="t" r="r" b="b"/>
              <a:pathLst>
                <a:path w="29463" h="29461" extrusionOk="0">
                  <a:moveTo>
                    <a:pt x="14714" y="1"/>
                  </a:moveTo>
                  <a:cubicBezTo>
                    <a:pt x="14592" y="1"/>
                    <a:pt x="14494" y="99"/>
                    <a:pt x="14494" y="223"/>
                  </a:cubicBezTo>
                  <a:cubicBezTo>
                    <a:pt x="14494" y="344"/>
                    <a:pt x="14596" y="441"/>
                    <a:pt x="14716" y="441"/>
                  </a:cubicBezTo>
                  <a:cubicBezTo>
                    <a:pt x="14836" y="441"/>
                    <a:pt x="14935" y="343"/>
                    <a:pt x="14935" y="219"/>
                  </a:cubicBezTo>
                  <a:cubicBezTo>
                    <a:pt x="14935" y="99"/>
                    <a:pt x="14838" y="1"/>
                    <a:pt x="14716" y="1"/>
                  </a:cubicBezTo>
                  <a:close/>
                  <a:moveTo>
                    <a:pt x="16229" y="78"/>
                  </a:moveTo>
                  <a:cubicBezTo>
                    <a:pt x="16119" y="78"/>
                    <a:pt x="16023" y="163"/>
                    <a:pt x="16013" y="275"/>
                  </a:cubicBezTo>
                  <a:cubicBezTo>
                    <a:pt x="15998" y="397"/>
                    <a:pt x="16086" y="505"/>
                    <a:pt x="16209" y="517"/>
                  </a:cubicBezTo>
                  <a:cubicBezTo>
                    <a:pt x="16216" y="518"/>
                    <a:pt x="16224" y="518"/>
                    <a:pt x="16233" y="519"/>
                  </a:cubicBezTo>
                  <a:cubicBezTo>
                    <a:pt x="16344" y="519"/>
                    <a:pt x="16441" y="435"/>
                    <a:pt x="16452" y="321"/>
                  </a:cubicBezTo>
                  <a:cubicBezTo>
                    <a:pt x="16464" y="199"/>
                    <a:pt x="16376" y="91"/>
                    <a:pt x="16254" y="79"/>
                  </a:cubicBezTo>
                  <a:cubicBezTo>
                    <a:pt x="16246" y="78"/>
                    <a:pt x="16237" y="78"/>
                    <a:pt x="16229" y="78"/>
                  </a:cubicBezTo>
                  <a:close/>
                  <a:moveTo>
                    <a:pt x="13198" y="78"/>
                  </a:moveTo>
                  <a:cubicBezTo>
                    <a:pt x="13191" y="78"/>
                    <a:pt x="13184" y="79"/>
                    <a:pt x="13177" y="79"/>
                  </a:cubicBezTo>
                  <a:cubicBezTo>
                    <a:pt x="13055" y="94"/>
                    <a:pt x="12968" y="202"/>
                    <a:pt x="12982" y="323"/>
                  </a:cubicBezTo>
                  <a:cubicBezTo>
                    <a:pt x="12993" y="436"/>
                    <a:pt x="13086" y="520"/>
                    <a:pt x="13195" y="520"/>
                  </a:cubicBezTo>
                  <a:cubicBezTo>
                    <a:pt x="13197" y="520"/>
                    <a:pt x="13198" y="520"/>
                    <a:pt x="13199" y="520"/>
                  </a:cubicBezTo>
                  <a:cubicBezTo>
                    <a:pt x="13207" y="520"/>
                    <a:pt x="13215" y="519"/>
                    <a:pt x="13222" y="519"/>
                  </a:cubicBezTo>
                  <a:cubicBezTo>
                    <a:pt x="13345" y="508"/>
                    <a:pt x="13433" y="398"/>
                    <a:pt x="13420" y="279"/>
                  </a:cubicBezTo>
                  <a:cubicBezTo>
                    <a:pt x="13408" y="163"/>
                    <a:pt x="13311" y="78"/>
                    <a:pt x="13198" y="78"/>
                  </a:cubicBezTo>
                  <a:close/>
                  <a:moveTo>
                    <a:pt x="17732" y="311"/>
                  </a:moveTo>
                  <a:cubicBezTo>
                    <a:pt x="17629" y="311"/>
                    <a:pt x="17537" y="383"/>
                    <a:pt x="17517" y="487"/>
                  </a:cubicBezTo>
                  <a:cubicBezTo>
                    <a:pt x="17492" y="605"/>
                    <a:pt x="17568" y="722"/>
                    <a:pt x="17688" y="747"/>
                  </a:cubicBezTo>
                  <a:cubicBezTo>
                    <a:pt x="17701" y="751"/>
                    <a:pt x="17718" y="752"/>
                    <a:pt x="17733" y="752"/>
                  </a:cubicBezTo>
                  <a:cubicBezTo>
                    <a:pt x="17834" y="752"/>
                    <a:pt x="17926" y="680"/>
                    <a:pt x="17948" y="576"/>
                  </a:cubicBezTo>
                  <a:cubicBezTo>
                    <a:pt x="17973" y="457"/>
                    <a:pt x="17896" y="339"/>
                    <a:pt x="17777" y="316"/>
                  </a:cubicBezTo>
                  <a:cubicBezTo>
                    <a:pt x="17762" y="313"/>
                    <a:pt x="17747" y="311"/>
                    <a:pt x="17732" y="311"/>
                  </a:cubicBezTo>
                  <a:close/>
                  <a:moveTo>
                    <a:pt x="11702" y="317"/>
                  </a:moveTo>
                  <a:cubicBezTo>
                    <a:pt x="11687" y="317"/>
                    <a:pt x="11671" y="319"/>
                    <a:pt x="11656" y="322"/>
                  </a:cubicBezTo>
                  <a:cubicBezTo>
                    <a:pt x="11535" y="348"/>
                    <a:pt x="11459" y="466"/>
                    <a:pt x="11485" y="586"/>
                  </a:cubicBezTo>
                  <a:cubicBezTo>
                    <a:pt x="11505" y="686"/>
                    <a:pt x="11598" y="759"/>
                    <a:pt x="11701" y="761"/>
                  </a:cubicBezTo>
                  <a:cubicBezTo>
                    <a:pt x="11717" y="761"/>
                    <a:pt x="11733" y="758"/>
                    <a:pt x="11747" y="754"/>
                  </a:cubicBezTo>
                  <a:lnTo>
                    <a:pt x="11748" y="754"/>
                  </a:lnTo>
                  <a:cubicBezTo>
                    <a:pt x="11866" y="730"/>
                    <a:pt x="11942" y="612"/>
                    <a:pt x="11916" y="493"/>
                  </a:cubicBezTo>
                  <a:cubicBezTo>
                    <a:pt x="11895" y="389"/>
                    <a:pt x="11803" y="317"/>
                    <a:pt x="11702" y="317"/>
                  </a:cubicBezTo>
                  <a:close/>
                  <a:moveTo>
                    <a:pt x="19200" y="701"/>
                  </a:moveTo>
                  <a:cubicBezTo>
                    <a:pt x="19106" y="701"/>
                    <a:pt x="19020" y="761"/>
                    <a:pt x="18990" y="854"/>
                  </a:cubicBezTo>
                  <a:cubicBezTo>
                    <a:pt x="18952" y="969"/>
                    <a:pt x="19014" y="1095"/>
                    <a:pt x="19133" y="1132"/>
                  </a:cubicBezTo>
                  <a:lnTo>
                    <a:pt x="19131" y="1132"/>
                  </a:lnTo>
                  <a:cubicBezTo>
                    <a:pt x="19155" y="1141"/>
                    <a:pt x="19177" y="1142"/>
                    <a:pt x="19200" y="1142"/>
                  </a:cubicBezTo>
                  <a:cubicBezTo>
                    <a:pt x="19295" y="1142"/>
                    <a:pt x="19380" y="1084"/>
                    <a:pt x="19410" y="989"/>
                  </a:cubicBezTo>
                  <a:cubicBezTo>
                    <a:pt x="19447" y="873"/>
                    <a:pt x="19384" y="751"/>
                    <a:pt x="19269" y="712"/>
                  </a:cubicBezTo>
                  <a:cubicBezTo>
                    <a:pt x="19246" y="705"/>
                    <a:pt x="19222" y="701"/>
                    <a:pt x="19200" y="701"/>
                  </a:cubicBezTo>
                  <a:close/>
                  <a:moveTo>
                    <a:pt x="10233" y="710"/>
                  </a:moveTo>
                  <a:cubicBezTo>
                    <a:pt x="10210" y="710"/>
                    <a:pt x="10186" y="714"/>
                    <a:pt x="10163" y="722"/>
                  </a:cubicBezTo>
                  <a:cubicBezTo>
                    <a:pt x="10048" y="759"/>
                    <a:pt x="9986" y="885"/>
                    <a:pt x="10025" y="1001"/>
                  </a:cubicBezTo>
                  <a:cubicBezTo>
                    <a:pt x="10054" y="1093"/>
                    <a:pt x="10140" y="1152"/>
                    <a:pt x="10233" y="1152"/>
                  </a:cubicBezTo>
                  <a:cubicBezTo>
                    <a:pt x="10255" y="1152"/>
                    <a:pt x="10279" y="1148"/>
                    <a:pt x="10301" y="1142"/>
                  </a:cubicBezTo>
                  <a:cubicBezTo>
                    <a:pt x="10416" y="1104"/>
                    <a:pt x="10482" y="979"/>
                    <a:pt x="10442" y="863"/>
                  </a:cubicBezTo>
                  <a:cubicBezTo>
                    <a:pt x="10412" y="770"/>
                    <a:pt x="10327" y="710"/>
                    <a:pt x="10233" y="710"/>
                  </a:cubicBezTo>
                  <a:close/>
                  <a:moveTo>
                    <a:pt x="20618" y="1245"/>
                  </a:moveTo>
                  <a:cubicBezTo>
                    <a:pt x="20534" y="1245"/>
                    <a:pt x="20453" y="1293"/>
                    <a:pt x="20416" y="1375"/>
                  </a:cubicBezTo>
                  <a:cubicBezTo>
                    <a:pt x="20367" y="1487"/>
                    <a:pt x="20419" y="1617"/>
                    <a:pt x="20530" y="1665"/>
                  </a:cubicBezTo>
                  <a:cubicBezTo>
                    <a:pt x="20557" y="1680"/>
                    <a:pt x="20588" y="1685"/>
                    <a:pt x="20617" y="1685"/>
                  </a:cubicBezTo>
                  <a:cubicBezTo>
                    <a:pt x="20701" y="1685"/>
                    <a:pt x="20782" y="1637"/>
                    <a:pt x="20819" y="1554"/>
                  </a:cubicBezTo>
                  <a:cubicBezTo>
                    <a:pt x="20868" y="1442"/>
                    <a:pt x="20819" y="1313"/>
                    <a:pt x="20707" y="1264"/>
                  </a:cubicBezTo>
                  <a:cubicBezTo>
                    <a:pt x="20678" y="1251"/>
                    <a:pt x="20648" y="1245"/>
                    <a:pt x="20618" y="1245"/>
                  </a:cubicBezTo>
                  <a:close/>
                  <a:moveTo>
                    <a:pt x="8817" y="1256"/>
                  </a:moveTo>
                  <a:cubicBezTo>
                    <a:pt x="8787" y="1256"/>
                    <a:pt x="8756" y="1262"/>
                    <a:pt x="8726" y="1275"/>
                  </a:cubicBezTo>
                  <a:cubicBezTo>
                    <a:pt x="8615" y="1326"/>
                    <a:pt x="8566" y="1456"/>
                    <a:pt x="8615" y="1567"/>
                  </a:cubicBezTo>
                  <a:cubicBezTo>
                    <a:pt x="8651" y="1648"/>
                    <a:pt x="8728" y="1698"/>
                    <a:pt x="8812" y="1698"/>
                  </a:cubicBezTo>
                  <a:cubicBezTo>
                    <a:pt x="8813" y="1698"/>
                    <a:pt x="8815" y="1698"/>
                    <a:pt x="8817" y="1698"/>
                  </a:cubicBezTo>
                  <a:cubicBezTo>
                    <a:pt x="8846" y="1698"/>
                    <a:pt x="8877" y="1691"/>
                    <a:pt x="8907" y="1679"/>
                  </a:cubicBezTo>
                  <a:cubicBezTo>
                    <a:pt x="9019" y="1628"/>
                    <a:pt x="9068" y="1498"/>
                    <a:pt x="9019" y="1386"/>
                  </a:cubicBezTo>
                  <a:cubicBezTo>
                    <a:pt x="8982" y="1305"/>
                    <a:pt x="8901" y="1256"/>
                    <a:pt x="8817" y="1256"/>
                  </a:cubicBezTo>
                  <a:close/>
                  <a:moveTo>
                    <a:pt x="21975" y="1933"/>
                  </a:moveTo>
                  <a:cubicBezTo>
                    <a:pt x="21897" y="1933"/>
                    <a:pt x="21822" y="1973"/>
                    <a:pt x="21781" y="2044"/>
                  </a:cubicBezTo>
                  <a:cubicBezTo>
                    <a:pt x="21721" y="2148"/>
                    <a:pt x="21755" y="2283"/>
                    <a:pt x="21862" y="2344"/>
                  </a:cubicBezTo>
                  <a:cubicBezTo>
                    <a:pt x="21897" y="2364"/>
                    <a:pt x="21935" y="2374"/>
                    <a:pt x="21972" y="2374"/>
                  </a:cubicBezTo>
                  <a:cubicBezTo>
                    <a:pt x="22049" y="2374"/>
                    <a:pt x="22122" y="2335"/>
                    <a:pt x="22164" y="2263"/>
                  </a:cubicBezTo>
                  <a:cubicBezTo>
                    <a:pt x="22225" y="2157"/>
                    <a:pt x="22188" y="2022"/>
                    <a:pt x="22084" y="1961"/>
                  </a:cubicBezTo>
                  <a:cubicBezTo>
                    <a:pt x="22049" y="1942"/>
                    <a:pt x="22012" y="1933"/>
                    <a:pt x="21975" y="1933"/>
                  </a:cubicBezTo>
                  <a:close/>
                  <a:moveTo>
                    <a:pt x="7466" y="1947"/>
                  </a:moveTo>
                  <a:cubicBezTo>
                    <a:pt x="7428" y="1947"/>
                    <a:pt x="7390" y="1956"/>
                    <a:pt x="7355" y="1977"/>
                  </a:cubicBezTo>
                  <a:cubicBezTo>
                    <a:pt x="7250" y="2038"/>
                    <a:pt x="7214" y="2173"/>
                    <a:pt x="7276" y="2279"/>
                  </a:cubicBezTo>
                  <a:cubicBezTo>
                    <a:pt x="7315" y="2350"/>
                    <a:pt x="7388" y="2390"/>
                    <a:pt x="7466" y="2390"/>
                  </a:cubicBezTo>
                  <a:cubicBezTo>
                    <a:pt x="7505" y="2390"/>
                    <a:pt x="7542" y="2379"/>
                    <a:pt x="7577" y="2359"/>
                  </a:cubicBezTo>
                  <a:cubicBezTo>
                    <a:pt x="7683" y="2298"/>
                    <a:pt x="7718" y="2163"/>
                    <a:pt x="7657" y="2058"/>
                  </a:cubicBezTo>
                  <a:cubicBezTo>
                    <a:pt x="7616" y="1986"/>
                    <a:pt x="7542" y="1947"/>
                    <a:pt x="7466" y="1947"/>
                  </a:cubicBezTo>
                  <a:close/>
                  <a:moveTo>
                    <a:pt x="23246" y="2759"/>
                  </a:moveTo>
                  <a:cubicBezTo>
                    <a:pt x="23177" y="2759"/>
                    <a:pt x="23110" y="2790"/>
                    <a:pt x="23067" y="2849"/>
                  </a:cubicBezTo>
                  <a:cubicBezTo>
                    <a:pt x="22995" y="2951"/>
                    <a:pt x="23017" y="3087"/>
                    <a:pt x="23117" y="3158"/>
                  </a:cubicBezTo>
                  <a:cubicBezTo>
                    <a:pt x="23155" y="3188"/>
                    <a:pt x="23201" y="3201"/>
                    <a:pt x="23246" y="3201"/>
                  </a:cubicBezTo>
                  <a:cubicBezTo>
                    <a:pt x="23314" y="3201"/>
                    <a:pt x="23382" y="3170"/>
                    <a:pt x="23424" y="3108"/>
                  </a:cubicBezTo>
                  <a:cubicBezTo>
                    <a:pt x="23495" y="3010"/>
                    <a:pt x="23474" y="2873"/>
                    <a:pt x="23375" y="2800"/>
                  </a:cubicBezTo>
                  <a:cubicBezTo>
                    <a:pt x="23337" y="2772"/>
                    <a:pt x="23291" y="2759"/>
                    <a:pt x="23246" y="2759"/>
                  </a:cubicBezTo>
                  <a:close/>
                  <a:moveTo>
                    <a:pt x="6194" y="2777"/>
                  </a:moveTo>
                  <a:cubicBezTo>
                    <a:pt x="6149" y="2777"/>
                    <a:pt x="6103" y="2791"/>
                    <a:pt x="6064" y="2820"/>
                  </a:cubicBezTo>
                  <a:cubicBezTo>
                    <a:pt x="5965" y="2891"/>
                    <a:pt x="5943" y="3029"/>
                    <a:pt x="6014" y="3128"/>
                  </a:cubicBezTo>
                  <a:cubicBezTo>
                    <a:pt x="6056" y="3186"/>
                    <a:pt x="6122" y="3217"/>
                    <a:pt x="6185" y="3217"/>
                  </a:cubicBezTo>
                  <a:cubicBezTo>
                    <a:pt x="6187" y="3217"/>
                    <a:pt x="6189" y="3217"/>
                    <a:pt x="6191" y="3217"/>
                  </a:cubicBezTo>
                  <a:cubicBezTo>
                    <a:pt x="6237" y="3217"/>
                    <a:pt x="6283" y="3205"/>
                    <a:pt x="6321" y="3175"/>
                  </a:cubicBezTo>
                  <a:lnTo>
                    <a:pt x="6324" y="3175"/>
                  </a:lnTo>
                  <a:cubicBezTo>
                    <a:pt x="6422" y="3103"/>
                    <a:pt x="6443" y="2965"/>
                    <a:pt x="6371" y="2867"/>
                  </a:cubicBezTo>
                  <a:cubicBezTo>
                    <a:pt x="6328" y="2808"/>
                    <a:pt x="6262" y="2777"/>
                    <a:pt x="6194" y="2777"/>
                  </a:cubicBezTo>
                  <a:close/>
                  <a:moveTo>
                    <a:pt x="24427" y="3714"/>
                  </a:moveTo>
                  <a:cubicBezTo>
                    <a:pt x="24366" y="3714"/>
                    <a:pt x="24306" y="3739"/>
                    <a:pt x="24262" y="3788"/>
                  </a:cubicBezTo>
                  <a:cubicBezTo>
                    <a:pt x="24181" y="3878"/>
                    <a:pt x="24188" y="4016"/>
                    <a:pt x="24280" y="4099"/>
                  </a:cubicBezTo>
                  <a:cubicBezTo>
                    <a:pt x="24320" y="4137"/>
                    <a:pt x="24373" y="4156"/>
                    <a:pt x="24426" y="4156"/>
                  </a:cubicBezTo>
                  <a:cubicBezTo>
                    <a:pt x="24487" y="4156"/>
                    <a:pt x="24545" y="4132"/>
                    <a:pt x="24591" y="4082"/>
                  </a:cubicBezTo>
                  <a:cubicBezTo>
                    <a:pt x="24672" y="3992"/>
                    <a:pt x="24664" y="3853"/>
                    <a:pt x="24573" y="3770"/>
                  </a:cubicBezTo>
                  <a:cubicBezTo>
                    <a:pt x="24532" y="3733"/>
                    <a:pt x="24479" y="3714"/>
                    <a:pt x="24427" y="3714"/>
                  </a:cubicBezTo>
                  <a:close/>
                  <a:moveTo>
                    <a:pt x="5014" y="3735"/>
                  </a:moveTo>
                  <a:cubicBezTo>
                    <a:pt x="4961" y="3735"/>
                    <a:pt x="4909" y="3753"/>
                    <a:pt x="4867" y="3792"/>
                  </a:cubicBezTo>
                  <a:cubicBezTo>
                    <a:pt x="4777" y="3874"/>
                    <a:pt x="4768" y="4013"/>
                    <a:pt x="4851" y="4103"/>
                  </a:cubicBezTo>
                  <a:cubicBezTo>
                    <a:pt x="4894" y="4150"/>
                    <a:pt x="4955" y="4176"/>
                    <a:pt x="5015" y="4176"/>
                  </a:cubicBezTo>
                  <a:cubicBezTo>
                    <a:pt x="5068" y="4176"/>
                    <a:pt x="5121" y="4156"/>
                    <a:pt x="5163" y="4119"/>
                  </a:cubicBezTo>
                  <a:cubicBezTo>
                    <a:pt x="5254" y="4037"/>
                    <a:pt x="5262" y="3899"/>
                    <a:pt x="5179" y="3808"/>
                  </a:cubicBezTo>
                  <a:cubicBezTo>
                    <a:pt x="5134" y="3760"/>
                    <a:pt x="5074" y="3735"/>
                    <a:pt x="5014" y="3735"/>
                  </a:cubicBezTo>
                  <a:close/>
                  <a:moveTo>
                    <a:pt x="25501" y="4788"/>
                  </a:moveTo>
                  <a:cubicBezTo>
                    <a:pt x="25449" y="4788"/>
                    <a:pt x="25396" y="4806"/>
                    <a:pt x="25353" y="4844"/>
                  </a:cubicBezTo>
                  <a:cubicBezTo>
                    <a:pt x="25264" y="4926"/>
                    <a:pt x="25255" y="5064"/>
                    <a:pt x="25338" y="5155"/>
                  </a:cubicBezTo>
                  <a:cubicBezTo>
                    <a:pt x="25383" y="5204"/>
                    <a:pt x="25443" y="5228"/>
                    <a:pt x="25502" y="5228"/>
                  </a:cubicBezTo>
                  <a:cubicBezTo>
                    <a:pt x="25555" y="5228"/>
                    <a:pt x="25608" y="5209"/>
                    <a:pt x="25650" y="5171"/>
                  </a:cubicBezTo>
                  <a:cubicBezTo>
                    <a:pt x="25740" y="5090"/>
                    <a:pt x="25747" y="4952"/>
                    <a:pt x="25666" y="4859"/>
                  </a:cubicBezTo>
                  <a:cubicBezTo>
                    <a:pt x="25621" y="4812"/>
                    <a:pt x="25562" y="4788"/>
                    <a:pt x="25501" y="4788"/>
                  </a:cubicBezTo>
                  <a:close/>
                  <a:moveTo>
                    <a:pt x="3942" y="4808"/>
                  </a:moveTo>
                  <a:cubicBezTo>
                    <a:pt x="3882" y="4808"/>
                    <a:pt x="3822" y="4833"/>
                    <a:pt x="3779" y="4881"/>
                  </a:cubicBezTo>
                  <a:cubicBezTo>
                    <a:pt x="3696" y="4972"/>
                    <a:pt x="3704" y="5110"/>
                    <a:pt x="3794" y="5193"/>
                  </a:cubicBezTo>
                  <a:cubicBezTo>
                    <a:pt x="3838" y="5232"/>
                    <a:pt x="3887" y="5250"/>
                    <a:pt x="3941" y="5250"/>
                  </a:cubicBezTo>
                  <a:cubicBezTo>
                    <a:pt x="4002" y="5250"/>
                    <a:pt x="4063" y="5224"/>
                    <a:pt x="4105" y="5178"/>
                  </a:cubicBezTo>
                  <a:lnTo>
                    <a:pt x="4105" y="5176"/>
                  </a:lnTo>
                  <a:cubicBezTo>
                    <a:pt x="4186" y="5084"/>
                    <a:pt x="4181" y="4947"/>
                    <a:pt x="4090" y="4866"/>
                  </a:cubicBezTo>
                  <a:cubicBezTo>
                    <a:pt x="4047" y="4827"/>
                    <a:pt x="3994" y="4808"/>
                    <a:pt x="3942" y="4808"/>
                  </a:cubicBezTo>
                  <a:close/>
                  <a:moveTo>
                    <a:pt x="26459" y="5964"/>
                  </a:moveTo>
                  <a:cubicBezTo>
                    <a:pt x="26414" y="5964"/>
                    <a:pt x="26368" y="5978"/>
                    <a:pt x="26329" y="6007"/>
                  </a:cubicBezTo>
                  <a:cubicBezTo>
                    <a:pt x="26231" y="6078"/>
                    <a:pt x="26209" y="6217"/>
                    <a:pt x="26282" y="6316"/>
                  </a:cubicBezTo>
                  <a:cubicBezTo>
                    <a:pt x="26324" y="6374"/>
                    <a:pt x="26390" y="6405"/>
                    <a:pt x="26456" y="6405"/>
                  </a:cubicBezTo>
                  <a:cubicBezTo>
                    <a:pt x="26457" y="6405"/>
                    <a:pt x="26458" y="6405"/>
                    <a:pt x="26459" y="6405"/>
                  </a:cubicBezTo>
                  <a:cubicBezTo>
                    <a:pt x="26505" y="6405"/>
                    <a:pt x="26551" y="6390"/>
                    <a:pt x="26589" y="6363"/>
                  </a:cubicBezTo>
                  <a:cubicBezTo>
                    <a:pt x="26686" y="6291"/>
                    <a:pt x="26708" y="6152"/>
                    <a:pt x="26636" y="6053"/>
                  </a:cubicBezTo>
                  <a:cubicBezTo>
                    <a:pt x="26594" y="5995"/>
                    <a:pt x="26527" y="5964"/>
                    <a:pt x="26459" y="5964"/>
                  </a:cubicBezTo>
                  <a:close/>
                  <a:moveTo>
                    <a:pt x="2987" y="5989"/>
                  </a:moveTo>
                  <a:cubicBezTo>
                    <a:pt x="2919" y="5989"/>
                    <a:pt x="2851" y="6020"/>
                    <a:pt x="2808" y="6079"/>
                  </a:cubicBezTo>
                  <a:cubicBezTo>
                    <a:pt x="2738" y="6178"/>
                    <a:pt x="2759" y="6317"/>
                    <a:pt x="2857" y="6388"/>
                  </a:cubicBezTo>
                  <a:cubicBezTo>
                    <a:pt x="2894" y="6416"/>
                    <a:pt x="2938" y="6431"/>
                    <a:pt x="2982" y="6431"/>
                  </a:cubicBezTo>
                  <a:cubicBezTo>
                    <a:pt x="2984" y="6431"/>
                    <a:pt x="2986" y="6431"/>
                    <a:pt x="2987" y="6431"/>
                  </a:cubicBezTo>
                  <a:cubicBezTo>
                    <a:pt x="3055" y="6431"/>
                    <a:pt x="3123" y="6400"/>
                    <a:pt x="3165" y="6339"/>
                  </a:cubicBezTo>
                  <a:cubicBezTo>
                    <a:pt x="3238" y="6240"/>
                    <a:pt x="3215" y="6103"/>
                    <a:pt x="3117" y="6030"/>
                  </a:cubicBezTo>
                  <a:cubicBezTo>
                    <a:pt x="3077" y="6002"/>
                    <a:pt x="3032" y="5989"/>
                    <a:pt x="2987" y="5989"/>
                  </a:cubicBezTo>
                  <a:close/>
                  <a:moveTo>
                    <a:pt x="27290" y="7236"/>
                  </a:moveTo>
                  <a:cubicBezTo>
                    <a:pt x="27252" y="7236"/>
                    <a:pt x="27213" y="7246"/>
                    <a:pt x="27178" y="7267"/>
                  </a:cubicBezTo>
                  <a:cubicBezTo>
                    <a:pt x="27071" y="7327"/>
                    <a:pt x="27037" y="7463"/>
                    <a:pt x="27097" y="7567"/>
                  </a:cubicBezTo>
                  <a:cubicBezTo>
                    <a:pt x="27139" y="7638"/>
                    <a:pt x="27213" y="7677"/>
                    <a:pt x="27289" y="7678"/>
                  </a:cubicBezTo>
                  <a:cubicBezTo>
                    <a:pt x="27326" y="7678"/>
                    <a:pt x="27365" y="7670"/>
                    <a:pt x="27400" y="7649"/>
                  </a:cubicBezTo>
                  <a:cubicBezTo>
                    <a:pt x="27506" y="7587"/>
                    <a:pt x="27541" y="7453"/>
                    <a:pt x="27480" y="7346"/>
                  </a:cubicBezTo>
                  <a:cubicBezTo>
                    <a:pt x="27439" y="7276"/>
                    <a:pt x="27365" y="7236"/>
                    <a:pt x="27290" y="7236"/>
                  </a:cubicBezTo>
                  <a:close/>
                  <a:moveTo>
                    <a:pt x="2158" y="7263"/>
                  </a:moveTo>
                  <a:cubicBezTo>
                    <a:pt x="2082" y="7263"/>
                    <a:pt x="2008" y="7302"/>
                    <a:pt x="1967" y="7374"/>
                  </a:cubicBezTo>
                  <a:cubicBezTo>
                    <a:pt x="1906" y="7480"/>
                    <a:pt x="1941" y="7614"/>
                    <a:pt x="2048" y="7676"/>
                  </a:cubicBezTo>
                  <a:cubicBezTo>
                    <a:pt x="2085" y="7695"/>
                    <a:pt x="2121" y="7704"/>
                    <a:pt x="2158" y="7706"/>
                  </a:cubicBezTo>
                  <a:cubicBezTo>
                    <a:pt x="2235" y="7706"/>
                    <a:pt x="2309" y="7666"/>
                    <a:pt x="2350" y="7595"/>
                  </a:cubicBezTo>
                  <a:cubicBezTo>
                    <a:pt x="2410" y="7489"/>
                    <a:pt x="2373" y="7354"/>
                    <a:pt x="2269" y="7293"/>
                  </a:cubicBezTo>
                  <a:cubicBezTo>
                    <a:pt x="2234" y="7273"/>
                    <a:pt x="2196" y="7263"/>
                    <a:pt x="2158" y="7263"/>
                  </a:cubicBezTo>
                  <a:close/>
                  <a:moveTo>
                    <a:pt x="27982" y="8587"/>
                  </a:moveTo>
                  <a:cubicBezTo>
                    <a:pt x="27952" y="8587"/>
                    <a:pt x="27922" y="8593"/>
                    <a:pt x="27893" y="8606"/>
                  </a:cubicBezTo>
                  <a:cubicBezTo>
                    <a:pt x="27781" y="8655"/>
                    <a:pt x="27730" y="8787"/>
                    <a:pt x="27781" y="8899"/>
                  </a:cubicBezTo>
                  <a:cubicBezTo>
                    <a:pt x="27817" y="8979"/>
                    <a:pt x="27898" y="9028"/>
                    <a:pt x="27982" y="9028"/>
                  </a:cubicBezTo>
                  <a:cubicBezTo>
                    <a:pt x="28012" y="9028"/>
                    <a:pt x="28043" y="9023"/>
                    <a:pt x="28072" y="9009"/>
                  </a:cubicBezTo>
                  <a:cubicBezTo>
                    <a:pt x="28183" y="8959"/>
                    <a:pt x="28232" y="8829"/>
                    <a:pt x="28183" y="8718"/>
                  </a:cubicBezTo>
                  <a:cubicBezTo>
                    <a:pt x="28147" y="8635"/>
                    <a:pt x="28066" y="8587"/>
                    <a:pt x="27982" y="8587"/>
                  </a:cubicBezTo>
                  <a:close/>
                  <a:moveTo>
                    <a:pt x="1470" y="8615"/>
                  </a:moveTo>
                  <a:cubicBezTo>
                    <a:pt x="1386" y="8615"/>
                    <a:pt x="1305" y="8664"/>
                    <a:pt x="1268" y="8745"/>
                  </a:cubicBezTo>
                  <a:lnTo>
                    <a:pt x="1268" y="8748"/>
                  </a:lnTo>
                  <a:cubicBezTo>
                    <a:pt x="1219" y="8858"/>
                    <a:pt x="1268" y="8989"/>
                    <a:pt x="1380" y="9039"/>
                  </a:cubicBezTo>
                  <a:cubicBezTo>
                    <a:pt x="1406" y="9050"/>
                    <a:pt x="1434" y="9056"/>
                    <a:pt x="1464" y="9056"/>
                  </a:cubicBezTo>
                  <a:cubicBezTo>
                    <a:pt x="1466" y="9056"/>
                    <a:pt x="1468" y="9056"/>
                    <a:pt x="1470" y="9056"/>
                  </a:cubicBezTo>
                  <a:cubicBezTo>
                    <a:pt x="1556" y="9056"/>
                    <a:pt x="1635" y="9009"/>
                    <a:pt x="1671" y="8926"/>
                  </a:cubicBezTo>
                  <a:cubicBezTo>
                    <a:pt x="1723" y="8814"/>
                    <a:pt x="1671" y="8684"/>
                    <a:pt x="1559" y="8634"/>
                  </a:cubicBezTo>
                  <a:cubicBezTo>
                    <a:pt x="1530" y="8621"/>
                    <a:pt x="1500" y="8615"/>
                    <a:pt x="1470" y="8615"/>
                  </a:cubicBezTo>
                  <a:close/>
                  <a:moveTo>
                    <a:pt x="28527" y="10004"/>
                  </a:moveTo>
                  <a:cubicBezTo>
                    <a:pt x="28504" y="10004"/>
                    <a:pt x="28482" y="10008"/>
                    <a:pt x="28459" y="10015"/>
                  </a:cubicBezTo>
                  <a:cubicBezTo>
                    <a:pt x="28344" y="10052"/>
                    <a:pt x="28280" y="10178"/>
                    <a:pt x="28318" y="10294"/>
                  </a:cubicBezTo>
                  <a:cubicBezTo>
                    <a:pt x="28349" y="10385"/>
                    <a:pt x="28435" y="10446"/>
                    <a:pt x="28528" y="10446"/>
                  </a:cubicBezTo>
                  <a:cubicBezTo>
                    <a:pt x="28552" y="10446"/>
                    <a:pt x="28573" y="10442"/>
                    <a:pt x="28596" y="10435"/>
                  </a:cubicBezTo>
                  <a:cubicBezTo>
                    <a:pt x="28712" y="10398"/>
                    <a:pt x="28777" y="10271"/>
                    <a:pt x="28738" y="10156"/>
                  </a:cubicBezTo>
                  <a:cubicBezTo>
                    <a:pt x="28707" y="10063"/>
                    <a:pt x="28620" y="10004"/>
                    <a:pt x="28527" y="10004"/>
                  </a:cubicBezTo>
                  <a:close/>
                  <a:moveTo>
                    <a:pt x="926" y="10034"/>
                  </a:moveTo>
                  <a:cubicBezTo>
                    <a:pt x="833" y="10034"/>
                    <a:pt x="746" y="10094"/>
                    <a:pt x="715" y="10187"/>
                  </a:cubicBezTo>
                  <a:cubicBezTo>
                    <a:pt x="677" y="10302"/>
                    <a:pt x="742" y="10427"/>
                    <a:pt x="857" y="10466"/>
                  </a:cubicBezTo>
                  <a:cubicBezTo>
                    <a:pt x="879" y="10471"/>
                    <a:pt x="903" y="10476"/>
                    <a:pt x="925" y="10476"/>
                  </a:cubicBezTo>
                  <a:cubicBezTo>
                    <a:pt x="1019" y="10476"/>
                    <a:pt x="1105" y="10418"/>
                    <a:pt x="1135" y="10323"/>
                  </a:cubicBezTo>
                  <a:cubicBezTo>
                    <a:pt x="1174" y="10208"/>
                    <a:pt x="1110" y="10083"/>
                    <a:pt x="993" y="10045"/>
                  </a:cubicBezTo>
                  <a:cubicBezTo>
                    <a:pt x="971" y="10037"/>
                    <a:pt x="948" y="10034"/>
                    <a:pt x="926" y="10034"/>
                  </a:cubicBezTo>
                  <a:close/>
                  <a:moveTo>
                    <a:pt x="28924" y="11471"/>
                  </a:moveTo>
                  <a:cubicBezTo>
                    <a:pt x="28908" y="11471"/>
                    <a:pt x="28892" y="11473"/>
                    <a:pt x="28876" y="11476"/>
                  </a:cubicBezTo>
                  <a:cubicBezTo>
                    <a:pt x="28757" y="11500"/>
                    <a:pt x="28683" y="11617"/>
                    <a:pt x="28707" y="11737"/>
                  </a:cubicBezTo>
                  <a:cubicBezTo>
                    <a:pt x="28730" y="11840"/>
                    <a:pt x="28818" y="11911"/>
                    <a:pt x="28920" y="11911"/>
                  </a:cubicBezTo>
                  <a:cubicBezTo>
                    <a:pt x="28920" y="11911"/>
                    <a:pt x="28921" y="11911"/>
                    <a:pt x="28922" y="11911"/>
                  </a:cubicBezTo>
                  <a:cubicBezTo>
                    <a:pt x="28937" y="11911"/>
                    <a:pt x="28953" y="11909"/>
                    <a:pt x="28968" y="11908"/>
                  </a:cubicBezTo>
                  <a:cubicBezTo>
                    <a:pt x="29088" y="11882"/>
                    <a:pt x="29164" y="11764"/>
                    <a:pt x="29138" y="11644"/>
                  </a:cubicBezTo>
                  <a:cubicBezTo>
                    <a:pt x="29116" y="11541"/>
                    <a:pt x="29025" y="11471"/>
                    <a:pt x="28924" y="11471"/>
                  </a:cubicBezTo>
                  <a:close/>
                  <a:moveTo>
                    <a:pt x="532" y="11502"/>
                  </a:moveTo>
                  <a:cubicBezTo>
                    <a:pt x="431" y="11502"/>
                    <a:pt x="341" y="11573"/>
                    <a:pt x="318" y="11676"/>
                  </a:cubicBezTo>
                  <a:cubicBezTo>
                    <a:pt x="293" y="11796"/>
                    <a:pt x="370" y="11913"/>
                    <a:pt x="489" y="11939"/>
                  </a:cubicBezTo>
                  <a:cubicBezTo>
                    <a:pt x="505" y="11940"/>
                    <a:pt x="519" y="11943"/>
                    <a:pt x="535" y="11943"/>
                  </a:cubicBezTo>
                  <a:cubicBezTo>
                    <a:pt x="635" y="11943"/>
                    <a:pt x="728" y="11872"/>
                    <a:pt x="750" y="11768"/>
                  </a:cubicBezTo>
                  <a:cubicBezTo>
                    <a:pt x="774" y="11649"/>
                    <a:pt x="698" y="11530"/>
                    <a:pt x="578" y="11507"/>
                  </a:cubicBezTo>
                  <a:cubicBezTo>
                    <a:pt x="563" y="11504"/>
                    <a:pt x="547" y="11502"/>
                    <a:pt x="532" y="11502"/>
                  </a:cubicBezTo>
                  <a:close/>
                  <a:moveTo>
                    <a:pt x="29160" y="12969"/>
                  </a:moveTo>
                  <a:cubicBezTo>
                    <a:pt x="29153" y="12969"/>
                    <a:pt x="29145" y="12969"/>
                    <a:pt x="29138" y="12970"/>
                  </a:cubicBezTo>
                  <a:cubicBezTo>
                    <a:pt x="29015" y="12984"/>
                    <a:pt x="28928" y="13091"/>
                    <a:pt x="28942" y="13214"/>
                  </a:cubicBezTo>
                  <a:cubicBezTo>
                    <a:pt x="28953" y="13327"/>
                    <a:pt x="29048" y="13411"/>
                    <a:pt x="29159" y="13411"/>
                  </a:cubicBezTo>
                  <a:cubicBezTo>
                    <a:pt x="29160" y="13411"/>
                    <a:pt x="29161" y="13411"/>
                    <a:pt x="29161" y="13411"/>
                  </a:cubicBezTo>
                  <a:cubicBezTo>
                    <a:pt x="29170" y="13411"/>
                    <a:pt x="29177" y="13411"/>
                    <a:pt x="29185" y="13409"/>
                  </a:cubicBezTo>
                  <a:cubicBezTo>
                    <a:pt x="29305" y="13397"/>
                    <a:pt x="29393" y="13288"/>
                    <a:pt x="29381" y="13165"/>
                  </a:cubicBezTo>
                  <a:cubicBezTo>
                    <a:pt x="29368" y="13053"/>
                    <a:pt x="29272" y="12969"/>
                    <a:pt x="29160" y="12969"/>
                  </a:cubicBezTo>
                  <a:close/>
                  <a:moveTo>
                    <a:pt x="298" y="13003"/>
                  </a:moveTo>
                  <a:cubicBezTo>
                    <a:pt x="188" y="13003"/>
                    <a:pt x="92" y="13087"/>
                    <a:pt x="79" y="13200"/>
                  </a:cubicBezTo>
                  <a:cubicBezTo>
                    <a:pt x="68" y="13323"/>
                    <a:pt x="156" y="13430"/>
                    <a:pt x="278" y="13442"/>
                  </a:cubicBezTo>
                  <a:cubicBezTo>
                    <a:pt x="286" y="13443"/>
                    <a:pt x="293" y="13443"/>
                    <a:pt x="300" y="13444"/>
                  </a:cubicBezTo>
                  <a:cubicBezTo>
                    <a:pt x="410" y="13444"/>
                    <a:pt x="506" y="13360"/>
                    <a:pt x="518" y="13246"/>
                  </a:cubicBezTo>
                  <a:cubicBezTo>
                    <a:pt x="532" y="13124"/>
                    <a:pt x="444" y="13017"/>
                    <a:pt x="322" y="13004"/>
                  </a:cubicBezTo>
                  <a:cubicBezTo>
                    <a:pt x="314" y="13003"/>
                    <a:pt x="306" y="13003"/>
                    <a:pt x="298" y="13003"/>
                  </a:cubicBezTo>
                  <a:close/>
                  <a:moveTo>
                    <a:pt x="29244" y="14487"/>
                  </a:moveTo>
                  <a:cubicBezTo>
                    <a:pt x="29244" y="14487"/>
                    <a:pt x="29243" y="14487"/>
                    <a:pt x="29242" y="14487"/>
                  </a:cubicBezTo>
                  <a:cubicBezTo>
                    <a:pt x="29119" y="14487"/>
                    <a:pt x="29020" y="14584"/>
                    <a:pt x="29020" y="14706"/>
                  </a:cubicBezTo>
                  <a:cubicBezTo>
                    <a:pt x="29021" y="14829"/>
                    <a:pt x="29120" y="14927"/>
                    <a:pt x="29242" y="14927"/>
                  </a:cubicBezTo>
                  <a:cubicBezTo>
                    <a:pt x="29363" y="14927"/>
                    <a:pt x="29462" y="14828"/>
                    <a:pt x="29461" y="14706"/>
                  </a:cubicBezTo>
                  <a:cubicBezTo>
                    <a:pt x="29461" y="14586"/>
                    <a:pt x="29365" y="14487"/>
                    <a:pt x="29244" y="14487"/>
                  </a:cubicBezTo>
                  <a:close/>
                  <a:moveTo>
                    <a:pt x="223" y="14518"/>
                  </a:moveTo>
                  <a:cubicBezTo>
                    <a:pt x="100" y="14518"/>
                    <a:pt x="1" y="14616"/>
                    <a:pt x="1" y="14740"/>
                  </a:cubicBezTo>
                  <a:cubicBezTo>
                    <a:pt x="1" y="14861"/>
                    <a:pt x="101" y="14959"/>
                    <a:pt x="223" y="14959"/>
                  </a:cubicBezTo>
                  <a:cubicBezTo>
                    <a:pt x="343" y="14959"/>
                    <a:pt x="441" y="14860"/>
                    <a:pt x="441" y="14737"/>
                  </a:cubicBezTo>
                  <a:cubicBezTo>
                    <a:pt x="441" y="14616"/>
                    <a:pt x="344" y="14518"/>
                    <a:pt x="223" y="14518"/>
                  </a:cubicBezTo>
                  <a:close/>
                  <a:moveTo>
                    <a:pt x="29168" y="16001"/>
                  </a:moveTo>
                  <a:cubicBezTo>
                    <a:pt x="29055" y="16001"/>
                    <a:pt x="28958" y="16086"/>
                    <a:pt x="28946" y="16201"/>
                  </a:cubicBezTo>
                  <a:cubicBezTo>
                    <a:pt x="28933" y="16323"/>
                    <a:pt x="29021" y="16431"/>
                    <a:pt x="29144" y="16442"/>
                  </a:cubicBezTo>
                  <a:cubicBezTo>
                    <a:pt x="29151" y="16443"/>
                    <a:pt x="29159" y="16443"/>
                    <a:pt x="29166" y="16445"/>
                  </a:cubicBezTo>
                  <a:cubicBezTo>
                    <a:pt x="29278" y="16445"/>
                    <a:pt x="29373" y="16360"/>
                    <a:pt x="29384" y="16246"/>
                  </a:cubicBezTo>
                  <a:cubicBezTo>
                    <a:pt x="29399" y="16125"/>
                    <a:pt x="29309" y="16017"/>
                    <a:pt x="29189" y="16002"/>
                  </a:cubicBezTo>
                  <a:cubicBezTo>
                    <a:pt x="29182" y="16001"/>
                    <a:pt x="29175" y="16001"/>
                    <a:pt x="29168" y="16001"/>
                  </a:cubicBezTo>
                  <a:close/>
                  <a:moveTo>
                    <a:pt x="303" y="16035"/>
                  </a:moveTo>
                  <a:cubicBezTo>
                    <a:pt x="295" y="16035"/>
                    <a:pt x="287" y="16035"/>
                    <a:pt x="279" y="16036"/>
                  </a:cubicBezTo>
                  <a:cubicBezTo>
                    <a:pt x="157" y="16048"/>
                    <a:pt x="69" y="16156"/>
                    <a:pt x="80" y="16277"/>
                  </a:cubicBezTo>
                  <a:cubicBezTo>
                    <a:pt x="93" y="16390"/>
                    <a:pt x="189" y="16474"/>
                    <a:pt x="301" y="16474"/>
                  </a:cubicBezTo>
                  <a:cubicBezTo>
                    <a:pt x="309" y="16474"/>
                    <a:pt x="317" y="16474"/>
                    <a:pt x="324" y="16473"/>
                  </a:cubicBezTo>
                  <a:cubicBezTo>
                    <a:pt x="446" y="16462"/>
                    <a:pt x="532" y="16354"/>
                    <a:pt x="520" y="16232"/>
                  </a:cubicBezTo>
                  <a:cubicBezTo>
                    <a:pt x="510" y="16118"/>
                    <a:pt x="414" y="16035"/>
                    <a:pt x="303" y="16035"/>
                  </a:cubicBezTo>
                  <a:close/>
                  <a:moveTo>
                    <a:pt x="28932" y="17501"/>
                  </a:moveTo>
                  <a:cubicBezTo>
                    <a:pt x="28830" y="17501"/>
                    <a:pt x="28738" y="17572"/>
                    <a:pt x="28715" y="17676"/>
                  </a:cubicBezTo>
                  <a:cubicBezTo>
                    <a:pt x="28692" y="17797"/>
                    <a:pt x="28767" y="17914"/>
                    <a:pt x="28887" y="17940"/>
                  </a:cubicBezTo>
                  <a:cubicBezTo>
                    <a:pt x="28898" y="17941"/>
                    <a:pt x="28909" y="17943"/>
                    <a:pt x="28919" y="17943"/>
                  </a:cubicBezTo>
                  <a:cubicBezTo>
                    <a:pt x="28923" y="17943"/>
                    <a:pt x="28927" y="17943"/>
                    <a:pt x="28931" y="17942"/>
                  </a:cubicBezTo>
                  <a:cubicBezTo>
                    <a:pt x="29034" y="17942"/>
                    <a:pt x="29125" y="17869"/>
                    <a:pt x="29149" y="17766"/>
                  </a:cubicBezTo>
                  <a:lnTo>
                    <a:pt x="29148" y="17766"/>
                  </a:lnTo>
                  <a:cubicBezTo>
                    <a:pt x="29172" y="17648"/>
                    <a:pt x="29096" y="17531"/>
                    <a:pt x="28977" y="17505"/>
                  </a:cubicBezTo>
                  <a:cubicBezTo>
                    <a:pt x="28962" y="17502"/>
                    <a:pt x="28947" y="17501"/>
                    <a:pt x="28932" y="17501"/>
                  </a:cubicBezTo>
                  <a:close/>
                  <a:moveTo>
                    <a:pt x="537" y="17532"/>
                  </a:moveTo>
                  <a:cubicBezTo>
                    <a:pt x="522" y="17532"/>
                    <a:pt x="506" y="17534"/>
                    <a:pt x="490" y="17537"/>
                  </a:cubicBezTo>
                  <a:cubicBezTo>
                    <a:pt x="373" y="17563"/>
                    <a:pt x="296" y="17682"/>
                    <a:pt x="322" y="17801"/>
                  </a:cubicBezTo>
                  <a:cubicBezTo>
                    <a:pt x="344" y="17905"/>
                    <a:pt x="436" y="17976"/>
                    <a:pt x="537" y="17976"/>
                  </a:cubicBezTo>
                  <a:cubicBezTo>
                    <a:pt x="551" y="17976"/>
                    <a:pt x="567" y="17973"/>
                    <a:pt x="583" y="17970"/>
                  </a:cubicBezTo>
                  <a:cubicBezTo>
                    <a:pt x="703" y="17945"/>
                    <a:pt x="780" y="17828"/>
                    <a:pt x="754" y="17709"/>
                  </a:cubicBezTo>
                  <a:cubicBezTo>
                    <a:pt x="731" y="17604"/>
                    <a:pt x="639" y="17532"/>
                    <a:pt x="537" y="17532"/>
                  </a:cubicBezTo>
                  <a:close/>
                  <a:moveTo>
                    <a:pt x="28541" y="18970"/>
                  </a:moveTo>
                  <a:cubicBezTo>
                    <a:pt x="28449" y="18970"/>
                    <a:pt x="28364" y="19030"/>
                    <a:pt x="28334" y="19122"/>
                  </a:cubicBezTo>
                  <a:cubicBezTo>
                    <a:pt x="28295" y="19238"/>
                    <a:pt x="28360" y="19363"/>
                    <a:pt x="28475" y="19401"/>
                  </a:cubicBezTo>
                  <a:cubicBezTo>
                    <a:pt x="28493" y="19407"/>
                    <a:pt x="28511" y="19410"/>
                    <a:pt x="28529" y="19410"/>
                  </a:cubicBezTo>
                  <a:cubicBezTo>
                    <a:pt x="28533" y="19410"/>
                    <a:pt x="28538" y="19410"/>
                    <a:pt x="28542" y="19410"/>
                  </a:cubicBezTo>
                  <a:cubicBezTo>
                    <a:pt x="28634" y="19410"/>
                    <a:pt x="28721" y="19352"/>
                    <a:pt x="28752" y="19257"/>
                  </a:cubicBezTo>
                  <a:cubicBezTo>
                    <a:pt x="28790" y="19142"/>
                    <a:pt x="28728" y="19019"/>
                    <a:pt x="28610" y="18981"/>
                  </a:cubicBezTo>
                  <a:cubicBezTo>
                    <a:pt x="28587" y="18974"/>
                    <a:pt x="28564" y="18970"/>
                    <a:pt x="28541" y="18970"/>
                  </a:cubicBezTo>
                  <a:close/>
                  <a:moveTo>
                    <a:pt x="930" y="19000"/>
                  </a:moveTo>
                  <a:cubicBezTo>
                    <a:pt x="908" y="19000"/>
                    <a:pt x="885" y="19003"/>
                    <a:pt x="863" y="19010"/>
                  </a:cubicBezTo>
                  <a:cubicBezTo>
                    <a:pt x="747" y="19049"/>
                    <a:pt x="684" y="19174"/>
                    <a:pt x="722" y="19289"/>
                  </a:cubicBezTo>
                  <a:cubicBezTo>
                    <a:pt x="750" y="19382"/>
                    <a:pt x="838" y="19443"/>
                    <a:pt x="931" y="19443"/>
                  </a:cubicBezTo>
                  <a:cubicBezTo>
                    <a:pt x="954" y="19443"/>
                    <a:pt x="977" y="19439"/>
                    <a:pt x="1001" y="19430"/>
                  </a:cubicBezTo>
                  <a:cubicBezTo>
                    <a:pt x="1116" y="19393"/>
                    <a:pt x="1179" y="19268"/>
                    <a:pt x="1142" y="19152"/>
                  </a:cubicBezTo>
                  <a:cubicBezTo>
                    <a:pt x="1112" y="19059"/>
                    <a:pt x="1024" y="19000"/>
                    <a:pt x="930" y="19000"/>
                  </a:cubicBezTo>
                  <a:close/>
                  <a:moveTo>
                    <a:pt x="28002" y="20389"/>
                  </a:moveTo>
                  <a:cubicBezTo>
                    <a:pt x="27917" y="20389"/>
                    <a:pt x="27837" y="20439"/>
                    <a:pt x="27800" y="20522"/>
                  </a:cubicBezTo>
                  <a:cubicBezTo>
                    <a:pt x="27749" y="20632"/>
                    <a:pt x="27800" y="20762"/>
                    <a:pt x="27911" y="20812"/>
                  </a:cubicBezTo>
                  <a:cubicBezTo>
                    <a:pt x="27940" y="20823"/>
                    <a:pt x="27967" y="20830"/>
                    <a:pt x="27994" y="20830"/>
                  </a:cubicBezTo>
                  <a:cubicBezTo>
                    <a:pt x="27996" y="20830"/>
                    <a:pt x="27998" y="20830"/>
                    <a:pt x="28000" y="20830"/>
                  </a:cubicBezTo>
                  <a:cubicBezTo>
                    <a:pt x="28085" y="20830"/>
                    <a:pt x="28168" y="20782"/>
                    <a:pt x="28202" y="20699"/>
                  </a:cubicBezTo>
                  <a:cubicBezTo>
                    <a:pt x="28252" y="20587"/>
                    <a:pt x="28202" y="20456"/>
                    <a:pt x="28091" y="20408"/>
                  </a:cubicBezTo>
                  <a:cubicBezTo>
                    <a:pt x="28062" y="20395"/>
                    <a:pt x="28032" y="20389"/>
                    <a:pt x="28002" y="20389"/>
                  </a:cubicBezTo>
                  <a:close/>
                  <a:moveTo>
                    <a:pt x="1475" y="20419"/>
                  </a:moveTo>
                  <a:cubicBezTo>
                    <a:pt x="1445" y="20419"/>
                    <a:pt x="1415" y="20426"/>
                    <a:pt x="1385" y="20439"/>
                  </a:cubicBezTo>
                  <a:cubicBezTo>
                    <a:pt x="1273" y="20486"/>
                    <a:pt x="1225" y="20618"/>
                    <a:pt x="1273" y="20730"/>
                  </a:cubicBezTo>
                  <a:lnTo>
                    <a:pt x="1273" y="20727"/>
                  </a:lnTo>
                  <a:cubicBezTo>
                    <a:pt x="1312" y="20809"/>
                    <a:pt x="1392" y="20859"/>
                    <a:pt x="1475" y="20860"/>
                  </a:cubicBezTo>
                  <a:cubicBezTo>
                    <a:pt x="1505" y="20860"/>
                    <a:pt x="1536" y="20854"/>
                    <a:pt x="1566" y="20841"/>
                  </a:cubicBezTo>
                  <a:cubicBezTo>
                    <a:pt x="1676" y="20791"/>
                    <a:pt x="1727" y="20662"/>
                    <a:pt x="1677" y="20550"/>
                  </a:cubicBezTo>
                  <a:cubicBezTo>
                    <a:pt x="1639" y="20468"/>
                    <a:pt x="1559" y="20419"/>
                    <a:pt x="1475" y="20419"/>
                  </a:cubicBezTo>
                  <a:close/>
                  <a:moveTo>
                    <a:pt x="27312" y="21743"/>
                  </a:moveTo>
                  <a:cubicBezTo>
                    <a:pt x="27236" y="21743"/>
                    <a:pt x="27162" y="21782"/>
                    <a:pt x="27121" y="21853"/>
                  </a:cubicBezTo>
                  <a:cubicBezTo>
                    <a:pt x="27060" y="21959"/>
                    <a:pt x="27097" y="22094"/>
                    <a:pt x="27201" y="22155"/>
                  </a:cubicBezTo>
                  <a:cubicBezTo>
                    <a:pt x="27237" y="22174"/>
                    <a:pt x="27274" y="22185"/>
                    <a:pt x="27313" y="22185"/>
                  </a:cubicBezTo>
                  <a:cubicBezTo>
                    <a:pt x="27388" y="22185"/>
                    <a:pt x="27461" y="22146"/>
                    <a:pt x="27504" y="22075"/>
                  </a:cubicBezTo>
                  <a:cubicBezTo>
                    <a:pt x="27564" y="21969"/>
                    <a:pt x="27527" y="21834"/>
                    <a:pt x="27423" y="21773"/>
                  </a:cubicBezTo>
                  <a:cubicBezTo>
                    <a:pt x="27388" y="21752"/>
                    <a:pt x="27349" y="21743"/>
                    <a:pt x="27312" y="21743"/>
                  </a:cubicBezTo>
                  <a:close/>
                  <a:moveTo>
                    <a:pt x="2167" y="21771"/>
                  </a:moveTo>
                  <a:cubicBezTo>
                    <a:pt x="2129" y="21771"/>
                    <a:pt x="2091" y="21780"/>
                    <a:pt x="2057" y="21801"/>
                  </a:cubicBezTo>
                  <a:cubicBezTo>
                    <a:pt x="1951" y="21862"/>
                    <a:pt x="1914" y="21995"/>
                    <a:pt x="1977" y="22100"/>
                  </a:cubicBezTo>
                  <a:cubicBezTo>
                    <a:pt x="2015" y="22171"/>
                    <a:pt x="2090" y="22209"/>
                    <a:pt x="2165" y="22210"/>
                  </a:cubicBezTo>
                  <a:cubicBezTo>
                    <a:pt x="2204" y="22210"/>
                    <a:pt x="2242" y="22203"/>
                    <a:pt x="2276" y="22181"/>
                  </a:cubicBezTo>
                  <a:cubicBezTo>
                    <a:pt x="2382" y="22120"/>
                    <a:pt x="2418" y="21985"/>
                    <a:pt x="2356" y="21882"/>
                  </a:cubicBezTo>
                  <a:cubicBezTo>
                    <a:pt x="2317" y="21810"/>
                    <a:pt x="2243" y="21771"/>
                    <a:pt x="2167" y="21771"/>
                  </a:cubicBezTo>
                  <a:close/>
                  <a:moveTo>
                    <a:pt x="26486" y="23017"/>
                  </a:moveTo>
                  <a:cubicBezTo>
                    <a:pt x="26417" y="23017"/>
                    <a:pt x="26350" y="23048"/>
                    <a:pt x="26307" y="23108"/>
                  </a:cubicBezTo>
                  <a:cubicBezTo>
                    <a:pt x="26236" y="23208"/>
                    <a:pt x="26257" y="23345"/>
                    <a:pt x="26356" y="23416"/>
                  </a:cubicBezTo>
                  <a:cubicBezTo>
                    <a:pt x="26395" y="23444"/>
                    <a:pt x="26438" y="23458"/>
                    <a:pt x="26481" y="23458"/>
                  </a:cubicBezTo>
                  <a:cubicBezTo>
                    <a:pt x="26482" y="23458"/>
                    <a:pt x="26484" y="23458"/>
                    <a:pt x="26485" y="23458"/>
                  </a:cubicBezTo>
                  <a:cubicBezTo>
                    <a:pt x="26555" y="23458"/>
                    <a:pt x="26620" y="23427"/>
                    <a:pt x="26666" y="23366"/>
                  </a:cubicBezTo>
                  <a:cubicBezTo>
                    <a:pt x="26736" y="23268"/>
                    <a:pt x="26715" y="23132"/>
                    <a:pt x="26617" y="23059"/>
                  </a:cubicBezTo>
                  <a:cubicBezTo>
                    <a:pt x="26577" y="23031"/>
                    <a:pt x="26531" y="23017"/>
                    <a:pt x="26486" y="23017"/>
                  </a:cubicBezTo>
                  <a:close/>
                  <a:moveTo>
                    <a:pt x="2996" y="23041"/>
                  </a:moveTo>
                  <a:cubicBezTo>
                    <a:pt x="2950" y="23041"/>
                    <a:pt x="2904" y="23055"/>
                    <a:pt x="2865" y="23084"/>
                  </a:cubicBezTo>
                  <a:cubicBezTo>
                    <a:pt x="2766" y="23154"/>
                    <a:pt x="2745" y="23293"/>
                    <a:pt x="2816" y="23392"/>
                  </a:cubicBezTo>
                  <a:cubicBezTo>
                    <a:pt x="2857" y="23450"/>
                    <a:pt x="2923" y="23481"/>
                    <a:pt x="2988" y="23481"/>
                  </a:cubicBezTo>
                  <a:cubicBezTo>
                    <a:pt x="2990" y="23481"/>
                    <a:pt x="2992" y="23481"/>
                    <a:pt x="2994" y="23481"/>
                  </a:cubicBezTo>
                  <a:cubicBezTo>
                    <a:pt x="3040" y="23481"/>
                    <a:pt x="3086" y="23468"/>
                    <a:pt x="3124" y="23440"/>
                  </a:cubicBezTo>
                  <a:cubicBezTo>
                    <a:pt x="3224" y="23367"/>
                    <a:pt x="3246" y="23230"/>
                    <a:pt x="3174" y="23131"/>
                  </a:cubicBezTo>
                  <a:cubicBezTo>
                    <a:pt x="3131" y="23072"/>
                    <a:pt x="3064" y="23041"/>
                    <a:pt x="2996" y="23041"/>
                  </a:cubicBezTo>
                  <a:close/>
                  <a:moveTo>
                    <a:pt x="25533" y="24198"/>
                  </a:moveTo>
                  <a:cubicBezTo>
                    <a:pt x="25473" y="24198"/>
                    <a:pt x="25412" y="24223"/>
                    <a:pt x="25368" y="24272"/>
                  </a:cubicBezTo>
                  <a:cubicBezTo>
                    <a:pt x="25287" y="24363"/>
                    <a:pt x="25295" y="24502"/>
                    <a:pt x="25386" y="24583"/>
                  </a:cubicBezTo>
                  <a:cubicBezTo>
                    <a:pt x="25426" y="24622"/>
                    <a:pt x="25479" y="24640"/>
                    <a:pt x="25533" y="24640"/>
                  </a:cubicBezTo>
                  <a:cubicBezTo>
                    <a:pt x="25593" y="24640"/>
                    <a:pt x="25652" y="24616"/>
                    <a:pt x="25697" y="24566"/>
                  </a:cubicBezTo>
                  <a:cubicBezTo>
                    <a:pt x="25778" y="24475"/>
                    <a:pt x="25769" y="24336"/>
                    <a:pt x="25679" y="24255"/>
                  </a:cubicBezTo>
                  <a:cubicBezTo>
                    <a:pt x="25638" y="24217"/>
                    <a:pt x="25585" y="24198"/>
                    <a:pt x="25533" y="24198"/>
                  </a:cubicBezTo>
                  <a:close/>
                  <a:moveTo>
                    <a:pt x="3951" y="24221"/>
                  </a:moveTo>
                  <a:cubicBezTo>
                    <a:pt x="3899" y="24221"/>
                    <a:pt x="3846" y="24240"/>
                    <a:pt x="3803" y="24278"/>
                  </a:cubicBezTo>
                  <a:cubicBezTo>
                    <a:pt x="3714" y="24359"/>
                    <a:pt x="3705" y="24498"/>
                    <a:pt x="3788" y="24589"/>
                  </a:cubicBezTo>
                  <a:cubicBezTo>
                    <a:pt x="3832" y="24638"/>
                    <a:pt x="3891" y="24662"/>
                    <a:pt x="3952" y="24662"/>
                  </a:cubicBezTo>
                  <a:cubicBezTo>
                    <a:pt x="4004" y="24662"/>
                    <a:pt x="4057" y="24644"/>
                    <a:pt x="4098" y="24607"/>
                  </a:cubicBezTo>
                  <a:cubicBezTo>
                    <a:pt x="4187" y="24526"/>
                    <a:pt x="4197" y="24387"/>
                    <a:pt x="4114" y="24295"/>
                  </a:cubicBezTo>
                  <a:cubicBezTo>
                    <a:pt x="4070" y="24246"/>
                    <a:pt x="4011" y="24221"/>
                    <a:pt x="3951" y="24221"/>
                  </a:cubicBezTo>
                  <a:close/>
                  <a:moveTo>
                    <a:pt x="24459" y="25276"/>
                  </a:moveTo>
                  <a:cubicBezTo>
                    <a:pt x="24407" y="25276"/>
                    <a:pt x="24354" y="25294"/>
                    <a:pt x="24312" y="25333"/>
                  </a:cubicBezTo>
                  <a:cubicBezTo>
                    <a:pt x="24223" y="25414"/>
                    <a:pt x="24213" y="25553"/>
                    <a:pt x="24296" y="25644"/>
                  </a:cubicBezTo>
                  <a:cubicBezTo>
                    <a:pt x="24340" y="25691"/>
                    <a:pt x="24400" y="25717"/>
                    <a:pt x="24459" y="25717"/>
                  </a:cubicBezTo>
                  <a:cubicBezTo>
                    <a:pt x="24512" y="25717"/>
                    <a:pt x="24565" y="25698"/>
                    <a:pt x="24608" y="25659"/>
                  </a:cubicBezTo>
                  <a:cubicBezTo>
                    <a:pt x="24698" y="25579"/>
                    <a:pt x="24704" y="25440"/>
                    <a:pt x="24623" y="25348"/>
                  </a:cubicBezTo>
                  <a:cubicBezTo>
                    <a:pt x="24580" y="25300"/>
                    <a:pt x="24520" y="25276"/>
                    <a:pt x="24459" y="25276"/>
                  </a:cubicBezTo>
                  <a:close/>
                  <a:moveTo>
                    <a:pt x="5026" y="25295"/>
                  </a:moveTo>
                  <a:cubicBezTo>
                    <a:pt x="4966" y="25295"/>
                    <a:pt x="4906" y="25320"/>
                    <a:pt x="4861" y="25368"/>
                  </a:cubicBezTo>
                  <a:cubicBezTo>
                    <a:pt x="4778" y="25457"/>
                    <a:pt x="4787" y="25596"/>
                    <a:pt x="4877" y="25679"/>
                  </a:cubicBezTo>
                  <a:cubicBezTo>
                    <a:pt x="4920" y="25717"/>
                    <a:pt x="4973" y="25736"/>
                    <a:pt x="5023" y="25736"/>
                  </a:cubicBezTo>
                  <a:cubicBezTo>
                    <a:pt x="5084" y="25736"/>
                    <a:pt x="5146" y="25711"/>
                    <a:pt x="5188" y="25663"/>
                  </a:cubicBezTo>
                  <a:cubicBezTo>
                    <a:pt x="5271" y="25571"/>
                    <a:pt x="5264" y="25433"/>
                    <a:pt x="5173" y="25352"/>
                  </a:cubicBezTo>
                  <a:cubicBezTo>
                    <a:pt x="5131" y="25314"/>
                    <a:pt x="5079" y="25295"/>
                    <a:pt x="5026" y="25295"/>
                  </a:cubicBezTo>
                  <a:close/>
                  <a:moveTo>
                    <a:pt x="23285" y="26232"/>
                  </a:moveTo>
                  <a:cubicBezTo>
                    <a:pt x="23240" y="26232"/>
                    <a:pt x="23194" y="26246"/>
                    <a:pt x="23154" y="26275"/>
                  </a:cubicBezTo>
                  <a:cubicBezTo>
                    <a:pt x="23055" y="26347"/>
                    <a:pt x="23033" y="26484"/>
                    <a:pt x="23106" y="26583"/>
                  </a:cubicBezTo>
                  <a:cubicBezTo>
                    <a:pt x="23147" y="26642"/>
                    <a:pt x="23212" y="26673"/>
                    <a:pt x="23281" y="26673"/>
                  </a:cubicBezTo>
                  <a:cubicBezTo>
                    <a:pt x="23282" y="26673"/>
                    <a:pt x="23283" y="26673"/>
                    <a:pt x="23284" y="26673"/>
                  </a:cubicBezTo>
                  <a:cubicBezTo>
                    <a:pt x="23330" y="26673"/>
                    <a:pt x="23375" y="26658"/>
                    <a:pt x="23414" y="26631"/>
                  </a:cubicBezTo>
                  <a:cubicBezTo>
                    <a:pt x="23512" y="26559"/>
                    <a:pt x="23533" y="26420"/>
                    <a:pt x="23462" y="26321"/>
                  </a:cubicBezTo>
                  <a:cubicBezTo>
                    <a:pt x="23420" y="26263"/>
                    <a:pt x="23353" y="26232"/>
                    <a:pt x="23285" y="26232"/>
                  </a:cubicBezTo>
                  <a:close/>
                  <a:moveTo>
                    <a:pt x="6205" y="26251"/>
                  </a:moveTo>
                  <a:cubicBezTo>
                    <a:pt x="6137" y="26251"/>
                    <a:pt x="6070" y="26283"/>
                    <a:pt x="6026" y="26343"/>
                  </a:cubicBezTo>
                  <a:cubicBezTo>
                    <a:pt x="5956" y="26441"/>
                    <a:pt x="5977" y="26578"/>
                    <a:pt x="6075" y="26650"/>
                  </a:cubicBezTo>
                  <a:cubicBezTo>
                    <a:pt x="6115" y="26678"/>
                    <a:pt x="6159" y="26691"/>
                    <a:pt x="6205" y="26692"/>
                  </a:cubicBezTo>
                  <a:cubicBezTo>
                    <a:pt x="6273" y="26692"/>
                    <a:pt x="6341" y="26659"/>
                    <a:pt x="6384" y="26601"/>
                  </a:cubicBezTo>
                  <a:cubicBezTo>
                    <a:pt x="6457" y="26504"/>
                    <a:pt x="6433" y="26364"/>
                    <a:pt x="6334" y="26294"/>
                  </a:cubicBezTo>
                  <a:cubicBezTo>
                    <a:pt x="6295" y="26265"/>
                    <a:pt x="6250" y="26251"/>
                    <a:pt x="6205" y="26251"/>
                  </a:cubicBezTo>
                  <a:close/>
                  <a:moveTo>
                    <a:pt x="22012" y="27063"/>
                  </a:moveTo>
                  <a:cubicBezTo>
                    <a:pt x="21975" y="27063"/>
                    <a:pt x="21937" y="27073"/>
                    <a:pt x="21902" y="27093"/>
                  </a:cubicBezTo>
                  <a:cubicBezTo>
                    <a:pt x="21796" y="27153"/>
                    <a:pt x="21760" y="27288"/>
                    <a:pt x="21821" y="27395"/>
                  </a:cubicBezTo>
                  <a:cubicBezTo>
                    <a:pt x="21862" y="27466"/>
                    <a:pt x="21934" y="27504"/>
                    <a:pt x="22008" y="27504"/>
                  </a:cubicBezTo>
                  <a:cubicBezTo>
                    <a:pt x="22009" y="27504"/>
                    <a:pt x="22010" y="27504"/>
                    <a:pt x="22011" y="27504"/>
                  </a:cubicBezTo>
                  <a:cubicBezTo>
                    <a:pt x="22049" y="27504"/>
                    <a:pt x="22087" y="27494"/>
                    <a:pt x="22122" y="27473"/>
                  </a:cubicBezTo>
                  <a:cubicBezTo>
                    <a:pt x="22227" y="27413"/>
                    <a:pt x="22263" y="27277"/>
                    <a:pt x="22201" y="27173"/>
                  </a:cubicBezTo>
                  <a:cubicBezTo>
                    <a:pt x="22161" y="27102"/>
                    <a:pt x="22087" y="27063"/>
                    <a:pt x="22012" y="27063"/>
                  </a:cubicBezTo>
                  <a:close/>
                  <a:moveTo>
                    <a:pt x="7479" y="27080"/>
                  </a:moveTo>
                  <a:cubicBezTo>
                    <a:pt x="7402" y="27080"/>
                    <a:pt x="7329" y="27120"/>
                    <a:pt x="7288" y="27192"/>
                  </a:cubicBezTo>
                  <a:cubicBezTo>
                    <a:pt x="7227" y="27295"/>
                    <a:pt x="7262" y="27430"/>
                    <a:pt x="7368" y="27490"/>
                  </a:cubicBezTo>
                  <a:lnTo>
                    <a:pt x="7368" y="27492"/>
                  </a:lnTo>
                  <a:cubicBezTo>
                    <a:pt x="7403" y="27511"/>
                    <a:pt x="7440" y="27520"/>
                    <a:pt x="7479" y="27521"/>
                  </a:cubicBezTo>
                  <a:cubicBezTo>
                    <a:pt x="7554" y="27521"/>
                    <a:pt x="7628" y="27482"/>
                    <a:pt x="7669" y="27410"/>
                  </a:cubicBezTo>
                  <a:cubicBezTo>
                    <a:pt x="7731" y="27306"/>
                    <a:pt x="7693" y="27172"/>
                    <a:pt x="7590" y="27111"/>
                  </a:cubicBezTo>
                  <a:cubicBezTo>
                    <a:pt x="7555" y="27090"/>
                    <a:pt x="7516" y="27080"/>
                    <a:pt x="7479" y="27080"/>
                  </a:cubicBezTo>
                  <a:close/>
                  <a:moveTo>
                    <a:pt x="20662" y="27756"/>
                  </a:moveTo>
                  <a:cubicBezTo>
                    <a:pt x="20632" y="27756"/>
                    <a:pt x="20601" y="27762"/>
                    <a:pt x="20571" y="27776"/>
                  </a:cubicBezTo>
                  <a:cubicBezTo>
                    <a:pt x="20462" y="27824"/>
                    <a:pt x="20411" y="27956"/>
                    <a:pt x="20462" y="28068"/>
                  </a:cubicBezTo>
                  <a:cubicBezTo>
                    <a:pt x="20497" y="28148"/>
                    <a:pt x="20577" y="28198"/>
                    <a:pt x="20661" y="28198"/>
                  </a:cubicBezTo>
                  <a:cubicBezTo>
                    <a:pt x="20694" y="28198"/>
                    <a:pt x="20722" y="28193"/>
                    <a:pt x="20752" y="28178"/>
                  </a:cubicBezTo>
                  <a:cubicBezTo>
                    <a:pt x="20863" y="28130"/>
                    <a:pt x="20913" y="27998"/>
                    <a:pt x="20863" y="27887"/>
                  </a:cubicBezTo>
                  <a:cubicBezTo>
                    <a:pt x="20826" y="27805"/>
                    <a:pt x="20746" y="27756"/>
                    <a:pt x="20662" y="27756"/>
                  </a:cubicBezTo>
                  <a:close/>
                  <a:moveTo>
                    <a:pt x="8830" y="27770"/>
                  </a:moveTo>
                  <a:cubicBezTo>
                    <a:pt x="8746" y="27770"/>
                    <a:pt x="8665" y="27818"/>
                    <a:pt x="8628" y="27900"/>
                  </a:cubicBezTo>
                  <a:cubicBezTo>
                    <a:pt x="8579" y="28012"/>
                    <a:pt x="8628" y="28142"/>
                    <a:pt x="8740" y="28193"/>
                  </a:cubicBezTo>
                  <a:cubicBezTo>
                    <a:pt x="8770" y="28204"/>
                    <a:pt x="8801" y="28211"/>
                    <a:pt x="8829" y="28211"/>
                  </a:cubicBezTo>
                  <a:cubicBezTo>
                    <a:pt x="8913" y="28211"/>
                    <a:pt x="8994" y="28164"/>
                    <a:pt x="9031" y="28081"/>
                  </a:cubicBezTo>
                  <a:cubicBezTo>
                    <a:pt x="9081" y="27970"/>
                    <a:pt x="9031" y="27840"/>
                    <a:pt x="8920" y="27789"/>
                  </a:cubicBezTo>
                  <a:cubicBezTo>
                    <a:pt x="8891" y="27776"/>
                    <a:pt x="8860" y="27770"/>
                    <a:pt x="8830" y="27770"/>
                  </a:cubicBezTo>
                  <a:close/>
                  <a:moveTo>
                    <a:pt x="19245" y="28304"/>
                  </a:moveTo>
                  <a:cubicBezTo>
                    <a:pt x="19222" y="28304"/>
                    <a:pt x="19199" y="28307"/>
                    <a:pt x="19176" y="28315"/>
                  </a:cubicBezTo>
                  <a:cubicBezTo>
                    <a:pt x="19061" y="28353"/>
                    <a:pt x="18998" y="28476"/>
                    <a:pt x="19035" y="28594"/>
                  </a:cubicBezTo>
                  <a:cubicBezTo>
                    <a:pt x="19066" y="28686"/>
                    <a:pt x="19153" y="28744"/>
                    <a:pt x="19245" y="28745"/>
                  </a:cubicBezTo>
                  <a:cubicBezTo>
                    <a:pt x="19269" y="28745"/>
                    <a:pt x="19291" y="28742"/>
                    <a:pt x="19314" y="28735"/>
                  </a:cubicBezTo>
                  <a:cubicBezTo>
                    <a:pt x="19429" y="28697"/>
                    <a:pt x="19493" y="28572"/>
                    <a:pt x="19455" y="28457"/>
                  </a:cubicBezTo>
                  <a:cubicBezTo>
                    <a:pt x="19425" y="28364"/>
                    <a:pt x="19338" y="28304"/>
                    <a:pt x="19245" y="28304"/>
                  </a:cubicBezTo>
                  <a:close/>
                  <a:moveTo>
                    <a:pt x="10249" y="28313"/>
                  </a:moveTo>
                  <a:cubicBezTo>
                    <a:pt x="10157" y="28313"/>
                    <a:pt x="10069" y="28373"/>
                    <a:pt x="10039" y="28465"/>
                  </a:cubicBezTo>
                  <a:cubicBezTo>
                    <a:pt x="10001" y="28582"/>
                    <a:pt x="10065" y="28706"/>
                    <a:pt x="10181" y="28744"/>
                  </a:cubicBezTo>
                  <a:cubicBezTo>
                    <a:pt x="10201" y="28750"/>
                    <a:pt x="10220" y="28754"/>
                    <a:pt x="10242" y="28754"/>
                  </a:cubicBezTo>
                  <a:cubicBezTo>
                    <a:pt x="10244" y="28754"/>
                    <a:pt x="10247" y="28754"/>
                    <a:pt x="10249" y="28754"/>
                  </a:cubicBezTo>
                  <a:cubicBezTo>
                    <a:pt x="10342" y="28754"/>
                    <a:pt x="10430" y="28695"/>
                    <a:pt x="10459" y="28600"/>
                  </a:cubicBezTo>
                  <a:cubicBezTo>
                    <a:pt x="10497" y="28485"/>
                    <a:pt x="10433" y="28362"/>
                    <a:pt x="10318" y="28324"/>
                  </a:cubicBezTo>
                  <a:cubicBezTo>
                    <a:pt x="10295" y="28317"/>
                    <a:pt x="10272" y="28313"/>
                    <a:pt x="10249" y="28313"/>
                  </a:cubicBezTo>
                  <a:close/>
                  <a:moveTo>
                    <a:pt x="17780" y="28698"/>
                  </a:moveTo>
                  <a:cubicBezTo>
                    <a:pt x="17765" y="28698"/>
                    <a:pt x="17749" y="28700"/>
                    <a:pt x="17733" y="28703"/>
                  </a:cubicBezTo>
                  <a:cubicBezTo>
                    <a:pt x="17614" y="28729"/>
                    <a:pt x="17537" y="28847"/>
                    <a:pt x="17564" y="28966"/>
                  </a:cubicBezTo>
                  <a:cubicBezTo>
                    <a:pt x="17585" y="29069"/>
                    <a:pt x="17675" y="29140"/>
                    <a:pt x="17776" y="29140"/>
                  </a:cubicBezTo>
                  <a:cubicBezTo>
                    <a:pt x="17777" y="29140"/>
                    <a:pt x="17779" y="29140"/>
                    <a:pt x="17780" y="29140"/>
                  </a:cubicBezTo>
                  <a:cubicBezTo>
                    <a:pt x="17795" y="29140"/>
                    <a:pt x="17809" y="29138"/>
                    <a:pt x="17826" y="29133"/>
                  </a:cubicBezTo>
                  <a:cubicBezTo>
                    <a:pt x="17946" y="29109"/>
                    <a:pt x="18023" y="28991"/>
                    <a:pt x="17997" y="28873"/>
                  </a:cubicBezTo>
                  <a:cubicBezTo>
                    <a:pt x="17974" y="28769"/>
                    <a:pt x="17882" y="28698"/>
                    <a:pt x="17780" y="28698"/>
                  </a:cubicBezTo>
                  <a:close/>
                  <a:moveTo>
                    <a:pt x="11717" y="28704"/>
                  </a:moveTo>
                  <a:cubicBezTo>
                    <a:pt x="11614" y="28704"/>
                    <a:pt x="11522" y="28774"/>
                    <a:pt x="11499" y="28879"/>
                  </a:cubicBezTo>
                  <a:cubicBezTo>
                    <a:pt x="11474" y="29000"/>
                    <a:pt x="11551" y="29117"/>
                    <a:pt x="11670" y="29143"/>
                  </a:cubicBezTo>
                  <a:cubicBezTo>
                    <a:pt x="11686" y="29145"/>
                    <a:pt x="11700" y="29147"/>
                    <a:pt x="11716" y="29147"/>
                  </a:cubicBezTo>
                  <a:cubicBezTo>
                    <a:pt x="11817" y="29147"/>
                    <a:pt x="11909" y="29075"/>
                    <a:pt x="11931" y="28972"/>
                  </a:cubicBezTo>
                  <a:cubicBezTo>
                    <a:pt x="11956" y="28851"/>
                    <a:pt x="11879" y="28734"/>
                    <a:pt x="11760" y="28708"/>
                  </a:cubicBezTo>
                  <a:cubicBezTo>
                    <a:pt x="11745" y="28705"/>
                    <a:pt x="11731" y="28704"/>
                    <a:pt x="11717" y="28704"/>
                  </a:cubicBezTo>
                  <a:close/>
                  <a:moveTo>
                    <a:pt x="16278" y="28936"/>
                  </a:moveTo>
                  <a:cubicBezTo>
                    <a:pt x="16271" y="28936"/>
                    <a:pt x="16263" y="28937"/>
                    <a:pt x="16255" y="28937"/>
                  </a:cubicBezTo>
                  <a:cubicBezTo>
                    <a:pt x="16136" y="28951"/>
                    <a:pt x="16048" y="29060"/>
                    <a:pt x="16059" y="29181"/>
                  </a:cubicBezTo>
                  <a:cubicBezTo>
                    <a:pt x="16071" y="29294"/>
                    <a:pt x="16167" y="29377"/>
                    <a:pt x="16278" y="29377"/>
                  </a:cubicBezTo>
                  <a:cubicBezTo>
                    <a:pt x="16279" y="29377"/>
                    <a:pt x="16279" y="29377"/>
                    <a:pt x="16280" y="29377"/>
                  </a:cubicBezTo>
                  <a:lnTo>
                    <a:pt x="16303" y="29377"/>
                  </a:lnTo>
                  <a:cubicBezTo>
                    <a:pt x="16425" y="29363"/>
                    <a:pt x="16511" y="29256"/>
                    <a:pt x="16499" y="29133"/>
                  </a:cubicBezTo>
                  <a:cubicBezTo>
                    <a:pt x="16486" y="29020"/>
                    <a:pt x="16390" y="28936"/>
                    <a:pt x="16278" y="28936"/>
                  </a:cubicBezTo>
                  <a:close/>
                  <a:moveTo>
                    <a:pt x="13212" y="28941"/>
                  </a:moveTo>
                  <a:cubicBezTo>
                    <a:pt x="13101" y="28941"/>
                    <a:pt x="13008" y="29026"/>
                    <a:pt x="12997" y="29139"/>
                  </a:cubicBezTo>
                  <a:cubicBezTo>
                    <a:pt x="12983" y="29260"/>
                    <a:pt x="13071" y="29368"/>
                    <a:pt x="13192" y="29380"/>
                  </a:cubicBezTo>
                  <a:cubicBezTo>
                    <a:pt x="13200" y="29382"/>
                    <a:pt x="13208" y="29382"/>
                    <a:pt x="13217" y="29382"/>
                  </a:cubicBezTo>
                  <a:cubicBezTo>
                    <a:pt x="13329" y="29382"/>
                    <a:pt x="13424" y="29298"/>
                    <a:pt x="13436" y="29184"/>
                  </a:cubicBezTo>
                  <a:cubicBezTo>
                    <a:pt x="13448" y="29062"/>
                    <a:pt x="13360" y="28954"/>
                    <a:pt x="13238" y="28943"/>
                  </a:cubicBezTo>
                  <a:cubicBezTo>
                    <a:pt x="13229" y="28942"/>
                    <a:pt x="13220" y="28941"/>
                    <a:pt x="13212" y="28941"/>
                  </a:cubicBezTo>
                  <a:close/>
                  <a:moveTo>
                    <a:pt x="14731" y="29019"/>
                  </a:moveTo>
                  <a:cubicBezTo>
                    <a:pt x="14610" y="29019"/>
                    <a:pt x="14509" y="29118"/>
                    <a:pt x="14509" y="29241"/>
                  </a:cubicBezTo>
                  <a:cubicBezTo>
                    <a:pt x="14509" y="29363"/>
                    <a:pt x="14611" y="29460"/>
                    <a:pt x="14731" y="29460"/>
                  </a:cubicBezTo>
                  <a:lnTo>
                    <a:pt x="14766" y="29460"/>
                  </a:lnTo>
                  <a:cubicBezTo>
                    <a:pt x="14886" y="29460"/>
                    <a:pt x="14985" y="29361"/>
                    <a:pt x="14985" y="29238"/>
                  </a:cubicBezTo>
                  <a:cubicBezTo>
                    <a:pt x="14981" y="29118"/>
                    <a:pt x="14885" y="29019"/>
                    <a:pt x="14763" y="29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65325" y="4054563"/>
              <a:ext cx="648750" cy="648350"/>
            </a:xfrm>
            <a:custGeom>
              <a:avLst/>
              <a:gdLst/>
              <a:ahLst/>
              <a:cxnLst/>
              <a:rect l="l" t="t" r="r" b="b"/>
              <a:pathLst>
                <a:path w="25950" h="25934" extrusionOk="0">
                  <a:moveTo>
                    <a:pt x="13711" y="0"/>
                  </a:moveTo>
                  <a:cubicBezTo>
                    <a:pt x="13580" y="0"/>
                    <a:pt x="13472" y="102"/>
                    <a:pt x="13465" y="233"/>
                  </a:cubicBezTo>
                  <a:cubicBezTo>
                    <a:pt x="13455" y="367"/>
                    <a:pt x="13561" y="482"/>
                    <a:pt x="13694" y="489"/>
                  </a:cubicBezTo>
                  <a:cubicBezTo>
                    <a:pt x="13698" y="491"/>
                    <a:pt x="13701" y="492"/>
                    <a:pt x="13704" y="492"/>
                  </a:cubicBezTo>
                  <a:cubicBezTo>
                    <a:pt x="13705" y="492"/>
                    <a:pt x="13707" y="491"/>
                    <a:pt x="13709" y="491"/>
                  </a:cubicBezTo>
                  <a:cubicBezTo>
                    <a:pt x="13839" y="491"/>
                    <a:pt x="13945" y="389"/>
                    <a:pt x="13954" y="260"/>
                  </a:cubicBezTo>
                  <a:cubicBezTo>
                    <a:pt x="13961" y="124"/>
                    <a:pt x="13857" y="9"/>
                    <a:pt x="13722" y="0"/>
                  </a:cubicBezTo>
                  <a:lnTo>
                    <a:pt x="13724" y="0"/>
                  </a:lnTo>
                  <a:cubicBezTo>
                    <a:pt x="13720" y="0"/>
                    <a:pt x="13715" y="0"/>
                    <a:pt x="13711" y="0"/>
                  </a:cubicBezTo>
                  <a:close/>
                  <a:moveTo>
                    <a:pt x="12200" y="3"/>
                  </a:moveTo>
                  <a:cubicBezTo>
                    <a:pt x="12195" y="3"/>
                    <a:pt x="12190" y="3"/>
                    <a:pt x="12185" y="4"/>
                  </a:cubicBezTo>
                  <a:cubicBezTo>
                    <a:pt x="12050" y="11"/>
                    <a:pt x="11948" y="128"/>
                    <a:pt x="11956" y="263"/>
                  </a:cubicBezTo>
                  <a:cubicBezTo>
                    <a:pt x="11963" y="394"/>
                    <a:pt x="12072" y="493"/>
                    <a:pt x="12201" y="493"/>
                  </a:cubicBezTo>
                  <a:lnTo>
                    <a:pt x="12215" y="493"/>
                  </a:lnTo>
                  <a:cubicBezTo>
                    <a:pt x="12350" y="484"/>
                    <a:pt x="12453" y="368"/>
                    <a:pt x="12445" y="233"/>
                  </a:cubicBezTo>
                  <a:cubicBezTo>
                    <a:pt x="12437" y="104"/>
                    <a:pt x="12329" y="3"/>
                    <a:pt x="12200" y="3"/>
                  </a:cubicBezTo>
                  <a:close/>
                  <a:moveTo>
                    <a:pt x="15207" y="174"/>
                  </a:moveTo>
                  <a:cubicBezTo>
                    <a:pt x="15090" y="174"/>
                    <a:pt x="14984" y="258"/>
                    <a:pt x="14964" y="378"/>
                  </a:cubicBezTo>
                  <a:cubicBezTo>
                    <a:pt x="14940" y="512"/>
                    <a:pt x="15028" y="638"/>
                    <a:pt x="15162" y="662"/>
                  </a:cubicBezTo>
                  <a:cubicBezTo>
                    <a:pt x="15178" y="664"/>
                    <a:pt x="15192" y="664"/>
                    <a:pt x="15205" y="664"/>
                  </a:cubicBezTo>
                  <a:cubicBezTo>
                    <a:pt x="15323" y="664"/>
                    <a:pt x="15425" y="581"/>
                    <a:pt x="15446" y="462"/>
                  </a:cubicBezTo>
                  <a:cubicBezTo>
                    <a:pt x="15469" y="328"/>
                    <a:pt x="15381" y="204"/>
                    <a:pt x="15248" y="178"/>
                  </a:cubicBezTo>
                  <a:cubicBezTo>
                    <a:pt x="15234" y="175"/>
                    <a:pt x="15220" y="174"/>
                    <a:pt x="15207" y="174"/>
                  </a:cubicBezTo>
                  <a:close/>
                  <a:moveTo>
                    <a:pt x="10704" y="182"/>
                  </a:moveTo>
                  <a:cubicBezTo>
                    <a:pt x="10690" y="182"/>
                    <a:pt x="10675" y="183"/>
                    <a:pt x="10660" y="186"/>
                  </a:cubicBezTo>
                  <a:cubicBezTo>
                    <a:pt x="10526" y="209"/>
                    <a:pt x="10438" y="336"/>
                    <a:pt x="10462" y="470"/>
                  </a:cubicBezTo>
                  <a:cubicBezTo>
                    <a:pt x="10483" y="589"/>
                    <a:pt x="10585" y="672"/>
                    <a:pt x="10701" y="672"/>
                  </a:cubicBezTo>
                  <a:cubicBezTo>
                    <a:pt x="10701" y="672"/>
                    <a:pt x="10702" y="672"/>
                    <a:pt x="10703" y="672"/>
                  </a:cubicBezTo>
                  <a:cubicBezTo>
                    <a:pt x="10718" y="672"/>
                    <a:pt x="10733" y="669"/>
                    <a:pt x="10748" y="668"/>
                  </a:cubicBezTo>
                  <a:cubicBezTo>
                    <a:pt x="10879" y="645"/>
                    <a:pt x="10970" y="518"/>
                    <a:pt x="10944" y="384"/>
                  </a:cubicBezTo>
                  <a:cubicBezTo>
                    <a:pt x="10923" y="265"/>
                    <a:pt x="10821" y="182"/>
                    <a:pt x="10704" y="182"/>
                  </a:cubicBezTo>
                  <a:close/>
                  <a:moveTo>
                    <a:pt x="16671" y="525"/>
                  </a:moveTo>
                  <a:cubicBezTo>
                    <a:pt x="16566" y="525"/>
                    <a:pt x="16468" y="594"/>
                    <a:pt x="16437" y="700"/>
                  </a:cubicBezTo>
                  <a:cubicBezTo>
                    <a:pt x="16398" y="829"/>
                    <a:pt x="16470" y="966"/>
                    <a:pt x="16600" y="1006"/>
                  </a:cubicBezTo>
                  <a:cubicBezTo>
                    <a:pt x="16621" y="1011"/>
                    <a:pt x="16641" y="1014"/>
                    <a:pt x="16660" y="1014"/>
                  </a:cubicBezTo>
                  <a:cubicBezTo>
                    <a:pt x="16664" y="1014"/>
                    <a:pt x="16668" y="1014"/>
                    <a:pt x="16672" y="1014"/>
                  </a:cubicBezTo>
                  <a:cubicBezTo>
                    <a:pt x="16779" y="1014"/>
                    <a:pt x="16875" y="945"/>
                    <a:pt x="16906" y="840"/>
                  </a:cubicBezTo>
                  <a:cubicBezTo>
                    <a:pt x="16945" y="711"/>
                    <a:pt x="16873" y="575"/>
                    <a:pt x="16743" y="536"/>
                  </a:cubicBezTo>
                  <a:cubicBezTo>
                    <a:pt x="16719" y="528"/>
                    <a:pt x="16695" y="525"/>
                    <a:pt x="16671" y="525"/>
                  </a:cubicBezTo>
                  <a:close/>
                  <a:moveTo>
                    <a:pt x="9241" y="537"/>
                  </a:moveTo>
                  <a:cubicBezTo>
                    <a:pt x="9217" y="537"/>
                    <a:pt x="9192" y="541"/>
                    <a:pt x="9168" y="549"/>
                  </a:cubicBezTo>
                  <a:cubicBezTo>
                    <a:pt x="9036" y="588"/>
                    <a:pt x="8963" y="725"/>
                    <a:pt x="9005" y="855"/>
                  </a:cubicBezTo>
                  <a:cubicBezTo>
                    <a:pt x="9036" y="959"/>
                    <a:pt x="9134" y="1027"/>
                    <a:pt x="9238" y="1028"/>
                  </a:cubicBezTo>
                  <a:cubicBezTo>
                    <a:pt x="9261" y="1028"/>
                    <a:pt x="9287" y="1023"/>
                    <a:pt x="9311" y="1018"/>
                  </a:cubicBezTo>
                  <a:cubicBezTo>
                    <a:pt x="9440" y="977"/>
                    <a:pt x="9513" y="840"/>
                    <a:pt x="9474" y="710"/>
                  </a:cubicBezTo>
                  <a:cubicBezTo>
                    <a:pt x="9440" y="605"/>
                    <a:pt x="9344" y="537"/>
                    <a:pt x="9241" y="537"/>
                  </a:cubicBezTo>
                  <a:close/>
                  <a:moveTo>
                    <a:pt x="18086" y="1049"/>
                  </a:moveTo>
                  <a:cubicBezTo>
                    <a:pt x="17992" y="1049"/>
                    <a:pt x="17903" y="1103"/>
                    <a:pt x="17863" y="1196"/>
                  </a:cubicBezTo>
                  <a:cubicBezTo>
                    <a:pt x="17808" y="1319"/>
                    <a:pt x="17865" y="1463"/>
                    <a:pt x="17989" y="1518"/>
                  </a:cubicBezTo>
                  <a:cubicBezTo>
                    <a:pt x="18017" y="1530"/>
                    <a:pt x="18047" y="1538"/>
                    <a:pt x="18076" y="1538"/>
                  </a:cubicBezTo>
                  <a:cubicBezTo>
                    <a:pt x="18080" y="1538"/>
                    <a:pt x="18083" y="1538"/>
                    <a:pt x="18086" y="1538"/>
                  </a:cubicBezTo>
                  <a:cubicBezTo>
                    <a:pt x="18181" y="1538"/>
                    <a:pt x="18270" y="1484"/>
                    <a:pt x="18311" y="1391"/>
                  </a:cubicBezTo>
                  <a:cubicBezTo>
                    <a:pt x="18364" y="1268"/>
                    <a:pt x="18310" y="1124"/>
                    <a:pt x="18185" y="1070"/>
                  </a:cubicBezTo>
                  <a:cubicBezTo>
                    <a:pt x="18153" y="1056"/>
                    <a:pt x="18119" y="1049"/>
                    <a:pt x="18086" y="1049"/>
                  </a:cubicBezTo>
                  <a:close/>
                  <a:moveTo>
                    <a:pt x="7823" y="1064"/>
                  </a:moveTo>
                  <a:cubicBezTo>
                    <a:pt x="7790" y="1064"/>
                    <a:pt x="7757" y="1070"/>
                    <a:pt x="7725" y="1084"/>
                  </a:cubicBezTo>
                  <a:cubicBezTo>
                    <a:pt x="7601" y="1138"/>
                    <a:pt x="7544" y="1285"/>
                    <a:pt x="7601" y="1407"/>
                  </a:cubicBezTo>
                  <a:cubicBezTo>
                    <a:pt x="7642" y="1499"/>
                    <a:pt x="7731" y="1555"/>
                    <a:pt x="7824" y="1556"/>
                  </a:cubicBezTo>
                  <a:cubicBezTo>
                    <a:pt x="7858" y="1556"/>
                    <a:pt x="7892" y="1547"/>
                    <a:pt x="7923" y="1535"/>
                  </a:cubicBezTo>
                  <a:cubicBezTo>
                    <a:pt x="8049" y="1479"/>
                    <a:pt x="8103" y="1333"/>
                    <a:pt x="8049" y="1210"/>
                  </a:cubicBezTo>
                  <a:cubicBezTo>
                    <a:pt x="8008" y="1118"/>
                    <a:pt x="7918" y="1064"/>
                    <a:pt x="7823" y="1064"/>
                  </a:cubicBezTo>
                  <a:close/>
                  <a:moveTo>
                    <a:pt x="19432" y="1736"/>
                  </a:moveTo>
                  <a:cubicBezTo>
                    <a:pt x="19348" y="1736"/>
                    <a:pt x="19265" y="1779"/>
                    <a:pt x="19219" y="1856"/>
                  </a:cubicBezTo>
                  <a:cubicBezTo>
                    <a:pt x="19151" y="1972"/>
                    <a:pt x="19190" y="2123"/>
                    <a:pt x="19305" y="2192"/>
                  </a:cubicBezTo>
                  <a:cubicBezTo>
                    <a:pt x="19342" y="2214"/>
                    <a:pt x="19384" y="2228"/>
                    <a:pt x="19426" y="2228"/>
                  </a:cubicBezTo>
                  <a:cubicBezTo>
                    <a:pt x="19428" y="2228"/>
                    <a:pt x="19429" y="2228"/>
                    <a:pt x="19431" y="2228"/>
                  </a:cubicBezTo>
                  <a:cubicBezTo>
                    <a:pt x="19514" y="2228"/>
                    <a:pt x="19596" y="2184"/>
                    <a:pt x="19641" y="2106"/>
                  </a:cubicBezTo>
                  <a:cubicBezTo>
                    <a:pt x="19712" y="1988"/>
                    <a:pt x="19673" y="1839"/>
                    <a:pt x="19555" y="1770"/>
                  </a:cubicBezTo>
                  <a:cubicBezTo>
                    <a:pt x="19516" y="1747"/>
                    <a:pt x="19474" y="1736"/>
                    <a:pt x="19432" y="1736"/>
                  </a:cubicBezTo>
                  <a:close/>
                  <a:moveTo>
                    <a:pt x="6486" y="1755"/>
                  </a:moveTo>
                  <a:cubicBezTo>
                    <a:pt x="6443" y="1755"/>
                    <a:pt x="6400" y="1766"/>
                    <a:pt x="6360" y="1790"/>
                  </a:cubicBezTo>
                  <a:cubicBezTo>
                    <a:pt x="6244" y="1858"/>
                    <a:pt x="6205" y="2008"/>
                    <a:pt x="6273" y="2126"/>
                  </a:cubicBezTo>
                  <a:cubicBezTo>
                    <a:pt x="6322" y="2203"/>
                    <a:pt x="6402" y="2245"/>
                    <a:pt x="6485" y="2245"/>
                  </a:cubicBezTo>
                  <a:cubicBezTo>
                    <a:pt x="6528" y="2245"/>
                    <a:pt x="6572" y="2234"/>
                    <a:pt x="6611" y="2210"/>
                  </a:cubicBezTo>
                  <a:cubicBezTo>
                    <a:pt x="6727" y="2141"/>
                    <a:pt x="6766" y="1992"/>
                    <a:pt x="6696" y="1874"/>
                  </a:cubicBezTo>
                  <a:cubicBezTo>
                    <a:pt x="6650" y="1798"/>
                    <a:pt x="6569" y="1755"/>
                    <a:pt x="6486" y="1755"/>
                  </a:cubicBezTo>
                  <a:close/>
                  <a:moveTo>
                    <a:pt x="20682" y="2577"/>
                  </a:moveTo>
                  <a:cubicBezTo>
                    <a:pt x="20608" y="2577"/>
                    <a:pt x="20535" y="2611"/>
                    <a:pt x="20488" y="2675"/>
                  </a:cubicBezTo>
                  <a:cubicBezTo>
                    <a:pt x="20406" y="2784"/>
                    <a:pt x="20425" y="2935"/>
                    <a:pt x="20533" y="3018"/>
                  </a:cubicBezTo>
                  <a:cubicBezTo>
                    <a:pt x="20578" y="3051"/>
                    <a:pt x="20629" y="3069"/>
                    <a:pt x="20682" y="3070"/>
                  </a:cubicBezTo>
                  <a:cubicBezTo>
                    <a:pt x="20757" y="3070"/>
                    <a:pt x="20830" y="3036"/>
                    <a:pt x="20877" y="2971"/>
                  </a:cubicBezTo>
                  <a:cubicBezTo>
                    <a:pt x="20959" y="2862"/>
                    <a:pt x="20939" y="2711"/>
                    <a:pt x="20831" y="2628"/>
                  </a:cubicBezTo>
                  <a:cubicBezTo>
                    <a:pt x="20787" y="2594"/>
                    <a:pt x="20734" y="2577"/>
                    <a:pt x="20682" y="2577"/>
                  </a:cubicBezTo>
                  <a:close/>
                  <a:moveTo>
                    <a:pt x="5237" y="2599"/>
                  </a:moveTo>
                  <a:cubicBezTo>
                    <a:pt x="5185" y="2599"/>
                    <a:pt x="5133" y="2616"/>
                    <a:pt x="5089" y="2650"/>
                  </a:cubicBezTo>
                  <a:cubicBezTo>
                    <a:pt x="4981" y="2732"/>
                    <a:pt x="4960" y="2887"/>
                    <a:pt x="5043" y="2994"/>
                  </a:cubicBezTo>
                  <a:cubicBezTo>
                    <a:pt x="5091" y="3056"/>
                    <a:pt x="5164" y="3091"/>
                    <a:pt x="5238" y="3091"/>
                  </a:cubicBezTo>
                  <a:cubicBezTo>
                    <a:pt x="5291" y="3091"/>
                    <a:pt x="5344" y="3074"/>
                    <a:pt x="5387" y="3040"/>
                  </a:cubicBezTo>
                  <a:cubicBezTo>
                    <a:pt x="5494" y="2957"/>
                    <a:pt x="5514" y="2802"/>
                    <a:pt x="5433" y="2696"/>
                  </a:cubicBezTo>
                  <a:cubicBezTo>
                    <a:pt x="5384" y="2633"/>
                    <a:pt x="5311" y="2599"/>
                    <a:pt x="5237" y="2599"/>
                  </a:cubicBezTo>
                  <a:close/>
                  <a:moveTo>
                    <a:pt x="21824" y="3560"/>
                  </a:moveTo>
                  <a:cubicBezTo>
                    <a:pt x="21760" y="3560"/>
                    <a:pt x="21697" y="3585"/>
                    <a:pt x="21648" y="3635"/>
                  </a:cubicBezTo>
                  <a:cubicBezTo>
                    <a:pt x="21555" y="3734"/>
                    <a:pt x="21556" y="3888"/>
                    <a:pt x="21655" y="3983"/>
                  </a:cubicBezTo>
                  <a:cubicBezTo>
                    <a:pt x="21700" y="4027"/>
                    <a:pt x="21762" y="4050"/>
                    <a:pt x="21821" y="4050"/>
                  </a:cubicBezTo>
                  <a:cubicBezTo>
                    <a:pt x="21822" y="4050"/>
                    <a:pt x="21823" y="4050"/>
                    <a:pt x="21825" y="4050"/>
                  </a:cubicBezTo>
                  <a:cubicBezTo>
                    <a:pt x="21889" y="4050"/>
                    <a:pt x="21951" y="4025"/>
                    <a:pt x="22001" y="3976"/>
                  </a:cubicBezTo>
                  <a:cubicBezTo>
                    <a:pt x="22096" y="3878"/>
                    <a:pt x="22091" y="3723"/>
                    <a:pt x="21996" y="3629"/>
                  </a:cubicBezTo>
                  <a:cubicBezTo>
                    <a:pt x="21948" y="3583"/>
                    <a:pt x="21886" y="3560"/>
                    <a:pt x="21824" y="3560"/>
                  </a:cubicBezTo>
                  <a:close/>
                  <a:moveTo>
                    <a:pt x="4096" y="3585"/>
                  </a:moveTo>
                  <a:cubicBezTo>
                    <a:pt x="4034" y="3585"/>
                    <a:pt x="3973" y="3608"/>
                    <a:pt x="3926" y="3655"/>
                  </a:cubicBezTo>
                  <a:lnTo>
                    <a:pt x="3924" y="3655"/>
                  </a:lnTo>
                  <a:cubicBezTo>
                    <a:pt x="3829" y="3749"/>
                    <a:pt x="3825" y="3904"/>
                    <a:pt x="3921" y="4002"/>
                  </a:cubicBezTo>
                  <a:cubicBezTo>
                    <a:pt x="3968" y="4050"/>
                    <a:pt x="4029" y="4074"/>
                    <a:pt x="4091" y="4074"/>
                  </a:cubicBezTo>
                  <a:cubicBezTo>
                    <a:pt x="4092" y="4074"/>
                    <a:pt x="4094" y="4074"/>
                    <a:pt x="4095" y="4074"/>
                  </a:cubicBezTo>
                  <a:cubicBezTo>
                    <a:pt x="4156" y="4074"/>
                    <a:pt x="4220" y="4052"/>
                    <a:pt x="4266" y="4005"/>
                  </a:cubicBezTo>
                  <a:cubicBezTo>
                    <a:pt x="4363" y="3911"/>
                    <a:pt x="4365" y="3757"/>
                    <a:pt x="4270" y="3658"/>
                  </a:cubicBezTo>
                  <a:cubicBezTo>
                    <a:pt x="4223" y="3609"/>
                    <a:pt x="4159" y="3585"/>
                    <a:pt x="4096" y="3585"/>
                  </a:cubicBezTo>
                  <a:close/>
                  <a:moveTo>
                    <a:pt x="22844" y="4672"/>
                  </a:moveTo>
                  <a:cubicBezTo>
                    <a:pt x="22790" y="4672"/>
                    <a:pt x="22735" y="4690"/>
                    <a:pt x="22689" y="4726"/>
                  </a:cubicBezTo>
                  <a:cubicBezTo>
                    <a:pt x="22585" y="4812"/>
                    <a:pt x="22570" y="4965"/>
                    <a:pt x="22655" y="5072"/>
                  </a:cubicBezTo>
                  <a:cubicBezTo>
                    <a:pt x="22703" y="5130"/>
                    <a:pt x="22775" y="5161"/>
                    <a:pt x="22844" y="5161"/>
                  </a:cubicBezTo>
                  <a:cubicBezTo>
                    <a:pt x="22899" y="5161"/>
                    <a:pt x="22953" y="5144"/>
                    <a:pt x="22999" y="5107"/>
                  </a:cubicBezTo>
                  <a:cubicBezTo>
                    <a:pt x="23104" y="5021"/>
                    <a:pt x="23119" y="4865"/>
                    <a:pt x="23034" y="4762"/>
                  </a:cubicBezTo>
                  <a:cubicBezTo>
                    <a:pt x="22986" y="4702"/>
                    <a:pt x="22915" y="4672"/>
                    <a:pt x="22844" y="4672"/>
                  </a:cubicBezTo>
                  <a:close/>
                  <a:moveTo>
                    <a:pt x="3080" y="4699"/>
                  </a:moveTo>
                  <a:cubicBezTo>
                    <a:pt x="3008" y="4699"/>
                    <a:pt x="2937" y="4730"/>
                    <a:pt x="2890" y="4789"/>
                  </a:cubicBezTo>
                  <a:cubicBezTo>
                    <a:pt x="2803" y="4895"/>
                    <a:pt x="2821" y="5050"/>
                    <a:pt x="2925" y="5134"/>
                  </a:cubicBezTo>
                  <a:cubicBezTo>
                    <a:pt x="2970" y="5171"/>
                    <a:pt x="3025" y="5188"/>
                    <a:pt x="3079" y="5190"/>
                  </a:cubicBezTo>
                  <a:cubicBezTo>
                    <a:pt x="3150" y="5190"/>
                    <a:pt x="3221" y="5157"/>
                    <a:pt x="3269" y="5099"/>
                  </a:cubicBezTo>
                  <a:cubicBezTo>
                    <a:pt x="3357" y="4993"/>
                    <a:pt x="3338" y="4838"/>
                    <a:pt x="3234" y="4754"/>
                  </a:cubicBezTo>
                  <a:cubicBezTo>
                    <a:pt x="3189" y="4717"/>
                    <a:pt x="3134" y="4699"/>
                    <a:pt x="3080" y="4699"/>
                  </a:cubicBezTo>
                  <a:close/>
                  <a:moveTo>
                    <a:pt x="23727" y="5894"/>
                  </a:moveTo>
                  <a:cubicBezTo>
                    <a:pt x="23682" y="5894"/>
                    <a:pt x="23636" y="5907"/>
                    <a:pt x="23595" y="5933"/>
                  </a:cubicBezTo>
                  <a:cubicBezTo>
                    <a:pt x="23482" y="6005"/>
                    <a:pt x="23449" y="6156"/>
                    <a:pt x="23522" y="6270"/>
                  </a:cubicBezTo>
                  <a:cubicBezTo>
                    <a:pt x="23567" y="6344"/>
                    <a:pt x="23647" y="6384"/>
                    <a:pt x="23726" y="6384"/>
                  </a:cubicBezTo>
                  <a:cubicBezTo>
                    <a:pt x="23771" y="6384"/>
                    <a:pt x="23816" y="6373"/>
                    <a:pt x="23858" y="6347"/>
                  </a:cubicBezTo>
                  <a:cubicBezTo>
                    <a:pt x="23972" y="6274"/>
                    <a:pt x="24006" y="6122"/>
                    <a:pt x="23934" y="6006"/>
                  </a:cubicBezTo>
                  <a:lnTo>
                    <a:pt x="23933" y="6006"/>
                  </a:lnTo>
                  <a:cubicBezTo>
                    <a:pt x="23886" y="5934"/>
                    <a:pt x="23808" y="5894"/>
                    <a:pt x="23727" y="5894"/>
                  </a:cubicBezTo>
                  <a:close/>
                  <a:moveTo>
                    <a:pt x="2201" y="5923"/>
                  </a:moveTo>
                  <a:cubicBezTo>
                    <a:pt x="2119" y="5923"/>
                    <a:pt x="2039" y="5964"/>
                    <a:pt x="1992" y="6038"/>
                  </a:cubicBezTo>
                  <a:cubicBezTo>
                    <a:pt x="1920" y="6153"/>
                    <a:pt x="1955" y="6305"/>
                    <a:pt x="2069" y="6378"/>
                  </a:cubicBezTo>
                  <a:cubicBezTo>
                    <a:pt x="2111" y="6404"/>
                    <a:pt x="2155" y="6415"/>
                    <a:pt x="2201" y="6415"/>
                  </a:cubicBezTo>
                  <a:cubicBezTo>
                    <a:pt x="2282" y="6415"/>
                    <a:pt x="2362" y="6374"/>
                    <a:pt x="2408" y="6301"/>
                  </a:cubicBezTo>
                  <a:lnTo>
                    <a:pt x="2406" y="6301"/>
                  </a:lnTo>
                  <a:cubicBezTo>
                    <a:pt x="2479" y="6184"/>
                    <a:pt x="2446" y="6033"/>
                    <a:pt x="2332" y="5961"/>
                  </a:cubicBezTo>
                  <a:cubicBezTo>
                    <a:pt x="2291" y="5935"/>
                    <a:pt x="2245" y="5923"/>
                    <a:pt x="2201" y="5923"/>
                  </a:cubicBezTo>
                  <a:close/>
                  <a:moveTo>
                    <a:pt x="24459" y="7212"/>
                  </a:moveTo>
                  <a:cubicBezTo>
                    <a:pt x="24423" y="7212"/>
                    <a:pt x="24387" y="7220"/>
                    <a:pt x="24353" y="7237"/>
                  </a:cubicBezTo>
                  <a:cubicBezTo>
                    <a:pt x="24231" y="7294"/>
                    <a:pt x="24179" y="7441"/>
                    <a:pt x="24238" y="7562"/>
                  </a:cubicBezTo>
                  <a:cubicBezTo>
                    <a:pt x="24280" y="7651"/>
                    <a:pt x="24367" y="7701"/>
                    <a:pt x="24459" y="7702"/>
                  </a:cubicBezTo>
                  <a:cubicBezTo>
                    <a:pt x="24494" y="7702"/>
                    <a:pt x="24530" y="7695"/>
                    <a:pt x="24565" y="7679"/>
                  </a:cubicBezTo>
                  <a:cubicBezTo>
                    <a:pt x="24687" y="7619"/>
                    <a:pt x="24738" y="7473"/>
                    <a:pt x="24681" y="7351"/>
                  </a:cubicBezTo>
                  <a:cubicBezTo>
                    <a:pt x="24638" y="7264"/>
                    <a:pt x="24550" y="7212"/>
                    <a:pt x="24459" y="7212"/>
                  </a:cubicBezTo>
                  <a:close/>
                  <a:moveTo>
                    <a:pt x="1470" y="7246"/>
                  </a:moveTo>
                  <a:cubicBezTo>
                    <a:pt x="1380" y="7246"/>
                    <a:pt x="1293" y="7298"/>
                    <a:pt x="1252" y="7386"/>
                  </a:cubicBezTo>
                  <a:cubicBezTo>
                    <a:pt x="1193" y="7508"/>
                    <a:pt x="1245" y="7655"/>
                    <a:pt x="1367" y="7712"/>
                  </a:cubicBezTo>
                  <a:cubicBezTo>
                    <a:pt x="1401" y="7728"/>
                    <a:pt x="1438" y="7735"/>
                    <a:pt x="1474" y="7735"/>
                  </a:cubicBezTo>
                  <a:cubicBezTo>
                    <a:pt x="1563" y="7735"/>
                    <a:pt x="1651" y="7685"/>
                    <a:pt x="1693" y="7597"/>
                  </a:cubicBezTo>
                  <a:cubicBezTo>
                    <a:pt x="1753" y="7474"/>
                    <a:pt x="1701" y="7328"/>
                    <a:pt x="1578" y="7271"/>
                  </a:cubicBezTo>
                  <a:cubicBezTo>
                    <a:pt x="1543" y="7254"/>
                    <a:pt x="1506" y="7246"/>
                    <a:pt x="1470" y="7246"/>
                  </a:cubicBezTo>
                  <a:close/>
                  <a:moveTo>
                    <a:pt x="25031" y="8606"/>
                  </a:moveTo>
                  <a:cubicBezTo>
                    <a:pt x="25004" y="8606"/>
                    <a:pt x="24976" y="8611"/>
                    <a:pt x="24949" y="8620"/>
                  </a:cubicBezTo>
                  <a:cubicBezTo>
                    <a:pt x="24823" y="8663"/>
                    <a:pt x="24753" y="8803"/>
                    <a:pt x="24797" y="8931"/>
                  </a:cubicBezTo>
                  <a:cubicBezTo>
                    <a:pt x="24831" y="9032"/>
                    <a:pt x="24926" y="9097"/>
                    <a:pt x="25028" y="9097"/>
                  </a:cubicBezTo>
                  <a:cubicBezTo>
                    <a:pt x="25028" y="9097"/>
                    <a:pt x="25029" y="9097"/>
                    <a:pt x="25030" y="9097"/>
                  </a:cubicBezTo>
                  <a:cubicBezTo>
                    <a:pt x="25054" y="9097"/>
                    <a:pt x="25082" y="9093"/>
                    <a:pt x="25108" y="9083"/>
                  </a:cubicBezTo>
                  <a:cubicBezTo>
                    <a:pt x="25234" y="9041"/>
                    <a:pt x="25303" y="8901"/>
                    <a:pt x="25260" y="8774"/>
                  </a:cubicBezTo>
                  <a:cubicBezTo>
                    <a:pt x="25227" y="8671"/>
                    <a:pt x="25133" y="8606"/>
                    <a:pt x="25031" y="8606"/>
                  </a:cubicBezTo>
                  <a:close/>
                  <a:moveTo>
                    <a:pt x="906" y="8644"/>
                  </a:moveTo>
                  <a:cubicBezTo>
                    <a:pt x="803" y="8644"/>
                    <a:pt x="707" y="8708"/>
                    <a:pt x="672" y="8810"/>
                  </a:cubicBezTo>
                  <a:cubicBezTo>
                    <a:pt x="629" y="8938"/>
                    <a:pt x="701" y="9078"/>
                    <a:pt x="828" y="9121"/>
                  </a:cubicBezTo>
                  <a:cubicBezTo>
                    <a:pt x="854" y="9129"/>
                    <a:pt x="882" y="9133"/>
                    <a:pt x="905" y="9134"/>
                  </a:cubicBezTo>
                  <a:cubicBezTo>
                    <a:pt x="1007" y="9134"/>
                    <a:pt x="1102" y="9070"/>
                    <a:pt x="1137" y="8967"/>
                  </a:cubicBezTo>
                  <a:cubicBezTo>
                    <a:pt x="1179" y="8839"/>
                    <a:pt x="1111" y="8699"/>
                    <a:pt x="983" y="8657"/>
                  </a:cubicBezTo>
                  <a:cubicBezTo>
                    <a:pt x="958" y="8648"/>
                    <a:pt x="931" y="8644"/>
                    <a:pt x="906" y="8644"/>
                  </a:cubicBezTo>
                  <a:close/>
                  <a:moveTo>
                    <a:pt x="25427" y="10061"/>
                  </a:moveTo>
                  <a:cubicBezTo>
                    <a:pt x="25411" y="10061"/>
                    <a:pt x="25394" y="10063"/>
                    <a:pt x="25378" y="10066"/>
                  </a:cubicBezTo>
                  <a:cubicBezTo>
                    <a:pt x="25246" y="10093"/>
                    <a:pt x="25162" y="10226"/>
                    <a:pt x="25189" y="10357"/>
                  </a:cubicBezTo>
                  <a:cubicBezTo>
                    <a:pt x="25213" y="10472"/>
                    <a:pt x="25315" y="10551"/>
                    <a:pt x="25427" y="10551"/>
                  </a:cubicBezTo>
                  <a:cubicBezTo>
                    <a:pt x="25444" y="10551"/>
                    <a:pt x="25463" y="10551"/>
                    <a:pt x="25478" y="10548"/>
                  </a:cubicBezTo>
                  <a:cubicBezTo>
                    <a:pt x="25612" y="10518"/>
                    <a:pt x="25696" y="10388"/>
                    <a:pt x="25669" y="10257"/>
                  </a:cubicBezTo>
                  <a:cubicBezTo>
                    <a:pt x="25644" y="10140"/>
                    <a:pt x="25541" y="10061"/>
                    <a:pt x="25427" y="10061"/>
                  </a:cubicBezTo>
                  <a:close/>
                  <a:moveTo>
                    <a:pt x="512" y="10099"/>
                  </a:moveTo>
                  <a:cubicBezTo>
                    <a:pt x="397" y="10099"/>
                    <a:pt x="294" y="10180"/>
                    <a:pt x="271" y="10295"/>
                  </a:cubicBezTo>
                  <a:cubicBezTo>
                    <a:pt x="244" y="10428"/>
                    <a:pt x="328" y="10558"/>
                    <a:pt x="461" y="10585"/>
                  </a:cubicBezTo>
                  <a:cubicBezTo>
                    <a:pt x="477" y="10589"/>
                    <a:pt x="495" y="10590"/>
                    <a:pt x="513" y="10590"/>
                  </a:cubicBezTo>
                  <a:cubicBezTo>
                    <a:pt x="624" y="10590"/>
                    <a:pt x="726" y="10509"/>
                    <a:pt x="752" y="10394"/>
                  </a:cubicBezTo>
                  <a:cubicBezTo>
                    <a:pt x="779" y="10263"/>
                    <a:pt x="692" y="10134"/>
                    <a:pt x="561" y="10104"/>
                  </a:cubicBezTo>
                  <a:cubicBezTo>
                    <a:pt x="545" y="10100"/>
                    <a:pt x="528" y="10099"/>
                    <a:pt x="512" y="10099"/>
                  </a:cubicBezTo>
                  <a:close/>
                  <a:moveTo>
                    <a:pt x="25652" y="11553"/>
                  </a:moveTo>
                  <a:cubicBezTo>
                    <a:pt x="25645" y="11553"/>
                    <a:pt x="25637" y="11553"/>
                    <a:pt x="25630" y="11554"/>
                  </a:cubicBezTo>
                  <a:cubicBezTo>
                    <a:pt x="25497" y="11565"/>
                    <a:pt x="25396" y="11686"/>
                    <a:pt x="25409" y="11821"/>
                  </a:cubicBezTo>
                  <a:cubicBezTo>
                    <a:pt x="25420" y="11948"/>
                    <a:pt x="25526" y="12044"/>
                    <a:pt x="25653" y="12044"/>
                  </a:cubicBezTo>
                  <a:cubicBezTo>
                    <a:pt x="25660" y="12044"/>
                    <a:pt x="25668" y="12043"/>
                    <a:pt x="25675" y="12043"/>
                  </a:cubicBezTo>
                  <a:cubicBezTo>
                    <a:pt x="25810" y="12031"/>
                    <a:pt x="25909" y="11910"/>
                    <a:pt x="25897" y="11775"/>
                  </a:cubicBezTo>
                  <a:cubicBezTo>
                    <a:pt x="25887" y="11649"/>
                    <a:pt x="25778" y="11553"/>
                    <a:pt x="25652" y="11553"/>
                  </a:cubicBezTo>
                  <a:close/>
                  <a:moveTo>
                    <a:pt x="290" y="11592"/>
                  </a:moveTo>
                  <a:cubicBezTo>
                    <a:pt x="164" y="11592"/>
                    <a:pt x="58" y="11689"/>
                    <a:pt x="48" y="11816"/>
                  </a:cubicBezTo>
                  <a:cubicBezTo>
                    <a:pt x="36" y="11950"/>
                    <a:pt x="135" y="12070"/>
                    <a:pt x="270" y="12081"/>
                  </a:cubicBezTo>
                  <a:lnTo>
                    <a:pt x="290" y="12081"/>
                  </a:lnTo>
                  <a:cubicBezTo>
                    <a:pt x="417" y="12081"/>
                    <a:pt x="524" y="11985"/>
                    <a:pt x="535" y="11858"/>
                  </a:cubicBezTo>
                  <a:cubicBezTo>
                    <a:pt x="548" y="11723"/>
                    <a:pt x="447" y="11606"/>
                    <a:pt x="312" y="11593"/>
                  </a:cubicBezTo>
                  <a:cubicBezTo>
                    <a:pt x="304" y="11593"/>
                    <a:pt x="297" y="11592"/>
                    <a:pt x="290" y="11592"/>
                  </a:cubicBezTo>
                  <a:close/>
                  <a:moveTo>
                    <a:pt x="25699" y="13060"/>
                  </a:moveTo>
                  <a:cubicBezTo>
                    <a:pt x="25566" y="13060"/>
                    <a:pt x="25458" y="13165"/>
                    <a:pt x="25455" y="13300"/>
                  </a:cubicBezTo>
                  <a:cubicBezTo>
                    <a:pt x="25451" y="13435"/>
                    <a:pt x="25557" y="13547"/>
                    <a:pt x="25692" y="13551"/>
                  </a:cubicBezTo>
                  <a:lnTo>
                    <a:pt x="25700" y="13551"/>
                  </a:lnTo>
                  <a:cubicBezTo>
                    <a:pt x="25831" y="13551"/>
                    <a:pt x="25941" y="13445"/>
                    <a:pt x="25945" y="13312"/>
                  </a:cubicBezTo>
                  <a:cubicBezTo>
                    <a:pt x="25949" y="13175"/>
                    <a:pt x="25841" y="13064"/>
                    <a:pt x="25706" y="13060"/>
                  </a:cubicBezTo>
                  <a:cubicBezTo>
                    <a:pt x="25704" y="13060"/>
                    <a:pt x="25701" y="13060"/>
                    <a:pt x="25699" y="13060"/>
                  </a:cubicBezTo>
                  <a:close/>
                  <a:moveTo>
                    <a:pt x="248" y="13099"/>
                  </a:moveTo>
                  <a:cubicBezTo>
                    <a:pt x="246" y="13099"/>
                    <a:pt x="243" y="13099"/>
                    <a:pt x="240" y="13100"/>
                  </a:cubicBezTo>
                  <a:cubicBezTo>
                    <a:pt x="106" y="13103"/>
                    <a:pt x="1" y="13215"/>
                    <a:pt x="2" y="13352"/>
                  </a:cubicBezTo>
                  <a:cubicBezTo>
                    <a:pt x="8" y="13483"/>
                    <a:pt x="116" y="13589"/>
                    <a:pt x="247" y="13589"/>
                  </a:cubicBezTo>
                  <a:lnTo>
                    <a:pt x="255" y="13589"/>
                  </a:lnTo>
                  <a:cubicBezTo>
                    <a:pt x="390" y="13585"/>
                    <a:pt x="496" y="13471"/>
                    <a:pt x="492" y="13336"/>
                  </a:cubicBezTo>
                  <a:cubicBezTo>
                    <a:pt x="488" y="13204"/>
                    <a:pt x="380" y="13099"/>
                    <a:pt x="248" y="13099"/>
                  </a:cubicBezTo>
                  <a:close/>
                  <a:moveTo>
                    <a:pt x="25571" y="14562"/>
                  </a:moveTo>
                  <a:cubicBezTo>
                    <a:pt x="25451" y="14562"/>
                    <a:pt x="25346" y="14650"/>
                    <a:pt x="25328" y="14772"/>
                  </a:cubicBezTo>
                  <a:cubicBezTo>
                    <a:pt x="25308" y="14906"/>
                    <a:pt x="25401" y="15031"/>
                    <a:pt x="25535" y="15051"/>
                  </a:cubicBezTo>
                  <a:cubicBezTo>
                    <a:pt x="25547" y="15052"/>
                    <a:pt x="25560" y="15052"/>
                    <a:pt x="25571" y="15053"/>
                  </a:cubicBezTo>
                  <a:cubicBezTo>
                    <a:pt x="25691" y="15053"/>
                    <a:pt x="25796" y="14965"/>
                    <a:pt x="25814" y="14843"/>
                  </a:cubicBezTo>
                  <a:cubicBezTo>
                    <a:pt x="25834" y="14709"/>
                    <a:pt x="25741" y="14584"/>
                    <a:pt x="25607" y="14564"/>
                  </a:cubicBezTo>
                  <a:cubicBezTo>
                    <a:pt x="25595" y="14562"/>
                    <a:pt x="25583" y="14562"/>
                    <a:pt x="25571" y="14562"/>
                  </a:cubicBezTo>
                  <a:close/>
                  <a:moveTo>
                    <a:pt x="381" y="14601"/>
                  </a:moveTo>
                  <a:cubicBezTo>
                    <a:pt x="369" y="14601"/>
                    <a:pt x="357" y="14602"/>
                    <a:pt x="345" y="14604"/>
                  </a:cubicBezTo>
                  <a:cubicBezTo>
                    <a:pt x="212" y="14622"/>
                    <a:pt x="120" y="14749"/>
                    <a:pt x="140" y="14882"/>
                  </a:cubicBezTo>
                  <a:cubicBezTo>
                    <a:pt x="157" y="15003"/>
                    <a:pt x="261" y="15092"/>
                    <a:pt x="381" y="15092"/>
                  </a:cubicBezTo>
                  <a:cubicBezTo>
                    <a:pt x="395" y="15092"/>
                    <a:pt x="406" y="15091"/>
                    <a:pt x="418" y="15088"/>
                  </a:cubicBezTo>
                  <a:cubicBezTo>
                    <a:pt x="552" y="15068"/>
                    <a:pt x="644" y="14944"/>
                    <a:pt x="624" y="14809"/>
                  </a:cubicBezTo>
                  <a:cubicBezTo>
                    <a:pt x="606" y="14688"/>
                    <a:pt x="501" y="14601"/>
                    <a:pt x="381" y="14601"/>
                  </a:cubicBezTo>
                  <a:close/>
                  <a:moveTo>
                    <a:pt x="25265" y="16039"/>
                  </a:moveTo>
                  <a:cubicBezTo>
                    <a:pt x="25157" y="16039"/>
                    <a:pt x="25058" y="16111"/>
                    <a:pt x="25030" y="16220"/>
                  </a:cubicBezTo>
                  <a:cubicBezTo>
                    <a:pt x="24992" y="16352"/>
                    <a:pt x="25072" y="16484"/>
                    <a:pt x="25202" y="16520"/>
                  </a:cubicBezTo>
                  <a:cubicBezTo>
                    <a:pt x="25224" y="16525"/>
                    <a:pt x="25246" y="16529"/>
                    <a:pt x="25265" y="16530"/>
                  </a:cubicBezTo>
                  <a:cubicBezTo>
                    <a:pt x="25372" y="16530"/>
                    <a:pt x="25472" y="16457"/>
                    <a:pt x="25502" y="16347"/>
                  </a:cubicBezTo>
                  <a:cubicBezTo>
                    <a:pt x="25536" y="16219"/>
                    <a:pt x="25458" y="16083"/>
                    <a:pt x="25329" y="16048"/>
                  </a:cubicBezTo>
                  <a:cubicBezTo>
                    <a:pt x="25307" y="16042"/>
                    <a:pt x="25286" y="16039"/>
                    <a:pt x="25265" y="16039"/>
                  </a:cubicBezTo>
                  <a:close/>
                  <a:moveTo>
                    <a:pt x="692" y="16075"/>
                  </a:moveTo>
                  <a:cubicBezTo>
                    <a:pt x="671" y="16075"/>
                    <a:pt x="650" y="16078"/>
                    <a:pt x="628" y="16084"/>
                  </a:cubicBezTo>
                  <a:cubicBezTo>
                    <a:pt x="498" y="16121"/>
                    <a:pt x="421" y="16255"/>
                    <a:pt x="456" y="16386"/>
                  </a:cubicBezTo>
                  <a:cubicBezTo>
                    <a:pt x="484" y="16494"/>
                    <a:pt x="583" y="16566"/>
                    <a:pt x="691" y="16566"/>
                  </a:cubicBezTo>
                  <a:cubicBezTo>
                    <a:pt x="712" y="16566"/>
                    <a:pt x="733" y="16562"/>
                    <a:pt x="755" y="16556"/>
                  </a:cubicBezTo>
                  <a:cubicBezTo>
                    <a:pt x="886" y="16521"/>
                    <a:pt x="962" y="16388"/>
                    <a:pt x="928" y="16256"/>
                  </a:cubicBezTo>
                  <a:cubicBezTo>
                    <a:pt x="899" y="16147"/>
                    <a:pt x="800" y="16075"/>
                    <a:pt x="692" y="16075"/>
                  </a:cubicBezTo>
                  <a:close/>
                  <a:moveTo>
                    <a:pt x="24787" y="17467"/>
                  </a:moveTo>
                  <a:cubicBezTo>
                    <a:pt x="24689" y="17467"/>
                    <a:pt x="24599" y="17525"/>
                    <a:pt x="24560" y="17620"/>
                  </a:cubicBezTo>
                  <a:cubicBezTo>
                    <a:pt x="24508" y="17747"/>
                    <a:pt x="24570" y="17890"/>
                    <a:pt x="24695" y="17941"/>
                  </a:cubicBezTo>
                  <a:cubicBezTo>
                    <a:pt x="24724" y="17952"/>
                    <a:pt x="24755" y="17959"/>
                    <a:pt x="24788" y="17959"/>
                  </a:cubicBezTo>
                  <a:cubicBezTo>
                    <a:pt x="24885" y="17959"/>
                    <a:pt x="24976" y="17900"/>
                    <a:pt x="25016" y="17806"/>
                  </a:cubicBezTo>
                  <a:cubicBezTo>
                    <a:pt x="25067" y="17680"/>
                    <a:pt x="25006" y="17536"/>
                    <a:pt x="24881" y="17485"/>
                  </a:cubicBezTo>
                  <a:cubicBezTo>
                    <a:pt x="24850" y="17473"/>
                    <a:pt x="24818" y="17467"/>
                    <a:pt x="24787" y="17467"/>
                  </a:cubicBezTo>
                  <a:close/>
                  <a:moveTo>
                    <a:pt x="1174" y="17503"/>
                  </a:moveTo>
                  <a:cubicBezTo>
                    <a:pt x="1143" y="17503"/>
                    <a:pt x="1112" y="17508"/>
                    <a:pt x="1082" y="17521"/>
                  </a:cubicBezTo>
                  <a:cubicBezTo>
                    <a:pt x="957" y="17572"/>
                    <a:pt x="897" y="17716"/>
                    <a:pt x="947" y="17841"/>
                  </a:cubicBezTo>
                  <a:cubicBezTo>
                    <a:pt x="987" y="17937"/>
                    <a:pt x="1080" y="17994"/>
                    <a:pt x="1175" y="17994"/>
                  </a:cubicBezTo>
                  <a:cubicBezTo>
                    <a:pt x="1206" y="17994"/>
                    <a:pt x="1237" y="17987"/>
                    <a:pt x="1267" y="17976"/>
                  </a:cubicBezTo>
                  <a:cubicBezTo>
                    <a:pt x="1392" y="17924"/>
                    <a:pt x="1453" y="17781"/>
                    <a:pt x="1402" y="17655"/>
                  </a:cubicBezTo>
                  <a:cubicBezTo>
                    <a:pt x="1363" y="17561"/>
                    <a:pt x="1271" y="17503"/>
                    <a:pt x="1174" y="17503"/>
                  </a:cubicBezTo>
                  <a:close/>
                  <a:moveTo>
                    <a:pt x="24139" y="18831"/>
                  </a:moveTo>
                  <a:cubicBezTo>
                    <a:pt x="24053" y="18831"/>
                    <a:pt x="23970" y="18877"/>
                    <a:pt x="23926" y="18958"/>
                  </a:cubicBezTo>
                  <a:cubicBezTo>
                    <a:pt x="23860" y="19077"/>
                    <a:pt x="23903" y="19226"/>
                    <a:pt x="24022" y="19292"/>
                  </a:cubicBezTo>
                  <a:cubicBezTo>
                    <a:pt x="24058" y="19313"/>
                    <a:pt x="24100" y="19321"/>
                    <a:pt x="24141" y="19321"/>
                  </a:cubicBezTo>
                  <a:cubicBezTo>
                    <a:pt x="24227" y="19321"/>
                    <a:pt x="24311" y="19278"/>
                    <a:pt x="24357" y="19195"/>
                  </a:cubicBezTo>
                  <a:cubicBezTo>
                    <a:pt x="24421" y="19077"/>
                    <a:pt x="24378" y="18927"/>
                    <a:pt x="24258" y="18863"/>
                  </a:cubicBezTo>
                  <a:cubicBezTo>
                    <a:pt x="24220" y="18841"/>
                    <a:pt x="24179" y="18831"/>
                    <a:pt x="24139" y="18831"/>
                  </a:cubicBezTo>
                  <a:close/>
                  <a:moveTo>
                    <a:pt x="1825" y="18865"/>
                  </a:moveTo>
                  <a:cubicBezTo>
                    <a:pt x="1785" y="18865"/>
                    <a:pt x="1745" y="18875"/>
                    <a:pt x="1707" y="18895"/>
                  </a:cubicBezTo>
                  <a:cubicBezTo>
                    <a:pt x="1588" y="18960"/>
                    <a:pt x="1545" y="19109"/>
                    <a:pt x="1611" y="19228"/>
                  </a:cubicBezTo>
                  <a:cubicBezTo>
                    <a:pt x="1655" y="19309"/>
                    <a:pt x="1739" y="19352"/>
                    <a:pt x="1827" y="19355"/>
                  </a:cubicBezTo>
                  <a:cubicBezTo>
                    <a:pt x="1865" y="19355"/>
                    <a:pt x="1906" y="19344"/>
                    <a:pt x="1945" y="19324"/>
                  </a:cubicBezTo>
                  <a:cubicBezTo>
                    <a:pt x="2062" y="19258"/>
                    <a:pt x="2106" y="19109"/>
                    <a:pt x="2040" y="18991"/>
                  </a:cubicBezTo>
                  <a:cubicBezTo>
                    <a:pt x="1995" y="18910"/>
                    <a:pt x="1911" y="18865"/>
                    <a:pt x="1825" y="18865"/>
                  </a:cubicBezTo>
                  <a:close/>
                  <a:moveTo>
                    <a:pt x="23335" y="20108"/>
                  </a:moveTo>
                  <a:cubicBezTo>
                    <a:pt x="23260" y="20108"/>
                    <a:pt x="23185" y="20143"/>
                    <a:pt x="23137" y="20210"/>
                  </a:cubicBezTo>
                  <a:cubicBezTo>
                    <a:pt x="23059" y="20320"/>
                    <a:pt x="23083" y="20473"/>
                    <a:pt x="23194" y="20554"/>
                  </a:cubicBezTo>
                  <a:cubicBezTo>
                    <a:pt x="23238" y="20584"/>
                    <a:pt x="23285" y="20599"/>
                    <a:pt x="23335" y="20599"/>
                  </a:cubicBezTo>
                  <a:cubicBezTo>
                    <a:pt x="23412" y="20599"/>
                    <a:pt x="23488" y="20563"/>
                    <a:pt x="23534" y="20497"/>
                  </a:cubicBezTo>
                  <a:lnTo>
                    <a:pt x="23536" y="20497"/>
                  </a:lnTo>
                  <a:cubicBezTo>
                    <a:pt x="23615" y="20385"/>
                    <a:pt x="23589" y="20232"/>
                    <a:pt x="23477" y="20153"/>
                  </a:cubicBezTo>
                  <a:cubicBezTo>
                    <a:pt x="23434" y="20123"/>
                    <a:pt x="23385" y="20108"/>
                    <a:pt x="23335" y="20108"/>
                  </a:cubicBezTo>
                  <a:close/>
                  <a:moveTo>
                    <a:pt x="2630" y="20137"/>
                  </a:moveTo>
                  <a:cubicBezTo>
                    <a:pt x="2580" y="20137"/>
                    <a:pt x="2530" y="20151"/>
                    <a:pt x="2486" y="20182"/>
                  </a:cubicBezTo>
                  <a:cubicBezTo>
                    <a:pt x="2378" y="20262"/>
                    <a:pt x="2352" y="20416"/>
                    <a:pt x="2432" y="20527"/>
                  </a:cubicBezTo>
                  <a:cubicBezTo>
                    <a:pt x="2480" y="20592"/>
                    <a:pt x="2557" y="20627"/>
                    <a:pt x="2631" y="20627"/>
                  </a:cubicBezTo>
                  <a:cubicBezTo>
                    <a:pt x="2681" y="20627"/>
                    <a:pt x="2730" y="20612"/>
                    <a:pt x="2773" y="20581"/>
                  </a:cubicBezTo>
                  <a:cubicBezTo>
                    <a:pt x="2884" y="20503"/>
                    <a:pt x="2909" y="20350"/>
                    <a:pt x="2830" y="20239"/>
                  </a:cubicBezTo>
                  <a:cubicBezTo>
                    <a:pt x="2782" y="20172"/>
                    <a:pt x="2706" y="20137"/>
                    <a:pt x="2630" y="20137"/>
                  </a:cubicBezTo>
                  <a:close/>
                  <a:moveTo>
                    <a:pt x="22391" y="21281"/>
                  </a:moveTo>
                  <a:cubicBezTo>
                    <a:pt x="22324" y="21281"/>
                    <a:pt x="22257" y="21308"/>
                    <a:pt x="22209" y="21362"/>
                  </a:cubicBezTo>
                  <a:cubicBezTo>
                    <a:pt x="22116" y="21461"/>
                    <a:pt x="22124" y="21616"/>
                    <a:pt x="22224" y="21706"/>
                  </a:cubicBezTo>
                  <a:cubicBezTo>
                    <a:pt x="22271" y="21751"/>
                    <a:pt x="22329" y="21771"/>
                    <a:pt x="22388" y="21771"/>
                  </a:cubicBezTo>
                  <a:cubicBezTo>
                    <a:pt x="22455" y="21771"/>
                    <a:pt x="22522" y="21743"/>
                    <a:pt x="22572" y="21691"/>
                  </a:cubicBezTo>
                  <a:cubicBezTo>
                    <a:pt x="22662" y="21591"/>
                    <a:pt x="22656" y="21436"/>
                    <a:pt x="22556" y="21345"/>
                  </a:cubicBezTo>
                  <a:cubicBezTo>
                    <a:pt x="22509" y="21302"/>
                    <a:pt x="22450" y="21281"/>
                    <a:pt x="22391" y="21281"/>
                  </a:cubicBezTo>
                  <a:close/>
                  <a:moveTo>
                    <a:pt x="3582" y="21307"/>
                  </a:moveTo>
                  <a:cubicBezTo>
                    <a:pt x="3523" y="21307"/>
                    <a:pt x="3463" y="21329"/>
                    <a:pt x="3416" y="21372"/>
                  </a:cubicBezTo>
                  <a:cubicBezTo>
                    <a:pt x="3316" y="21463"/>
                    <a:pt x="3310" y="21619"/>
                    <a:pt x="3400" y="21720"/>
                  </a:cubicBezTo>
                  <a:cubicBezTo>
                    <a:pt x="3450" y="21771"/>
                    <a:pt x="3517" y="21797"/>
                    <a:pt x="3581" y="21797"/>
                  </a:cubicBezTo>
                  <a:cubicBezTo>
                    <a:pt x="3642" y="21797"/>
                    <a:pt x="3701" y="21775"/>
                    <a:pt x="3748" y="21732"/>
                  </a:cubicBezTo>
                  <a:cubicBezTo>
                    <a:pt x="3848" y="21643"/>
                    <a:pt x="3853" y="21486"/>
                    <a:pt x="3761" y="21388"/>
                  </a:cubicBezTo>
                  <a:cubicBezTo>
                    <a:pt x="3714" y="21334"/>
                    <a:pt x="3648" y="21307"/>
                    <a:pt x="3582" y="21307"/>
                  </a:cubicBezTo>
                  <a:close/>
                  <a:moveTo>
                    <a:pt x="21310" y="22335"/>
                  </a:moveTo>
                  <a:cubicBezTo>
                    <a:pt x="21253" y="22335"/>
                    <a:pt x="21195" y="22355"/>
                    <a:pt x="21148" y="22396"/>
                  </a:cubicBezTo>
                  <a:cubicBezTo>
                    <a:pt x="21047" y="22484"/>
                    <a:pt x="21034" y="22639"/>
                    <a:pt x="21126" y="22741"/>
                  </a:cubicBezTo>
                  <a:cubicBezTo>
                    <a:pt x="21172" y="22794"/>
                    <a:pt x="21239" y="22824"/>
                    <a:pt x="21306" y="22824"/>
                  </a:cubicBezTo>
                  <a:cubicBezTo>
                    <a:pt x="21307" y="22824"/>
                    <a:pt x="21308" y="22824"/>
                    <a:pt x="21309" y="22824"/>
                  </a:cubicBezTo>
                  <a:cubicBezTo>
                    <a:pt x="21366" y="22824"/>
                    <a:pt x="21423" y="22805"/>
                    <a:pt x="21470" y="22765"/>
                  </a:cubicBezTo>
                  <a:lnTo>
                    <a:pt x="21470" y="22764"/>
                  </a:lnTo>
                  <a:cubicBezTo>
                    <a:pt x="21573" y="22676"/>
                    <a:pt x="21584" y="22521"/>
                    <a:pt x="21496" y="22420"/>
                  </a:cubicBezTo>
                  <a:cubicBezTo>
                    <a:pt x="21447" y="22364"/>
                    <a:pt x="21378" y="22335"/>
                    <a:pt x="21310" y="22335"/>
                  </a:cubicBezTo>
                  <a:close/>
                  <a:moveTo>
                    <a:pt x="4664" y="22356"/>
                  </a:moveTo>
                  <a:cubicBezTo>
                    <a:pt x="4595" y="22356"/>
                    <a:pt x="4526" y="22385"/>
                    <a:pt x="4478" y="22442"/>
                  </a:cubicBezTo>
                  <a:cubicBezTo>
                    <a:pt x="4390" y="22544"/>
                    <a:pt x="4401" y="22698"/>
                    <a:pt x="4505" y="22789"/>
                  </a:cubicBezTo>
                  <a:lnTo>
                    <a:pt x="4505" y="22788"/>
                  </a:lnTo>
                  <a:cubicBezTo>
                    <a:pt x="4548" y="22827"/>
                    <a:pt x="4602" y="22846"/>
                    <a:pt x="4656" y="22846"/>
                  </a:cubicBezTo>
                  <a:cubicBezTo>
                    <a:pt x="4659" y="22846"/>
                    <a:pt x="4662" y="22846"/>
                    <a:pt x="4665" y="22846"/>
                  </a:cubicBezTo>
                  <a:cubicBezTo>
                    <a:pt x="4733" y="22846"/>
                    <a:pt x="4803" y="22817"/>
                    <a:pt x="4851" y="22760"/>
                  </a:cubicBezTo>
                  <a:cubicBezTo>
                    <a:pt x="4939" y="22659"/>
                    <a:pt x="4928" y="22504"/>
                    <a:pt x="4825" y="22416"/>
                  </a:cubicBezTo>
                  <a:cubicBezTo>
                    <a:pt x="4779" y="22376"/>
                    <a:pt x="4721" y="22356"/>
                    <a:pt x="4664" y="22356"/>
                  </a:cubicBezTo>
                  <a:close/>
                  <a:moveTo>
                    <a:pt x="20113" y="23254"/>
                  </a:moveTo>
                  <a:cubicBezTo>
                    <a:pt x="20065" y="23254"/>
                    <a:pt x="20017" y="23267"/>
                    <a:pt x="19975" y="23296"/>
                  </a:cubicBezTo>
                  <a:cubicBezTo>
                    <a:pt x="19864" y="23372"/>
                    <a:pt x="19834" y="23522"/>
                    <a:pt x="19911" y="23637"/>
                  </a:cubicBezTo>
                  <a:cubicBezTo>
                    <a:pt x="19959" y="23706"/>
                    <a:pt x="20036" y="23743"/>
                    <a:pt x="20114" y="23743"/>
                  </a:cubicBezTo>
                  <a:cubicBezTo>
                    <a:pt x="20161" y="23743"/>
                    <a:pt x="20209" y="23732"/>
                    <a:pt x="20251" y="23702"/>
                  </a:cubicBezTo>
                  <a:cubicBezTo>
                    <a:pt x="20363" y="23625"/>
                    <a:pt x="20393" y="23473"/>
                    <a:pt x="20317" y="23361"/>
                  </a:cubicBezTo>
                  <a:cubicBezTo>
                    <a:pt x="20269" y="23291"/>
                    <a:pt x="20191" y="23254"/>
                    <a:pt x="20113" y="23254"/>
                  </a:cubicBezTo>
                  <a:close/>
                  <a:moveTo>
                    <a:pt x="5862" y="23273"/>
                  </a:moveTo>
                  <a:cubicBezTo>
                    <a:pt x="5783" y="23273"/>
                    <a:pt x="5706" y="23310"/>
                    <a:pt x="5660" y="23381"/>
                  </a:cubicBezTo>
                  <a:cubicBezTo>
                    <a:pt x="5584" y="23494"/>
                    <a:pt x="5614" y="23647"/>
                    <a:pt x="5726" y="23722"/>
                  </a:cubicBezTo>
                  <a:cubicBezTo>
                    <a:pt x="5768" y="23750"/>
                    <a:pt x="5816" y="23764"/>
                    <a:pt x="5863" y="23764"/>
                  </a:cubicBezTo>
                  <a:cubicBezTo>
                    <a:pt x="5940" y="23764"/>
                    <a:pt x="6017" y="23725"/>
                    <a:pt x="6066" y="23656"/>
                  </a:cubicBezTo>
                  <a:cubicBezTo>
                    <a:pt x="6142" y="23542"/>
                    <a:pt x="6112" y="23392"/>
                    <a:pt x="6001" y="23315"/>
                  </a:cubicBezTo>
                  <a:cubicBezTo>
                    <a:pt x="5958" y="23286"/>
                    <a:pt x="5910" y="23273"/>
                    <a:pt x="5862" y="23273"/>
                  </a:cubicBezTo>
                  <a:close/>
                  <a:moveTo>
                    <a:pt x="18817" y="24024"/>
                  </a:moveTo>
                  <a:cubicBezTo>
                    <a:pt x="18780" y="24024"/>
                    <a:pt x="18743" y="24032"/>
                    <a:pt x="18708" y="24050"/>
                  </a:cubicBezTo>
                  <a:cubicBezTo>
                    <a:pt x="18586" y="24114"/>
                    <a:pt x="18540" y="24263"/>
                    <a:pt x="18601" y="24382"/>
                  </a:cubicBezTo>
                  <a:cubicBezTo>
                    <a:pt x="18646" y="24466"/>
                    <a:pt x="18731" y="24515"/>
                    <a:pt x="18822" y="24516"/>
                  </a:cubicBezTo>
                  <a:cubicBezTo>
                    <a:pt x="18859" y="24516"/>
                    <a:pt x="18898" y="24507"/>
                    <a:pt x="18933" y="24489"/>
                  </a:cubicBezTo>
                  <a:cubicBezTo>
                    <a:pt x="19052" y="24425"/>
                    <a:pt x="19099" y="24279"/>
                    <a:pt x="19037" y="24157"/>
                  </a:cubicBezTo>
                  <a:cubicBezTo>
                    <a:pt x="18993" y="24073"/>
                    <a:pt x="18907" y="24024"/>
                    <a:pt x="18817" y="24024"/>
                  </a:cubicBezTo>
                  <a:close/>
                  <a:moveTo>
                    <a:pt x="7163" y="24041"/>
                  </a:moveTo>
                  <a:cubicBezTo>
                    <a:pt x="7073" y="24041"/>
                    <a:pt x="6987" y="24090"/>
                    <a:pt x="6943" y="24174"/>
                  </a:cubicBezTo>
                  <a:cubicBezTo>
                    <a:pt x="6880" y="24295"/>
                    <a:pt x="6927" y="24443"/>
                    <a:pt x="7049" y="24503"/>
                  </a:cubicBezTo>
                  <a:cubicBezTo>
                    <a:pt x="7081" y="24521"/>
                    <a:pt x="7116" y="24530"/>
                    <a:pt x="7150" y="24530"/>
                  </a:cubicBezTo>
                  <a:cubicBezTo>
                    <a:pt x="7154" y="24530"/>
                    <a:pt x="7157" y="24530"/>
                    <a:pt x="7160" y="24530"/>
                  </a:cubicBezTo>
                  <a:cubicBezTo>
                    <a:pt x="7249" y="24530"/>
                    <a:pt x="7336" y="24482"/>
                    <a:pt x="7378" y="24397"/>
                  </a:cubicBezTo>
                  <a:cubicBezTo>
                    <a:pt x="7440" y="24278"/>
                    <a:pt x="7394" y="24129"/>
                    <a:pt x="7272" y="24067"/>
                  </a:cubicBezTo>
                  <a:cubicBezTo>
                    <a:pt x="7237" y="24049"/>
                    <a:pt x="7200" y="24041"/>
                    <a:pt x="7163" y="24041"/>
                  </a:cubicBezTo>
                  <a:close/>
                  <a:moveTo>
                    <a:pt x="17441" y="24637"/>
                  </a:moveTo>
                  <a:cubicBezTo>
                    <a:pt x="17412" y="24637"/>
                    <a:pt x="17383" y="24642"/>
                    <a:pt x="17355" y="24652"/>
                  </a:cubicBezTo>
                  <a:cubicBezTo>
                    <a:pt x="17227" y="24700"/>
                    <a:pt x="17165" y="24842"/>
                    <a:pt x="17212" y="24968"/>
                  </a:cubicBezTo>
                  <a:cubicBezTo>
                    <a:pt x="17247" y="25067"/>
                    <a:pt x="17342" y="25127"/>
                    <a:pt x="17440" y="25127"/>
                  </a:cubicBezTo>
                  <a:cubicBezTo>
                    <a:pt x="17469" y="25127"/>
                    <a:pt x="17497" y="25122"/>
                    <a:pt x="17527" y="25112"/>
                  </a:cubicBezTo>
                  <a:cubicBezTo>
                    <a:pt x="17652" y="25063"/>
                    <a:pt x="17717" y="24922"/>
                    <a:pt x="17670" y="24795"/>
                  </a:cubicBezTo>
                  <a:cubicBezTo>
                    <a:pt x="17633" y="24696"/>
                    <a:pt x="17539" y="24637"/>
                    <a:pt x="17441" y="24637"/>
                  </a:cubicBezTo>
                  <a:close/>
                  <a:moveTo>
                    <a:pt x="8542" y="24648"/>
                  </a:moveTo>
                  <a:cubicBezTo>
                    <a:pt x="8443" y="24648"/>
                    <a:pt x="8348" y="24710"/>
                    <a:pt x="8312" y="24809"/>
                  </a:cubicBezTo>
                  <a:cubicBezTo>
                    <a:pt x="8263" y="24937"/>
                    <a:pt x="8327" y="25078"/>
                    <a:pt x="8455" y="25125"/>
                  </a:cubicBezTo>
                  <a:cubicBezTo>
                    <a:pt x="8485" y="25134"/>
                    <a:pt x="8512" y="25141"/>
                    <a:pt x="8542" y="25141"/>
                  </a:cubicBezTo>
                  <a:cubicBezTo>
                    <a:pt x="8641" y="25141"/>
                    <a:pt x="8734" y="25078"/>
                    <a:pt x="8771" y="24980"/>
                  </a:cubicBezTo>
                  <a:cubicBezTo>
                    <a:pt x="8818" y="24852"/>
                    <a:pt x="8753" y="24710"/>
                    <a:pt x="8626" y="24663"/>
                  </a:cubicBezTo>
                  <a:cubicBezTo>
                    <a:pt x="8599" y="24653"/>
                    <a:pt x="8570" y="24648"/>
                    <a:pt x="8542" y="24648"/>
                  </a:cubicBezTo>
                  <a:close/>
                  <a:moveTo>
                    <a:pt x="16000" y="25081"/>
                  </a:moveTo>
                  <a:cubicBezTo>
                    <a:pt x="15981" y="25081"/>
                    <a:pt x="15962" y="25083"/>
                    <a:pt x="15943" y="25088"/>
                  </a:cubicBezTo>
                  <a:lnTo>
                    <a:pt x="15941" y="25088"/>
                  </a:lnTo>
                  <a:cubicBezTo>
                    <a:pt x="15809" y="25119"/>
                    <a:pt x="15729" y="25253"/>
                    <a:pt x="15763" y="25383"/>
                  </a:cubicBezTo>
                  <a:cubicBezTo>
                    <a:pt x="15790" y="25496"/>
                    <a:pt x="15891" y="25570"/>
                    <a:pt x="15999" y="25570"/>
                  </a:cubicBezTo>
                  <a:cubicBezTo>
                    <a:pt x="16019" y="25570"/>
                    <a:pt x="16039" y="25567"/>
                    <a:pt x="16058" y="25564"/>
                  </a:cubicBezTo>
                  <a:cubicBezTo>
                    <a:pt x="16189" y="25532"/>
                    <a:pt x="16269" y="25399"/>
                    <a:pt x="16238" y="25268"/>
                  </a:cubicBezTo>
                  <a:cubicBezTo>
                    <a:pt x="16210" y="25156"/>
                    <a:pt x="16110" y="25081"/>
                    <a:pt x="16000" y="25081"/>
                  </a:cubicBezTo>
                  <a:close/>
                  <a:moveTo>
                    <a:pt x="9985" y="25089"/>
                  </a:moveTo>
                  <a:cubicBezTo>
                    <a:pt x="9875" y="25089"/>
                    <a:pt x="9773" y="25164"/>
                    <a:pt x="9746" y="25279"/>
                  </a:cubicBezTo>
                  <a:cubicBezTo>
                    <a:pt x="9715" y="25410"/>
                    <a:pt x="9795" y="25542"/>
                    <a:pt x="9927" y="25575"/>
                  </a:cubicBezTo>
                  <a:lnTo>
                    <a:pt x="9927" y="25573"/>
                  </a:lnTo>
                  <a:cubicBezTo>
                    <a:pt x="9942" y="25578"/>
                    <a:pt x="9959" y="25580"/>
                    <a:pt x="9975" y="25580"/>
                  </a:cubicBezTo>
                  <a:cubicBezTo>
                    <a:pt x="9978" y="25580"/>
                    <a:pt x="9982" y="25580"/>
                    <a:pt x="9985" y="25579"/>
                  </a:cubicBezTo>
                  <a:cubicBezTo>
                    <a:pt x="10095" y="25579"/>
                    <a:pt x="10194" y="25503"/>
                    <a:pt x="10222" y="25392"/>
                  </a:cubicBezTo>
                  <a:cubicBezTo>
                    <a:pt x="10254" y="25260"/>
                    <a:pt x="10173" y="25129"/>
                    <a:pt x="10042" y="25096"/>
                  </a:cubicBezTo>
                  <a:cubicBezTo>
                    <a:pt x="10023" y="25092"/>
                    <a:pt x="10004" y="25089"/>
                    <a:pt x="9985" y="25089"/>
                  </a:cubicBezTo>
                  <a:close/>
                  <a:moveTo>
                    <a:pt x="14516" y="25350"/>
                  </a:moveTo>
                  <a:cubicBezTo>
                    <a:pt x="14507" y="25350"/>
                    <a:pt x="14498" y="25350"/>
                    <a:pt x="14488" y="25351"/>
                  </a:cubicBezTo>
                  <a:cubicBezTo>
                    <a:pt x="14353" y="25369"/>
                    <a:pt x="14258" y="25491"/>
                    <a:pt x="14273" y="25626"/>
                  </a:cubicBezTo>
                  <a:cubicBezTo>
                    <a:pt x="14289" y="25749"/>
                    <a:pt x="14392" y="25840"/>
                    <a:pt x="14515" y="25840"/>
                  </a:cubicBezTo>
                  <a:cubicBezTo>
                    <a:pt x="14516" y="25840"/>
                    <a:pt x="14516" y="25840"/>
                    <a:pt x="14517" y="25840"/>
                  </a:cubicBezTo>
                  <a:cubicBezTo>
                    <a:pt x="14527" y="25840"/>
                    <a:pt x="14536" y="25839"/>
                    <a:pt x="14546" y="25839"/>
                  </a:cubicBezTo>
                  <a:cubicBezTo>
                    <a:pt x="14680" y="25822"/>
                    <a:pt x="14776" y="25700"/>
                    <a:pt x="14761" y="25566"/>
                  </a:cubicBezTo>
                  <a:cubicBezTo>
                    <a:pt x="14744" y="25441"/>
                    <a:pt x="14639" y="25350"/>
                    <a:pt x="14516" y="25350"/>
                  </a:cubicBezTo>
                  <a:close/>
                  <a:moveTo>
                    <a:pt x="11470" y="25356"/>
                  </a:moveTo>
                  <a:cubicBezTo>
                    <a:pt x="11348" y="25356"/>
                    <a:pt x="11240" y="25448"/>
                    <a:pt x="11226" y="25571"/>
                  </a:cubicBezTo>
                  <a:cubicBezTo>
                    <a:pt x="11210" y="25706"/>
                    <a:pt x="11306" y="25828"/>
                    <a:pt x="11441" y="25844"/>
                  </a:cubicBezTo>
                  <a:cubicBezTo>
                    <a:pt x="11450" y="25845"/>
                    <a:pt x="11458" y="25845"/>
                    <a:pt x="11468" y="25845"/>
                  </a:cubicBezTo>
                  <a:cubicBezTo>
                    <a:pt x="11592" y="25845"/>
                    <a:pt x="11698" y="25753"/>
                    <a:pt x="11713" y="25630"/>
                  </a:cubicBezTo>
                  <a:cubicBezTo>
                    <a:pt x="11729" y="25495"/>
                    <a:pt x="11633" y="25373"/>
                    <a:pt x="11498" y="25357"/>
                  </a:cubicBezTo>
                  <a:cubicBezTo>
                    <a:pt x="11489" y="25356"/>
                    <a:pt x="11480" y="25356"/>
                    <a:pt x="11470" y="25356"/>
                  </a:cubicBezTo>
                  <a:close/>
                  <a:moveTo>
                    <a:pt x="12974" y="25444"/>
                  </a:moveTo>
                  <a:cubicBezTo>
                    <a:pt x="12840" y="25444"/>
                    <a:pt x="12730" y="25553"/>
                    <a:pt x="12730" y="25688"/>
                  </a:cubicBezTo>
                  <a:cubicBezTo>
                    <a:pt x="12730" y="25823"/>
                    <a:pt x="12840" y="25933"/>
                    <a:pt x="12974" y="25933"/>
                  </a:cubicBezTo>
                  <a:cubicBezTo>
                    <a:pt x="12980" y="25933"/>
                    <a:pt x="12988" y="25933"/>
                    <a:pt x="12994" y="25931"/>
                  </a:cubicBezTo>
                  <a:cubicBezTo>
                    <a:pt x="12999" y="25933"/>
                    <a:pt x="13006" y="25933"/>
                    <a:pt x="13014" y="25933"/>
                  </a:cubicBezTo>
                  <a:cubicBezTo>
                    <a:pt x="13150" y="25931"/>
                    <a:pt x="13259" y="25820"/>
                    <a:pt x="13258" y="25685"/>
                  </a:cubicBezTo>
                  <a:cubicBezTo>
                    <a:pt x="13258" y="25550"/>
                    <a:pt x="13148" y="25444"/>
                    <a:pt x="13013" y="25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09450" y="4097863"/>
              <a:ext cx="560425" cy="561200"/>
            </a:xfrm>
            <a:custGeom>
              <a:avLst/>
              <a:gdLst/>
              <a:ahLst/>
              <a:cxnLst/>
              <a:rect l="l" t="t" r="r" b="b"/>
              <a:pathLst>
                <a:path w="22417" h="22448" extrusionOk="0">
                  <a:moveTo>
                    <a:pt x="11188" y="1"/>
                  </a:moveTo>
                  <a:cubicBezTo>
                    <a:pt x="11038" y="1"/>
                    <a:pt x="10917" y="123"/>
                    <a:pt x="10917" y="271"/>
                  </a:cubicBezTo>
                  <a:cubicBezTo>
                    <a:pt x="10919" y="421"/>
                    <a:pt x="11038" y="540"/>
                    <a:pt x="11188" y="540"/>
                  </a:cubicBezTo>
                  <a:cubicBezTo>
                    <a:pt x="11337" y="540"/>
                    <a:pt x="11456" y="419"/>
                    <a:pt x="11456" y="271"/>
                  </a:cubicBezTo>
                  <a:cubicBezTo>
                    <a:pt x="11456" y="123"/>
                    <a:pt x="11334" y="1"/>
                    <a:pt x="11188" y="1"/>
                  </a:cubicBezTo>
                  <a:close/>
                  <a:moveTo>
                    <a:pt x="12680" y="98"/>
                  </a:moveTo>
                  <a:cubicBezTo>
                    <a:pt x="12546" y="98"/>
                    <a:pt x="12430" y="198"/>
                    <a:pt x="12412" y="333"/>
                  </a:cubicBezTo>
                  <a:cubicBezTo>
                    <a:pt x="12391" y="481"/>
                    <a:pt x="12496" y="617"/>
                    <a:pt x="12643" y="637"/>
                  </a:cubicBezTo>
                  <a:cubicBezTo>
                    <a:pt x="12654" y="639"/>
                    <a:pt x="12666" y="639"/>
                    <a:pt x="12677" y="639"/>
                  </a:cubicBezTo>
                  <a:cubicBezTo>
                    <a:pt x="12811" y="639"/>
                    <a:pt x="12926" y="540"/>
                    <a:pt x="12945" y="405"/>
                  </a:cubicBezTo>
                  <a:cubicBezTo>
                    <a:pt x="12966" y="258"/>
                    <a:pt x="12860" y="120"/>
                    <a:pt x="12714" y="100"/>
                  </a:cubicBezTo>
                  <a:cubicBezTo>
                    <a:pt x="12702" y="99"/>
                    <a:pt x="12691" y="98"/>
                    <a:pt x="12680" y="98"/>
                  </a:cubicBezTo>
                  <a:close/>
                  <a:moveTo>
                    <a:pt x="9695" y="105"/>
                  </a:moveTo>
                  <a:cubicBezTo>
                    <a:pt x="9683" y="105"/>
                    <a:pt x="9671" y="106"/>
                    <a:pt x="9659" y="108"/>
                  </a:cubicBezTo>
                  <a:cubicBezTo>
                    <a:pt x="9512" y="128"/>
                    <a:pt x="9408" y="264"/>
                    <a:pt x="9429" y="410"/>
                  </a:cubicBezTo>
                  <a:cubicBezTo>
                    <a:pt x="9448" y="546"/>
                    <a:pt x="9563" y="644"/>
                    <a:pt x="9695" y="644"/>
                  </a:cubicBezTo>
                  <a:cubicBezTo>
                    <a:pt x="9707" y="644"/>
                    <a:pt x="9721" y="644"/>
                    <a:pt x="9733" y="643"/>
                  </a:cubicBezTo>
                  <a:cubicBezTo>
                    <a:pt x="9881" y="622"/>
                    <a:pt x="9984" y="486"/>
                    <a:pt x="9963" y="339"/>
                  </a:cubicBezTo>
                  <a:cubicBezTo>
                    <a:pt x="9945" y="203"/>
                    <a:pt x="9830" y="105"/>
                    <a:pt x="9695" y="105"/>
                  </a:cubicBezTo>
                  <a:close/>
                  <a:moveTo>
                    <a:pt x="14140" y="399"/>
                  </a:moveTo>
                  <a:cubicBezTo>
                    <a:pt x="14022" y="399"/>
                    <a:pt x="13914" y="477"/>
                    <a:pt x="13883" y="597"/>
                  </a:cubicBezTo>
                  <a:cubicBezTo>
                    <a:pt x="13841" y="741"/>
                    <a:pt x="13925" y="888"/>
                    <a:pt x="14070" y="929"/>
                  </a:cubicBezTo>
                  <a:cubicBezTo>
                    <a:pt x="14093" y="934"/>
                    <a:pt x="14117" y="938"/>
                    <a:pt x="14142" y="939"/>
                  </a:cubicBezTo>
                  <a:cubicBezTo>
                    <a:pt x="14261" y="939"/>
                    <a:pt x="14368" y="861"/>
                    <a:pt x="14402" y="741"/>
                  </a:cubicBezTo>
                  <a:cubicBezTo>
                    <a:pt x="14441" y="597"/>
                    <a:pt x="14357" y="448"/>
                    <a:pt x="14215" y="409"/>
                  </a:cubicBezTo>
                  <a:cubicBezTo>
                    <a:pt x="14190" y="402"/>
                    <a:pt x="14165" y="399"/>
                    <a:pt x="14140" y="399"/>
                  </a:cubicBezTo>
                  <a:close/>
                  <a:moveTo>
                    <a:pt x="8236" y="410"/>
                  </a:moveTo>
                  <a:cubicBezTo>
                    <a:pt x="8211" y="410"/>
                    <a:pt x="8186" y="414"/>
                    <a:pt x="8162" y="421"/>
                  </a:cubicBezTo>
                  <a:cubicBezTo>
                    <a:pt x="8018" y="461"/>
                    <a:pt x="7933" y="611"/>
                    <a:pt x="7975" y="753"/>
                  </a:cubicBezTo>
                  <a:cubicBezTo>
                    <a:pt x="8008" y="872"/>
                    <a:pt x="8116" y="950"/>
                    <a:pt x="8234" y="951"/>
                  </a:cubicBezTo>
                  <a:cubicBezTo>
                    <a:pt x="8260" y="951"/>
                    <a:pt x="8283" y="948"/>
                    <a:pt x="8309" y="939"/>
                  </a:cubicBezTo>
                  <a:lnTo>
                    <a:pt x="8309" y="939"/>
                  </a:lnTo>
                  <a:lnTo>
                    <a:pt x="8307" y="941"/>
                  </a:lnTo>
                  <a:cubicBezTo>
                    <a:pt x="8452" y="899"/>
                    <a:pt x="8533" y="751"/>
                    <a:pt x="8495" y="608"/>
                  </a:cubicBezTo>
                  <a:cubicBezTo>
                    <a:pt x="8461" y="488"/>
                    <a:pt x="8352" y="410"/>
                    <a:pt x="8236" y="410"/>
                  </a:cubicBezTo>
                  <a:close/>
                  <a:moveTo>
                    <a:pt x="15553" y="897"/>
                  </a:moveTo>
                  <a:cubicBezTo>
                    <a:pt x="15448" y="897"/>
                    <a:pt x="15348" y="958"/>
                    <a:pt x="15305" y="1060"/>
                  </a:cubicBezTo>
                  <a:cubicBezTo>
                    <a:pt x="15247" y="1195"/>
                    <a:pt x="15309" y="1354"/>
                    <a:pt x="15446" y="1412"/>
                  </a:cubicBezTo>
                  <a:cubicBezTo>
                    <a:pt x="15476" y="1427"/>
                    <a:pt x="15512" y="1434"/>
                    <a:pt x="15544" y="1434"/>
                  </a:cubicBezTo>
                  <a:cubicBezTo>
                    <a:pt x="15546" y="1434"/>
                    <a:pt x="15548" y="1434"/>
                    <a:pt x="15551" y="1434"/>
                  </a:cubicBezTo>
                  <a:cubicBezTo>
                    <a:pt x="15656" y="1434"/>
                    <a:pt x="15756" y="1374"/>
                    <a:pt x="15799" y="1273"/>
                  </a:cubicBezTo>
                  <a:cubicBezTo>
                    <a:pt x="15860" y="1137"/>
                    <a:pt x="15797" y="977"/>
                    <a:pt x="15660" y="919"/>
                  </a:cubicBezTo>
                  <a:cubicBezTo>
                    <a:pt x="15625" y="904"/>
                    <a:pt x="15589" y="897"/>
                    <a:pt x="15553" y="897"/>
                  </a:cubicBezTo>
                  <a:close/>
                  <a:moveTo>
                    <a:pt x="6826" y="914"/>
                  </a:moveTo>
                  <a:cubicBezTo>
                    <a:pt x="6791" y="914"/>
                    <a:pt x="6755" y="921"/>
                    <a:pt x="6720" y="935"/>
                  </a:cubicBezTo>
                  <a:cubicBezTo>
                    <a:pt x="6582" y="997"/>
                    <a:pt x="6523" y="1155"/>
                    <a:pt x="6581" y="1292"/>
                  </a:cubicBezTo>
                  <a:cubicBezTo>
                    <a:pt x="6624" y="1392"/>
                    <a:pt x="6723" y="1453"/>
                    <a:pt x="6829" y="1454"/>
                  </a:cubicBezTo>
                  <a:cubicBezTo>
                    <a:pt x="6865" y="1454"/>
                    <a:pt x="6900" y="1447"/>
                    <a:pt x="6936" y="1432"/>
                  </a:cubicBezTo>
                  <a:cubicBezTo>
                    <a:pt x="7073" y="1371"/>
                    <a:pt x="7133" y="1212"/>
                    <a:pt x="7075" y="1077"/>
                  </a:cubicBezTo>
                  <a:cubicBezTo>
                    <a:pt x="7029" y="974"/>
                    <a:pt x="6930" y="914"/>
                    <a:pt x="6826" y="914"/>
                  </a:cubicBezTo>
                  <a:close/>
                  <a:moveTo>
                    <a:pt x="16881" y="1582"/>
                  </a:moveTo>
                  <a:cubicBezTo>
                    <a:pt x="16790" y="1582"/>
                    <a:pt x="16700" y="1628"/>
                    <a:pt x="16649" y="1711"/>
                  </a:cubicBezTo>
                  <a:cubicBezTo>
                    <a:pt x="16571" y="1838"/>
                    <a:pt x="16613" y="2006"/>
                    <a:pt x="16740" y="2082"/>
                  </a:cubicBezTo>
                  <a:cubicBezTo>
                    <a:pt x="16783" y="2110"/>
                    <a:pt x="16832" y="2121"/>
                    <a:pt x="16878" y="2121"/>
                  </a:cubicBezTo>
                  <a:cubicBezTo>
                    <a:pt x="16972" y="2121"/>
                    <a:pt x="17060" y="2075"/>
                    <a:pt x="17111" y="1991"/>
                  </a:cubicBezTo>
                  <a:cubicBezTo>
                    <a:pt x="17187" y="1864"/>
                    <a:pt x="17147" y="1700"/>
                    <a:pt x="17020" y="1620"/>
                  </a:cubicBezTo>
                  <a:cubicBezTo>
                    <a:pt x="16977" y="1594"/>
                    <a:pt x="16929" y="1582"/>
                    <a:pt x="16881" y="1582"/>
                  </a:cubicBezTo>
                  <a:close/>
                  <a:moveTo>
                    <a:pt x="5504" y="1603"/>
                  </a:moveTo>
                  <a:cubicBezTo>
                    <a:pt x="5456" y="1603"/>
                    <a:pt x="5407" y="1616"/>
                    <a:pt x="5363" y="1643"/>
                  </a:cubicBezTo>
                  <a:cubicBezTo>
                    <a:pt x="5235" y="1722"/>
                    <a:pt x="5196" y="1887"/>
                    <a:pt x="5273" y="2013"/>
                  </a:cubicBezTo>
                  <a:cubicBezTo>
                    <a:pt x="5323" y="2096"/>
                    <a:pt x="5411" y="2143"/>
                    <a:pt x="5504" y="2143"/>
                  </a:cubicBezTo>
                  <a:cubicBezTo>
                    <a:pt x="5551" y="2143"/>
                    <a:pt x="5601" y="2130"/>
                    <a:pt x="5643" y="2104"/>
                  </a:cubicBezTo>
                  <a:cubicBezTo>
                    <a:pt x="5772" y="2025"/>
                    <a:pt x="5813" y="1859"/>
                    <a:pt x="5735" y="1733"/>
                  </a:cubicBezTo>
                  <a:cubicBezTo>
                    <a:pt x="5682" y="1649"/>
                    <a:pt x="5594" y="1603"/>
                    <a:pt x="5504" y="1603"/>
                  </a:cubicBezTo>
                  <a:close/>
                  <a:moveTo>
                    <a:pt x="18103" y="2443"/>
                  </a:moveTo>
                  <a:cubicBezTo>
                    <a:pt x="18024" y="2443"/>
                    <a:pt x="17946" y="2477"/>
                    <a:pt x="17893" y="2543"/>
                  </a:cubicBezTo>
                  <a:cubicBezTo>
                    <a:pt x="17798" y="2659"/>
                    <a:pt x="17816" y="2827"/>
                    <a:pt x="17931" y="2922"/>
                  </a:cubicBezTo>
                  <a:cubicBezTo>
                    <a:pt x="17981" y="2962"/>
                    <a:pt x="18042" y="2982"/>
                    <a:pt x="18100" y="2983"/>
                  </a:cubicBezTo>
                  <a:cubicBezTo>
                    <a:pt x="18179" y="2983"/>
                    <a:pt x="18257" y="2948"/>
                    <a:pt x="18310" y="2883"/>
                  </a:cubicBezTo>
                  <a:cubicBezTo>
                    <a:pt x="18405" y="2766"/>
                    <a:pt x="18387" y="2596"/>
                    <a:pt x="18271" y="2502"/>
                  </a:cubicBezTo>
                  <a:cubicBezTo>
                    <a:pt x="18222" y="2463"/>
                    <a:pt x="18162" y="2443"/>
                    <a:pt x="18103" y="2443"/>
                  </a:cubicBezTo>
                  <a:close/>
                  <a:moveTo>
                    <a:pt x="4283" y="2466"/>
                  </a:moveTo>
                  <a:cubicBezTo>
                    <a:pt x="4223" y="2466"/>
                    <a:pt x="4164" y="2486"/>
                    <a:pt x="4114" y="2527"/>
                  </a:cubicBezTo>
                  <a:cubicBezTo>
                    <a:pt x="3999" y="2621"/>
                    <a:pt x="3982" y="2792"/>
                    <a:pt x="4076" y="2908"/>
                  </a:cubicBezTo>
                  <a:cubicBezTo>
                    <a:pt x="4127" y="2971"/>
                    <a:pt x="4203" y="3005"/>
                    <a:pt x="4278" y="3005"/>
                  </a:cubicBezTo>
                  <a:cubicBezTo>
                    <a:pt x="4280" y="3005"/>
                    <a:pt x="4282" y="3005"/>
                    <a:pt x="4284" y="3005"/>
                  </a:cubicBezTo>
                  <a:cubicBezTo>
                    <a:pt x="4345" y="3005"/>
                    <a:pt x="4405" y="2986"/>
                    <a:pt x="4456" y="2945"/>
                  </a:cubicBezTo>
                  <a:cubicBezTo>
                    <a:pt x="4570" y="2849"/>
                    <a:pt x="4588" y="2681"/>
                    <a:pt x="4493" y="2566"/>
                  </a:cubicBezTo>
                  <a:cubicBezTo>
                    <a:pt x="4439" y="2500"/>
                    <a:pt x="4361" y="2466"/>
                    <a:pt x="4283" y="2466"/>
                  </a:cubicBezTo>
                  <a:close/>
                  <a:moveTo>
                    <a:pt x="19197" y="3459"/>
                  </a:moveTo>
                  <a:cubicBezTo>
                    <a:pt x="19130" y="3459"/>
                    <a:pt x="19064" y="3483"/>
                    <a:pt x="19010" y="3533"/>
                  </a:cubicBezTo>
                  <a:cubicBezTo>
                    <a:pt x="18903" y="3635"/>
                    <a:pt x="18896" y="3807"/>
                    <a:pt x="18999" y="3914"/>
                  </a:cubicBezTo>
                  <a:cubicBezTo>
                    <a:pt x="19051" y="3971"/>
                    <a:pt x="19122" y="4000"/>
                    <a:pt x="19193" y="4000"/>
                  </a:cubicBezTo>
                  <a:cubicBezTo>
                    <a:pt x="19194" y="4000"/>
                    <a:pt x="19196" y="4000"/>
                    <a:pt x="19197" y="4000"/>
                  </a:cubicBezTo>
                  <a:cubicBezTo>
                    <a:pt x="19262" y="4000"/>
                    <a:pt x="19328" y="3974"/>
                    <a:pt x="19381" y="3925"/>
                  </a:cubicBezTo>
                  <a:cubicBezTo>
                    <a:pt x="19489" y="3823"/>
                    <a:pt x="19495" y="3652"/>
                    <a:pt x="19393" y="3544"/>
                  </a:cubicBezTo>
                  <a:cubicBezTo>
                    <a:pt x="19340" y="3487"/>
                    <a:pt x="19269" y="3459"/>
                    <a:pt x="19197" y="3459"/>
                  </a:cubicBezTo>
                  <a:close/>
                  <a:moveTo>
                    <a:pt x="3197" y="3490"/>
                  </a:moveTo>
                  <a:cubicBezTo>
                    <a:pt x="3125" y="3490"/>
                    <a:pt x="3052" y="3519"/>
                    <a:pt x="2998" y="3575"/>
                  </a:cubicBezTo>
                  <a:cubicBezTo>
                    <a:pt x="2895" y="3683"/>
                    <a:pt x="2901" y="3853"/>
                    <a:pt x="3012" y="3956"/>
                  </a:cubicBezTo>
                  <a:cubicBezTo>
                    <a:pt x="3061" y="4004"/>
                    <a:pt x="3129" y="4029"/>
                    <a:pt x="3194" y="4029"/>
                  </a:cubicBezTo>
                  <a:cubicBezTo>
                    <a:pt x="3267" y="4029"/>
                    <a:pt x="3339" y="3999"/>
                    <a:pt x="3392" y="3941"/>
                  </a:cubicBezTo>
                  <a:cubicBezTo>
                    <a:pt x="3494" y="3834"/>
                    <a:pt x="3489" y="3663"/>
                    <a:pt x="3378" y="3562"/>
                  </a:cubicBezTo>
                  <a:cubicBezTo>
                    <a:pt x="3327" y="3514"/>
                    <a:pt x="3262" y="3490"/>
                    <a:pt x="3197" y="3490"/>
                  </a:cubicBezTo>
                  <a:close/>
                  <a:moveTo>
                    <a:pt x="20141" y="4617"/>
                  </a:moveTo>
                  <a:cubicBezTo>
                    <a:pt x="20087" y="4617"/>
                    <a:pt x="20033" y="4633"/>
                    <a:pt x="19985" y="4667"/>
                  </a:cubicBezTo>
                  <a:cubicBezTo>
                    <a:pt x="19865" y="4752"/>
                    <a:pt x="19836" y="4921"/>
                    <a:pt x="19923" y="5042"/>
                  </a:cubicBezTo>
                  <a:cubicBezTo>
                    <a:pt x="19977" y="5116"/>
                    <a:pt x="20058" y="5155"/>
                    <a:pt x="20143" y="5156"/>
                  </a:cubicBezTo>
                  <a:cubicBezTo>
                    <a:pt x="20197" y="5156"/>
                    <a:pt x="20250" y="5141"/>
                    <a:pt x="20299" y="5107"/>
                  </a:cubicBezTo>
                  <a:cubicBezTo>
                    <a:pt x="20419" y="5021"/>
                    <a:pt x="20447" y="4853"/>
                    <a:pt x="20362" y="4731"/>
                  </a:cubicBezTo>
                  <a:cubicBezTo>
                    <a:pt x="20309" y="4657"/>
                    <a:pt x="20226" y="4617"/>
                    <a:pt x="20141" y="4617"/>
                  </a:cubicBezTo>
                  <a:close/>
                  <a:moveTo>
                    <a:pt x="2252" y="4649"/>
                  </a:moveTo>
                  <a:cubicBezTo>
                    <a:pt x="2167" y="4649"/>
                    <a:pt x="2084" y="4689"/>
                    <a:pt x="2032" y="4763"/>
                  </a:cubicBezTo>
                  <a:cubicBezTo>
                    <a:pt x="1945" y="4885"/>
                    <a:pt x="1975" y="5053"/>
                    <a:pt x="2097" y="5139"/>
                  </a:cubicBezTo>
                  <a:cubicBezTo>
                    <a:pt x="2143" y="5172"/>
                    <a:pt x="2199" y="5188"/>
                    <a:pt x="2252" y="5188"/>
                  </a:cubicBezTo>
                  <a:cubicBezTo>
                    <a:pt x="2337" y="5188"/>
                    <a:pt x="2421" y="5147"/>
                    <a:pt x="2472" y="5073"/>
                  </a:cubicBezTo>
                  <a:cubicBezTo>
                    <a:pt x="2558" y="4952"/>
                    <a:pt x="2529" y="4783"/>
                    <a:pt x="2407" y="4699"/>
                  </a:cubicBezTo>
                  <a:cubicBezTo>
                    <a:pt x="2360" y="4665"/>
                    <a:pt x="2305" y="4649"/>
                    <a:pt x="2252" y="4649"/>
                  </a:cubicBezTo>
                  <a:close/>
                  <a:moveTo>
                    <a:pt x="20923" y="5891"/>
                  </a:moveTo>
                  <a:cubicBezTo>
                    <a:pt x="20881" y="5891"/>
                    <a:pt x="20838" y="5901"/>
                    <a:pt x="20798" y="5922"/>
                  </a:cubicBezTo>
                  <a:cubicBezTo>
                    <a:pt x="20667" y="5990"/>
                    <a:pt x="20616" y="6153"/>
                    <a:pt x="20684" y="6285"/>
                  </a:cubicBezTo>
                  <a:lnTo>
                    <a:pt x="20684" y="6286"/>
                  </a:lnTo>
                  <a:cubicBezTo>
                    <a:pt x="20732" y="6375"/>
                    <a:pt x="20825" y="6428"/>
                    <a:pt x="20923" y="6430"/>
                  </a:cubicBezTo>
                  <a:cubicBezTo>
                    <a:pt x="20964" y="6430"/>
                    <a:pt x="21007" y="6420"/>
                    <a:pt x="21048" y="6400"/>
                  </a:cubicBezTo>
                  <a:cubicBezTo>
                    <a:pt x="21181" y="6329"/>
                    <a:pt x="21232" y="6166"/>
                    <a:pt x="21162" y="6036"/>
                  </a:cubicBezTo>
                  <a:cubicBezTo>
                    <a:pt x="21114" y="5943"/>
                    <a:pt x="21020" y="5891"/>
                    <a:pt x="20923" y="5891"/>
                  </a:cubicBezTo>
                  <a:close/>
                  <a:moveTo>
                    <a:pt x="1476" y="5926"/>
                  </a:moveTo>
                  <a:cubicBezTo>
                    <a:pt x="1379" y="5926"/>
                    <a:pt x="1285" y="5980"/>
                    <a:pt x="1236" y="6072"/>
                  </a:cubicBezTo>
                  <a:cubicBezTo>
                    <a:pt x="1167" y="6204"/>
                    <a:pt x="1218" y="6366"/>
                    <a:pt x="1352" y="6435"/>
                  </a:cubicBezTo>
                  <a:cubicBezTo>
                    <a:pt x="1390" y="6456"/>
                    <a:pt x="1435" y="6466"/>
                    <a:pt x="1474" y="6467"/>
                  </a:cubicBezTo>
                  <a:cubicBezTo>
                    <a:pt x="1573" y="6467"/>
                    <a:pt x="1668" y="6414"/>
                    <a:pt x="1715" y="6322"/>
                  </a:cubicBezTo>
                  <a:lnTo>
                    <a:pt x="1715" y="6319"/>
                  </a:lnTo>
                  <a:cubicBezTo>
                    <a:pt x="1783" y="6187"/>
                    <a:pt x="1733" y="6025"/>
                    <a:pt x="1599" y="5956"/>
                  </a:cubicBezTo>
                  <a:cubicBezTo>
                    <a:pt x="1560" y="5936"/>
                    <a:pt x="1518" y="5926"/>
                    <a:pt x="1476" y="5926"/>
                  </a:cubicBezTo>
                  <a:close/>
                  <a:moveTo>
                    <a:pt x="21520" y="7258"/>
                  </a:moveTo>
                  <a:cubicBezTo>
                    <a:pt x="21490" y="7258"/>
                    <a:pt x="21460" y="7263"/>
                    <a:pt x="21430" y="7273"/>
                  </a:cubicBezTo>
                  <a:cubicBezTo>
                    <a:pt x="21291" y="7324"/>
                    <a:pt x="21217" y="7480"/>
                    <a:pt x="21268" y="7619"/>
                  </a:cubicBezTo>
                  <a:cubicBezTo>
                    <a:pt x="21308" y="7729"/>
                    <a:pt x="21411" y="7797"/>
                    <a:pt x="21520" y="7797"/>
                  </a:cubicBezTo>
                  <a:cubicBezTo>
                    <a:pt x="21550" y="7797"/>
                    <a:pt x="21582" y="7794"/>
                    <a:pt x="21612" y="7782"/>
                  </a:cubicBezTo>
                  <a:cubicBezTo>
                    <a:pt x="21752" y="7732"/>
                    <a:pt x="21825" y="7578"/>
                    <a:pt x="21774" y="7437"/>
                  </a:cubicBezTo>
                  <a:cubicBezTo>
                    <a:pt x="21735" y="7327"/>
                    <a:pt x="21631" y="7258"/>
                    <a:pt x="21520" y="7258"/>
                  </a:cubicBezTo>
                  <a:close/>
                  <a:moveTo>
                    <a:pt x="880" y="7297"/>
                  </a:moveTo>
                  <a:cubicBezTo>
                    <a:pt x="769" y="7297"/>
                    <a:pt x="666" y="7366"/>
                    <a:pt x="627" y="7478"/>
                  </a:cubicBezTo>
                  <a:cubicBezTo>
                    <a:pt x="577" y="7618"/>
                    <a:pt x="650" y="7771"/>
                    <a:pt x="792" y="7821"/>
                  </a:cubicBezTo>
                  <a:cubicBezTo>
                    <a:pt x="820" y="7832"/>
                    <a:pt x="851" y="7837"/>
                    <a:pt x="881" y="7837"/>
                  </a:cubicBezTo>
                  <a:cubicBezTo>
                    <a:pt x="994" y="7837"/>
                    <a:pt x="1098" y="7768"/>
                    <a:pt x="1136" y="7657"/>
                  </a:cubicBezTo>
                  <a:cubicBezTo>
                    <a:pt x="1186" y="7516"/>
                    <a:pt x="1110" y="7364"/>
                    <a:pt x="971" y="7313"/>
                  </a:cubicBezTo>
                  <a:cubicBezTo>
                    <a:pt x="941" y="7302"/>
                    <a:pt x="911" y="7297"/>
                    <a:pt x="880" y="7297"/>
                  </a:cubicBezTo>
                  <a:close/>
                  <a:moveTo>
                    <a:pt x="21928" y="8696"/>
                  </a:moveTo>
                  <a:cubicBezTo>
                    <a:pt x="21909" y="8696"/>
                    <a:pt x="21891" y="8698"/>
                    <a:pt x="21872" y="8702"/>
                  </a:cubicBezTo>
                  <a:cubicBezTo>
                    <a:pt x="21727" y="8734"/>
                    <a:pt x="21633" y="8876"/>
                    <a:pt x="21665" y="9021"/>
                  </a:cubicBezTo>
                  <a:cubicBezTo>
                    <a:pt x="21691" y="9149"/>
                    <a:pt x="21804" y="9236"/>
                    <a:pt x="21930" y="9236"/>
                  </a:cubicBezTo>
                  <a:cubicBezTo>
                    <a:pt x="21948" y="9236"/>
                    <a:pt x="21965" y="9233"/>
                    <a:pt x="21985" y="9229"/>
                  </a:cubicBezTo>
                  <a:cubicBezTo>
                    <a:pt x="22130" y="9200"/>
                    <a:pt x="22224" y="9055"/>
                    <a:pt x="22193" y="8909"/>
                  </a:cubicBezTo>
                  <a:cubicBezTo>
                    <a:pt x="22166" y="8782"/>
                    <a:pt x="22053" y="8696"/>
                    <a:pt x="21928" y="8696"/>
                  </a:cubicBezTo>
                  <a:close/>
                  <a:moveTo>
                    <a:pt x="481" y="8737"/>
                  </a:moveTo>
                  <a:cubicBezTo>
                    <a:pt x="355" y="8737"/>
                    <a:pt x="242" y="8825"/>
                    <a:pt x="216" y="8953"/>
                  </a:cubicBezTo>
                  <a:lnTo>
                    <a:pt x="216" y="8954"/>
                  </a:lnTo>
                  <a:cubicBezTo>
                    <a:pt x="185" y="9099"/>
                    <a:pt x="280" y="9241"/>
                    <a:pt x="426" y="9272"/>
                  </a:cubicBezTo>
                  <a:cubicBezTo>
                    <a:pt x="444" y="9275"/>
                    <a:pt x="461" y="9278"/>
                    <a:pt x="479" y="9278"/>
                  </a:cubicBezTo>
                  <a:cubicBezTo>
                    <a:pt x="605" y="9278"/>
                    <a:pt x="717" y="9190"/>
                    <a:pt x="743" y="9063"/>
                  </a:cubicBezTo>
                  <a:cubicBezTo>
                    <a:pt x="774" y="8915"/>
                    <a:pt x="680" y="8773"/>
                    <a:pt x="534" y="8742"/>
                  </a:cubicBezTo>
                  <a:cubicBezTo>
                    <a:pt x="516" y="8739"/>
                    <a:pt x="498" y="8737"/>
                    <a:pt x="481" y="8737"/>
                  </a:cubicBezTo>
                  <a:close/>
                  <a:moveTo>
                    <a:pt x="22135" y="10176"/>
                  </a:moveTo>
                  <a:cubicBezTo>
                    <a:pt x="22128" y="10176"/>
                    <a:pt x="22122" y="10176"/>
                    <a:pt x="22116" y="10177"/>
                  </a:cubicBezTo>
                  <a:cubicBezTo>
                    <a:pt x="21966" y="10186"/>
                    <a:pt x="21854" y="10316"/>
                    <a:pt x="21865" y="10465"/>
                  </a:cubicBezTo>
                  <a:cubicBezTo>
                    <a:pt x="21876" y="10606"/>
                    <a:pt x="21994" y="10715"/>
                    <a:pt x="22132" y="10716"/>
                  </a:cubicBezTo>
                  <a:cubicBezTo>
                    <a:pt x="22141" y="10716"/>
                    <a:pt x="22146" y="10716"/>
                    <a:pt x="22152" y="10715"/>
                  </a:cubicBezTo>
                  <a:cubicBezTo>
                    <a:pt x="22301" y="10705"/>
                    <a:pt x="22414" y="10575"/>
                    <a:pt x="22404" y="10428"/>
                  </a:cubicBezTo>
                  <a:cubicBezTo>
                    <a:pt x="22392" y="10286"/>
                    <a:pt x="22276" y="10176"/>
                    <a:pt x="22135" y="10176"/>
                  </a:cubicBezTo>
                  <a:close/>
                  <a:moveTo>
                    <a:pt x="282" y="10218"/>
                  </a:moveTo>
                  <a:cubicBezTo>
                    <a:pt x="140" y="10218"/>
                    <a:pt x="21" y="10327"/>
                    <a:pt x="11" y="10470"/>
                  </a:cubicBezTo>
                  <a:cubicBezTo>
                    <a:pt x="0" y="10619"/>
                    <a:pt x="114" y="10746"/>
                    <a:pt x="264" y="10757"/>
                  </a:cubicBezTo>
                  <a:cubicBezTo>
                    <a:pt x="268" y="10757"/>
                    <a:pt x="273" y="10758"/>
                    <a:pt x="278" y="10758"/>
                  </a:cubicBezTo>
                  <a:cubicBezTo>
                    <a:pt x="279" y="10758"/>
                    <a:pt x="280" y="10758"/>
                    <a:pt x="281" y="10758"/>
                  </a:cubicBezTo>
                  <a:cubicBezTo>
                    <a:pt x="420" y="10758"/>
                    <a:pt x="540" y="10648"/>
                    <a:pt x="550" y="10505"/>
                  </a:cubicBezTo>
                  <a:cubicBezTo>
                    <a:pt x="559" y="10356"/>
                    <a:pt x="445" y="10229"/>
                    <a:pt x="299" y="10218"/>
                  </a:cubicBezTo>
                  <a:cubicBezTo>
                    <a:pt x="293" y="10218"/>
                    <a:pt x="287" y="10218"/>
                    <a:pt x="282" y="10218"/>
                  </a:cubicBezTo>
                  <a:close/>
                  <a:moveTo>
                    <a:pt x="22139" y="11670"/>
                  </a:moveTo>
                  <a:cubicBezTo>
                    <a:pt x="21997" y="11670"/>
                    <a:pt x="21880" y="11781"/>
                    <a:pt x="21870" y="11923"/>
                  </a:cubicBezTo>
                  <a:cubicBezTo>
                    <a:pt x="21861" y="12071"/>
                    <a:pt x="21972" y="12198"/>
                    <a:pt x="22121" y="12209"/>
                  </a:cubicBezTo>
                  <a:cubicBezTo>
                    <a:pt x="22127" y="12209"/>
                    <a:pt x="22132" y="12210"/>
                    <a:pt x="22140" y="12210"/>
                  </a:cubicBezTo>
                  <a:cubicBezTo>
                    <a:pt x="22281" y="12210"/>
                    <a:pt x="22397" y="12100"/>
                    <a:pt x="22407" y="11957"/>
                  </a:cubicBezTo>
                  <a:cubicBezTo>
                    <a:pt x="22417" y="11808"/>
                    <a:pt x="22302" y="11681"/>
                    <a:pt x="22156" y="11670"/>
                  </a:cubicBezTo>
                  <a:cubicBezTo>
                    <a:pt x="22150" y="11670"/>
                    <a:pt x="22145" y="11670"/>
                    <a:pt x="22139" y="11670"/>
                  </a:cubicBezTo>
                  <a:close/>
                  <a:moveTo>
                    <a:pt x="284" y="11712"/>
                  </a:moveTo>
                  <a:cubicBezTo>
                    <a:pt x="278" y="11712"/>
                    <a:pt x="271" y="11712"/>
                    <a:pt x="264" y="11713"/>
                  </a:cubicBezTo>
                  <a:cubicBezTo>
                    <a:pt x="114" y="11723"/>
                    <a:pt x="1" y="11851"/>
                    <a:pt x="12" y="12000"/>
                  </a:cubicBezTo>
                  <a:cubicBezTo>
                    <a:pt x="22" y="12143"/>
                    <a:pt x="138" y="12250"/>
                    <a:pt x="279" y="12250"/>
                  </a:cubicBezTo>
                  <a:cubicBezTo>
                    <a:pt x="280" y="12250"/>
                    <a:pt x="281" y="12250"/>
                    <a:pt x="281" y="12250"/>
                  </a:cubicBezTo>
                  <a:lnTo>
                    <a:pt x="301" y="12250"/>
                  </a:lnTo>
                  <a:cubicBezTo>
                    <a:pt x="447" y="12241"/>
                    <a:pt x="562" y="12111"/>
                    <a:pt x="550" y="11962"/>
                  </a:cubicBezTo>
                  <a:lnTo>
                    <a:pt x="551" y="11962"/>
                  </a:lnTo>
                  <a:cubicBezTo>
                    <a:pt x="540" y="11822"/>
                    <a:pt x="425" y="11712"/>
                    <a:pt x="284" y="11712"/>
                  </a:cubicBezTo>
                  <a:close/>
                  <a:moveTo>
                    <a:pt x="21941" y="13151"/>
                  </a:moveTo>
                  <a:cubicBezTo>
                    <a:pt x="21815" y="13151"/>
                    <a:pt x="21703" y="13240"/>
                    <a:pt x="21676" y="13367"/>
                  </a:cubicBezTo>
                  <a:cubicBezTo>
                    <a:pt x="21647" y="13513"/>
                    <a:pt x="21741" y="13656"/>
                    <a:pt x="21888" y="13686"/>
                  </a:cubicBezTo>
                  <a:cubicBezTo>
                    <a:pt x="21906" y="13689"/>
                    <a:pt x="21924" y="13691"/>
                    <a:pt x="21943" y="13692"/>
                  </a:cubicBezTo>
                  <a:cubicBezTo>
                    <a:pt x="22068" y="13692"/>
                    <a:pt x="22181" y="13604"/>
                    <a:pt x="22207" y="13476"/>
                  </a:cubicBezTo>
                  <a:cubicBezTo>
                    <a:pt x="22235" y="13329"/>
                    <a:pt x="22142" y="13188"/>
                    <a:pt x="21996" y="13157"/>
                  </a:cubicBezTo>
                  <a:cubicBezTo>
                    <a:pt x="21978" y="13153"/>
                    <a:pt x="21960" y="13151"/>
                    <a:pt x="21941" y="13151"/>
                  </a:cubicBezTo>
                  <a:close/>
                  <a:moveTo>
                    <a:pt x="486" y="13192"/>
                  </a:moveTo>
                  <a:cubicBezTo>
                    <a:pt x="467" y="13192"/>
                    <a:pt x="449" y="13194"/>
                    <a:pt x="430" y="13198"/>
                  </a:cubicBezTo>
                  <a:cubicBezTo>
                    <a:pt x="281" y="13227"/>
                    <a:pt x="190" y="13371"/>
                    <a:pt x="219" y="13516"/>
                  </a:cubicBezTo>
                  <a:cubicBezTo>
                    <a:pt x="248" y="13643"/>
                    <a:pt x="357" y="13731"/>
                    <a:pt x="478" y="13731"/>
                  </a:cubicBezTo>
                  <a:cubicBezTo>
                    <a:pt x="480" y="13731"/>
                    <a:pt x="481" y="13731"/>
                    <a:pt x="483" y="13731"/>
                  </a:cubicBezTo>
                  <a:cubicBezTo>
                    <a:pt x="502" y="13731"/>
                    <a:pt x="520" y="13730"/>
                    <a:pt x="540" y="13725"/>
                  </a:cubicBezTo>
                  <a:cubicBezTo>
                    <a:pt x="685" y="13696"/>
                    <a:pt x="778" y="13553"/>
                    <a:pt x="747" y="13408"/>
                  </a:cubicBezTo>
                  <a:cubicBezTo>
                    <a:pt x="721" y="13280"/>
                    <a:pt x="610" y="13192"/>
                    <a:pt x="486" y="13192"/>
                  </a:cubicBezTo>
                  <a:close/>
                  <a:moveTo>
                    <a:pt x="21545" y="14592"/>
                  </a:moveTo>
                  <a:cubicBezTo>
                    <a:pt x="21433" y="14592"/>
                    <a:pt x="21329" y="14662"/>
                    <a:pt x="21290" y="14772"/>
                  </a:cubicBezTo>
                  <a:cubicBezTo>
                    <a:pt x="21239" y="14913"/>
                    <a:pt x="21313" y="15067"/>
                    <a:pt x="21455" y="15117"/>
                  </a:cubicBezTo>
                  <a:cubicBezTo>
                    <a:pt x="21484" y="15126"/>
                    <a:pt x="21514" y="15133"/>
                    <a:pt x="21543" y="15133"/>
                  </a:cubicBezTo>
                  <a:cubicBezTo>
                    <a:pt x="21655" y="15133"/>
                    <a:pt x="21759" y="15062"/>
                    <a:pt x="21798" y="14952"/>
                  </a:cubicBezTo>
                  <a:cubicBezTo>
                    <a:pt x="21847" y="14811"/>
                    <a:pt x="21774" y="14657"/>
                    <a:pt x="21633" y="14607"/>
                  </a:cubicBezTo>
                  <a:cubicBezTo>
                    <a:pt x="21604" y="14597"/>
                    <a:pt x="21574" y="14592"/>
                    <a:pt x="21545" y="14592"/>
                  </a:cubicBezTo>
                  <a:close/>
                  <a:moveTo>
                    <a:pt x="889" y="14631"/>
                  </a:moveTo>
                  <a:cubicBezTo>
                    <a:pt x="859" y="14631"/>
                    <a:pt x="828" y="14637"/>
                    <a:pt x="797" y="14648"/>
                  </a:cubicBezTo>
                  <a:cubicBezTo>
                    <a:pt x="657" y="14697"/>
                    <a:pt x="582" y="14850"/>
                    <a:pt x="633" y="14991"/>
                  </a:cubicBezTo>
                  <a:cubicBezTo>
                    <a:pt x="673" y="15101"/>
                    <a:pt x="776" y="15169"/>
                    <a:pt x="884" y="15169"/>
                  </a:cubicBezTo>
                  <a:cubicBezTo>
                    <a:pt x="885" y="15169"/>
                    <a:pt x="885" y="15169"/>
                    <a:pt x="886" y="15169"/>
                  </a:cubicBezTo>
                  <a:cubicBezTo>
                    <a:pt x="917" y="15169"/>
                    <a:pt x="947" y="15165"/>
                    <a:pt x="979" y="15154"/>
                  </a:cubicBezTo>
                  <a:cubicBezTo>
                    <a:pt x="1119" y="15104"/>
                    <a:pt x="1192" y="14949"/>
                    <a:pt x="1141" y="14809"/>
                  </a:cubicBezTo>
                  <a:cubicBezTo>
                    <a:pt x="1102" y="14700"/>
                    <a:pt x="999" y="14631"/>
                    <a:pt x="889" y="14631"/>
                  </a:cubicBezTo>
                  <a:close/>
                  <a:moveTo>
                    <a:pt x="20950" y="15964"/>
                  </a:moveTo>
                  <a:cubicBezTo>
                    <a:pt x="20853" y="15964"/>
                    <a:pt x="20760" y="16017"/>
                    <a:pt x="20711" y="16110"/>
                  </a:cubicBezTo>
                  <a:cubicBezTo>
                    <a:pt x="20643" y="16243"/>
                    <a:pt x="20696" y="16405"/>
                    <a:pt x="20827" y="16473"/>
                  </a:cubicBezTo>
                  <a:cubicBezTo>
                    <a:pt x="20866" y="16494"/>
                    <a:pt x="20910" y="16503"/>
                    <a:pt x="20952" y="16503"/>
                  </a:cubicBezTo>
                  <a:cubicBezTo>
                    <a:pt x="21050" y="16503"/>
                    <a:pt x="21144" y="16450"/>
                    <a:pt x="21193" y="16358"/>
                  </a:cubicBezTo>
                  <a:cubicBezTo>
                    <a:pt x="21259" y="16224"/>
                    <a:pt x="21208" y="16062"/>
                    <a:pt x="21074" y="15995"/>
                  </a:cubicBezTo>
                  <a:cubicBezTo>
                    <a:pt x="21035" y="15974"/>
                    <a:pt x="20992" y="15964"/>
                    <a:pt x="20950" y="15964"/>
                  </a:cubicBezTo>
                  <a:close/>
                  <a:moveTo>
                    <a:pt x="1483" y="16001"/>
                  </a:moveTo>
                  <a:cubicBezTo>
                    <a:pt x="1442" y="16001"/>
                    <a:pt x="1399" y="16011"/>
                    <a:pt x="1359" y="16031"/>
                  </a:cubicBezTo>
                  <a:cubicBezTo>
                    <a:pt x="1227" y="16100"/>
                    <a:pt x="1177" y="16265"/>
                    <a:pt x="1245" y="16395"/>
                  </a:cubicBezTo>
                  <a:cubicBezTo>
                    <a:pt x="1293" y="16488"/>
                    <a:pt x="1386" y="16541"/>
                    <a:pt x="1485" y="16541"/>
                  </a:cubicBezTo>
                  <a:cubicBezTo>
                    <a:pt x="1525" y="16541"/>
                    <a:pt x="1570" y="16531"/>
                    <a:pt x="1608" y="16509"/>
                  </a:cubicBezTo>
                  <a:cubicBezTo>
                    <a:pt x="1742" y="16441"/>
                    <a:pt x="1792" y="16277"/>
                    <a:pt x="1723" y="16146"/>
                  </a:cubicBezTo>
                  <a:cubicBezTo>
                    <a:pt x="1676" y="16055"/>
                    <a:pt x="1582" y="16001"/>
                    <a:pt x="1483" y="16001"/>
                  </a:cubicBezTo>
                  <a:close/>
                  <a:moveTo>
                    <a:pt x="20178" y="17245"/>
                  </a:moveTo>
                  <a:cubicBezTo>
                    <a:pt x="20094" y="17245"/>
                    <a:pt x="20010" y="17284"/>
                    <a:pt x="19957" y="17359"/>
                  </a:cubicBezTo>
                  <a:cubicBezTo>
                    <a:pt x="19873" y="17480"/>
                    <a:pt x="19901" y="17649"/>
                    <a:pt x="20023" y="17734"/>
                  </a:cubicBezTo>
                  <a:cubicBezTo>
                    <a:pt x="20070" y="17766"/>
                    <a:pt x="20123" y="17781"/>
                    <a:pt x="20179" y="17783"/>
                  </a:cubicBezTo>
                  <a:cubicBezTo>
                    <a:pt x="20263" y="17783"/>
                    <a:pt x="20347" y="17743"/>
                    <a:pt x="20398" y="17669"/>
                  </a:cubicBezTo>
                  <a:cubicBezTo>
                    <a:pt x="20485" y="17547"/>
                    <a:pt x="20455" y="17379"/>
                    <a:pt x="20333" y="17294"/>
                  </a:cubicBezTo>
                  <a:cubicBezTo>
                    <a:pt x="20286" y="17261"/>
                    <a:pt x="20232" y="17245"/>
                    <a:pt x="20178" y="17245"/>
                  </a:cubicBezTo>
                  <a:close/>
                  <a:moveTo>
                    <a:pt x="2263" y="17276"/>
                  </a:moveTo>
                  <a:cubicBezTo>
                    <a:pt x="2209" y="17276"/>
                    <a:pt x="2155" y="17292"/>
                    <a:pt x="2107" y="17325"/>
                  </a:cubicBezTo>
                  <a:cubicBezTo>
                    <a:pt x="1986" y="17411"/>
                    <a:pt x="1956" y="17579"/>
                    <a:pt x="2043" y="17701"/>
                  </a:cubicBezTo>
                  <a:cubicBezTo>
                    <a:pt x="2095" y="17776"/>
                    <a:pt x="2178" y="17815"/>
                    <a:pt x="2262" y="17815"/>
                  </a:cubicBezTo>
                  <a:cubicBezTo>
                    <a:pt x="2317" y="17815"/>
                    <a:pt x="2372" y="17800"/>
                    <a:pt x="2418" y="17766"/>
                  </a:cubicBezTo>
                  <a:cubicBezTo>
                    <a:pt x="2541" y="17681"/>
                    <a:pt x="2568" y="17512"/>
                    <a:pt x="2484" y="17390"/>
                  </a:cubicBezTo>
                  <a:cubicBezTo>
                    <a:pt x="2431" y="17315"/>
                    <a:pt x="2348" y="17276"/>
                    <a:pt x="2263" y="17276"/>
                  </a:cubicBezTo>
                  <a:close/>
                  <a:moveTo>
                    <a:pt x="19237" y="18404"/>
                  </a:moveTo>
                  <a:cubicBezTo>
                    <a:pt x="19165" y="18404"/>
                    <a:pt x="19092" y="18433"/>
                    <a:pt x="19040" y="18491"/>
                  </a:cubicBezTo>
                  <a:cubicBezTo>
                    <a:pt x="18940" y="18600"/>
                    <a:pt x="18945" y="18770"/>
                    <a:pt x="19055" y="18872"/>
                  </a:cubicBezTo>
                  <a:cubicBezTo>
                    <a:pt x="19103" y="18919"/>
                    <a:pt x="19166" y="18943"/>
                    <a:pt x="19228" y="18943"/>
                  </a:cubicBezTo>
                  <a:cubicBezTo>
                    <a:pt x="19231" y="18943"/>
                    <a:pt x="19234" y="18943"/>
                    <a:pt x="19236" y="18943"/>
                  </a:cubicBezTo>
                  <a:cubicBezTo>
                    <a:pt x="19309" y="18943"/>
                    <a:pt x="19381" y="18915"/>
                    <a:pt x="19434" y="18858"/>
                  </a:cubicBezTo>
                  <a:cubicBezTo>
                    <a:pt x="19535" y="18748"/>
                    <a:pt x="19530" y="18577"/>
                    <a:pt x="19420" y="18476"/>
                  </a:cubicBezTo>
                  <a:cubicBezTo>
                    <a:pt x="19369" y="18428"/>
                    <a:pt x="19303" y="18404"/>
                    <a:pt x="19237" y="18404"/>
                  </a:cubicBezTo>
                  <a:close/>
                  <a:moveTo>
                    <a:pt x="3207" y="18434"/>
                  </a:moveTo>
                  <a:cubicBezTo>
                    <a:pt x="3141" y="18434"/>
                    <a:pt x="3075" y="18458"/>
                    <a:pt x="3023" y="18505"/>
                  </a:cubicBezTo>
                  <a:cubicBezTo>
                    <a:pt x="2913" y="18608"/>
                    <a:pt x="2906" y="18777"/>
                    <a:pt x="3009" y="18888"/>
                  </a:cubicBezTo>
                  <a:cubicBezTo>
                    <a:pt x="3060" y="18944"/>
                    <a:pt x="3131" y="18972"/>
                    <a:pt x="3203" y="18972"/>
                  </a:cubicBezTo>
                  <a:cubicBezTo>
                    <a:pt x="3204" y="18972"/>
                    <a:pt x="3205" y="18972"/>
                    <a:pt x="3207" y="18972"/>
                  </a:cubicBezTo>
                  <a:cubicBezTo>
                    <a:pt x="3272" y="18972"/>
                    <a:pt x="3338" y="18948"/>
                    <a:pt x="3391" y="18899"/>
                  </a:cubicBezTo>
                  <a:cubicBezTo>
                    <a:pt x="3498" y="18798"/>
                    <a:pt x="3505" y="18626"/>
                    <a:pt x="3403" y="18518"/>
                  </a:cubicBezTo>
                  <a:cubicBezTo>
                    <a:pt x="3350" y="18462"/>
                    <a:pt x="3279" y="18434"/>
                    <a:pt x="3207" y="18434"/>
                  </a:cubicBezTo>
                  <a:close/>
                  <a:moveTo>
                    <a:pt x="18150" y="19430"/>
                  </a:moveTo>
                  <a:cubicBezTo>
                    <a:pt x="18090" y="19430"/>
                    <a:pt x="18029" y="19450"/>
                    <a:pt x="17978" y="19491"/>
                  </a:cubicBezTo>
                  <a:cubicBezTo>
                    <a:pt x="17864" y="19585"/>
                    <a:pt x="17846" y="19755"/>
                    <a:pt x="17941" y="19869"/>
                  </a:cubicBezTo>
                  <a:cubicBezTo>
                    <a:pt x="17992" y="19934"/>
                    <a:pt x="18071" y="19969"/>
                    <a:pt x="18149" y="19969"/>
                  </a:cubicBezTo>
                  <a:cubicBezTo>
                    <a:pt x="18209" y="19969"/>
                    <a:pt x="18270" y="19949"/>
                    <a:pt x="18320" y="19908"/>
                  </a:cubicBezTo>
                  <a:cubicBezTo>
                    <a:pt x="18434" y="19812"/>
                    <a:pt x="18453" y="19643"/>
                    <a:pt x="18358" y="19528"/>
                  </a:cubicBezTo>
                  <a:cubicBezTo>
                    <a:pt x="18305" y="19463"/>
                    <a:pt x="18228" y="19430"/>
                    <a:pt x="18150" y="19430"/>
                  </a:cubicBezTo>
                  <a:close/>
                  <a:moveTo>
                    <a:pt x="4300" y="19453"/>
                  </a:moveTo>
                  <a:cubicBezTo>
                    <a:pt x="4222" y="19453"/>
                    <a:pt x="4144" y="19487"/>
                    <a:pt x="4090" y="19553"/>
                  </a:cubicBezTo>
                  <a:cubicBezTo>
                    <a:pt x="3995" y="19668"/>
                    <a:pt x="4014" y="19837"/>
                    <a:pt x="4129" y="19932"/>
                  </a:cubicBezTo>
                  <a:cubicBezTo>
                    <a:pt x="4179" y="19973"/>
                    <a:pt x="4239" y="19993"/>
                    <a:pt x="4300" y="19994"/>
                  </a:cubicBezTo>
                  <a:cubicBezTo>
                    <a:pt x="4378" y="19994"/>
                    <a:pt x="4455" y="19960"/>
                    <a:pt x="4507" y="19895"/>
                  </a:cubicBezTo>
                  <a:cubicBezTo>
                    <a:pt x="4601" y="19778"/>
                    <a:pt x="4584" y="19608"/>
                    <a:pt x="4470" y="19514"/>
                  </a:cubicBezTo>
                  <a:lnTo>
                    <a:pt x="4469" y="19514"/>
                  </a:lnTo>
                  <a:cubicBezTo>
                    <a:pt x="4419" y="19473"/>
                    <a:pt x="4359" y="19453"/>
                    <a:pt x="4300" y="19453"/>
                  </a:cubicBezTo>
                  <a:close/>
                  <a:moveTo>
                    <a:pt x="16932" y="20295"/>
                  </a:moveTo>
                  <a:cubicBezTo>
                    <a:pt x="16884" y="20295"/>
                    <a:pt x="16835" y="20308"/>
                    <a:pt x="16790" y="20336"/>
                  </a:cubicBezTo>
                  <a:cubicBezTo>
                    <a:pt x="16665" y="20415"/>
                    <a:pt x="16623" y="20580"/>
                    <a:pt x="16702" y="20706"/>
                  </a:cubicBezTo>
                  <a:cubicBezTo>
                    <a:pt x="16753" y="20788"/>
                    <a:pt x="16842" y="20834"/>
                    <a:pt x="16932" y="20834"/>
                  </a:cubicBezTo>
                  <a:cubicBezTo>
                    <a:pt x="16981" y="20834"/>
                    <a:pt x="17031" y="20823"/>
                    <a:pt x="17073" y="20795"/>
                  </a:cubicBezTo>
                  <a:cubicBezTo>
                    <a:pt x="17200" y="20716"/>
                    <a:pt x="17240" y="20551"/>
                    <a:pt x="17162" y="20424"/>
                  </a:cubicBezTo>
                  <a:cubicBezTo>
                    <a:pt x="17110" y="20341"/>
                    <a:pt x="17022" y="20295"/>
                    <a:pt x="16932" y="20295"/>
                  </a:cubicBezTo>
                  <a:close/>
                  <a:moveTo>
                    <a:pt x="5520" y="20314"/>
                  </a:moveTo>
                  <a:cubicBezTo>
                    <a:pt x="5430" y="20314"/>
                    <a:pt x="5340" y="20361"/>
                    <a:pt x="5290" y="20445"/>
                  </a:cubicBezTo>
                  <a:cubicBezTo>
                    <a:pt x="5211" y="20574"/>
                    <a:pt x="5252" y="20738"/>
                    <a:pt x="5378" y="20815"/>
                  </a:cubicBezTo>
                  <a:cubicBezTo>
                    <a:pt x="5421" y="20843"/>
                    <a:pt x="5467" y="20855"/>
                    <a:pt x="5513" y="20855"/>
                  </a:cubicBezTo>
                  <a:cubicBezTo>
                    <a:pt x="5515" y="20855"/>
                    <a:pt x="5517" y="20855"/>
                    <a:pt x="5519" y="20855"/>
                  </a:cubicBezTo>
                  <a:cubicBezTo>
                    <a:pt x="5610" y="20855"/>
                    <a:pt x="5699" y="20809"/>
                    <a:pt x="5748" y="20725"/>
                  </a:cubicBezTo>
                  <a:cubicBezTo>
                    <a:pt x="5826" y="20598"/>
                    <a:pt x="5784" y="20434"/>
                    <a:pt x="5658" y="20354"/>
                  </a:cubicBezTo>
                  <a:cubicBezTo>
                    <a:pt x="5615" y="20327"/>
                    <a:pt x="5568" y="20314"/>
                    <a:pt x="5520" y="20314"/>
                  </a:cubicBezTo>
                  <a:close/>
                  <a:moveTo>
                    <a:pt x="15610" y="20987"/>
                  </a:moveTo>
                  <a:cubicBezTo>
                    <a:pt x="15574" y="20987"/>
                    <a:pt x="15537" y="20994"/>
                    <a:pt x="15501" y="21010"/>
                  </a:cubicBezTo>
                  <a:cubicBezTo>
                    <a:pt x="15364" y="21072"/>
                    <a:pt x="15302" y="21230"/>
                    <a:pt x="15363" y="21365"/>
                  </a:cubicBezTo>
                  <a:cubicBezTo>
                    <a:pt x="15405" y="21468"/>
                    <a:pt x="15506" y="21526"/>
                    <a:pt x="15611" y="21526"/>
                  </a:cubicBezTo>
                  <a:cubicBezTo>
                    <a:pt x="15646" y="21526"/>
                    <a:pt x="15683" y="21520"/>
                    <a:pt x="15719" y="21504"/>
                  </a:cubicBezTo>
                  <a:cubicBezTo>
                    <a:pt x="15856" y="21443"/>
                    <a:pt x="15916" y="21284"/>
                    <a:pt x="15857" y="21149"/>
                  </a:cubicBezTo>
                  <a:cubicBezTo>
                    <a:pt x="15812" y="21047"/>
                    <a:pt x="15714" y="20987"/>
                    <a:pt x="15610" y="20987"/>
                  </a:cubicBezTo>
                  <a:close/>
                  <a:moveTo>
                    <a:pt x="6847" y="21004"/>
                  </a:moveTo>
                  <a:cubicBezTo>
                    <a:pt x="6742" y="21004"/>
                    <a:pt x="6641" y="21065"/>
                    <a:pt x="6598" y="21167"/>
                  </a:cubicBezTo>
                  <a:cubicBezTo>
                    <a:pt x="6540" y="21303"/>
                    <a:pt x="6602" y="21464"/>
                    <a:pt x="6739" y="21523"/>
                  </a:cubicBezTo>
                  <a:cubicBezTo>
                    <a:pt x="6773" y="21535"/>
                    <a:pt x="6810" y="21544"/>
                    <a:pt x="6846" y="21544"/>
                  </a:cubicBezTo>
                  <a:cubicBezTo>
                    <a:pt x="6949" y="21544"/>
                    <a:pt x="7049" y="21482"/>
                    <a:pt x="7094" y="21383"/>
                  </a:cubicBezTo>
                  <a:cubicBezTo>
                    <a:pt x="7153" y="21245"/>
                    <a:pt x="7090" y="21085"/>
                    <a:pt x="6953" y="21027"/>
                  </a:cubicBezTo>
                  <a:lnTo>
                    <a:pt x="6953" y="21026"/>
                  </a:lnTo>
                  <a:cubicBezTo>
                    <a:pt x="6919" y="21011"/>
                    <a:pt x="6882" y="21004"/>
                    <a:pt x="6847" y="21004"/>
                  </a:cubicBezTo>
                  <a:close/>
                  <a:moveTo>
                    <a:pt x="14204" y="21493"/>
                  </a:moveTo>
                  <a:cubicBezTo>
                    <a:pt x="14180" y="21493"/>
                    <a:pt x="14154" y="21497"/>
                    <a:pt x="14130" y="21504"/>
                  </a:cubicBezTo>
                  <a:cubicBezTo>
                    <a:pt x="13986" y="21545"/>
                    <a:pt x="13904" y="21694"/>
                    <a:pt x="13943" y="21836"/>
                  </a:cubicBezTo>
                  <a:cubicBezTo>
                    <a:pt x="13978" y="21955"/>
                    <a:pt x="14086" y="22032"/>
                    <a:pt x="14204" y="22032"/>
                  </a:cubicBezTo>
                  <a:cubicBezTo>
                    <a:pt x="14227" y="22032"/>
                    <a:pt x="14253" y="22029"/>
                    <a:pt x="14277" y="22022"/>
                  </a:cubicBezTo>
                  <a:cubicBezTo>
                    <a:pt x="14420" y="21980"/>
                    <a:pt x="14505" y="21831"/>
                    <a:pt x="14464" y="21689"/>
                  </a:cubicBezTo>
                  <a:cubicBezTo>
                    <a:pt x="14429" y="21571"/>
                    <a:pt x="14322" y="21493"/>
                    <a:pt x="14204" y="21493"/>
                  </a:cubicBezTo>
                  <a:close/>
                  <a:moveTo>
                    <a:pt x="8257" y="21505"/>
                  </a:moveTo>
                  <a:cubicBezTo>
                    <a:pt x="8139" y="21505"/>
                    <a:pt x="8029" y="21583"/>
                    <a:pt x="7994" y="21702"/>
                  </a:cubicBezTo>
                  <a:cubicBezTo>
                    <a:pt x="7955" y="21846"/>
                    <a:pt x="8039" y="21996"/>
                    <a:pt x="8183" y="22034"/>
                  </a:cubicBezTo>
                  <a:cubicBezTo>
                    <a:pt x="8206" y="22043"/>
                    <a:pt x="8231" y="22044"/>
                    <a:pt x="8255" y="22044"/>
                  </a:cubicBezTo>
                  <a:cubicBezTo>
                    <a:pt x="8372" y="22044"/>
                    <a:pt x="8480" y="21966"/>
                    <a:pt x="8515" y="21847"/>
                  </a:cubicBezTo>
                  <a:cubicBezTo>
                    <a:pt x="8554" y="21705"/>
                    <a:pt x="8470" y="21556"/>
                    <a:pt x="8328" y="21515"/>
                  </a:cubicBezTo>
                  <a:cubicBezTo>
                    <a:pt x="8304" y="21508"/>
                    <a:pt x="8281" y="21505"/>
                    <a:pt x="8257" y="21505"/>
                  </a:cubicBezTo>
                  <a:close/>
                  <a:moveTo>
                    <a:pt x="12742" y="21801"/>
                  </a:moveTo>
                  <a:cubicBezTo>
                    <a:pt x="12729" y="21801"/>
                    <a:pt x="12716" y="21802"/>
                    <a:pt x="12703" y="21804"/>
                  </a:cubicBezTo>
                  <a:cubicBezTo>
                    <a:pt x="12557" y="21825"/>
                    <a:pt x="12454" y="21962"/>
                    <a:pt x="12474" y="22109"/>
                  </a:cubicBezTo>
                  <a:cubicBezTo>
                    <a:pt x="12494" y="22243"/>
                    <a:pt x="12608" y="22339"/>
                    <a:pt x="12739" y="22339"/>
                  </a:cubicBezTo>
                  <a:cubicBezTo>
                    <a:pt x="12740" y="22339"/>
                    <a:pt x="12741" y="22339"/>
                    <a:pt x="12742" y="22339"/>
                  </a:cubicBezTo>
                  <a:cubicBezTo>
                    <a:pt x="12755" y="22339"/>
                    <a:pt x="12768" y="22339"/>
                    <a:pt x="12779" y="22338"/>
                  </a:cubicBezTo>
                  <a:lnTo>
                    <a:pt x="12780" y="22338"/>
                  </a:lnTo>
                  <a:cubicBezTo>
                    <a:pt x="12926" y="22316"/>
                    <a:pt x="13029" y="22179"/>
                    <a:pt x="13009" y="22033"/>
                  </a:cubicBezTo>
                  <a:cubicBezTo>
                    <a:pt x="12989" y="21900"/>
                    <a:pt x="12874" y="21801"/>
                    <a:pt x="12742" y="21801"/>
                  </a:cubicBezTo>
                  <a:close/>
                  <a:moveTo>
                    <a:pt x="9713" y="21808"/>
                  </a:moveTo>
                  <a:cubicBezTo>
                    <a:pt x="9583" y="21808"/>
                    <a:pt x="9469" y="21907"/>
                    <a:pt x="9449" y="22041"/>
                  </a:cubicBezTo>
                  <a:cubicBezTo>
                    <a:pt x="9429" y="22188"/>
                    <a:pt x="9534" y="22325"/>
                    <a:pt x="9682" y="22344"/>
                  </a:cubicBezTo>
                  <a:cubicBezTo>
                    <a:pt x="9695" y="22345"/>
                    <a:pt x="9707" y="22345"/>
                    <a:pt x="9718" y="22347"/>
                  </a:cubicBezTo>
                  <a:cubicBezTo>
                    <a:pt x="9850" y="22347"/>
                    <a:pt x="9967" y="22249"/>
                    <a:pt x="9984" y="22114"/>
                  </a:cubicBezTo>
                  <a:cubicBezTo>
                    <a:pt x="10004" y="21967"/>
                    <a:pt x="9901" y="21831"/>
                    <a:pt x="9752" y="21811"/>
                  </a:cubicBezTo>
                  <a:cubicBezTo>
                    <a:pt x="9739" y="21809"/>
                    <a:pt x="9726" y="21808"/>
                    <a:pt x="9713" y="21808"/>
                  </a:cubicBezTo>
                  <a:close/>
                  <a:moveTo>
                    <a:pt x="11252" y="21908"/>
                  </a:moveTo>
                  <a:cubicBezTo>
                    <a:pt x="11251" y="21908"/>
                    <a:pt x="11251" y="21908"/>
                    <a:pt x="11250" y="21908"/>
                  </a:cubicBezTo>
                  <a:lnTo>
                    <a:pt x="11208" y="21908"/>
                  </a:lnTo>
                  <a:cubicBezTo>
                    <a:pt x="11059" y="21908"/>
                    <a:pt x="10938" y="22027"/>
                    <a:pt x="10938" y="22176"/>
                  </a:cubicBezTo>
                  <a:cubicBezTo>
                    <a:pt x="10938" y="22325"/>
                    <a:pt x="11059" y="22447"/>
                    <a:pt x="11208" y="22447"/>
                  </a:cubicBezTo>
                  <a:cubicBezTo>
                    <a:pt x="11218" y="22447"/>
                    <a:pt x="11223" y="22447"/>
                    <a:pt x="11230" y="22446"/>
                  </a:cubicBezTo>
                  <a:cubicBezTo>
                    <a:pt x="11235" y="22447"/>
                    <a:pt x="11239" y="22448"/>
                    <a:pt x="11243" y="22448"/>
                  </a:cubicBezTo>
                  <a:cubicBezTo>
                    <a:pt x="11246" y="22448"/>
                    <a:pt x="11249" y="22447"/>
                    <a:pt x="11252" y="22447"/>
                  </a:cubicBezTo>
                  <a:cubicBezTo>
                    <a:pt x="11401" y="22446"/>
                    <a:pt x="11521" y="22324"/>
                    <a:pt x="11521" y="22174"/>
                  </a:cubicBezTo>
                  <a:cubicBezTo>
                    <a:pt x="11521" y="22028"/>
                    <a:pt x="11400" y="21908"/>
                    <a:pt x="11252" y="21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53375" y="4141763"/>
              <a:ext cx="472625" cy="473500"/>
            </a:xfrm>
            <a:custGeom>
              <a:avLst/>
              <a:gdLst/>
              <a:ahLst/>
              <a:cxnLst/>
              <a:rect l="l" t="t" r="r" b="b"/>
              <a:pathLst>
                <a:path w="18905" h="18940" extrusionOk="0">
                  <a:moveTo>
                    <a:pt x="9435" y="1"/>
                  </a:moveTo>
                  <a:cubicBezTo>
                    <a:pt x="9434" y="1"/>
                    <a:pt x="9433" y="1"/>
                    <a:pt x="9432" y="1"/>
                  </a:cubicBezTo>
                  <a:cubicBezTo>
                    <a:pt x="9269" y="1"/>
                    <a:pt x="9138" y="132"/>
                    <a:pt x="9138" y="294"/>
                  </a:cubicBezTo>
                  <a:cubicBezTo>
                    <a:pt x="9138" y="458"/>
                    <a:pt x="9269" y="589"/>
                    <a:pt x="9432" y="589"/>
                  </a:cubicBezTo>
                  <a:cubicBezTo>
                    <a:pt x="9596" y="587"/>
                    <a:pt x="9726" y="455"/>
                    <a:pt x="9726" y="292"/>
                  </a:cubicBezTo>
                  <a:cubicBezTo>
                    <a:pt x="9726" y="132"/>
                    <a:pt x="9595" y="1"/>
                    <a:pt x="9435" y="1"/>
                  </a:cubicBezTo>
                  <a:close/>
                  <a:moveTo>
                    <a:pt x="10939" y="119"/>
                  </a:moveTo>
                  <a:cubicBezTo>
                    <a:pt x="10798" y="119"/>
                    <a:pt x="10674" y="223"/>
                    <a:pt x="10651" y="367"/>
                  </a:cubicBezTo>
                  <a:cubicBezTo>
                    <a:pt x="10624" y="526"/>
                    <a:pt x="10734" y="677"/>
                    <a:pt x="10894" y="704"/>
                  </a:cubicBezTo>
                  <a:lnTo>
                    <a:pt x="10893" y="704"/>
                  </a:lnTo>
                  <a:cubicBezTo>
                    <a:pt x="10912" y="707"/>
                    <a:pt x="10928" y="708"/>
                    <a:pt x="10940" y="708"/>
                  </a:cubicBezTo>
                  <a:cubicBezTo>
                    <a:pt x="11081" y="708"/>
                    <a:pt x="11204" y="606"/>
                    <a:pt x="11230" y="460"/>
                  </a:cubicBezTo>
                  <a:cubicBezTo>
                    <a:pt x="11256" y="300"/>
                    <a:pt x="11148" y="149"/>
                    <a:pt x="10988" y="123"/>
                  </a:cubicBezTo>
                  <a:cubicBezTo>
                    <a:pt x="10971" y="121"/>
                    <a:pt x="10955" y="119"/>
                    <a:pt x="10939" y="119"/>
                  </a:cubicBezTo>
                  <a:close/>
                  <a:moveTo>
                    <a:pt x="7924" y="126"/>
                  </a:moveTo>
                  <a:cubicBezTo>
                    <a:pt x="7908" y="126"/>
                    <a:pt x="7891" y="128"/>
                    <a:pt x="7875" y="131"/>
                  </a:cubicBezTo>
                  <a:cubicBezTo>
                    <a:pt x="7714" y="159"/>
                    <a:pt x="7606" y="309"/>
                    <a:pt x="7634" y="470"/>
                  </a:cubicBezTo>
                  <a:cubicBezTo>
                    <a:pt x="7657" y="613"/>
                    <a:pt x="7781" y="715"/>
                    <a:pt x="7921" y="715"/>
                  </a:cubicBezTo>
                  <a:cubicBezTo>
                    <a:pt x="7940" y="715"/>
                    <a:pt x="7956" y="712"/>
                    <a:pt x="7971" y="711"/>
                  </a:cubicBezTo>
                  <a:cubicBezTo>
                    <a:pt x="8132" y="683"/>
                    <a:pt x="8239" y="532"/>
                    <a:pt x="8212" y="371"/>
                  </a:cubicBezTo>
                  <a:cubicBezTo>
                    <a:pt x="8189" y="230"/>
                    <a:pt x="8064" y="126"/>
                    <a:pt x="7924" y="126"/>
                  </a:cubicBezTo>
                  <a:close/>
                  <a:moveTo>
                    <a:pt x="12409" y="487"/>
                  </a:moveTo>
                  <a:cubicBezTo>
                    <a:pt x="12287" y="487"/>
                    <a:pt x="12173" y="564"/>
                    <a:pt x="12133" y="688"/>
                  </a:cubicBezTo>
                  <a:cubicBezTo>
                    <a:pt x="12080" y="841"/>
                    <a:pt x="12163" y="1007"/>
                    <a:pt x="12315" y="1060"/>
                  </a:cubicBezTo>
                  <a:cubicBezTo>
                    <a:pt x="12347" y="1071"/>
                    <a:pt x="12381" y="1076"/>
                    <a:pt x="12411" y="1077"/>
                  </a:cubicBezTo>
                  <a:cubicBezTo>
                    <a:pt x="12532" y="1077"/>
                    <a:pt x="12646" y="1000"/>
                    <a:pt x="12689" y="878"/>
                  </a:cubicBezTo>
                  <a:cubicBezTo>
                    <a:pt x="12741" y="723"/>
                    <a:pt x="12661" y="557"/>
                    <a:pt x="12505" y="503"/>
                  </a:cubicBezTo>
                  <a:cubicBezTo>
                    <a:pt x="12473" y="492"/>
                    <a:pt x="12441" y="487"/>
                    <a:pt x="12409" y="487"/>
                  </a:cubicBezTo>
                  <a:close/>
                  <a:moveTo>
                    <a:pt x="6457" y="500"/>
                  </a:moveTo>
                  <a:cubicBezTo>
                    <a:pt x="6425" y="500"/>
                    <a:pt x="6392" y="505"/>
                    <a:pt x="6359" y="516"/>
                  </a:cubicBezTo>
                  <a:cubicBezTo>
                    <a:pt x="6206" y="569"/>
                    <a:pt x="6123" y="737"/>
                    <a:pt x="6177" y="891"/>
                  </a:cubicBezTo>
                  <a:cubicBezTo>
                    <a:pt x="6220" y="1013"/>
                    <a:pt x="6333" y="1090"/>
                    <a:pt x="6455" y="1090"/>
                  </a:cubicBezTo>
                  <a:cubicBezTo>
                    <a:pt x="6486" y="1090"/>
                    <a:pt x="6520" y="1083"/>
                    <a:pt x="6551" y="1071"/>
                  </a:cubicBezTo>
                  <a:cubicBezTo>
                    <a:pt x="6704" y="1020"/>
                    <a:pt x="6787" y="853"/>
                    <a:pt x="6734" y="699"/>
                  </a:cubicBezTo>
                  <a:cubicBezTo>
                    <a:pt x="6692" y="576"/>
                    <a:pt x="6579" y="500"/>
                    <a:pt x="6457" y="500"/>
                  </a:cubicBezTo>
                  <a:close/>
                  <a:moveTo>
                    <a:pt x="13800" y="1093"/>
                  </a:moveTo>
                  <a:cubicBezTo>
                    <a:pt x="13695" y="1093"/>
                    <a:pt x="13594" y="1150"/>
                    <a:pt x="13541" y="1248"/>
                  </a:cubicBezTo>
                  <a:cubicBezTo>
                    <a:pt x="13462" y="1391"/>
                    <a:pt x="13518" y="1569"/>
                    <a:pt x="13661" y="1646"/>
                  </a:cubicBezTo>
                  <a:cubicBezTo>
                    <a:pt x="13704" y="1669"/>
                    <a:pt x="13751" y="1681"/>
                    <a:pt x="13798" y="1681"/>
                  </a:cubicBezTo>
                  <a:cubicBezTo>
                    <a:pt x="13903" y="1681"/>
                    <a:pt x="14005" y="1625"/>
                    <a:pt x="14058" y="1527"/>
                  </a:cubicBezTo>
                  <a:cubicBezTo>
                    <a:pt x="14135" y="1384"/>
                    <a:pt x="14082" y="1205"/>
                    <a:pt x="13939" y="1128"/>
                  </a:cubicBezTo>
                  <a:cubicBezTo>
                    <a:pt x="13895" y="1104"/>
                    <a:pt x="13847" y="1093"/>
                    <a:pt x="13800" y="1093"/>
                  </a:cubicBezTo>
                  <a:close/>
                  <a:moveTo>
                    <a:pt x="5069" y="1111"/>
                  </a:moveTo>
                  <a:cubicBezTo>
                    <a:pt x="5023" y="1111"/>
                    <a:pt x="4975" y="1122"/>
                    <a:pt x="4932" y="1145"/>
                  </a:cubicBezTo>
                  <a:cubicBezTo>
                    <a:pt x="4787" y="1225"/>
                    <a:pt x="4736" y="1403"/>
                    <a:pt x="4813" y="1546"/>
                  </a:cubicBezTo>
                  <a:cubicBezTo>
                    <a:pt x="4864" y="1644"/>
                    <a:pt x="4964" y="1698"/>
                    <a:pt x="5067" y="1698"/>
                  </a:cubicBezTo>
                  <a:cubicBezTo>
                    <a:pt x="5068" y="1698"/>
                    <a:pt x="5069" y="1698"/>
                    <a:pt x="5070" y="1698"/>
                  </a:cubicBezTo>
                  <a:cubicBezTo>
                    <a:pt x="5117" y="1698"/>
                    <a:pt x="5166" y="1687"/>
                    <a:pt x="5212" y="1663"/>
                  </a:cubicBezTo>
                  <a:cubicBezTo>
                    <a:pt x="5355" y="1585"/>
                    <a:pt x="5406" y="1406"/>
                    <a:pt x="5329" y="1264"/>
                  </a:cubicBezTo>
                  <a:cubicBezTo>
                    <a:pt x="5275" y="1166"/>
                    <a:pt x="5174" y="1111"/>
                    <a:pt x="5069" y="1111"/>
                  </a:cubicBezTo>
                  <a:close/>
                  <a:moveTo>
                    <a:pt x="15068" y="1919"/>
                  </a:moveTo>
                  <a:cubicBezTo>
                    <a:pt x="14980" y="1919"/>
                    <a:pt x="14893" y="1958"/>
                    <a:pt x="14835" y="2032"/>
                  </a:cubicBezTo>
                  <a:cubicBezTo>
                    <a:pt x="14737" y="2162"/>
                    <a:pt x="14761" y="2346"/>
                    <a:pt x="14888" y="2446"/>
                  </a:cubicBezTo>
                  <a:cubicBezTo>
                    <a:pt x="14942" y="2487"/>
                    <a:pt x="15006" y="2507"/>
                    <a:pt x="15068" y="2508"/>
                  </a:cubicBezTo>
                  <a:cubicBezTo>
                    <a:pt x="15157" y="2508"/>
                    <a:pt x="15244" y="2471"/>
                    <a:pt x="15302" y="2394"/>
                  </a:cubicBezTo>
                  <a:cubicBezTo>
                    <a:pt x="15399" y="2265"/>
                    <a:pt x="15376" y="2082"/>
                    <a:pt x="15249" y="1982"/>
                  </a:cubicBezTo>
                  <a:cubicBezTo>
                    <a:pt x="15196" y="1940"/>
                    <a:pt x="15132" y="1919"/>
                    <a:pt x="15068" y="1919"/>
                  </a:cubicBezTo>
                  <a:close/>
                  <a:moveTo>
                    <a:pt x="3805" y="1943"/>
                  </a:moveTo>
                  <a:cubicBezTo>
                    <a:pt x="3742" y="1943"/>
                    <a:pt x="3677" y="1963"/>
                    <a:pt x="3623" y="2005"/>
                  </a:cubicBezTo>
                  <a:cubicBezTo>
                    <a:pt x="3496" y="2107"/>
                    <a:pt x="3474" y="2290"/>
                    <a:pt x="3574" y="2418"/>
                  </a:cubicBezTo>
                  <a:cubicBezTo>
                    <a:pt x="3631" y="2491"/>
                    <a:pt x="3718" y="2530"/>
                    <a:pt x="3806" y="2530"/>
                  </a:cubicBezTo>
                  <a:cubicBezTo>
                    <a:pt x="3868" y="2530"/>
                    <a:pt x="3933" y="2511"/>
                    <a:pt x="3986" y="2468"/>
                  </a:cubicBezTo>
                  <a:cubicBezTo>
                    <a:pt x="4113" y="2367"/>
                    <a:pt x="4136" y="2182"/>
                    <a:pt x="4037" y="2056"/>
                  </a:cubicBezTo>
                  <a:cubicBezTo>
                    <a:pt x="3979" y="1981"/>
                    <a:pt x="3893" y="1943"/>
                    <a:pt x="3805" y="1943"/>
                  </a:cubicBezTo>
                  <a:close/>
                  <a:moveTo>
                    <a:pt x="16186" y="2942"/>
                  </a:moveTo>
                  <a:cubicBezTo>
                    <a:pt x="16114" y="2942"/>
                    <a:pt x="16042" y="2968"/>
                    <a:pt x="15985" y="3020"/>
                  </a:cubicBezTo>
                  <a:cubicBezTo>
                    <a:pt x="15867" y="3130"/>
                    <a:pt x="15860" y="3317"/>
                    <a:pt x="15970" y="3436"/>
                  </a:cubicBezTo>
                  <a:cubicBezTo>
                    <a:pt x="16028" y="3499"/>
                    <a:pt x="16107" y="3531"/>
                    <a:pt x="16185" y="3531"/>
                  </a:cubicBezTo>
                  <a:cubicBezTo>
                    <a:pt x="16257" y="3531"/>
                    <a:pt x="16328" y="3505"/>
                    <a:pt x="16385" y="3452"/>
                  </a:cubicBezTo>
                  <a:cubicBezTo>
                    <a:pt x="16505" y="3342"/>
                    <a:pt x="16513" y="3155"/>
                    <a:pt x="16402" y="3036"/>
                  </a:cubicBezTo>
                  <a:cubicBezTo>
                    <a:pt x="16344" y="2974"/>
                    <a:pt x="16265" y="2942"/>
                    <a:pt x="16186" y="2942"/>
                  </a:cubicBezTo>
                  <a:close/>
                  <a:moveTo>
                    <a:pt x="2692" y="2969"/>
                  </a:moveTo>
                  <a:cubicBezTo>
                    <a:pt x="2613" y="2969"/>
                    <a:pt x="2534" y="3002"/>
                    <a:pt x="2476" y="3066"/>
                  </a:cubicBezTo>
                  <a:cubicBezTo>
                    <a:pt x="2367" y="3186"/>
                    <a:pt x="2375" y="3372"/>
                    <a:pt x="2494" y="3482"/>
                  </a:cubicBezTo>
                  <a:cubicBezTo>
                    <a:pt x="2549" y="3531"/>
                    <a:pt x="2616" y="3557"/>
                    <a:pt x="2686" y="3557"/>
                  </a:cubicBezTo>
                  <a:cubicBezTo>
                    <a:pt x="2689" y="3557"/>
                    <a:pt x="2692" y="3557"/>
                    <a:pt x="2694" y="3557"/>
                  </a:cubicBezTo>
                  <a:cubicBezTo>
                    <a:pt x="2772" y="3557"/>
                    <a:pt x="2853" y="3526"/>
                    <a:pt x="2910" y="3461"/>
                  </a:cubicBezTo>
                  <a:cubicBezTo>
                    <a:pt x="3019" y="3343"/>
                    <a:pt x="3011" y="3155"/>
                    <a:pt x="2892" y="3047"/>
                  </a:cubicBezTo>
                  <a:cubicBezTo>
                    <a:pt x="2835" y="2995"/>
                    <a:pt x="2763" y="2969"/>
                    <a:pt x="2692" y="2969"/>
                  </a:cubicBezTo>
                  <a:close/>
                  <a:moveTo>
                    <a:pt x="17120" y="4135"/>
                  </a:moveTo>
                  <a:cubicBezTo>
                    <a:pt x="17064" y="4135"/>
                    <a:pt x="17007" y="4151"/>
                    <a:pt x="16957" y="4184"/>
                  </a:cubicBezTo>
                  <a:cubicBezTo>
                    <a:pt x="16823" y="4273"/>
                    <a:pt x="16785" y="4456"/>
                    <a:pt x="16873" y="4591"/>
                  </a:cubicBezTo>
                  <a:cubicBezTo>
                    <a:pt x="16930" y="4676"/>
                    <a:pt x="17024" y="4723"/>
                    <a:pt x="17121" y="4726"/>
                  </a:cubicBezTo>
                  <a:cubicBezTo>
                    <a:pt x="17175" y="4726"/>
                    <a:pt x="17232" y="4710"/>
                    <a:pt x="17282" y="4676"/>
                  </a:cubicBezTo>
                  <a:cubicBezTo>
                    <a:pt x="17417" y="4588"/>
                    <a:pt x="17457" y="4405"/>
                    <a:pt x="17366" y="4267"/>
                  </a:cubicBezTo>
                  <a:cubicBezTo>
                    <a:pt x="17309" y="4182"/>
                    <a:pt x="17215" y="4135"/>
                    <a:pt x="17120" y="4135"/>
                  </a:cubicBezTo>
                  <a:close/>
                  <a:moveTo>
                    <a:pt x="1765" y="4167"/>
                  </a:moveTo>
                  <a:cubicBezTo>
                    <a:pt x="1668" y="4167"/>
                    <a:pt x="1573" y="4214"/>
                    <a:pt x="1517" y="4301"/>
                  </a:cubicBezTo>
                  <a:cubicBezTo>
                    <a:pt x="1428" y="4435"/>
                    <a:pt x="1465" y="4618"/>
                    <a:pt x="1603" y="4706"/>
                  </a:cubicBezTo>
                  <a:cubicBezTo>
                    <a:pt x="1652" y="4739"/>
                    <a:pt x="1707" y="4755"/>
                    <a:pt x="1765" y="4755"/>
                  </a:cubicBezTo>
                  <a:cubicBezTo>
                    <a:pt x="1858" y="4755"/>
                    <a:pt x="1953" y="4708"/>
                    <a:pt x="2010" y="4622"/>
                  </a:cubicBezTo>
                  <a:cubicBezTo>
                    <a:pt x="2098" y="4485"/>
                    <a:pt x="2061" y="4303"/>
                    <a:pt x="1923" y="4214"/>
                  </a:cubicBezTo>
                  <a:cubicBezTo>
                    <a:pt x="1874" y="4182"/>
                    <a:pt x="1819" y="4167"/>
                    <a:pt x="1765" y="4167"/>
                  </a:cubicBezTo>
                  <a:close/>
                  <a:moveTo>
                    <a:pt x="17845" y="5464"/>
                  </a:moveTo>
                  <a:cubicBezTo>
                    <a:pt x="17805" y="5464"/>
                    <a:pt x="17765" y="5472"/>
                    <a:pt x="17727" y="5489"/>
                  </a:cubicBezTo>
                  <a:cubicBezTo>
                    <a:pt x="17578" y="5556"/>
                    <a:pt x="17511" y="5730"/>
                    <a:pt x="17577" y="5877"/>
                  </a:cubicBezTo>
                  <a:cubicBezTo>
                    <a:pt x="17624" y="5987"/>
                    <a:pt x="17733" y="6050"/>
                    <a:pt x="17845" y="6052"/>
                  </a:cubicBezTo>
                  <a:cubicBezTo>
                    <a:pt x="17886" y="6052"/>
                    <a:pt x="17925" y="6044"/>
                    <a:pt x="17964" y="6029"/>
                  </a:cubicBezTo>
                  <a:cubicBezTo>
                    <a:pt x="18113" y="5961"/>
                    <a:pt x="18180" y="5786"/>
                    <a:pt x="18116" y="5640"/>
                  </a:cubicBezTo>
                  <a:cubicBezTo>
                    <a:pt x="18066" y="5529"/>
                    <a:pt x="17957" y="5464"/>
                    <a:pt x="17845" y="5464"/>
                  </a:cubicBezTo>
                  <a:close/>
                  <a:moveTo>
                    <a:pt x="1043" y="5498"/>
                  </a:moveTo>
                  <a:cubicBezTo>
                    <a:pt x="930" y="5498"/>
                    <a:pt x="823" y="5563"/>
                    <a:pt x="774" y="5673"/>
                  </a:cubicBezTo>
                  <a:cubicBezTo>
                    <a:pt x="710" y="5823"/>
                    <a:pt x="775" y="5998"/>
                    <a:pt x="925" y="6062"/>
                  </a:cubicBezTo>
                  <a:cubicBezTo>
                    <a:pt x="962" y="6078"/>
                    <a:pt x="998" y="6086"/>
                    <a:pt x="1036" y="6086"/>
                  </a:cubicBezTo>
                  <a:cubicBezTo>
                    <a:pt x="1038" y="6086"/>
                    <a:pt x="1041" y="6086"/>
                    <a:pt x="1043" y="6086"/>
                  </a:cubicBezTo>
                  <a:cubicBezTo>
                    <a:pt x="1157" y="6086"/>
                    <a:pt x="1265" y="6020"/>
                    <a:pt x="1314" y="5910"/>
                  </a:cubicBezTo>
                  <a:cubicBezTo>
                    <a:pt x="1378" y="5761"/>
                    <a:pt x="1310" y="5588"/>
                    <a:pt x="1161" y="5522"/>
                  </a:cubicBezTo>
                  <a:cubicBezTo>
                    <a:pt x="1123" y="5506"/>
                    <a:pt x="1083" y="5498"/>
                    <a:pt x="1043" y="5498"/>
                  </a:cubicBezTo>
                  <a:close/>
                  <a:moveTo>
                    <a:pt x="18342" y="6896"/>
                  </a:moveTo>
                  <a:cubicBezTo>
                    <a:pt x="18317" y="6896"/>
                    <a:pt x="18292" y="6899"/>
                    <a:pt x="18268" y="6905"/>
                  </a:cubicBezTo>
                  <a:cubicBezTo>
                    <a:pt x="18111" y="6944"/>
                    <a:pt x="18018" y="7104"/>
                    <a:pt x="18056" y="7262"/>
                  </a:cubicBezTo>
                  <a:cubicBezTo>
                    <a:pt x="18090" y="7395"/>
                    <a:pt x="18209" y="7483"/>
                    <a:pt x="18341" y="7483"/>
                  </a:cubicBezTo>
                  <a:cubicBezTo>
                    <a:pt x="18366" y="7483"/>
                    <a:pt x="18389" y="7481"/>
                    <a:pt x="18415" y="7473"/>
                  </a:cubicBezTo>
                  <a:cubicBezTo>
                    <a:pt x="18571" y="7434"/>
                    <a:pt x="18666" y="7273"/>
                    <a:pt x="18626" y="7116"/>
                  </a:cubicBezTo>
                  <a:cubicBezTo>
                    <a:pt x="18592" y="6984"/>
                    <a:pt x="18472" y="6896"/>
                    <a:pt x="18342" y="6896"/>
                  </a:cubicBezTo>
                  <a:close/>
                  <a:moveTo>
                    <a:pt x="553" y="6933"/>
                  </a:moveTo>
                  <a:cubicBezTo>
                    <a:pt x="421" y="6933"/>
                    <a:pt x="301" y="7022"/>
                    <a:pt x="267" y="7155"/>
                  </a:cubicBezTo>
                  <a:cubicBezTo>
                    <a:pt x="229" y="7312"/>
                    <a:pt x="324" y="7473"/>
                    <a:pt x="482" y="7512"/>
                  </a:cubicBezTo>
                  <a:cubicBezTo>
                    <a:pt x="502" y="7518"/>
                    <a:pt x="524" y="7522"/>
                    <a:pt x="544" y="7522"/>
                  </a:cubicBezTo>
                  <a:cubicBezTo>
                    <a:pt x="547" y="7522"/>
                    <a:pt x="549" y="7521"/>
                    <a:pt x="551" y="7521"/>
                  </a:cubicBezTo>
                  <a:cubicBezTo>
                    <a:pt x="685" y="7521"/>
                    <a:pt x="804" y="7431"/>
                    <a:pt x="838" y="7298"/>
                  </a:cubicBezTo>
                  <a:cubicBezTo>
                    <a:pt x="877" y="7141"/>
                    <a:pt x="781" y="6980"/>
                    <a:pt x="624" y="6942"/>
                  </a:cubicBezTo>
                  <a:cubicBezTo>
                    <a:pt x="600" y="6936"/>
                    <a:pt x="576" y="6933"/>
                    <a:pt x="553" y="6933"/>
                  </a:cubicBezTo>
                  <a:close/>
                  <a:moveTo>
                    <a:pt x="18595" y="8387"/>
                  </a:moveTo>
                  <a:cubicBezTo>
                    <a:pt x="18586" y="8387"/>
                    <a:pt x="18577" y="8388"/>
                    <a:pt x="18568" y="8389"/>
                  </a:cubicBezTo>
                  <a:cubicBezTo>
                    <a:pt x="18408" y="8403"/>
                    <a:pt x="18287" y="8545"/>
                    <a:pt x="18300" y="8706"/>
                  </a:cubicBezTo>
                  <a:cubicBezTo>
                    <a:pt x="18313" y="8859"/>
                    <a:pt x="18442" y="8975"/>
                    <a:pt x="18591" y="8975"/>
                  </a:cubicBezTo>
                  <a:cubicBezTo>
                    <a:pt x="18592" y="8975"/>
                    <a:pt x="18593" y="8975"/>
                    <a:pt x="18593" y="8975"/>
                  </a:cubicBezTo>
                  <a:lnTo>
                    <a:pt x="18619" y="8975"/>
                  </a:lnTo>
                  <a:cubicBezTo>
                    <a:pt x="18780" y="8961"/>
                    <a:pt x="18900" y="8818"/>
                    <a:pt x="18886" y="8657"/>
                  </a:cubicBezTo>
                  <a:cubicBezTo>
                    <a:pt x="18872" y="8503"/>
                    <a:pt x="18746" y="8387"/>
                    <a:pt x="18595" y="8387"/>
                  </a:cubicBezTo>
                  <a:close/>
                  <a:moveTo>
                    <a:pt x="303" y="8428"/>
                  </a:moveTo>
                  <a:cubicBezTo>
                    <a:pt x="153" y="8428"/>
                    <a:pt x="26" y="8545"/>
                    <a:pt x="15" y="8697"/>
                  </a:cubicBezTo>
                  <a:cubicBezTo>
                    <a:pt x="1" y="8860"/>
                    <a:pt x="120" y="9001"/>
                    <a:pt x="283" y="9015"/>
                  </a:cubicBezTo>
                  <a:cubicBezTo>
                    <a:pt x="291" y="9015"/>
                    <a:pt x="298" y="9015"/>
                    <a:pt x="307" y="9016"/>
                  </a:cubicBezTo>
                  <a:cubicBezTo>
                    <a:pt x="459" y="9016"/>
                    <a:pt x="588" y="8899"/>
                    <a:pt x="600" y="8745"/>
                  </a:cubicBezTo>
                  <a:lnTo>
                    <a:pt x="600" y="8746"/>
                  </a:lnTo>
                  <a:cubicBezTo>
                    <a:pt x="613" y="8583"/>
                    <a:pt x="493" y="8440"/>
                    <a:pt x="329" y="8429"/>
                  </a:cubicBezTo>
                  <a:cubicBezTo>
                    <a:pt x="321" y="8428"/>
                    <a:pt x="312" y="8428"/>
                    <a:pt x="303" y="8428"/>
                  </a:cubicBezTo>
                  <a:close/>
                  <a:moveTo>
                    <a:pt x="18598" y="9901"/>
                  </a:moveTo>
                  <a:cubicBezTo>
                    <a:pt x="18447" y="9901"/>
                    <a:pt x="18316" y="10017"/>
                    <a:pt x="18305" y="10173"/>
                  </a:cubicBezTo>
                  <a:cubicBezTo>
                    <a:pt x="18292" y="10334"/>
                    <a:pt x="18413" y="10478"/>
                    <a:pt x="18576" y="10489"/>
                  </a:cubicBezTo>
                  <a:cubicBezTo>
                    <a:pt x="18581" y="10489"/>
                    <a:pt x="18586" y="10490"/>
                    <a:pt x="18591" y="10490"/>
                  </a:cubicBezTo>
                  <a:cubicBezTo>
                    <a:pt x="18593" y="10490"/>
                    <a:pt x="18595" y="10490"/>
                    <a:pt x="18597" y="10489"/>
                  </a:cubicBezTo>
                  <a:cubicBezTo>
                    <a:pt x="18751" y="10489"/>
                    <a:pt x="18881" y="10372"/>
                    <a:pt x="18892" y="10216"/>
                  </a:cubicBezTo>
                  <a:cubicBezTo>
                    <a:pt x="18904" y="10056"/>
                    <a:pt x="18783" y="9914"/>
                    <a:pt x="18621" y="9902"/>
                  </a:cubicBezTo>
                  <a:cubicBezTo>
                    <a:pt x="18614" y="9901"/>
                    <a:pt x="18606" y="9901"/>
                    <a:pt x="18598" y="9901"/>
                  </a:cubicBezTo>
                  <a:close/>
                  <a:moveTo>
                    <a:pt x="309" y="9940"/>
                  </a:moveTo>
                  <a:cubicBezTo>
                    <a:pt x="301" y="9940"/>
                    <a:pt x="293" y="9941"/>
                    <a:pt x="285" y="9941"/>
                  </a:cubicBezTo>
                  <a:cubicBezTo>
                    <a:pt x="122" y="9956"/>
                    <a:pt x="2" y="10097"/>
                    <a:pt x="16" y="10260"/>
                  </a:cubicBezTo>
                  <a:cubicBezTo>
                    <a:pt x="27" y="10412"/>
                    <a:pt x="157" y="10531"/>
                    <a:pt x="308" y="10531"/>
                  </a:cubicBezTo>
                  <a:cubicBezTo>
                    <a:pt x="315" y="10531"/>
                    <a:pt x="323" y="10527"/>
                    <a:pt x="331" y="10527"/>
                  </a:cubicBezTo>
                  <a:cubicBezTo>
                    <a:pt x="493" y="10515"/>
                    <a:pt x="614" y="10374"/>
                    <a:pt x="599" y="10210"/>
                  </a:cubicBezTo>
                  <a:cubicBezTo>
                    <a:pt x="587" y="10057"/>
                    <a:pt x="460" y="9940"/>
                    <a:pt x="309" y="9940"/>
                  </a:cubicBezTo>
                  <a:close/>
                  <a:moveTo>
                    <a:pt x="18356" y="11397"/>
                  </a:moveTo>
                  <a:cubicBezTo>
                    <a:pt x="18223" y="11397"/>
                    <a:pt x="18103" y="11487"/>
                    <a:pt x="18070" y="11620"/>
                  </a:cubicBezTo>
                  <a:lnTo>
                    <a:pt x="18070" y="11621"/>
                  </a:lnTo>
                  <a:cubicBezTo>
                    <a:pt x="18030" y="11777"/>
                    <a:pt x="18126" y="11937"/>
                    <a:pt x="18285" y="11977"/>
                  </a:cubicBezTo>
                  <a:cubicBezTo>
                    <a:pt x="18309" y="11982"/>
                    <a:pt x="18332" y="11987"/>
                    <a:pt x="18357" y="11987"/>
                  </a:cubicBezTo>
                  <a:cubicBezTo>
                    <a:pt x="18487" y="11987"/>
                    <a:pt x="18607" y="11896"/>
                    <a:pt x="18641" y="11762"/>
                  </a:cubicBezTo>
                  <a:cubicBezTo>
                    <a:pt x="18679" y="11605"/>
                    <a:pt x="18584" y="11444"/>
                    <a:pt x="18427" y="11406"/>
                  </a:cubicBezTo>
                  <a:cubicBezTo>
                    <a:pt x="18403" y="11400"/>
                    <a:pt x="18379" y="11397"/>
                    <a:pt x="18356" y="11397"/>
                  </a:cubicBezTo>
                  <a:close/>
                  <a:moveTo>
                    <a:pt x="558" y="11435"/>
                  </a:moveTo>
                  <a:cubicBezTo>
                    <a:pt x="533" y="11435"/>
                    <a:pt x="509" y="11438"/>
                    <a:pt x="484" y="11444"/>
                  </a:cubicBezTo>
                  <a:cubicBezTo>
                    <a:pt x="327" y="11484"/>
                    <a:pt x="231" y="11643"/>
                    <a:pt x="272" y="11801"/>
                  </a:cubicBezTo>
                  <a:cubicBezTo>
                    <a:pt x="307" y="11935"/>
                    <a:pt x="426" y="12023"/>
                    <a:pt x="557" y="12023"/>
                  </a:cubicBezTo>
                  <a:cubicBezTo>
                    <a:pt x="580" y="12023"/>
                    <a:pt x="603" y="12021"/>
                    <a:pt x="629" y="12015"/>
                  </a:cubicBezTo>
                  <a:cubicBezTo>
                    <a:pt x="786" y="11974"/>
                    <a:pt x="882" y="11815"/>
                    <a:pt x="841" y="11656"/>
                  </a:cubicBezTo>
                  <a:cubicBezTo>
                    <a:pt x="808" y="11524"/>
                    <a:pt x="688" y="11435"/>
                    <a:pt x="558" y="11435"/>
                  </a:cubicBezTo>
                  <a:close/>
                  <a:moveTo>
                    <a:pt x="17869" y="12832"/>
                  </a:moveTo>
                  <a:cubicBezTo>
                    <a:pt x="17756" y="12832"/>
                    <a:pt x="17648" y="12898"/>
                    <a:pt x="17599" y="13009"/>
                  </a:cubicBezTo>
                  <a:cubicBezTo>
                    <a:pt x="17535" y="13159"/>
                    <a:pt x="17603" y="13331"/>
                    <a:pt x="17753" y="13396"/>
                  </a:cubicBezTo>
                  <a:cubicBezTo>
                    <a:pt x="17789" y="13411"/>
                    <a:pt x="17829" y="13422"/>
                    <a:pt x="17868" y="13422"/>
                  </a:cubicBezTo>
                  <a:cubicBezTo>
                    <a:pt x="17982" y="13422"/>
                    <a:pt x="18090" y="13354"/>
                    <a:pt x="18139" y="13243"/>
                  </a:cubicBezTo>
                  <a:cubicBezTo>
                    <a:pt x="18204" y="13094"/>
                    <a:pt x="18135" y="12922"/>
                    <a:pt x="17986" y="12856"/>
                  </a:cubicBezTo>
                  <a:cubicBezTo>
                    <a:pt x="17948" y="12840"/>
                    <a:pt x="17909" y="12832"/>
                    <a:pt x="17869" y="12832"/>
                  </a:cubicBezTo>
                  <a:close/>
                  <a:moveTo>
                    <a:pt x="1049" y="12868"/>
                  </a:moveTo>
                  <a:cubicBezTo>
                    <a:pt x="1010" y="12868"/>
                    <a:pt x="970" y="12876"/>
                    <a:pt x="931" y="12893"/>
                  </a:cubicBezTo>
                  <a:cubicBezTo>
                    <a:pt x="783" y="12959"/>
                    <a:pt x="716" y="13131"/>
                    <a:pt x="781" y="13281"/>
                  </a:cubicBezTo>
                  <a:cubicBezTo>
                    <a:pt x="830" y="13390"/>
                    <a:pt x="938" y="13455"/>
                    <a:pt x="1049" y="13456"/>
                  </a:cubicBezTo>
                  <a:cubicBezTo>
                    <a:pt x="1089" y="13456"/>
                    <a:pt x="1130" y="13448"/>
                    <a:pt x="1169" y="13432"/>
                  </a:cubicBezTo>
                  <a:cubicBezTo>
                    <a:pt x="1317" y="13365"/>
                    <a:pt x="1384" y="13192"/>
                    <a:pt x="1318" y="13043"/>
                  </a:cubicBezTo>
                  <a:cubicBezTo>
                    <a:pt x="1269" y="12933"/>
                    <a:pt x="1162" y="12868"/>
                    <a:pt x="1049" y="12868"/>
                  </a:cubicBezTo>
                  <a:close/>
                  <a:moveTo>
                    <a:pt x="17152" y="14165"/>
                  </a:moveTo>
                  <a:cubicBezTo>
                    <a:pt x="17056" y="14165"/>
                    <a:pt x="16962" y="14213"/>
                    <a:pt x="16906" y="14300"/>
                  </a:cubicBezTo>
                  <a:cubicBezTo>
                    <a:pt x="16815" y="14435"/>
                    <a:pt x="16854" y="14618"/>
                    <a:pt x="16992" y="14706"/>
                  </a:cubicBezTo>
                  <a:cubicBezTo>
                    <a:pt x="17040" y="14739"/>
                    <a:pt x="17095" y="14755"/>
                    <a:pt x="17151" y="14755"/>
                  </a:cubicBezTo>
                  <a:cubicBezTo>
                    <a:pt x="17247" y="14755"/>
                    <a:pt x="17344" y="14708"/>
                    <a:pt x="17398" y="14622"/>
                  </a:cubicBezTo>
                  <a:cubicBezTo>
                    <a:pt x="17486" y="14484"/>
                    <a:pt x="17449" y="14301"/>
                    <a:pt x="17312" y="14213"/>
                  </a:cubicBezTo>
                  <a:cubicBezTo>
                    <a:pt x="17263" y="14181"/>
                    <a:pt x="17207" y="14165"/>
                    <a:pt x="17152" y="14165"/>
                  </a:cubicBezTo>
                  <a:close/>
                  <a:moveTo>
                    <a:pt x="1773" y="14197"/>
                  </a:moveTo>
                  <a:cubicBezTo>
                    <a:pt x="1717" y="14197"/>
                    <a:pt x="1661" y="14213"/>
                    <a:pt x="1610" y="14245"/>
                  </a:cubicBezTo>
                  <a:cubicBezTo>
                    <a:pt x="1476" y="14336"/>
                    <a:pt x="1438" y="14516"/>
                    <a:pt x="1526" y="14654"/>
                  </a:cubicBezTo>
                  <a:cubicBezTo>
                    <a:pt x="1583" y="14739"/>
                    <a:pt x="1677" y="14786"/>
                    <a:pt x="1774" y="14788"/>
                  </a:cubicBezTo>
                  <a:cubicBezTo>
                    <a:pt x="1828" y="14788"/>
                    <a:pt x="1884" y="14772"/>
                    <a:pt x="1935" y="14738"/>
                  </a:cubicBezTo>
                  <a:cubicBezTo>
                    <a:pt x="2070" y="14650"/>
                    <a:pt x="2110" y="14467"/>
                    <a:pt x="2019" y="14329"/>
                  </a:cubicBezTo>
                  <a:cubicBezTo>
                    <a:pt x="1963" y="14244"/>
                    <a:pt x="1869" y="14197"/>
                    <a:pt x="1773" y="14197"/>
                  </a:cubicBezTo>
                  <a:close/>
                  <a:moveTo>
                    <a:pt x="16224" y="15364"/>
                  </a:moveTo>
                  <a:cubicBezTo>
                    <a:pt x="16144" y="15364"/>
                    <a:pt x="16065" y="15396"/>
                    <a:pt x="16007" y="15459"/>
                  </a:cubicBezTo>
                  <a:cubicBezTo>
                    <a:pt x="15897" y="15578"/>
                    <a:pt x="15905" y="15765"/>
                    <a:pt x="16027" y="15875"/>
                  </a:cubicBezTo>
                  <a:cubicBezTo>
                    <a:pt x="16081" y="15929"/>
                    <a:pt x="16153" y="15953"/>
                    <a:pt x="16226" y="15953"/>
                  </a:cubicBezTo>
                  <a:cubicBezTo>
                    <a:pt x="16304" y="15953"/>
                    <a:pt x="16385" y="15919"/>
                    <a:pt x="16442" y="15857"/>
                  </a:cubicBezTo>
                  <a:lnTo>
                    <a:pt x="16443" y="15857"/>
                  </a:lnTo>
                  <a:cubicBezTo>
                    <a:pt x="16553" y="15737"/>
                    <a:pt x="16542" y="15551"/>
                    <a:pt x="16423" y="15441"/>
                  </a:cubicBezTo>
                  <a:cubicBezTo>
                    <a:pt x="16366" y="15390"/>
                    <a:pt x="16295" y="15364"/>
                    <a:pt x="16224" y="15364"/>
                  </a:cubicBezTo>
                  <a:close/>
                  <a:moveTo>
                    <a:pt x="2705" y="15390"/>
                  </a:moveTo>
                  <a:cubicBezTo>
                    <a:pt x="2634" y="15390"/>
                    <a:pt x="2562" y="15416"/>
                    <a:pt x="2506" y="15468"/>
                  </a:cubicBezTo>
                  <a:cubicBezTo>
                    <a:pt x="2385" y="15578"/>
                    <a:pt x="2377" y="15765"/>
                    <a:pt x="2487" y="15884"/>
                  </a:cubicBezTo>
                  <a:cubicBezTo>
                    <a:pt x="2547" y="15947"/>
                    <a:pt x="2625" y="15979"/>
                    <a:pt x="2705" y="15979"/>
                  </a:cubicBezTo>
                  <a:cubicBezTo>
                    <a:pt x="2776" y="15979"/>
                    <a:pt x="2847" y="15953"/>
                    <a:pt x="2904" y="15903"/>
                  </a:cubicBezTo>
                  <a:cubicBezTo>
                    <a:pt x="3024" y="15792"/>
                    <a:pt x="3032" y="15605"/>
                    <a:pt x="2922" y="15486"/>
                  </a:cubicBezTo>
                  <a:cubicBezTo>
                    <a:pt x="2864" y="15422"/>
                    <a:pt x="2784" y="15390"/>
                    <a:pt x="2705" y="15390"/>
                  </a:cubicBezTo>
                  <a:close/>
                  <a:moveTo>
                    <a:pt x="15114" y="16393"/>
                  </a:moveTo>
                  <a:cubicBezTo>
                    <a:pt x="15050" y="16393"/>
                    <a:pt x="14986" y="16414"/>
                    <a:pt x="14933" y="16458"/>
                  </a:cubicBezTo>
                  <a:cubicBezTo>
                    <a:pt x="14805" y="16558"/>
                    <a:pt x="14783" y="16743"/>
                    <a:pt x="14883" y="16870"/>
                  </a:cubicBezTo>
                  <a:cubicBezTo>
                    <a:pt x="14940" y="16943"/>
                    <a:pt x="15028" y="16983"/>
                    <a:pt x="15115" y="16983"/>
                  </a:cubicBezTo>
                  <a:cubicBezTo>
                    <a:pt x="15177" y="16983"/>
                    <a:pt x="15243" y="16962"/>
                    <a:pt x="15296" y="16920"/>
                  </a:cubicBezTo>
                  <a:cubicBezTo>
                    <a:pt x="15424" y="16818"/>
                    <a:pt x="15446" y="16633"/>
                    <a:pt x="15346" y="16507"/>
                  </a:cubicBezTo>
                  <a:cubicBezTo>
                    <a:pt x="15287" y="16432"/>
                    <a:pt x="15201" y="16393"/>
                    <a:pt x="15114" y="16393"/>
                  </a:cubicBezTo>
                  <a:close/>
                  <a:moveTo>
                    <a:pt x="3820" y="16417"/>
                  </a:moveTo>
                  <a:cubicBezTo>
                    <a:pt x="3732" y="16417"/>
                    <a:pt x="3646" y="16456"/>
                    <a:pt x="3589" y="16530"/>
                  </a:cubicBezTo>
                  <a:cubicBezTo>
                    <a:pt x="3486" y="16660"/>
                    <a:pt x="3509" y="16844"/>
                    <a:pt x="3638" y="16943"/>
                  </a:cubicBezTo>
                  <a:cubicBezTo>
                    <a:pt x="3692" y="16985"/>
                    <a:pt x="3755" y="17004"/>
                    <a:pt x="3819" y="17004"/>
                  </a:cubicBezTo>
                  <a:cubicBezTo>
                    <a:pt x="3906" y="17004"/>
                    <a:pt x="3994" y="16966"/>
                    <a:pt x="4051" y="16893"/>
                  </a:cubicBezTo>
                  <a:cubicBezTo>
                    <a:pt x="4152" y="16764"/>
                    <a:pt x="4127" y="16579"/>
                    <a:pt x="4000" y="16480"/>
                  </a:cubicBezTo>
                  <a:cubicBezTo>
                    <a:pt x="3947" y="16437"/>
                    <a:pt x="3883" y="16417"/>
                    <a:pt x="3820" y="16417"/>
                  </a:cubicBezTo>
                  <a:close/>
                  <a:moveTo>
                    <a:pt x="13848" y="17227"/>
                  </a:moveTo>
                  <a:cubicBezTo>
                    <a:pt x="13801" y="17227"/>
                    <a:pt x="13752" y="17239"/>
                    <a:pt x="13708" y="17264"/>
                  </a:cubicBezTo>
                  <a:cubicBezTo>
                    <a:pt x="13565" y="17342"/>
                    <a:pt x="13514" y="17521"/>
                    <a:pt x="13591" y="17663"/>
                  </a:cubicBezTo>
                  <a:cubicBezTo>
                    <a:pt x="13645" y="17762"/>
                    <a:pt x="13747" y="17817"/>
                    <a:pt x="13851" y="17818"/>
                  </a:cubicBezTo>
                  <a:cubicBezTo>
                    <a:pt x="13897" y="17818"/>
                    <a:pt x="13947" y="17806"/>
                    <a:pt x="13990" y="17782"/>
                  </a:cubicBezTo>
                  <a:cubicBezTo>
                    <a:pt x="14134" y="17704"/>
                    <a:pt x="14187" y="17524"/>
                    <a:pt x="14108" y="17382"/>
                  </a:cubicBezTo>
                  <a:cubicBezTo>
                    <a:pt x="14054" y="17283"/>
                    <a:pt x="13953" y="17227"/>
                    <a:pt x="13848" y="17227"/>
                  </a:cubicBezTo>
                  <a:close/>
                  <a:moveTo>
                    <a:pt x="5089" y="17247"/>
                  </a:moveTo>
                  <a:cubicBezTo>
                    <a:pt x="4983" y="17247"/>
                    <a:pt x="4881" y="17303"/>
                    <a:pt x="4827" y="17402"/>
                  </a:cubicBezTo>
                  <a:cubicBezTo>
                    <a:pt x="4751" y="17543"/>
                    <a:pt x="4804" y="17720"/>
                    <a:pt x="4947" y="17799"/>
                  </a:cubicBezTo>
                  <a:cubicBezTo>
                    <a:pt x="4990" y="17823"/>
                    <a:pt x="5039" y="17834"/>
                    <a:pt x="5086" y="17835"/>
                  </a:cubicBezTo>
                  <a:cubicBezTo>
                    <a:pt x="5190" y="17835"/>
                    <a:pt x="5293" y="17781"/>
                    <a:pt x="5346" y="17683"/>
                  </a:cubicBezTo>
                  <a:cubicBezTo>
                    <a:pt x="5424" y="17539"/>
                    <a:pt x="5371" y="17359"/>
                    <a:pt x="5229" y="17281"/>
                  </a:cubicBezTo>
                  <a:cubicBezTo>
                    <a:pt x="5184" y="17258"/>
                    <a:pt x="5136" y="17247"/>
                    <a:pt x="5089" y="17247"/>
                  </a:cubicBezTo>
                  <a:close/>
                  <a:moveTo>
                    <a:pt x="12467" y="17841"/>
                  </a:moveTo>
                  <a:cubicBezTo>
                    <a:pt x="12435" y="17841"/>
                    <a:pt x="12402" y="17847"/>
                    <a:pt x="12370" y="17858"/>
                  </a:cubicBezTo>
                  <a:cubicBezTo>
                    <a:pt x="12217" y="17912"/>
                    <a:pt x="12134" y="18079"/>
                    <a:pt x="12188" y="18233"/>
                  </a:cubicBezTo>
                  <a:cubicBezTo>
                    <a:pt x="12231" y="18354"/>
                    <a:pt x="12346" y="18431"/>
                    <a:pt x="12466" y="18431"/>
                  </a:cubicBezTo>
                  <a:cubicBezTo>
                    <a:pt x="12497" y="18431"/>
                    <a:pt x="12531" y="18426"/>
                    <a:pt x="12562" y="18415"/>
                  </a:cubicBezTo>
                  <a:cubicBezTo>
                    <a:pt x="12718" y="18362"/>
                    <a:pt x="12798" y="18193"/>
                    <a:pt x="12745" y="18041"/>
                  </a:cubicBezTo>
                  <a:cubicBezTo>
                    <a:pt x="12702" y="17918"/>
                    <a:pt x="12588" y="17841"/>
                    <a:pt x="12467" y="17841"/>
                  </a:cubicBezTo>
                  <a:close/>
                  <a:moveTo>
                    <a:pt x="6472" y="17854"/>
                  </a:moveTo>
                  <a:cubicBezTo>
                    <a:pt x="6351" y="17854"/>
                    <a:pt x="6238" y="17930"/>
                    <a:pt x="6195" y="18053"/>
                  </a:cubicBezTo>
                  <a:cubicBezTo>
                    <a:pt x="6143" y="18207"/>
                    <a:pt x="6225" y="18375"/>
                    <a:pt x="6379" y="18429"/>
                  </a:cubicBezTo>
                  <a:cubicBezTo>
                    <a:pt x="6406" y="18438"/>
                    <a:pt x="6434" y="18443"/>
                    <a:pt x="6460" y="18443"/>
                  </a:cubicBezTo>
                  <a:cubicBezTo>
                    <a:pt x="6464" y="18443"/>
                    <a:pt x="6469" y="18442"/>
                    <a:pt x="6473" y="18442"/>
                  </a:cubicBezTo>
                  <a:cubicBezTo>
                    <a:pt x="6595" y="18442"/>
                    <a:pt x="6709" y="18364"/>
                    <a:pt x="6752" y="18243"/>
                  </a:cubicBezTo>
                  <a:cubicBezTo>
                    <a:pt x="6804" y="18089"/>
                    <a:pt x="6723" y="17924"/>
                    <a:pt x="6568" y="17871"/>
                  </a:cubicBezTo>
                  <a:cubicBezTo>
                    <a:pt x="6536" y="17860"/>
                    <a:pt x="6504" y="17854"/>
                    <a:pt x="6472" y="17854"/>
                  </a:cubicBezTo>
                  <a:close/>
                  <a:moveTo>
                    <a:pt x="10999" y="18218"/>
                  </a:moveTo>
                  <a:cubicBezTo>
                    <a:pt x="10983" y="18218"/>
                    <a:pt x="10967" y="18220"/>
                    <a:pt x="10950" y="18222"/>
                  </a:cubicBezTo>
                  <a:cubicBezTo>
                    <a:pt x="10790" y="18250"/>
                    <a:pt x="10682" y="18404"/>
                    <a:pt x="10710" y="18561"/>
                  </a:cubicBezTo>
                  <a:cubicBezTo>
                    <a:pt x="10733" y="18706"/>
                    <a:pt x="10858" y="18807"/>
                    <a:pt x="11000" y="18807"/>
                  </a:cubicBezTo>
                  <a:cubicBezTo>
                    <a:pt x="11016" y="18807"/>
                    <a:pt x="11033" y="18807"/>
                    <a:pt x="11049" y="18803"/>
                  </a:cubicBezTo>
                  <a:cubicBezTo>
                    <a:pt x="11210" y="18776"/>
                    <a:pt x="11318" y="18624"/>
                    <a:pt x="11291" y="18463"/>
                  </a:cubicBezTo>
                  <a:cubicBezTo>
                    <a:pt x="11264" y="18318"/>
                    <a:pt x="11140" y="18218"/>
                    <a:pt x="10999" y="18218"/>
                  </a:cubicBezTo>
                  <a:close/>
                  <a:moveTo>
                    <a:pt x="7942" y="18226"/>
                  </a:moveTo>
                  <a:cubicBezTo>
                    <a:pt x="7800" y="18226"/>
                    <a:pt x="7675" y="18328"/>
                    <a:pt x="7651" y="18472"/>
                  </a:cubicBezTo>
                  <a:cubicBezTo>
                    <a:pt x="7626" y="18633"/>
                    <a:pt x="7734" y="18783"/>
                    <a:pt x="7894" y="18809"/>
                  </a:cubicBezTo>
                  <a:cubicBezTo>
                    <a:pt x="7911" y="18814"/>
                    <a:pt x="7928" y="18815"/>
                    <a:pt x="7943" y="18818"/>
                  </a:cubicBezTo>
                  <a:cubicBezTo>
                    <a:pt x="8085" y="18818"/>
                    <a:pt x="8208" y="18712"/>
                    <a:pt x="8232" y="18570"/>
                  </a:cubicBezTo>
                  <a:cubicBezTo>
                    <a:pt x="8259" y="18409"/>
                    <a:pt x="8149" y="18258"/>
                    <a:pt x="7990" y="18230"/>
                  </a:cubicBezTo>
                  <a:cubicBezTo>
                    <a:pt x="7974" y="18227"/>
                    <a:pt x="7958" y="18226"/>
                    <a:pt x="7942" y="18226"/>
                  </a:cubicBezTo>
                  <a:close/>
                  <a:moveTo>
                    <a:pt x="9491" y="18349"/>
                  </a:moveTo>
                  <a:cubicBezTo>
                    <a:pt x="9484" y="18349"/>
                    <a:pt x="9476" y="18351"/>
                    <a:pt x="9468" y="18351"/>
                  </a:cubicBezTo>
                  <a:lnTo>
                    <a:pt x="9452" y="18351"/>
                  </a:lnTo>
                  <a:cubicBezTo>
                    <a:pt x="9290" y="18351"/>
                    <a:pt x="9159" y="18483"/>
                    <a:pt x="9159" y="18644"/>
                  </a:cubicBezTo>
                  <a:cubicBezTo>
                    <a:pt x="9159" y="18805"/>
                    <a:pt x="9290" y="18938"/>
                    <a:pt x="9452" y="18939"/>
                  </a:cubicBezTo>
                  <a:lnTo>
                    <a:pt x="9452" y="18938"/>
                  </a:lnTo>
                  <a:lnTo>
                    <a:pt x="9492" y="18938"/>
                  </a:lnTo>
                  <a:cubicBezTo>
                    <a:pt x="9655" y="18938"/>
                    <a:pt x="9786" y="18807"/>
                    <a:pt x="9786" y="18643"/>
                  </a:cubicBezTo>
                  <a:cubicBezTo>
                    <a:pt x="9784" y="18481"/>
                    <a:pt x="9654" y="18349"/>
                    <a:pt x="9491" y="18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96775" y="4185588"/>
              <a:ext cx="385800" cy="385775"/>
            </a:xfrm>
            <a:custGeom>
              <a:avLst/>
              <a:gdLst/>
              <a:ahLst/>
              <a:cxnLst/>
              <a:rect l="l" t="t" r="r" b="b"/>
              <a:pathLst>
                <a:path w="15432" h="15431" extrusionOk="0">
                  <a:moveTo>
                    <a:pt x="7704" y="1"/>
                  </a:moveTo>
                  <a:cubicBezTo>
                    <a:pt x="7703" y="1"/>
                    <a:pt x="7701" y="1"/>
                    <a:pt x="7699" y="1"/>
                  </a:cubicBezTo>
                  <a:cubicBezTo>
                    <a:pt x="7524" y="1"/>
                    <a:pt x="7381" y="143"/>
                    <a:pt x="7381" y="318"/>
                  </a:cubicBezTo>
                  <a:cubicBezTo>
                    <a:pt x="7381" y="495"/>
                    <a:pt x="7524" y="639"/>
                    <a:pt x="7701" y="639"/>
                  </a:cubicBezTo>
                  <a:cubicBezTo>
                    <a:pt x="7877" y="636"/>
                    <a:pt x="8019" y="495"/>
                    <a:pt x="8019" y="318"/>
                  </a:cubicBezTo>
                  <a:cubicBezTo>
                    <a:pt x="8019" y="144"/>
                    <a:pt x="7878" y="1"/>
                    <a:pt x="7704" y="1"/>
                  </a:cubicBezTo>
                  <a:close/>
                  <a:moveTo>
                    <a:pt x="9139" y="137"/>
                  </a:moveTo>
                  <a:cubicBezTo>
                    <a:pt x="8990" y="137"/>
                    <a:pt x="8859" y="243"/>
                    <a:pt x="8830" y="395"/>
                  </a:cubicBezTo>
                  <a:cubicBezTo>
                    <a:pt x="8797" y="567"/>
                    <a:pt x="8908" y="734"/>
                    <a:pt x="9081" y="770"/>
                  </a:cubicBezTo>
                  <a:cubicBezTo>
                    <a:pt x="9099" y="773"/>
                    <a:pt x="9116" y="775"/>
                    <a:pt x="9133" y="775"/>
                  </a:cubicBezTo>
                  <a:cubicBezTo>
                    <a:pt x="9137" y="775"/>
                    <a:pt x="9141" y="775"/>
                    <a:pt x="9145" y="775"/>
                  </a:cubicBezTo>
                  <a:cubicBezTo>
                    <a:pt x="9293" y="775"/>
                    <a:pt x="9426" y="668"/>
                    <a:pt x="9456" y="515"/>
                  </a:cubicBezTo>
                  <a:cubicBezTo>
                    <a:pt x="9488" y="343"/>
                    <a:pt x="9376" y="177"/>
                    <a:pt x="9204" y="143"/>
                  </a:cubicBezTo>
                  <a:lnTo>
                    <a:pt x="9202" y="143"/>
                  </a:lnTo>
                  <a:cubicBezTo>
                    <a:pt x="9181" y="139"/>
                    <a:pt x="9160" y="137"/>
                    <a:pt x="9139" y="137"/>
                  </a:cubicBezTo>
                  <a:close/>
                  <a:moveTo>
                    <a:pt x="6260" y="143"/>
                  </a:moveTo>
                  <a:cubicBezTo>
                    <a:pt x="6239" y="143"/>
                    <a:pt x="6218" y="145"/>
                    <a:pt x="6197" y="149"/>
                  </a:cubicBezTo>
                  <a:cubicBezTo>
                    <a:pt x="6024" y="185"/>
                    <a:pt x="5912" y="352"/>
                    <a:pt x="5946" y="525"/>
                  </a:cubicBezTo>
                  <a:cubicBezTo>
                    <a:pt x="5977" y="676"/>
                    <a:pt x="6111" y="781"/>
                    <a:pt x="6258" y="781"/>
                  </a:cubicBezTo>
                  <a:cubicBezTo>
                    <a:pt x="6279" y="781"/>
                    <a:pt x="6301" y="779"/>
                    <a:pt x="6320" y="775"/>
                  </a:cubicBezTo>
                  <a:cubicBezTo>
                    <a:pt x="6496" y="739"/>
                    <a:pt x="6607" y="571"/>
                    <a:pt x="6572" y="398"/>
                  </a:cubicBezTo>
                  <a:cubicBezTo>
                    <a:pt x="6541" y="247"/>
                    <a:pt x="6409" y="143"/>
                    <a:pt x="6260" y="143"/>
                  </a:cubicBezTo>
                  <a:close/>
                  <a:moveTo>
                    <a:pt x="10529" y="554"/>
                  </a:moveTo>
                  <a:cubicBezTo>
                    <a:pt x="10404" y="554"/>
                    <a:pt x="10286" y="628"/>
                    <a:pt x="10236" y="751"/>
                  </a:cubicBezTo>
                  <a:cubicBezTo>
                    <a:pt x="10168" y="915"/>
                    <a:pt x="10245" y="1102"/>
                    <a:pt x="10408" y="1168"/>
                  </a:cubicBezTo>
                  <a:cubicBezTo>
                    <a:pt x="10448" y="1183"/>
                    <a:pt x="10489" y="1191"/>
                    <a:pt x="10531" y="1191"/>
                  </a:cubicBezTo>
                  <a:cubicBezTo>
                    <a:pt x="10656" y="1191"/>
                    <a:pt x="10774" y="1117"/>
                    <a:pt x="10825" y="995"/>
                  </a:cubicBezTo>
                  <a:cubicBezTo>
                    <a:pt x="10891" y="832"/>
                    <a:pt x="10816" y="646"/>
                    <a:pt x="10652" y="579"/>
                  </a:cubicBezTo>
                  <a:cubicBezTo>
                    <a:pt x="10612" y="562"/>
                    <a:pt x="10570" y="554"/>
                    <a:pt x="10529" y="554"/>
                  </a:cubicBezTo>
                  <a:close/>
                  <a:moveTo>
                    <a:pt x="4871" y="565"/>
                  </a:moveTo>
                  <a:cubicBezTo>
                    <a:pt x="4830" y="565"/>
                    <a:pt x="4788" y="573"/>
                    <a:pt x="4748" y="590"/>
                  </a:cubicBezTo>
                  <a:cubicBezTo>
                    <a:pt x="4586" y="658"/>
                    <a:pt x="4509" y="846"/>
                    <a:pt x="4578" y="1007"/>
                  </a:cubicBezTo>
                  <a:cubicBezTo>
                    <a:pt x="4629" y="1130"/>
                    <a:pt x="4743" y="1202"/>
                    <a:pt x="4866" y="1202"/>
                  </a:cubicBezTo>
                  <a:cubicBezTo>
                    <a:pt x="4868" y="1202"/>
                    <a:pt x="4869" y="1202"/>
                    <a:pt x="4871" y="1202"/>
                  </a:cubicBezTo>
                  <a:cubicBezTo>
                    <a:pt x="4913" y="1202"/>
                    <a:pt x="4954" y="1195"/>
                    <a:pt x="4993" y="1179"/>
                  </a:cubicBezTo>
                  <a:cubicBezTo>
                    <a:pt x="5154" y="1111"/>
                    <a:pt x="5231" y="925"/>
                    <a:pt x="5165" y="761"/>
                  </a:cubicBezTo>
                  <a:cubicBezTo>
                    <a:pt x="5113" y="639"/>
                    <a:pt x="4996" y="565"/>
                    <a:pt x="4871" y="565"/>
                  </a:cubicBezTo>
                  <a:close/>
                  <a:moveTo>
                    <a:pt x="11810" y="1235"/>
                  </a:moveTo>
                  <a:cubicBezTo>
                    <a:pt x="11707" y="1235"/>
                    <a:pt x="11606" y="1285"/>
                    <a:pt x="11544" y="1377"/>
                  </a:cubicBezTo>
                  <a:cubicBezTo>
                    <a:pt x="11446" y="1524"/>
                    <a:pt x="11487" y="1723"/>
                    <a:pt x="11632" y="1818"/>
                  </a:cubicBezTo>
                  <a:cubicBezTo>
                    <a:pt x="11687" y="1856"/>
                    <a:pt x="11748" y="1871"/>
                    <a:pt x="11809" y="1873"/>
                  </a:cubicBezTo>
                  <a:cubicBezTo>
                    <a:pt x="11912" y="1873"/>
                    <a:pt x="12014" y="1822"/>
                    <a:pt x="12076" y="1730"/>
                  </a:cubicBezTo>
                  <a:cubicBezTo>
                    <a:pt x="12172" y="1584"/>
                    <a:pt x="12132" y="1388"/>
                    <a:pt x="11985" y="1289"/>
                  </a:cubicBezTo>
                  <a:cubicBezTo>
                    <a:pt x="11931" y="1253"/>
                    <a:pt x="11870" y="1235"/>
                    <a:pt x="11810" y="1235"/>
                  </a:cubicBezTo>
                  <a:close/>
                  <a:moveTo>
                    <a:pt x="3596" y="1254"/>
                  </a:moveTo>
                  <a:cubicBezTo>
                    <a:pt x="3535" y="1254"/>
                    <a:pt x="3473" y="1271"/>
                    <a:pt x="3419" y="1308"/>
                  </a:cubicBezTo>
                  <a:lnTo>
                    <a:pt x="3416" y="1308"/>
                  </a:lnTo>
                  <a:cubicBezTo>
                    <a:pt x="3272" y="1406"/>
                    <a:pt x="3232" y="1605"/>
                    <a:pt x="3331" y="1751"/>
                  </a:cubicBezTo>
                  <a:cubicBezTo>
                    <a:pt x="3394" y="1840"/>
                    <a:pt x="3494" y="1890"/>
                    <a:pt x="3593" y="1891"/>
                  </a:cubicBezTo>
                  <a:cubicBezTo>
                    <a:pt x="3654" y="1891"/>
                    <a:pt x="3718" y="1873"/>
                    <a:pt x="3773" y="1838"/>
                  </a:cubicBezTo>
                  <a:cubicBezTo>
                    <a:pt x="3918" y="1739"/>
                    <a:pt x="3958" y="1541"/>
                    <a:pt x="3860" y="1394"/>
                  </a:cubicBezTo>
                  <a:cubicBezTo>
                    <a:pt x="3799" y="1303"/>
                    <a:pt x="3698" y="1254"/>
                    <a:pt x="3596" y="1254"/>
                  </a:cubicBezTo>
                  <a:close/>
                  <a:moveTo>
                    <a:pt x="12932" y="2152"/>
                  </a:moveTo>
                  <a:cubicBezTo>
                    <a:pt x="12850" y="2152"/>
                    <a:pt x="12768" y="2183"/>
                    <a:pt x="12706" y="2247"/>
                  </a:cubicBezTo>
                  <a:cubicBezTo>
                    <a:pt x="12581" y="2372"/>
                    <a:pt x="12581" y="2574"/>
                    <a:pt x="12708" y="2698"/>
                  </a:cubicBezTo>
                  <a:cubicBezTo>
                    <a:pt x="12770" y="2758"/>
                    <a:pt x="12850" y="2789"/>
                    <a:pt x="12934" y="2791"/>
                  </a:cubicBezTo>
                  <a:cubicBezTo>
                    <a:pt x="13015" y="2791"/>
                    <a:pt x="13098" y="2758"/>
                    <a:pt x="13160" y="2696"/>
                  </a:cubicBezTo>
                  <a:cubicBezTo>
                    <a:pt x="13284" y="2573"/>
                    <a:pt x="13284" y="2371"/>
                    <a:pt x="13157" y="2245"/>
                  </a:cubicBezTo>
                  <a:cubicBezTo>
                    <a:pt x="13095" y="2183"/>
                    <a:pt x="13013" y="2152"/>
                    <a:pt x="12932" y="2152"/>
                  </a:cubicBezTo>
                  <a:close/>
                  <a:moveTo>
                    <a:pt x="2476" y="2174"/>
                  </a:moveTo>
                  <a:cubicBezTo>
                    <a:pt x="2394" y="2174"/>
                    <a:pt x="2313" y="2206"/>
                    <a:pt x="2252" y="2268"/>
                  </a:cubicBezTo>
                  <a:cubicBezTo>
                    <a:pt x="2125" y="2394"/>
                    <a:pt x="2128" y="2596"/>
                    <a:pt x="2252" y="2720"/>
                  </a:cubicBezTo>
                  <a:cubicBezTo>
                    <a:pt x="2315" y="2782"/>
                    <a:pt x="2395" y="2812"/>
                    <a:pt x="2477" y="2812"/>
                  </a:cubicBezTo>
                  <a:cubicBezTo>
                    <a:pt x="2557" y="2812"/>
                    <a:pt x="2641" y="2781"/>
                    <a:pt x="2702" y="2720"/>
                  </a:cubicBezTo>
                  <a:cubicBezTo>
                    <a:pt x="2826" y="2594"/>
                    <a:pt x="2826" y="2392"/>
                    <a:pt x="2702" y="2268"/>
                  </a:cubicBezTo>
                  <a:cubicBezTo>
                    <a:pt x="2639" y="2206"/>
                    <a:pt x="2557" y="2174"/>
                    <a:pt x="2476" y="2174"/>
                  </a:cubicBezTo>
                  <a:close/>
                  <a:moveTo>
                    <a:pt x="13856" y="3271"/>
                  </a:moveTo>
                  <a:cubicBezTo>
                    <a:pt x="13794" y="3271"/>
                    <a:pt x="13731" y="3288"/>
                    <a:pt x="13676" y="3326"/>
                  </a:cubicBezTo>
                  <a:cubicBezTo>
                    <a:pt x="13531" y="3422"/>
                    <a:pt x="13492" y="3621"/>
                    <a:pt x="13592" y="3766"/>
                  </a:cubicBezTo>
                  <a:lnTo>
                    <a:pt x="13590" y="3766"/>
                  </a:lnTo>
                  <a:cubicBezTo>
                    <a:pt x="13653" y="3860"/>
                    <a:pt x="13753" y="3907"/>
                    <a:pt x="13855" y="3907"/>
                  </a:cubicBezTo>
                  <a:cubicBezTo>
                    <a:pt x="13919" y="3907"/>
                    <a:pt x="13980" y="3891"/>
                    <a:pt x="14034" y="3852"/>
                  </a:cubicBezTo>
                  <a:cubicBezTo>
                    <a:pt x="14178" y="3756"/>
                    <a:pt x="14218" y="3557"/>
                    <a:pt x="14120" y="3412"/>
                  </a:cubicBezTo>
                  <a:cubicBezTo>
                    <a:pt x="14058" y="3320"/>
                    <a:pt x="13958" y="3271"/>
                    <a:pt x="13856" y="3271"/>
                  </a:cubicBezTo>
                  <a:close/>
                  <a:moveTo>
                    <a:pt x="1560" y="3295"/>
                  </a:moveTo>
                  <a:cubicBezTo>
                    <a:pt x="1457" y="3295"/>
                    <a:pt x="1356" y="3345"/>
                    <a:pt x="1293" y="3437"/>
                  </a:cubicBezTo>
                  <a:cubicBezTo>
                    <a:pt x="1197" y="3585"/>
                    <a:pt x="1236" y="3782"/>
                    <a:pt x="1382" y="3880"/>
                  </a:cubicBezTo>
                  <a:cubicBezTo>
                    <a:pt x="1436" y="3915"/>
                    <a:pt x="1497" y="3933"/>
                    <a:pt x="1558" y="3933"/>
                  </a:cubicBezTo>
                  <a:cubicBezTo>
                    <a:pt x="1662" y="3933"/>
                    <a:pt x="1762" y="3884"/>
                    <a:pt x="1825" y="3792"/>
                  </a:cubicBezTo>
                  <a:cubicBezTo>
                    <a:pt x="1923" y="3645"/>
                    <a:pt x="1882" y="3447"/>
                    <a:pt x="1736" y="3348"/>
                  </a:cubicBezTo>
                  <a:cubicBezTo>
                    <a:pt x="1682" y="3312"/>
                    <a:pt x="1621" y="3295"/>
                    <a:pt x="1560" y="3295"/>
                  </a:cubicBezTo>
                  <a:close/>
                  <a:moveTo>
                    <a:pt x="14545" y="4546"/>
                  </a:moveTo>
                  <a:cubicBezTo>
                    <a:pt x="14503" y="4546"/>
                    <a:pt x="14461" y="4554"/>
                    <a:pt x="14421" y="4571"/>
                  </a:cubicBezTo>
                  <a:cubicBezTo>
                    <a:pt x="14257" y="4638"/>
                    <a:pt x="14181" y="4825"/>
                    <a:pt x="14249" y="4988"/>
                  </a:cubicBezTo>
                  <a:cubicBezTo>
                    <a:pt x="14300" y="5111"/>
                    <a:pt x="14417" y="5183"/>
                    <a:pt x="14544" y="5183"/>
                  </a:cubicBezTo>
                  <a:cubicBezTo>
                    <a:pt x="14586" y="5183"/>
                    <a:pt x="14627" y="5175"/>
                    <a:pt x="14665" y="5159"/>
                  </a:cubicBezTo>
                  <a:cubicBezTo>
                    <a:pt x="14827" y="5091"/>
                    <a:pt x="14904" y="4905"/>
                    <a:pt x="14838" y="4742"/>
                  </a:cubicBezTo>
                  <a:cubicBezTo>
                    <a:pt x="14786" y="4619"/>
                    <a:pt x="14669" y="4546"/>
                    <a:pt x="14545" y="4546"/>
                  </a:cubicBezTo>
                  <a:close/>
                  <a:moveTo>
                    <a:pt x="878" y="4574"/>
                  </a:moveTo>
                  <a:cubicBezTo>
                    <a:pt x="753" y="4574"/>
                    <a:pt x="632" y="4648"/>
                    <a:pt x="580" y="4773"/>
                  </a:cubicBezTo>
                  <a:cubicBezTo>
                    <a:pt x="514" y="4935"/>
                    <a:pt x="592" y="5122"/>
                    <a:pt x="755" y="5189"/>
                  </a:cubicBezTo>
                  <a:cubicBezTo>
                    <a:pt x="793" y="5203"/>
                    <a:pt x="831" y="5210"/>
                    <a:pt x="866" y="5210"/>
                  </a:cubicBezTo>
                  <a:cubicBezTo>
                    <a:pt x="869" y="5210"/>
                    <a:pt x="871" y="5210"/>
                    <a:pt x="873" y="5210"/>
                  </a:cubicBezTo>
                  <a:cubicBezTo>
                    <a:pt x="999" y="5210"/>
                    <a:pt x="1119" y="5137"/>
                    <a:pt x="1170" y="5014"/>
                  </a:cubicBezTo>
                  <a:cubicBezTo>
                    <a:pt x="1236" y="4852"/>
                    <a:pt x="1159" y="4666"/>
                    <a:pt x="998" y="4597"/>
                  </a:cubicBezTo>
                  <a:cubicBezTo>
                    <a:pt x="959" y="4581"/>
                    <a:pt x="918" y="4574"/>
                    <a:pt x="878" y="4574"/>
                  </a:cubicBezTo>
                  <a:close/>
                  <a:moveTo>
                    <a:pt x="14967" y="5931"/>
                  </a:moveTo>
                  <a:cubicBezTo>
                    <a:pt x="14946" y="5931"/>
                    <a:pt x="14925" y="5933"/>
                    <a:pt x="14904" y="5937"/>
                  </a:cubicBezTo>
                  <a:cubicBezTo>
                    <a:pt x="14732" y="5973"/>
                    <a:pt x="14620" y="6141"/>
                    <a:pt x="14655" y="6313"/>
                  </a:cubicBezTo>
                  <a:cubicBezTo>
                    <a:pt x="14685" y="6465"/>
                    <a:pt x="14816" y="6568"/>
                    <a:pt x="14964" y="6568"/>
                  </a:cubicBezTo>
                  <a:cubicBezTo>
                    <a:pt x="14965" y="6568"/>
                    <a:pt x="14965" y="6568"/>
                    <a:pt x="14966" y="6568"/>
                  </a:cubicBezTo>
                  <a:cubicBezTo>
                    <a:pt x="14987" y="6568"/>
                    <a:pt x="15007" y="6567"/>
                    <a:pt x="15028" y="6563"/>
                  </a:cubicBezTo>
                  <a:cubicBezTo>
                    <a:pt x="15203" y="6528"/>
                    <a:pt x="15314" y="6360"/>
                    <a:pt x="15281" y="6186"/>
                  </a:cubicBezTo>
                  <a:lnTo>
                    <a:pt x="15278" y="6186"/>
                  </a:lnTo>
                  <a:cubicBezTo>
                    <a:pt x="15249" y="6035"/>
                    <a:pt x="15115" y="5931"/>
                    <a:pt x="14967" y="5931"/>
                  </a:cubicBezTo>
                  <a:close/>
                  <a:moveTo>
                    <a:pt x="457" y="5962"/>
                  </a:moveTo>
                  <a:cubicBezTo>
                    <a:pt x="307" y="5962"/>
                    <a:pt x="174" y="6069"/>
                    <a:pt x="144" y="6221"/>
                  </a:cubicBezTo>
                  <a:cubicBezTo>
                    <a:pt x="112" y="6393"/>
                    <a:pt x="224" y="6559"/>
                    <a:pt x="396" y="6593"/>
                  </a:cubicBezTo>
                  <a:cubicBezTo>
                    <a:pt x="418" y="6599"/>
                    <a:pt x="438" y="6600"/>
                    <a:pt x="459" y="6600"/>
                  </a:cubicBezTo>
                  <a:cubicBezTo>
                    <a:pt x="608" y="6600"/>
                    <a:pt x="740" y="6494"/>
                    <a:pt x="771" y="6341"/>
                  </a:cubicBezTo>
                  <a:cubicBezTo>
                    <a:pt x="803" y="6169"/>
                    <a:pt x="692" y="6003"/>
                    <a:pt x="520" y="5969"/>
                  </a:cubicBezTo>
                  <a:cubicBezTo>
                    <a:pt x="499" y="5964"/>
                    <a:pt x="477" y="5962"/>
                    <a:pt x="457" y="5962"/>
                  </a:cubicBezTo>
                  <a:close/>
                  <a:moveTo>
                    <a:pt x="15111" y="7373"/>
                  </a:moveTo>
                  <a:cubicBezTo>
                    <a:pt x="14935" y="7373"/>
                    <a:pt x="14791" y="7517"/>
                    <a:pt x="14794" y="7694"/>
                  </a:cubicBezTo>
                  <a:cubicBezTo>
                    <a:pt x="14794" y="7870"/>
                    <a:pt x="14938" y="8011"/>
                    <a:pt x="15115" y="8011"/>
                  </a:cubicBezTo>
                  <a:cubicBezTo>
                    <a:pt x="15289" y="8011"/>
                    <a:pt x="15432" y="7867"/>
                    <a:pt x="15432" y="7691"/>
                  </a:cubicBezTo>
                  <a:cubicBezTo>
                    <a:pt x="15429" y="7514"/>
                    <a:pt x="15287" y="7373"/>
                    <a:pt x="15111" y="7373"/>
                  </a:cubicBezTo>
                  <a:close/>
                  <a:moveTo>
                    <a:pt x="318" y="7404"/>
                  </a:moveTo>
                  <a:cubicBezTo>
                    <a:pt x="142" y="7404"/>
                    <a:pt x="1" y="7548"/>
                    <a:pt x="1" y="7725"/>
                  </a:cubicBezTo>
                  <a:cubicBezTo>
                    <a:pt x="1" y="7898"/>
                    <a:pt x="143" y="8042"/>
                    <a:pt x="320" y="8042"/>
                  </a:cubicBezTo>
                  <a:cubicBezTo>
                    <a:pt x="496" y="8042"/>
                    <a:pt x="639" y="7898"/>
                    <a:pt x="639" y="7722"/>
                  </a:cubicBezTo>
                  <a:cubicBezTo>
                    <a:pt x="639" y="7547"/>
                    <a:pt x="495" y="7404"/>
                    <a:pt x="318" y="7404"/>
                  </a:cubicBezTo>
                  <a:close/>
                  <a:moveTo>
                    <a:pt x="14975" y="8817"/>
                  </a:moveTo>
                  <a:cubicBezTo>
                    <a:pt x="14826" y="8817"/>
                    <a:pt x="14692" y="8923"/>
                    <a:pt x="14663" y="9074"/>
                  </a:cubicBezTo>
                  <a:cubicBezTo>
                    <a:pt x="14629" y="9246"/>
                    <a:pt x="14743" y="9412"/>
                    <a:pt x="14915" y="9447"/>
                  </a:cubicBezTo>
                  <a:cubicBezTo>
                    <a:pt x="14935" y="9452"/>
                    <a:pt x="14957" y="9454"/>
                    <a:pt x="14978" y="9454"/>
                  </a:cubicBezTo>
                  <a:cubicBezTo>
                    <a:pt x="15126" y="9454"/>
                    <a:pt x="15260" y="9348"/>
                    <a:pt x="15289" y="9195"/>
                  </a:cubicBezTo>
                  <a:cubicBezTo>
                    <a:pt x="15322" y="9022"/>
                    <a:pt x="15210" y="8856"/>
                    <a:pt x="15038" y="8823"/>
                  </a:cubicBezTo>
                  <a:cubicBezTo>
                    <a:pt x="15017" y="8819"/>
                    <a:pt x="14996" y="8817"/>
                    <a:pt x="14975" y="8817"/>
                  </a:cubicBezTo>
                  <a:close/>
                  <a:moveTo>
                    <a:pt x="460" y="8846"/>
                  </a:moveTo>
                  <a:cubicBezTo>
                    <a:pt x="439" y="8846"/>
                    <a:pt x="419" y="8848"/>
                    <a:pt x="398" y="8852"/>
                  </a:cubicBezTo>
                  <a:cubicBezTo>
                    <a:pt x="226" y="8888"/>
                    <a:pt x="113" y="9055"/>
                    <a:pt x="147" y="9228"/>
                  </a:cubicBezTo>
                  <a:lnTo>
                    <a:pt x="147" y="9229"/>
                  </a:lnTo>
                  <a:cubicBezTo>
                    <a:pt x="179" y="9379"/>
                    <a:pt x="312" y="9484"/>
                    <a:pt x="463" y="9485"/>
                  </a:cubicBezTo>
                  <a:cubicBezTo>
                    <a:pt x="481" y="9485"/>
                    <a:pt x="502" y="9483"/>
                    <a:pt x="524" y="9479"/>
                  </a:cubicBezTo>
                  <a:cubicBezTo>
                    <a:pt x="697" y="9446"/>
                    <a:pt x="808" y="9277"/>
                    <a:pt x="774" y="9104"/>
                  </a:cubicBezTo>
                  <a:cubicBezTo>
                    <a:pt x="744" y="8951"/>
                    <a:pt x="610" y="8846"/>
                    <a:pt x="460" y="8846"/>
                  </a:cubicBezTo>
                  <a:close/>
                  <a:moveTo>
                    <a:pt x="14558" y="10203"/>
                  </a:moveTo>
                  <a:cubicBezTo>
                    <a:pt x="14434" y="10203"/>
                    <a:pt x="14316" y="10278"/>
                    <a:pt x="14266" y="10401"/>
                  </a:cubicBezTo>
                  <a:cubicBezTo>
                    <a:pt x="14198" y="10564"/>
                    <a:pt x="14275" y="10751"/>
                    <a:pt x="14438" y="10817"/>
                  </a:cubicBezTo>
                  <a:cubicBezTo>
                    <a:pt x="14480" y="10836"/>
                    <a:pt x="14521" y="10843"/>
                    <a:pt x="14561" y="10843"/>
                  </a:cubicBezTo>
                  <a:cubicBezTo>
                    <a:pt x="14686" y="10843"/>
                    <a:pt x="14805" y="10768"/>
                    <a:pt x="14856" y="10645"/>
                  </a:cubicBezTo>
                  <a:lnTo>
                    <a:pt x="14855" y="10645"/>
                  </a:lnTo>
                  <a:cubicBezTo>
                    <a:pt x="14921" y="10481"/>
                    <a:pt x="14846" y="10294"/>
                    <a:pt x="14682" y="10229"/>
                  </a:cubicBezTo>
                  <a:cubicBezTo>
                    <a:pt x="14641" y="10212"/>
                    <a:pt x="14599" y="10203"/>
                    <a:pt x="14558" y="10203"/>
                  </a:cubicBezTo>
                  <a:close/>
                  <a:moveTo>
                    <a:pt x="884" y="10233"/>
                  </a:moveTo>
                  <a:cubicBezTo>
                    <a:pt x="843" y="10233"/>
                    <a:pt x="801" y="10241"/>
                    <a:pt x="760" y="10258"/>
                  </a:cubicBezTo>
                  <a:cubicBezTo>
                    <a:pt x="597" y="10325"/>
                    <a:pt x="521" y="10511"/>
                    <a:pt x="589" y="10675"/>
                  </a:cubicBezTo>
                  <a:cubicBezTo>
                    <a:pt x="640" y="10796"/>
                    <a:pt x="758" y="10870"/>
                    <a:pt x="884" y="10870"/>
                  </a:cubicBezTo>
                  <a:cubicBezTo>
                    <a:pt x="922" y="10870"/>
                    <a:pt x="967" y="10863"/>
                    <a:pt x="1005" y="10847"/>
                  </a:cubicBezTo>
                  <a:cubicBezTo>
                    <a:pt x="1168" y="10779"/>
                    <a:pt x="1246" y="10592"/>
                    <a:pt x="1178" y="10431"/>
                  </a:cubicBezTo>
                  <a:lnTo>
                    <a:pt x="1178" y="10429"/>
                  </a:lnTo>
                  <a:cubicBezTo>
                    <a:pt x="1126" y="10307"/>
                    <a:pt x="1009" y="10233"/>
                    <a:pt x="884" y="10233"/>
                  </a:cubicBezTo>
                  <a:close/>
                  <a:moveTo>
                    <a:pt x="13883" y="11484"/>
                  </a:moveTo>
                  <a:cubicBezTo>
                    <a:pt x="13780" y="11484"/>
                    <a:pt x="13678" y="11535"/>
                    <a:pt x="13616" y="11627"/>
                  </a:cubicBezTo>
                  <a:cubicBezTo>
                    <a:pt x="13518" y="11774"/>
                    <a:pt x="13560" y="11969"/>
                    <a:pt x="13706" y="12068"/>
                  </a:cubicBezTo>
                  <a:cubicBezTo>
                    <a:pt x="13756" y="12102"/>
                    <a:pt x="13813" y="12120"/>
                    <a:pt x="13870" y="12120"/>
                  </a:cubicBezTo>
                  <a:cubicBezTo>
                    <a:pt x="13874" y="12120"/>
                    <a:pt x="13877" y="12120"/>
                    <a:pt x="13880" y="12120"/>
                  </a:cubicBezTo>
                  <a:cubicBezTo>
                    <a:pt x="13984" y="12120"/>
                    <a:pt x="14085" y="12072"/>
                    <a:pt x="14147" y="11978"/>
                  </a:cubicBezTo>
                  <a:cubicBezTo>
                    <a:pt x="14243" y="11834"/>
                    <a:pt x="14203" y="11635"/>
                    <a:pt x="14057" y="11537"/>
                  </a:cubicBezTo>
                  <a:cubicBezTo>
                    <a:pt x="14004" y="11501"/>
                    <a:pt x="13943" y="11484"/>
                    <a:pt x="13883" y="11484"/>
                  </a:cubicBezTo>
                  <a:close/>
                  <a:moveTo>
                    <a:pt x="1565" y="11511"/>
                  </a:moveTo>
                  <a:cubicBezTo>
                    <a:pt x="1504" y="11511"/>
                    <a:pt x="1442" y="11528"/>
                    <a:pt x="1388" y="11565"/>
                  </a:cubicBezTo>
                  <a:cubicBezTo>
                    <a:pt x="1244" y="11662"/>
                    <a:pt x="1204" y="11860"/>
                    <a:pt x="1303" y="12006"/>
                  </a:cubicBezTo>
                  <a:cubicBezTo>
                    <a:pt x="1363" y="12098"/>
                    <a:pt x="1466" y="12148"/>
                    <a:pt x="1565" y="12148"/>
                  </a:cubicBezTo>
                  <a:cubicBezTo>
                    <a:pt x="1626" y="12148"/>
                    <a:pt x="1690" y="12129"/>
                    <a:pt x="1745" y="12094"/>
                  </a:cubicBezTo>
                  <a:cubicBezTo>
                    <a:pt x="1890" y="11995"/>
                    <a:pt x="1930" y="11797"/>
                    <a:pt x="1832" y="11651"/>
                  </a:cubicBezTo>
                  <a:cubicBezTo>
                    <a:pt x="1770" y="11560"/>
                    <a:pt x="1668" y="11511"/>
                    <a:pt x="1565" y="11511"/>
                  </a:cubicBezTo>
                  <a:close/>
                  <a:moveTo>
                    <a:pt x="12966" y="12608"/>
                  </a:moveTo>
                  <a:cubicBezTo>
                    <a:pt x="12884" y="12608"/>
                    <a:pt x="12802" y="12639"/>
                    <a:pt x="12740" y="12703"/>
                  </a:cubicBezTo>
                  <a:cubicBezTo>
                    <a:pt x="12616" y="12828"/>
                    <a:pt x="12616" y="13027"/>
                    <a:pt x="12741" y="13154"/>
                  </a:cubicBezTo>
                  <a:cubicBezTo>
                    <a:pt x="12803" y="13213"/>
                    <a:pt x="12884" y="13245"/>
                    <a:pt x="12967" y="13246"/>
                  </a:cubicBezTo>
                  <a:cubicBezTo>
                    <a:pt x="13048" y="13246"/>
                    <a:pt x="13131" y="13214"/>
                    <a:pt x="13193" y="13152"/>
                  </a:cubicBezTo>
                  <a:cubicBezTo>
                    <a:pt x="13317" y="13026"/>
                    <a:pt x="13317" y="12824"/>
                    <a:pt x="13191" y="12701"/>
                  </a:cubicBezTo>
                  <a:cubicBezTo>
                    <a:pt x="13129" y="12639"/>
                    <a:pt x="13047" y="12608"/>
                    <a:pt x="12966" y="12608"/>
                  </a:cubicBezTo>
                  <a:close/>
                  <a:moveTo>
                    <a:pt x="2489" y="12629"/>
                  </a:moveTo>
                  <a:cubicBezTo>
                    <a:pt x="2407" y="12629"/>
                    <a:pt x="2325" y="12660"/>
                    <a:pt x="2262" y="12724"/>
                  </a:cubicBezTo>
                  <a:cubicBezTo>
                    <a:pt x="2138" y="12846"/>
                    <a:pt x="2138" y="13048"/>
                    <a:pt x="2263" y="13175"/>
                  </a:cubicBezTo>
                  <a:cubicBezTo>
                    <a:pt x="2325" y="13235"/>
                    <a:pt x="2408" y="13266"/>
                    <a:pt x="2491" y="13266"/>
                  </a:cubicBezTo>
                  <a:cubicBezTo>
                    <a:pt x="2570" y="13266"/>
                    <a:pt x="2652" y="13235"/>
                    <a:pt x="2714" y="13175"/>
                  </a:cubicBezTo>
                  <a:cubicBezTo>
                    <a:pt x="2839" y="13048"/>
                    <a:pt x="2839" y="12846"/>
                    <a:pt x="2714" y="12724"/>
                  </a:cubicBezTo>
                  <a:cubicBezTo>
                    <a:pt x="2652" y="12660"/>
                    <a:pt x="2570" y="12629"/>
                    <a:pt x="2489" y="12629"/>
                  </a:cubicBezTo>
                  <a:close/>
                  <a:moveTo>
                    <a:pt x="11848" y="13532"/>
                  </a:moveTo>
                  <a:cubicBezTo>
                    <a:pt x="11786" y="13532"/>
                    <a:pt x="11724" y="13550"/>
                    <a:pt x="11669" y="13587"/>
                  </a:cubicBezTo>
                  <a:cubicBezTo>
                    <a:pt x="11525" y="13685"/>
                    <a:pt x="11485" y="13883"/>
                    <a:pt x="11584" y="14031"/>
                  </a:cubicBezTo>
                  <a:cubicBezTo>
                    <a:pt x="11647" y="14120"/>
                    <a:pt x="11746" y="14169"/>
                    <a:pt x="11847" y="14169"/>
                  </a:cubicBezTo>
                  <a:cubicBezTo>
                    <a:pt x="11910" y="14169"/>
                    <a:pt x="11972" y="14152"/>
                    <a:pt x="12025" y="14115"/>
                  </a:cubicBezTo>
                  <a:cubicBezTo>
                    <a:pt x="12171" y="14017"/>
                    <a:pt x="12211" y="13819"/>
                    <a:pt x="12113" y="13674"/>
                  </a:cubicBezTo>
                  <a:cubicBezTo>
                    <a:pt x="12051" y="13581"/>
                    <a:pt x="11951" y="13532"/>
                    <a:pt x="11848" y="13532"/>
                  </a:cubicBezTo>
                  <a:close/>
                  <a:moveTo>
                    <a:pt x="3608" y="13549"/>
                  </a:moveTo>
                  <a:cubicBezTo>
                    <a:pt x="3506" y="13549"/>
                    <a:pt x="3405" y="13599"/>
                    <a:pt x="3344" y="13690"/>
                  </a:cubicBezTo>
                  <a:cubicBezTo>
                    <a:pt x="3246" y="13839"/>
                    <a:pt x="3285" y="14036"/>
                    <a:pt x="3430" y="14134"/>
                  </a:cubicBezTo>
                  <a:cubicBezTo>
                    <a:pt x="3484" y="14167"/>
                    <a:pt x="3540" y="14185"/>
                    <a:pt x="3599" y="14185"/>
                  </a:cubicBezTo>
                  <a:cubicBezTo>
                    <a:pt x="3602" y="14185"/>
                    <a:pt x="3606" y="14185"/>
                    <a:pt x="3609" y="14185"/>
                  </a:cubicBezTo>
                  <a:cubicBezTo>
                    <a:pt x="3710" y="14185"/>
                    <a:pt x="3811" y="14136"/>
                    <a:pt x="3873" y="14044"/>
                  </a:cubicBezTo>
                  <a:cubicBezTo>
                    <a:pt x="3972" y="13898"/>
                    <a:pt x="3932" y="13700"/>
                    <a:pt x="3785" y="13603"/>
                  </a:cubicBezTo>
                  <a:cubicBezTo>
                    <a:pt x="3731" y="13567"/>
                    <a:pt x="3669" y="13549"/>
                    <a:pt x="3608" y="13549"/>
                  </a:cubicBezTo>
                  <a:close/>
                  <a:moveTo>
                    <a:pt x="10574" y="14220"/>
                  </a:moveTo>
                  <a:cubicBezTo>
                    <a:pt x="10533" y="14220"/>
                    <a:pt x="10490" y="14228"/>
                    <a:pt x="10450" y="14245"/>
                  </a:cubicBezTo>
                  <a:cubicBezTo>
                    <a:pt x="10289" y="14314"/>
                    <a:pt x="10210" y="14499"/>
                    <a:pt x="10279" y="14663"/>
                  </a:cubicBezTo>
                  <a:cubicBezTo>
                    <a:pt x="10330" y="14785"/>
                    <a:pt x="10450" y="14860"/>
                    <a:pt x="10573" y="14860"/>
                  </a:cubicBezTo>
                  <a:cubicBezTo>
                    <a:pt x="10614" y="14860"/>
                    <a:pt x="10655" y="14850"/>
                    <a:pt x="10697" y="14834"/>
                  </a:cubicBezTo>
                  <a:cubicBezTo>
                    <a:pt x="10860" y="14765"/>
                    <a:pt x="10936" y="14580"/>
                    <a:pt x="10868" y="14416"/>
                  </a:cubicBezTo>
                  <a:cubicBezTo>
                    <a:pt x="10816" y="14294"/>
                    <a:pt x="10699" y="14220"/>
                    <a:pt x="10574" y="14220"/>
                  </a:cubicBezTo>
                  <a:close/>
                  <a:moveTo>
                    <a:pt x="4888" y="14233"/>
                  </a:moveTo>
                  <a:cubicBezTo>
                    <a:pt x="4762" y="14233"/>
                    <a:pt x="4642" y="14306"/>
                    <a:pt x="4592" y="14430"/>
                  </a:cubicBezTo>
                  <a:cubicBezTo>
                    <a:pt x="4526" y="14593"/>
                    <a:pt x="4601" y="14779"/>
                    <a:pt x="4764" y="14846"/>
                  </a:cubicBezTo>
                  <a:cubicBezTo>
                    <a:pt x="4804" y="14864"/>
                    <a:pt x="4845" y="14872"/>
                    <a:pt x="4887" y="14872"/>
                  </a:cubicBezTo>
                  <a:cubicBezTo>
                    <a:pt x="5012" y="14872"/>
                    <a:pt x="5132" y="14796"/>
                    <a:pt x="5180" y="14674"/>
                  </a:cubicBezTo>
                  <a:cubicBezTo>
                    <a:pt x="5250" y="14510"/>
                    <a:pt x="5170" y="14323"/>
                    <a:pt x="5009" y="14257"/>
                  </a:cubicBezTo>
                  <a:cubicBezTo>
                    <a:pt x="4970" y="14241"/>
                    <a:pt x="4928" y="14233"/>
                    <a:pt x="4888" y="14233"/>
                  </a:cubicBezTo>
                  <a:close/>
                  <a:moveTo>
                    <a:pt x="9190" y="14647"/>
                  </a:moveTo>
                  <a:cubicBezTo>
                    <a:pt x="9169" y="14647"/>
                    <a:pt x="9148" y="14650"/>
                    <a:pt x="9126" y="14654"/>
                  </a:cubicBezTo>
                  <a:cubicBezTo>
                    <a:pt x="8954" y="14689"/>
                    <a:pt x="8842" y="14856"/>
                    <a:pt x="8877" y="15028"/>
                  </a:cubicBezTo>
                  <a:cubicBezTo>
                    <a:pt x="8906" y="15179"/>
                    <a:pt x="9039" y="15286"/>
                    <a:pt x="9189" y="15286"/>
                  </a:cubicBezTo>
                  <a:cubicBezTo>
                    <a:pt x="9209" y="15286"/>
                    <a:pt x="9230" y="15284"/>
                    <a:pt x="9252" y="15277"/>
                  </a:cubicBezTo>
                  <a:cubicBezTo>
                    <a:pt x="9425" y="15244"/>
                    <a:pt x="9536" y="15075"/>
                    <a:pt x="9501" y="14903"/>
                  </a:cubicBezTo>
                  <a:cubicBezTo>
                    <a:pt x="9471" y="14752"/>
                    <a:pt x="9338" y="14647"/>
                    <a:pt x="9190" y="14647"/>
                  </a:cubicBezTo>
                  <a:close/>
                  <a:moveTo>
                    <a:pt x="6272" y="14653"/>
                  </a:moveTo>
                  <a:cubicBezTo>
                    <a:pt x="6123" y="14653"/>
                    <a:pt x="5989" y="14759"/>
                    <a:pt x="5960" y="14910"/>
                  </a:cubicBezTo>
                  <a:cubicBezTo>
                    <a:pt x="5927" y="15083"/>
                    <a:pt x="6039" y="15250"/>
                    <a:pt x="6211" y="15286"/>
                  </a:cubicBezTo>
                  <a:cubicBezTo>
                    <a:pt x="6233" y="15289"/>
                    <a:pt x="6253" y="15291"/>
                    <a:pt x="6274" y="15291"/>
                  </a:cubicBezTo>
                  <a:cubicBezTo>
                    <a:pt x="6422" y="15291"/>
                    <a:pt x="6555" y="15185"/>
                    <a:pt x="6585" y="15034"/>
                  </a:cubicBezTo>
                  <a:cubicBezTo>
                    <a:pt x="6619" y="14861"/>
                    <a:pt x="6507" y="14692"/>
                    <a:pt x="6335" y="14659"/>
                  </a:cubicBezTo>
                  <a:cubicBezTo>
                    <a:pt x="6314" y="14655"/>
                    <a:pt x="6293" y="14653"/>
                    <a:pt x="6272" y="14653"/>
                  </a:cubicBezTo>
                  <a:close/>
                  <a:moveTo>
                    <a:pt x="7716" y="14793"/>
                  </a:moveTo>
                  <a:cubicBezTo>
                    <a:pt x="7539" y="14793"/>
                    <a:pt x="7397" y="14936"/>
                    <a:pt x="7397" y="15112"/>
                  </a:cubicBezTo>
                  <a:cubicBezTo>
                    <a:pt x="7397" y="15289"/>
                    <a:pt x="7539" y="15431"/>
                    <a:pt x="7719" y="15431"/>
                  </a:cubicBezTo>
                  <a:lnTo>
                    <a:pt x="7750" y="15431"/>
                  </a:lnTo>
                  <a:cubicBezTo>
                    <a:pt x="7926" y="15431"/>
                    <a:pt x="8069" y="15287"/>
                    <a:pt x="8067" y="15110"/>
                  </a:cubicBezTo>
                  <a:cubicBezTo>
                    <a:pt x="8067" y="14934"/>
                    <a:pt x="7923" y="14793"/>
                    <a:pt x="7747" y="14793"/>
                  </a:cubicBezTo>
                  <a:cubicBezTo>
                    <a:pt x="7740" y="14793"/>
                    <a:pt x="7735" y="14793"/>
                    <a:pt x="7727" y="14794"/>
                  </a:cubicBezTo>
                  <a:lnTo>
                    <a:pt x="7716" y="14794"/>
                  </a:lnTo>
                  <a:lnTo>
                    <a:pt x="7716" y="14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40625" y="4229413"/>
              <a:ext cx="298100" cy="298075"/>
            </a:xfrm>
            <a:custGeom>
              <a:avLst/>
              <a:gdLst/>
              <a:ahLst/>
              <a:cxnLst/>
              <a:rect l="l" t="t" r="r" b="b"/>
              <a:pathLst>
                <a:path w="11924" h="11923" extrusionOk="0">
                  <a:moveTo>
                    <a:pt x="5951" y="1"/>
                  </a:moveTo>
                  <a:cubicBezTo>
                    <a:pt x="5760" y="1"/>
                    <a:pt x="5608" y="157"/>
                    <a:pt x="5608" y="344"/>
                  </a:cubicBezTo>
                  <a:cubicBezTo>
                    <a:pt x="5608" y="535"/>
                    <a:pt x="5762" y="688"/>
                    <a:pt x="5954" y="688"/>
                  </a:cubicBezTo>
                  <a:cubicBezTo>
                    <a:pt x="6142" y="688"/>
                    <a:pt x="6294" y="532"/>
                    <a:pt x="6294" y="344"/>
                  </a:cubicBezTo>
                  <a:cubicBezTo>
                    <a:pt x="6294" y="153"/>
                    <a:pt x="6139" y="1"/>
                    <a:pt x="5951" y="1"/>
                  </a:cubicBezTo>
                  <a:close/>
                  <a:moveTo>
                    <a:pt x="7406" y="188"/>
                  </a:moveTo>
                  <a:cubicBezTo>
                    <a:pt x="7254" y="188"/>
                    <a:pt x="7114" y="289"/>
                    <a:pt x="7072" y="443"/>
                  </a:cubicBezTo>
                  <a:cubicBezTo>
                    <a:pt x="7024" y="626"/>
                    <a:pt x="7134" y="813"/>
                    <a:pt x="7318" y="863"/>
                  </a:cubicBezTo>
                  <a:cubicBezTo>
                    <a:pt x="7345" y="870"/>
                    <a:pt x="7373" y="874"/>
                    <a:pt x="7404" y="874"/>
                  </a:cubicBezTo>
                  <a:cubicBezTo>
                    <a:pt x="7558" y="874"/>
                    <a:pt x="7696" y="772"/>
                    <a:pt x="7738" y="619"/>
                  </a:cubicBezTo>
                  <a:cubicBezTo>
                    <a:pt x="7785" y="435"/>
                    <a:pt x="7677" y="248"/>
                    <a:pt x="7493" y="199"/>
                  </a:cubicBezTo>
                  <a:cubicBezTo>
                    <a:pt x="7463" y="192"/>
                    <a:pt x="7434" y="188"/>
                    <a:pt x="7406" y="188"/>
                  </a:cubicBezTo>
                  <a:close/>
                  <a:moveTo>
                    <a:pt x="4498" y="194"/>
                  </a:moveTo>
                  <a:cubicBezTo>
                    <a:pt x="4468" y="194"/>
                    <a:pt x="4438" y="197"/>
                    <a:pt x="4409" y="205"/>
                  </a:cubicBezTo>
                  <a:cubicBezTo>
                    <a:pt x="4224" y="255"/>
                    <a:pt x="4116" y="443"/>
                    <a:pt x="4166" y="626"/>
                  </a:cubicBezTo>
                  <a:cubicBezTo>
                    <a:pt x="4207" y="780"/>
                    <a:pt x="4346" y="880"/>
                    <a:pt x="4497" y="881"/>
                  </a:cubicBezTo>
                  <a:cubicBezTo>
                    <a:pt x="4526" y="881"/>
                    <a:pt x="4556" y="878"/>
                    <a:pt x="4587" y="869"/>
                  </a:cubicBezTo>
                  <a:cubicBezTo>
                    <a:pt x="4770" y="820"/>
                    <a:pt x="4877" y="632"/>
                    <a:pt x="4829" y="449"/>
                  </a:cubicBezTo>
                  <a:cubicBezTo>
                    <a:pt x="4787" y="294"/>
                    <a:pt x="4649" y="194"/>
                    <a:pt x="4498" y="194"/>
                  </a:cubicBezTo>
                  <a:close/>
                  <a:moveTo>
                    <a:pt x="8760" y="746"/>
                  </a:moveTo>
                  <a:cubicBezTo>
                    <a:pt x="8641" y="746"/>
                    <a:pt x="8526" y="807"/>
                    <a:pt x="8462" y="917"/>
                  </a:cubicBezTo>
                  <a:cubicBezTo>
                    <a:pt x="8369" y="1082"/>
                    <a:pt x="8425" y="1292"/>
                    <a:pt x="8589" y="1388"/>
                  </a:cubicBezTo>
                  <a:cubicBezTo>
                    <a:pt x="8641" y="1417"/>
                    <a:pt x="8697" y="1433"/>
                    <a:pt x="8753" y="1433"/>
                  </a:cubicBezTo>
                  <a:cubicBezTo>
                    <a:pt x="8754" y="1433"/>
                    <a:pt x="8756" y="1433"/>
                    <a:pt x="8758" y="1432"/>
                  </a:cubicBezTo>
                  <a:cubicBezTo>
                    <a:pt x="8877" y="1432"/>
                    <a:pt x="8995" y="1370"/>
                    <a:pt x="9057" y="1259"/>
                  </a:cubicBezTo>
                  <a:cubicBezTo>
                    <a:pt x="9150" y="1095"/>
                    <a:pt x="9095" y="886"/>
                    <a:pt x="8931" y="791"/>
                  </a:cubicBezTo>
                  <a:cubicBezTo>
                    <a:pt x="8877" y="761"/>
                    <a:pt x="8818" y="746"/>
                    <a:pt x="8760" y="746"/>
                  </a:cubicBezTo>
                  <a:close/>
                  <a:moveTo>
                    <a:pt x="3142" y="757"/>
                  </a:moveTo>
                  <a:cubicBezTo>
                    <a:pt x="3083" y="757"/>
                    <a:pt x="3024" y="771"/>
                    <a:pt x="2970" y="803"/>
                  </a:cubicBezTo>
                  <a:cubicBezTo>
                    <a:pt x="2808" y="900"/>
                    <a:pt x="2751" y="1109"/>
                    <a:pt x="2847" y="1273"/>
                  </a:cubicBezTo>
                  <a:cubicBezTo>
                    <a:pt x="2911" y="1381"/>
                    <a:pt x="3024" y="1444"/>
                    <a:pt x="3140" y="1444"/>
                  </a:cubicBezTo>
                  <a:cubicBezTo>
                    <a:pt x="3141" y="1444"/>
                    <a:pt x="3142" y="1444"/>
                    <a:pt x="3143" y="1444"/>
                  </a:cubicBezTo>
                  <a:cubicBezTo>
                    <a:pt x="3201" y="1444"/>
                    <a:pt x="3261" y="1428"/>
                    <a:pt x="3315" y="1397"/>
                  </a:cubicBezTo>
                  <a:cubicBezTo>
                    <a:pt x="3480" y="1301"/>
                    <a:pt x="3535" y="1092"/>
                    <a:pt x="3441" y="929"/>
                  </a:cubicBezTo>
                  <a:cubicBezTo>
                    <a:pt x="3377" y="819"/>
                    <a:pt x="3261" y="757"/>
                    <a:pt x="3142" y="757"/>
                  </a:cubicBezTo>
                  <a:close/>
                  <a:moveTo>
                    <a:pt x="9924" y="1637"/>
                  </a:moveTo>
                  <a:cubicBezTo>
                    <a:pt x="9837" y="1637"/>
                    <a:pt x="9749" y="1670"/>
                    <a:pt x="9681" y="1736"/>
                  </a:cubicBezTo>
                  <a:cubicBezTo>
                    <a:pt x="9548" y="1871"/>
                    <a:pt x="9548" y="2089"/>
                    <a:pt x="9683" y="2223"/>
                  </a:cubicBezTo>
                  <a:cubicBezTo>
                    <a:pt x="9749" y="2290"/>
                    <a:pt x="9837" y="2322"/>
                    <a:pt x="9927" y="2325"/>
                  </a:cubicBezTo>
                  <a:cubicBezTo>
                    <a:pt x="10015" y="2325"/>
                    <a:pt x="10100" y="2290"/>
                    <a:pt x="10169" y="2222"/>
                  </a:cubicBezTo>
                  <a:cubicBezTo>
                    <a:pt x="10303" y="2088"/>
                    <a:pt x="10302" y="1870"/>
                    <a:pt x="10168" y="1736"/>
                  </a:cubicBezTo>
                  <a:cubicBezTo>
                    <a:pt x="10100" y="1670"/>
                    <a:pt x="10012" y="1637"/>
                    <a:pt x="9924" y="1637"/>
                  </a:cubicBezTo>
                  <a:close/>
                  <a:moveTo>
                    <a:pt x="1983" y="1652"/>
                  </a:moveTo>
                  <a:cubicBezTo>
                    <a:pt x="1895" y="1652"/>
                    <a:pt x="1807" y="1686"/>
                    <a:pt x="1740" y="1752"/>
                  </a:cubicBezTo>
                  <a:cubicBezTo>
                    <a:pt x="1606" y="1886"/>
                    <a:pt x="1606" y="2104"/>
                    <a:pt x="1741" y="2238"/>
                  </a:cubicBezTo>
                  <a:cubicBezTo>
                    <a:pt x="1807" y="2305"/>
                    <a:pt x="1894" y="2339"/>
                    <a:pt x="1980" y="2339"/>
                  </a:cubicBezTo>
                  <a:cubicBezTo>
                    <a:pt x="1981" y="2339"/>
                    <a:pt x="1982" y="2339"/>
                    <a:pt x="1983" y="2339"/>
                  </a:cubicBezTo>
                  <a:cubicBezTo>
                    <a:pt x="2070" y="2339"/>
                    <a:pt x="2160" y="2306"/>
                    <a:pt x="2226" y="2237"/>
                  </a:cubicBezTo>
                  <a:cubicBezTo>
                    <a:pt x="2361" y="2104"/>
                    <a:pt x="2360" y="1886"/>
                    <a:pt x="2226" y="1752"/>
                  </a:cubicBezTo>
                  <a:cubicBezTo>
                    <a:pt x="2159" y="1686"/>
                    <a:pt x="2071" y="1652"/>
                    <a:pt x="1983" y="1652"/>
                  </a:cubicBezTo>
                  <a:close/>
                  <a:moveTo>
                    <a:pt x="10820" y="2797"/>
                  </a:moveTo>
                  <a:cubicBezTo>
                    <a:pt x="10762" y="2797"/>
                    <a:pt x="10702" y="2812"/>
                    <a:pt x="10648" y="2844"/>
                  </a:cubicBezTo>
                  <a:cubicBezTo>
                    <a:pt x="10485" y="2940"/>
                    <a:pt x="10430" y="3149"/>
                    <a:pt x="10525" y="3312"/>
                  </a:cubicBezTo>
                  <a:cubicBezTo>
                    <a:pt x="10589" y="3422"/>
                    <a:pt x="10702" y="3482"/>
                    <a:pt x="10821" y="3483"/>
                  </a:cubicBezTo>
                  <a:cubicBezTo>
                    <a:pt x="10878" y="3483"/>
                    <a:pt x="10939" y="3469"/>
                    <a:pt x="10992" y="3438"/>
                  </a:cubicBezTo>
                  <a:cubicBezTo>
                    <a:pt x="11157" y="3342"/>
                    <a:pt x="11213" y="3132"/>
                    <a:pt x="11118" y="2968"/>
                  </a:cubicBezTo>
                  <a:cubicBezTo>
                    <a:pt x="11054" y="2859"/>
                    <a:pt x="10939" y="2797"/>
                    <a:pt x="10820" y="2797"/>
                  </a:cubicBezTo>
                  <a:close/>
                  <a:moveTo>
                    <a:pt x="1092" y="2817"/>
                  </a:moveTo>
                  <a:cubicBezTo>
                    <a:pt x="973" y="2817"/>
                    <a:pt x="858" y="2879"/>
                    <a:pt x="795" y="2989"/>
                  </a:cubicBezTo>
                  <a:cubicBezTo>
                    <a:pt x="701" y="3154"/>
                    <a:pt x="755" y="3362"/>
                    <a:pt x="920" y="3457"/>
                  </a:cubicBezTo>
                  <a:cubicBezTo>
                    <a:pt x="975" y="3488"/>
                    <a:pt x="1033" y="3503"/>
                    <a:pt x="1091" y="3504"/>
                  </a:cubicBezTo>
                  <a:cubicBezTo>
                    <a:pt x="1211" y="3504"/>
                    <a:pt x="1328" y="3443"/>
                    <a:pt x="1390" y="3333"/>
                  </a:cubicBezTo>
                  <a:cubicBezTo>
                    <a:pt x="1485" y="3168"/>
                    <a:pt x="1428" y="2958"/>
                    <a:pt x="1263" y="2863"/>
                  </a:cubicBezTo>
                  <a:cubicBezTo>
                    <a:pt x="1209" y="2832"/>
                    <a:pt x="1150" y="2817"/>
                    <a:pt x="1092" y="2817"/>
                  </a:cubicBezTo>
                  <a:close/>
                  <a:moveTo>
                    <a:pt x="11388" y="4149"/>
                  </a:moveTo>
                  <a:cubicBezTo>
                    <a:pt x="11358" y="4149"/>
                    <a:pt x="11327" y="4153"/>
                    <a:pt x="11297" y="4162"/>
                  </a:cubicBezTo>
                  <a:cubicBezTo>
                    <a:pt x="11115" y="4210"/>
                    <a:pt x="11007" y="4399"/>
                    <a:pt x="11056" y="4583"/>
                  </a:cubicBezTo>
                  <a:cubicBezTo>
                    <a:pt x="11096" y="4736"/>
                    <a:pt x="11234" y="4836"/>
                    <a:pt x="11388" y="4836"/>
                  </a:cubicBezTo>
                  <a:cubicBezTo>
                    <a:pt x="11418" y="4836"/>
                    <a:pt x="11447" y="4832"/>
                    <a:pt x="11476" y="4824"/>
                  </a:cubicBezTo>
                  <a:cubicBezTo>
                    <a:pt x="11659" y="4775"/>
                    <a:pt x="11768" y="4587"/>
                    <a:pt x="11717" y="4402"/>
                  </a:cubicBezTo>
                  <a:cubicBezTo>
                    <a:pt x="11676" y="4250"/>
                    <a:pt x="11538" y="4149"/>
                    <a:pt x="11388" y="4149"/>
                  </a:cubicBezTo>
                  <a:close/>
                  <a:moveTo>
                    <a:pt x="532" y="4171"/>
                  </a:moveTo>
                  <a:cubicBezTo>
                    <a:pt x="381" y="4171"/>
                    <a:pt x="241" y="4273"/>
                    <a:pt x="199" y="4426"/>
                  </a:cubicBezTo>
                  <a:cubicBezTo>
                    <a:pt x="151" y="4610"/>
                    <a:pt x="260" y="4796"/>
                    <a:pt x="443" y="4846"/>
                  </a:cubicBezTo>
                  <a:cubicBezTo>
                    <a:pt x="473" y="4854"/>
                    <a:pt x="504" y="4858"/>
                    <a:pt x="534" y="4858"/>
                  </a:cubicBezTo>
                  <a:cubicBezTo>
                    <a:pt x="685" y="4858"/>
                    <a:pt x="825" y="4755"/>
                    <a:pt x="863" y="4602"/>
                  </a:cubicBezTo>
                  <a:cubicBezTo>
                    <a:pt x="911" y="4420"/>
                    <a:pt x="804" y="4231"/>
                    <a:pt x="619" y="4182"/>
                  </a:cubicBezTo>
                  <a:cubicBezTo>
                    <a:pt x="590" y="4175"/>
                    <a:pt x="561" y="4171"/>
                    <a:pt x="532" y="4171"/>
                  </a:cubicBezTo>
                  <a:close/>
                  <a:moveTo>
                    <a:pt x="11584" y="5602"/>
                  </a:moveTo>
                  <a:cubicBezTo>
                    <a:pt x="11582" y="5602"/>
                    <a:pt x="11580" y="5602"/>
                    <a:pt x="11578" y="5602"/>
                  </a:cubicBezTo>
                  <a:cubicBezTo>
                    <a:pt x="11390" y="5602"/>
                    <a:pt x="11236" y="5758"/>
                    <a:pt x="11237" y="5946"/>
                  </a:cubicBezTo>
                  <a:cubicBezTo>
                    <a:pt x="11237" y="6136"/>
                    <a:pt x="11390" y="6288"/>
                    <a:pt x="11578" y="6288"/>
                  </a:cubicBezTo>
                  <a:cubicBezTo>
                    <a:pt x="11578" y="6288"/>
                    <a:pt x="11579" y="6288"/>
                    <a:pt x="11580" y="6288"/>
                  </a:cubicBezTo>
                  <a:cubicBezTo>
                    <a:pt x="11768" y="6287"/>
                    <a:pt x="11924" y="6134"/>
                    <a:pt x="11924" y="5943"/>
                  </a:cubicBezTo>
                  <a:cubicBezTo>
                    <a:pt x="11922" y="5757"/>
                    <a:pt x="11772" y="5602"/>
                    <a:pt x="11584" y="5602"/>
                  </a:cubicBezTo>
                  <a:close/>
                  <a:moveTo>
                    <a:pt x="343" y="5624"/>
                  </a:moveTo>
                  <a:cubicBezTo>
                    <a:pt x="153" y="5624"/>
                    <a:pt x="0" y="5780"/>
                    <a:pt x="0" y="5968"/>
                  </a:cubicBezTo>
                  <a:cubicBezTo>
                    <a:pt x="0" y="6158"/>
                    <a:pt x="156" y="6310"/>
                    <a:pt x="343" y="6311"/>
                  </a:cubicBezTo>
                  <a:cubicBezTo>
                    <a:pt x="534" y="6311"/>
                    <a:pt x="687" y="6158"/>
                    <a:pt x="687" y="5968"/>
                  </a:cubicBezTo>
                  <a:cubicBezTo>
                    <a:pt x="687" y="5779"/>
                    <a:pt x="534" y="5624"/>
                    <a:pt x="343" y="5624"/>
                  </a:cubicBezTo>
                  <a:close/>
                  <a:moveTo>
                    <a:pt x="11394" y="7057"/>
                  </a:moveTo>
                  <a:cubicBezTo>
                    <a:pt x="11241" y="7057"/>
                    <a:pt x="11102" y="7159"/>
                    <a:pt x="11063" y="7314"/>
                  </a:cubicBezTo>
                  <a:cubicBezTo>
                    <a:pt x="11014" y="7496"/>
                    <a:pt x="11123" y="7684"/>
                    <a:pt x="11307" y="7731"/>
                  </a:cubicBezTo>
                  <a:cubicBezTo>
                    <a:pt x="11336" y="7739"/>
                    <a:pt x="11366" y="7742"/>
                    <a:pt x="11395" y="7745"/>
                  </a:cubicBezTo>
                  <a:cubicBezTo>
                    <a:pt x="11547" y="7745"/>
                    <a:pt x="11687" y="7642"/>
                    <a:pt x="11727" y="7488"/>
                  </a:cubicBezTo>
                  <a:cubicBezTo>
                    <a:pt x="11775" y="7305"/>
                    <a:pt x="11666" y="7118"/>
                    <a:pt x="11483" y="7068"/>
                  </a:cubicBezTo>
                  <a:cubicBezTo>
                    <a:pt x="11453" y="7060"/>
                    <a:pt x="11424" y="7057"/>
                    <a:pt x="11394" y="7057"/>
                  </a:cubicBezTo>
                  <a:close/>
                  <a:moveTo>
                    <a:pt x="533" y="7077"/>
                  </a:moveTo>
                  <a:cubicBezTo>
                    <a:pt x="503" y="7077"/>
                    <a:pt x="474" y="7081"/>
                    <a:pt x="444" y="7089"/>
                  </a:cubicBezTo>
                  <a:cubicBezTo>
                    <a:pt x="261" y="7139"/>
                    <a:pt x="154" y="7326"/>
                    <a:pt x="203" y="7511"/>
                  </a:cubicBezTo>
                  <a:cubicBezTo>
                    <a:pt x="245" y="7664"/>
                    <a:pt x="382" y="7763"/>
                    <a:pt x="534" y="7763"/>
                  </a:cubicBezTo>
                  <a:cubicBezTo>
                    <a:pt x="563" y="7763"/>
                    <a:pt x="592" y="7760"/>
                    <a:pt x="622" y="7752"/>
                  </a:cubicBezTo>
                  <a:cubicBezTo>
                    <a:pt x="805" y="7703"/>
                    <a:pt x="915" y="7514"/>
                    <a:pt x="866" y="7332"/>
                  </a:cubicBezTo>
                  <a:cubicBezTo>
                    <a:pt x="824" y="7179"/>
                    <a:pt x="685" y="7077"/>
                    <a:pt x="533" y="7077"/>
                  </a:cubicBezTo>
                  <a:close/>
                  <a:moveTo>
                    <a:pt x="10837" y="8414"/>
                  </a:moveTo>
                  <a:cubicBezTo>
                    <a:pt x="10718" y="8414"/>
                    <a:pt x="10603" y="8476"/>
                    <a:pt x="10540" y="8587"/>
                  </a:cubicBezTo>
                  <a:cubicBezTo>
                    <a:pt x="10446" y="8749"/>
                    <a:pt x="10503" y="8959"/>
                    <a:pt x="10667" y="9055"/>
                  </a:cubicBezTo>
                  <a:cubicBezTo>
                    <a:pt x="10721" y="9084"/>
                    <a:pt x="10779" y="9100"/>
                    <a:pt x="10837" y="9100"/>
                  </a:cubicBezTo>
                  <a:cubicBezTo>
                    <a:pt x="10955" y="9100"/>
                    <a:pt x="11070" y="9038"/>
                    <a:pt x="11136" y="8928"/>
                  </a:cubicBezTo>
                  <a:cubicBezTo>
                    <a:pt x="11230" y="8763"/>
                    <a:pt x="11173" y="8555"/>
                    <a:pt x="11008" y="8460"/>
                  </a:cubicBezTo>
                  <a:cubicBezTo>
                    <a:pt x="10954" y="8429"/>
                    <a:pt x="10895" y="8414"/>
                    <a:pt x="10837" y="8414"/>
                  </a:cubicBezTo>
                  <a:close/>
                  <a:moveTo>
                    <a:pt x="1097" y="8431"/>
                  </a:moveTo>
                  <a:cubicBezTo>
                    <a:pt x="1038" y="8431"/>
                    <a:pt x="979" y="8446"/>
                    <a:pt x="925" y="8477"/>
                  </a:cubicBezTo>
                  <a:cubicBezTo>
                    <a:pt x="760" y="8574"/>
                    <a:pt x="703" y="8783"/>
                    <a:pt x="800" y="8946"/>
                  </a:cubicBezTo>
                  <a:cubicBezTo>
                    <a:pt x="862" y="9054"/>
                    <a:pt x="973" y="9117"/>
                    <a:pt x="1088" y="9117"/>
                  </a:cubicBezTo>
                  <a:cubicBezTo>
                    <a:pt x="1091" y="9117"/>
                    <a:pt x="1094" y="9117"/>
                    <a:pt x="1096" y="9117"/>
                  </a:cubicBezTo>
                  <a:cubicBezTo>
                    <a:pt x="1155" y="9117"/>
                    <a:pt x="1215" y="9101"/>
                    <a:pt x="1269" y="9070"/>
                  </a:cubicBezTo>
                  <a:cubicBezTo>
                    <a:pt x="1434" y="8977"/>
                    <a:pt x="1490" y="8766"/>
                    <a:pt x="1395" y="8602"/>
                  </a:cubicBezTo>
                  <a:cubicBezTo>
                    <a:pt x="1330" y="8492"/>
                    <a:pt x="1215" y="8431"/>
                    <a:pt x="1097" y="8431"/>
                  </a:cubicBezTo>
                  <a:close/>
                  <a:moveTo>
                    <a:pt x="9948" y="9579"/>
                  </a:moveTo>
                  <a:cubicBezTo>
                    <a:pt x="9859" y="9579"/>
                    <a:pt x="9771" y="9612"/>
                    <a:pt x="9704" y="9680"/>
                  </a:cubicBezTo>
                  <a:cubicBezTo>
                    <a:pt x="9571" y="9814"/>
                    <a:pt x="9572" y="10032"/>
                    <a:pt x="9706" y="10165"/>
                  </a:cubicBezTo>
                  <a:cubicBezTo>
                    <a:pt x="9773" y="10231"/>
                    <a:pt x="9861" y="10265"/>
                    <a:pt x="9946" y="10265"/>
                  </a:cubicBezTo>
                  <a:cubicBezTo>
                    <a:pt x="10034" y="10265"/>
                    <a:pt x="10122" y="10231"/>
                    <a:pt x="10192" y="10162"/>
                  </a:cubicBezTo>
                  <a:cubicBezTo>
                    <a:pt x="10324" y="10029"/>
                    <a:pt x="10323" y="9811"/>
                    <a:pt x="10190" y="9677"/>
                  </a:cubicBezTo>
                  <a:cubicBezTo>
                    <a:pt x="10122" y="9612"/>
                    <a:pt x="10035" y="9579"/>
                    <a:pt x="9948" y="9579"/>
                  </a:cubicBezTo>
                  <a:close/>
                  <a:moveTo>
                    <a:pt x="1990" y="9594"/>
                  </a:moveTo>
                  <a:cubicBezTo>
                    <a:pt x="1902" y="9594"/>
                    <a:pt x="1815" y="9628"/>
                    <a:pt x="1749" y="9695"/>
                  </a:cubicBezTo>
                  <a:cubicBezTo>
                    <a:pt x="1614" y="9829"/>
                    <a:pt x="1614" y="10045"/>
                    <a:pt x="1749" y="10180"/>
                  </a:cubicBezTo>
                  <a:cubicBezTo>
                    <a:pt x="1816" y="10246"/>
                    <a:pt x="1901" y="10281"/>
                    <a:pt x="1991" y="10281"/>
                  </a:cubicBezTo>
                  <a:cubicBezTo>
                    <a:pt x="2078" y="10281"/>
                    <a:pt x="2167" y="10246"/>
                    <a:pt x="2233" y="10180"/>
                  </a:cubicBezTo>
                  <a:cubicBezTo>
                    <a:pt x="2367" y="10045"/>
                    <a:pt x="2367" y="9827"/>
                    <a:pt x="2233" y="9695"/>
                  </a:cubicBezTo>
                  <a:cubicBezTo>
                    <a:pt x="2165" y="9628"/>
                    <a:pt x="2077" y="9594"/>
                    <a:pt x="1990" y="9594"/>
                  </a:cubicBezTo>
                  <a:close/>
                  <a:moveTo>
                    <a:pt x="8788" y="10475"/>
                  </a:moveTo>
                  <a:cubicBezTo>
                    <a:pt x="8730" y="10475"/>
                    <a:pt x="8670" y="10490"/>
                    <a:pt x="8616" y="10521"/>
                  </a:cubicBezTo>
                  <a:cubicBezTo>
                    <a:pt x="8454" y="10618"/>
                    <a:pt x="8398" y="10827"/>
                    <a:pt x="8492" y="10992"/>
                  </a:cubicBezTo>
                  <a:cubicBezTo>
                    <a:pt x="8558" y="11100"/>
                    <a:pt x="8670" y="11160"/>
                    <a:pt x="8791" y="11160"/>
                  </a:cubicBezTo>
                  <a:cubicBezTo>
                    <a:pt x="8849" y="11160"/>
                    <a:pt x="8908" y="11147"/>
                    <a:pt x="8963" y="11116"/>
                  </a:cubicBezTo>
                  <a:cubicBezTo>
                    <a:pt x="9125" y="11019"/>
                    <a:pt x="9181" y="10810"/>
                    <a:pt x="9087" y="10645"/>
                  </a:cubicBezTo>
                  <a:cubicBezTo>
                    <a:pt x="9022" y="10536"/>
                    <a:pt x="8907" y="10475"/>
                    <a:pt x="8788" y="10475"/>
                  </a:cubicBezTo>
                  <a:close/>
                  <a:moveTo>
                    <a:pt x="3154" y="10485"/>
                  </a:moveTo>
                  <a:cubicBezTo>
                    <a:pt x="3035" y="10485"/>
                    <a:pt x="2921" y="10547"/>
                    <a:pt x="2858" y="10657"/>
                  </a:cubicBezTo>
                  <a:cubicBezTo>
                    <a:pt x="2761" y="10821"/>
                    <a:pt x="2818" y="11031"/>
                    <a:pt x="2983" y="11127"/>
                  </a:cubicBezTo>
                  <a:cubicBezTo>
                    <a:pt x="3033" y="11157"/>
                    <a:pt x="3087" y="11171"/>
                    <a:pt x="3142" y="11171"/>
                  </a:cubicBezTo>
                  <a:cubicBezTo>
                    <a:pt x="3146" y="11171"/>
                    <a:pt x="3150" y="11171"/>
                    <a:pt x="3153" y="11171"/>
                  </a:cubicBezTo>
                  <a:cubicBezTo>
                    <a:pt x="3271" y="11171"/>
                    <a:pt x="3387" y="11110"/>
                    <a:pt x="3451" y="11000"/>
                  </a:cubicBezTo>
                  <a:cubicBezTo>
                    <a:pt x="3545" y="10835"/>
                    <a:pt x="3488" y="10626"/>
                    <a:pt x="3326" y="10532"/>
                  </a:cubicBezTo>
                  <a:cubicBezTo>
                    <a:pt x="3271" y="10500"/>
                    <a:pt x="3212" y="10485"/>
                    <a:pt x="3154" y="10485"/>
                  </a:cubicBezTo>
                  <a:close/>
                  <a:moveTo>
                    <a:pt x="7437" y="11041"/>
                  </a:moveTo>
                  <a:cubicBezTo>
                    <a:pt x="7407" y="11041"/>
                    <a:pt x="7376" y="11045"/>
                    <a:pt x="7346" y="11054"/>
                  </a:cubicBezTo>
                  <a:cubicBezTo>
                    <a:pt x="7165" y="11103"/>
                    <a:pt x="7056" y="11292"/>
                    <a:pt x="7106" y="11475"/>
                  </a:cubicBezTo>
                  <a:cubicBezTo>
                    <a:pt x="7147" y="11627"/>
                    <a:pt x="7285" y="11728"/>
                    <a:pt x="7435" y="11728"/>
                  </a:cubicBezTo>
                  <a:cubicBezTo>
                    <a:pt x="7466" y="11728"/>
                    <a:pt x="7496" y="11724"/>
                    <a:pt x="7527" y="11715"/>
                  </a:cubicBezTo>
                  <a:cubicBezTo>
                    <a:pt x="7708" y="11667"/>
                    <a:pt x="7817" y="11479"/>
                    <a:pt x="7767" y="11295"/>
                  </a:cubicBezTo>
                  <a:cubicBezTo>
                    <a:pt x="7727" y="11142"/>
                    <a:pt x="7588" y="11041"/>
                    <a:pt x="7437" y="11041"/>
                  </a:cubicBezTo>
                  <a:close/>
                  <a:moveTo>
                    <a:pt x="4509" y="11047"/>
                  </a:moveTo>
                  <a:cubicBezTo>
                    <a:pt x="4358" y="11047"/>
                    <a:pt x="4219" y="11149"/>
                    <a:pt x="4177" y="11302"/>
                  </a:cubicBezTo>
                  <a:cubicBezTo>
                    <a:pt x="4130" y="11487"/>
                    <a:pt x="4237" y="11673"/>
                    <a:pt x="4421" y="11723"/>
                  </a:cubicBezTo>
                  <a:cubicBezTo>
                    <a:pt x="4450" y="11730"/>
                    <a:pt x="4479" y="11734"/>
                    <a:pt x="4508" y="11734"/>
                  </a:cubicBezTo>
                  <a:cubicBezTo>
                    <a:pt x="4660" y="11734"/>
                    <a:pt x="4799" y="11634"/>
                    <a:pt x="4840" y="11479"/>
                  </a:cubicBezTo>
                  <a:cubicBezTo>
                    <a:pt x="4889" y="11295"/>
                    <a:pt x="4780" y="11107"/>
                    <a:pt x="4597" y="11059"/>
                  </a:cubicBezTo>
                  <a:cubicBezTo>
                    <a:pt x="4568" y="11051"/>
                    <a:pt x="4538" y="11047"/>
                    <a:pt x="4509" y="11047"/>
                  </a:cubicBezTo>
                  <a:close/>
                  <a:moveTo>
                    <a:pt x="5962" y="11237"/>
                  </a:moveTo>
                  <a:cubicBezTo>
                    <a:pt x="5772" y="11237"/>
                    <a:pt x="5619" y="11393"/>
                    <a:pt x="5619" y="11580"/>
                  </a:cubicBezTo>
                  <a:cubicBezTo>
                    <a:pt x="5619" y="11770"/>
                    <a:pt x="5771" y="11923"/>
                    <a:pt x="5961" y="11923"/>
                  </a:cubicBezTo>
                  <a:cubicBezTo>
                    <a:pt x="5962" y="11923"/>
                    <a:pt x="5963" y="11923"/>
                    <a:pt x="5965" y="11923"/>
                  </a:cubicBezTo>
                  <a:lnTo>
                    <a:pt x="5987" y="11923"/>
                  </a:lnTo>
                  <a:cubicBezTo>
                    <a:pt x="6178" y="11923"/>
                    <a:pt x="6330" y="11769"/>
                    <a:pt x="6329" y="11578"/>
                  </a:cubicBezTo>
                  <a:cubicBezTo>
                    <a:pt x="6329" y="11390"/>
                    <a:pt x="6173" y="11237"/>
                    <a:pt x="5984" y="11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84450" y="4273288"/>
              <a:ext cx="210475" cy="210375"/>
            </a:xfrm>
            <a:custGeom>
              <a:avLst/>
              <a:gdLst/>
              <a:ahLst/>
              <a:cxnLst/>
              <a:rect l="l" t="t" r="r" b="b"/>
              <a:pathLst>
                <a:path w="8419" h="8415" extrusionOk="0">
                  <a:moveTo>
                    <a:pt x="4199" y="0"/>
                  </a:moveTo>
                  <a:cubicBezTo>
                    <a:pt x="3997" y="0"/>
                    <a:pt x="3833" y="165"/>
                    <a:pt x="3833" y="368"/>
                  </a:cubicBezTo>
                  <a:cubicBezTo>
                    <a:pt x="3833" y="571"/>
                    <a:pt x="4000" y="736"/>
                    <a:pt x="4201" y="736"/>
                  </a:cubicBezTo>
                  <a:cubicBezTo>
                    <a:pt x="4406" y="736"/>
                    <a:pt x="4567" y="571"/>
                    <a:pt x="4567" y="367"/>
                  </a:cubicBezTo>
                  <a:cubicBezTo>
                    <a:pt x="4567" y="165"/>
                    <a:pt x="4403" y="0"/>
                    <a:pt x="4199" y="0"/>
                  </a:cubicBezTo>
                  <a:close/>
                  <a:moveTo>
                    <a:pt x="5670" y="288"/>
                  </a:moveTo>
                  <a:cubicBezTo>
                    <a:pt x="5526" y="288"/>
                    <a:pt x="5389" y="373"/>
                    <a:pt x="5332" y="515"/>
                  </a:cubicBezTo>
                  <a:cubicBezTo>
                    <a:pt x="5252" y="704"/>
                    <a:pt x="5343" y="917"/>
                    <a:pt x="5531" y="996"/>
                  </a:cubicBezTo>
                  <a:cubicBezTo>
                    <a:pt x="5577" y="1014"/>
                    <a:pt x="5623" y="1023"/>
                    <a:pt x="5670" y="1023"/>
                  </a:cubicBezTo>
                  <a:cubicBezTo>
                    <a:pt x="5815" y="1023"/>
                    <a:pt x="5952" y="938"/>
                    <a:pt x="6009" y="796"/>
                  </a:cubicBezTo>
                  <a:cubicBezTo>
                    <a:pt x="6089" y="607"/>
                    <a:pt x="5998" y="391"/>
                    <a:pt x="5810" y="315"/>
                  </a:cubicBezTo>
                  <a:cubicBezTo>
                    <a:pt x="5764" y="297"/>
                    <a:pt x="5717" y="288"/>
                    <a:pt x="5670" y="288"/>
                  </a:cubicBezTo>
                  <a:close/>
                  <a:moveTo>
                    <a:pt x="2733" y="293"/>
                  </a:moveTo>
                  <a:cubicBezTo>
                    <a:pt x="2686" y="293"/>
                    <a:pt x="2638" y="302"/>
                    <a:pt x="2591" y="322"/>
                  </a:cubicBezTo>
                  <a:cubicBezTo>
                    <a:pt x="2404" y="399"/>
                    <a:pt x="2315" y="616"/>
                    <a:pt x="2393" y="804"/>
                  </a:cubicBezTo>
                  <a:cubicBezTo>
                    <a:pt x="2451" y="945"/>
                    <a:pt x="2589" y="1029"/>
                    <a:pt x="2731" y="1029"/>
                  </a:cubicBezTo>
                  <a:cubicBezTo>
                    <a:pt x="2778" y="1029"/>
                    <a:pt x="2828" y="1021"/>
                    <a:pt x="2873" y="1002"/>
                  </a:cubicBezTo>
                  <a:cubicBezTo>
                    <a:pt x="3061" y="924"/>
                    <a:pt x="3150" y="708"/>
                    <a:pt x="3072" y="520"/>
                  </a:cubicBezTo>
                  <a:cubicBezTo>
                    <a:pt x="3013" y="379"/>
                    <a:pt x="2877" y="293"/>
                    <a:pt x="2733" y="293"/>
                  </a:cubicBezTo>
                  <a:close/>
                  <a:moveTo>
                    <a:pt x="6919" y="1118"/>
                  </a:moveTo>
                  <a:cubicBezTo>
                    <a:pt x="6824" y="1118"/>
                    <a:pt x="6729" y="1154"/>
                    <a:pt x="6658" y="1225"/>
                  </a:cubicBezTo>
                  <a:cubicBezTo>
                    <a:pt x="6514" y="1369"/>
                    <a:pt x="6514" y="1603"/>
                    <a:pt x="6660" y="1745"/>
                  </a:cubicBezTo>
                  <a:cubicBezTo>
                    <a:pt x="6728" y="1816"/>
                    <a:pt x="6821" y="1852"/>
                    <a:pt x="6915" y="1852"/>
                  </a:cubicBezTo>
                  <a:cubicBezTo>
                    <a:pt x="6916" y="1852"/>
                    <a:pt x="6918" y="1852"/>
                    <a:pt x="6919" y="1852"/>
                  </a:cubicBezTo>
                  <a:cubicBezTo>
                    <a:pt x="7012" y="1852"/>
                    <a:pt x="7107" y="1815"/>
                    <a:pt x="7179" y="1744"/>
                  </a:cubicBezTo>
                  <a:cubicBezTo>
                    <a:pt x="7323" y="1600"/>
                    <a:pt x="7320" y="1368"/>
                    <a:pt x="7178" y="1223"/>
                  </a:cubicBezTo>
                  <a:cubicBezTo>
                    <a:pt x="7106" y="1153"/>
                    <a:pt x="7012" y="1118"/>
                    <a:pt x="6919" y="1118"/>
                  </a:cubicBezTo>
                  <a:close/>
                  <a:moveTo>
                    <a:pt x="1490" y="1128"/>
                  </a:moveTo>
                  <a:cubicBezTo>
                    <a:pt x="1395" y="1128"/>
                    <a:pt x="1302" y="1164"/>
                    <a:pt x="1230" y="1237"/>
                  </a:cubicBezTo>
                  <a:lnTo>
                    <a:pt x="1229" y="1237"/>
                  </a:lnTo>
                  <a:cubicBezTo>
                    <a:pt x="1085" y="1381"/>
                    <a:pt x="1085" y="1614"/>
                    <a:pt x="1230" y="1757"/>
                  </a:cubicBezTo>
                  <a:cubicBezTo>
                    <a:pt x="1303" y="1827"/>
                    <a:pt x="1395" y="1864"/>
                    <a:pt x="1490" y="1866"/>
                  </a:cubicBezTo>
                  <a:cubicBezTo>
                    <a:pt x="1583" y="1866"/>
                    <a:pt x="1677" y="1828"/>
                    <a:pt x="1750" y="1755"/>
                  </a:cubicBezTo>
                  <a:cubicBezTo>
                    <a:pt x="1893" y="1612"/>
                    <a:pt x="1893" y="1379"/>
                    <a:pt x="1750" y="1236"/>
                  </a:cubicBezTo>
                  <a:cubicBezTo>
                    <a:pt x="1678" y="1164"/>
                    <a:pt x="1583" y="1128"/>
                    <a:pt x="1490" y="1128"/>
                  </a:cubicBezTo>
                  <a:close/>
                  <a:moveTo>
                    <a:pt x="7754" y="2359"/>
                  </a:moveTo>
                  <a:cubicBezTo>
                    <a:pt x="7707" y="2359"/>
                    <a:pt x="7659" y="2368"/>
                    <a:pt x="7612" y="2388"/>
                  </a:cubicBezTo>
                  <a:cubicBezTo>
                    <a:pt x="7424" y="2468"/>
                    <a:pt x="7335" y="2683"/>
                    <a:pt x="7414" y="2869"/>
                  </a:cubicBezTo>
                  <a:cubicBezTo>
                    <a:pt x="7472" y="3010"/>
                    <a:pt x="7610" y="3096"/>
                    <a:pt x="7755" y="3097"/>
                  </a:cubicBezTo>
                  <a:cubicBezTo>
                    <a:pt x="7803" y="3097"/>
                    <a:pt x="7850" y="3087"/>
                    <a:pt x="7897" y="3067"/>
                  </a:cubicBezTo>
                  <a:cubicBezTo>
                    <a:pt x="8083" y="2989"/>
                    <a:pt x="8171" y="2773"/>
                    <a:pt x="8093" y="2586"/>
                  </a:cubicBezTo>
                  <a:cubicBezTo>
                    <a:pt x="8034" y="2445"/>
                    <a:pt x="7898" y="2359"/>
                    <a:pt x="7754" y="2359"/>
                  </a:cubicBezTo>
                  <a:close/>
                  <a:moveTo>
                    <a:pt x="659" y="2375"/>
                  </a:moveTo>
                  <a:cubicBezTo>
                    <a:pt x="514" y="2375"/>
                    <a:pt x="378" y="2460"/>
                    <a:pt x="319" y="2603"/>
                  </a:cubicBezTo>
                  <a:cubicBezTo>
                    <a:pt x="242" y="2791"/>
                    <a:pt x="330" y="3004"/>
                    <a:pt x="519" y="3083"/>
                  </a:cubicBezTo>
                  <a:cubicBezTo>
                    <a:pt x="562" y="3101"/>
                    <a:pt x="612" y="3111"/>
                    <a:pt x="660" y="3111"/>
                  </a:cubicBezTo>
                  <a:cubicBezTo>
                    <a:pt x="804" y="3111"/>
                    <a:pt x="941" y="3025"/>
                    <a:pt x="999" y="2884"/>
                  </a:cubicBezTo>
                  <a:cubicBezTo>
                    <a:pt x="1076" y="2694"/>
                    <a:pt x="988" y="2480"/>
                    <a:pt x="800" y="2402"/>
                  </a:cubicBezTo>
                  <a:cubicBezTo>
                    <a:pt x="753" y="2384"/>
                    <a:pt x="706" y="2375"/>
                    <a:pt x="659" y="2375"/>
                  </a:cubicBezTo>
                  <a:close/>
                  <a:moveTo>
                    <a:pt x="8048" y="3829"/>
                  </a:moveTo>
                  <a:cubicBezTo>
                    <a:pt x="7845" y="3829"/>
                    <a:pt x="7681" y="3994"/>
                    <a:pt x="7681" y="4197"/>
                  </a:cubicBezTo>
                  <a:cubicBezTo>
                    <a:pt x="7682" y="4400"/>
                    <a:pt x="7847" y="4564"/>
                    <a:pt x="8052" y="4564"/>
                  </a:cubicBezTo>
                  <a:cubicBezTo>
                    <a:pt x="8253" y="4563"/>
                    <a:pt x="8419" y="4398"/>
                    <a:pt x="8416" y="4196"/>
                  </a:cubicBezTo>
                  <a:cubicBezTo>
                    <a:pt x="8416" y="3993"/>
                    <a:pt x="8252" y="3829"/>
                    <a:pt x="8048" y="3829"/>
                  </a:cubicBezTo>
                  <a:close/>
                  <a:moveTo>
                    <a:pt x="368" y="3844"/>
                  </a:moveTo>
                  <a:cubicBezTo>
                    <a:pt x="164" y="3844"/>
                    <a:pt x="0" y="4009"/>
                    <a:pt x="0" y="4213"/>
                  </a:cubicBezTo>
                  <a:cubicBezTo>
                    <a:pt x="0" y="4415"/>
                    <a:pt x="164" y="4580"/>
                    <a:pt x="368" y="4580"/>
                  </a:cubicBezTo>
                  <a:cubicBezTo>
                    <a:pt x="572" y="4580"/>
                    <a:pt x="734" y="4415"/>
                    <a:pt x="734" y="4212"/>
                  </a:cubicBezTo>
                  <a:cubicBezTo>
                    <a:pt x="734" y="4009"/>
                    <a:pt x="571" y="3844"/>
                    <a:pt x="368" y="3844"/>
                  </a:cubicBezTo>
                  <a:close/>
                  <a:moveTo>
                    <a:pt x="7764" y="5297"/>
                  </a:moveTo>
                  <a:cubicBezTo>
                    <a:pt x="7619" y="5297"/>
                    <a:pt x="7481" y="5383"/>
                    <a:pt x="7422" y="5526"/>
                  </a:cubicBezTo>
                  <a:cubicBezTo>
                    <a:pt x="7345" y="5713"/>
                    <a:pt x="7436" y="5928"/>
                    <a:pt x="7624" y="6005"/>
                  </a:cubicBezTo>
                  <a:cubicBezTo>
                    <a:pt x="7667" y="6023"/>
                    <a:pt x="7711" y="6032"/>
                    <a:pt x="7754" y="6032"/>
                  </a:cubicBezTo>
                  <a:cubicBezTo>
                    <a:pt x="7757" y="6032"/>
                    <a:pt x="7759" y="6032"/>
                    <a:pt x="7761" y="6032"/>
                  </a:cubicBezTo>
                  <a:cubicBezTo>
                    <a:pt x="7905" y="6032"/>
                    <a:pt x="8042" y="5946"/>
                    <a:pt x="8101" y="5805"/>
                  </a:cubicBezTo>
                  <a:cubicBezTo>
                    <a:pt x="8180" y="5616"/>
                    <a:pt x="8089" y="5403"/>
                    <a:pt x="7901" y="5324"/>
                  </a:cubicBezTo>
                  <a:cubicBezTo>
                    <a:pt x="7856" y="5305"/>
                    <a:pt x="7810" y="5297"/>
                    <a:pt x="7764" y="5297"/>
                  </a:cubicBezTo>
                  <a:close/>
                  <a:moveTo>
                    <a:pt x="660" y="5311"/>
                  </a:moveTo>
                  <a:cubicBezTo>
                    <a:pt x="613" y="5311"/>
                    <a:pt x="566" y="5320"/>
                    <a:pt x="520" y="5339"/>
                  </a:cubicBezTo>
                  <a:cubicBezTo>
                    <a:pt x="332" y="5419"/>
                    <a:pt x="242" y="5634"/>
                    <a:pt x="322" y="5820"/>
                  </a:cubicBezTo>
                  <a:cubicBezTo>
                    <a:pt x="381" y="5961"/>
                    <a:pt x="519" y="6049"/>
                    <a:pt x="661" y="6049"/>
                  </a:cubicBezTo>
                  <a:cubicBezTo>
                    <a:pt x="708" y="6049"/>
                    <a:pt x="755" y="6038"/>
                    <a:pt x="802" y="6019"/>
                  </a:cubicBezTo>
                  <a:cubicBezTo>
                    <a:pt x="991" y="5943"/>
                    <a:pt x="1080" y="5726"/>
                    <a:pt x="1001" y="5537"/>
                  </a:cubicBezTo>
                  <a:cubicBezTo>
                    <a:pt x="941" y="5397"/>
                    <a:pt x="804" y="5311"/>
                    <a:pt x="660" y="5311"/>
                  </a:cubicBezTo>
                  <a:close/>
                  <a:moveTo>
                    <a:pt x="6934" y="6545"/>
                  </a:moveTo>
                  <a:cubicBezTo>
                    <a:pt x="6839" y="6545"/>
                    <a:pt x="6745" y="6582"/>
                    <a:pt x="6673" y="6654"/>
                  </a:cubicBezTo>
                  <a:cubicBezTo>
                    <a:pt x="6530" y="6799"/>
                    <a:pt x="6532" y="7032"/>
                    <a:pt x="6675" y="7174"/>
                  </a:cubicBezTo>
                  <a:cubicBezTo>
                    <a:pt x="6747" y="7244"/>
                    <a:pt x="6837" y="7280"/>
                    <a:pt x="6931" y="7280"/>
                  </a:cubicBezTo>
                  <a:cubicBezTo>
                    <a:pt x="6932" y="7280"/>
                    <a:pt x="6933" y="7280"/>
                    <a:pt x="6934" y="7280"/>
                  </a:cubicBezTo>
                  <a:cubicBezTo>
                    <a:pt x="7028" y="7280"/>
                    <a:pt x="7123" y="7246"/>
                    <a:pt x="7195" y="7173"/>
                  </a:cubicBezTo>
                  <a:cubicBezTo>
                    <a:pt x="7339" y="7029"/>
                    <a:pt x="7339" y="6795"/>
                    <a:pt x="7194" y="6652"/>
                  </a:cubicBezTo>
                  <a:cubicBezTo>
                    <a:pt x="7122" y="6581"/>
                    <a:pt x="7028" y="6545"/>
                    <a:pt x="6934" y="6545"/>
                  </a:cubicBezTo>
                  <a:close/>
                  <a:moveTo>
                    <a:pt x="1495" y="6556"/>
                  </a:moveTo>
                  <a:cubicBezTo>
                    <a:pt x="1401" y="6556"/>
                    <a:pt x="1307" y="6592"/>
                    <a:pt x="1234" y="6664"/>
                  </a:cubicBezTo>
                  <a:cubicBezTo>
                    <a:pt x="1091" y="6807"/>
                    <a:pt x="1091" y="7040"/>
                    <a:pt x="1234" y="7183"/>
                  </a:cubicBezTo>
                  <a:cubicBezTo>
                    <a:pt x="1306" y="7255"/>
                    <a:pt x="1398" y="7291"/>
                    <a:pt x="1491" y="7291"/>
                  </a:cubicBezTo>
                  <a:cubicBezTo>
                    <a:pt x="1492" y="7291"/>
                    <a:pt x="1494" y="7291"/>
                    <a:pt x="1495" y="7291"/>
                  </a:cubicBezTo>
                  <a:cubicBezTo>
                    <a:pt x="1588" y="7291"/>
                    <a:pt x="1683" y="7256"/>
                    <a:pt x="1755" y="7183"/>
                  </a:cubicBezTo>
                  <a:cubicBezTo>
                    <a:pt x="1898" y="7039"/>
                    <a:pt x="1898" y="6806"/>
                    <a:pt x="1755" y="6664"/>
                  </a:cubicBezTo>
                  <a:cubicBezTo>
                    <a:pt x="1683" y="6592"/>
                    <a:pt x="1589" y="6556"/>
                    <a:pt x="1495" y="6556"/>
                  </a:cubicBezTo>
                  <a:close/>
                  <a:moveTo>
                    <a:pt x="5692" y="7383"/>
                  </a:moveTo>
                  <a:cubicBezTo>
                    <a:pt x="5645" y="7383"/>
                    <a:pt x="5597" y="7392"/>
                    <a:pt x="5551" y="7412"/>
                  </a:cubicBezTo>
                  <a:cubicBezTo>
                    <a:pt x="5363" y="7489"/>
                    <a:pt x="5275" y="7706"/>
                    <a:pt x="5353" y="7894"/>
                  </a:cubicBezTo>
                  <a:cubicBezTo>
                    <a:pt x="5412" y="8033"/>
                    <a:pt x="5548" y="8119"/>
                    <a:pt x="5693" y="8120"/>
                  </a:cubicBezTo>
                  <a:cubicBezTo>
                    <a:pt x="5740" y="8120"/>
                    <a:pt x="5789" y="8110"/>
                    <a:pt x="5836" y="8091"/>
                  </a:cubicBezTo>
                  <a:cubicBezTo>
                    <a:pt x="6022" y="8011"/>
                    <a:pt x="6110" y="7796"/>
                    <a:pt x="6032" y="7610"/>
                  </a:cubicBezTo>
                  <a:cubicBezTo>
                    <a:pt x="5972" y="7469"/>
                    <a:pt x="5836" y="7383"/>
                    <a:pt x="5692" y="7383"/>
                  </a:cubicBezTo>
                  <a:close/>
                  <a:moveTo>
                    <a:pt x="2740" y="7390"/>
                  </a:moveTo>
                  <a:cubicBezTo>
                    <a:pt x="2595" y="7390"/>
                    <a:pt x="2459" y="7475"/>
                    <a:pt x="2401" y="7616"/>
                  </a:cubicBezTo>
                  <a:cubicBezTo>
                    <a:pt x="2324" y="7805"/>
                    <a:pt x="2412" y="8020"/>
                    <a:pt x="2600" y="8096"/>
                  </a:cubicBezTo>
                  <a:cubicBezTo>
                    <a:pt x="2643" y="8116"/>
                    <a:pt x="2693" y="8124"/>
                    <a:pt x="2741" y="8126"/>
                  </a:cubicBezTo>
                  <a:cubicBezTo>
                    <a:pt x="2885" y="8126"/>
                    <a:pt x="3022" y="8040"/>
                    <a:pt x="3081" y="7899"/>
                  </a:cubicBezTo>
                  <a:cubicBezTo>
                    <a:pt x="3159" y="7709"/>
                    <a:pt x="3068" y="7495"/>
                    <a:pt x="2882" y="7418"/>
                  </a:cubicBezTo>
                  <a:cubicBezTo>
                    <a:pt x="2835" y="7399"/>
                    <a:pt x="2787" y="7390"/>
                    <a:pt x="2740" y="7390"/>
                  </a:cubicBezTo>
                  <a:close/>
                  <a:moveTo>
                    <a:pt x="4228" y="7680"/>
                  </a:moveTo>
                  <a:cubicBezTo>
                    <a:pt x="4226" y="7680"/>
                    <a:pt x="4224" y="7680"/>
                    <a:pt x="4222" y="7680"/>
                  </a:cubicBezTo>
                  <a:lnTo>
                    <a:pt x="4208" y="7680"/>
                  </a:lnTo>
                  <a:cubicBezTo>
                    <a:pt x="4005" y="7680"/>
                    <a:pt x="3840" y="7844"/>
                    <a:pt x="3840" y="8049"/>
                  </a:cubicBezTo>
                  <a:cubicBezTo>
                    <a:pt x="3840" y="8251"/>
                    <a:pt x="4005" y="8415"/>
                    <a:pt x="4208" y="8415"/>
                  </a:cubicBezTo>
                  <a:lnTo>
                    <a:pt x="4225" y="8415"/>
                  </a:lnTo>
                  <a:cubicBezTo>
                    <a:pt x="4426" y="8414"/>
                    <a:pt x="4592" y="8249"/>
                    <a:pt x="4589" y="8046"/>
                  </a:cubicBezTo>
                  <a:cubicBezTo>
                    <a:pt x="4589" y="7844"/>
                    <a:pt x="4428" y="7680"/>
                    <a:pt x="4228" y="7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28300" y="4320188"/>
              <a:ext cx="122725" cy="119650"/>
            </a:xfrm>
            <a:custGeom>
              <a:avLst/>
              <a:gdLst/>
              <a:ahLst/>
              <a:cxnLst/>
              <a:rect l="l" t="t" r="r" b="b"/>
              <a:pathLst>
                <a:path w="4909" h="4786" extrusionOk="0">
                  <a:moveTo>
                    <a:pt x="3154" y="0"/>
                  </a:moveTo>
                  <a:cubicBezTo>
                    <a:pt x="2994" y="0"/>
                    <a:pt x="2844" y="100"/>
                    <a:pt x="2786" y="258"/>
                  </a:cubicBezTo>
                  <a:cubicBezTo>
                    <a:pt x="2714" y="462"/>
                    <a:pt x="2819" y="687"/>
                    <a:pt x="3023" y="760"/>
                  </a:cubicBezTo>
                  <a:cubicBezTo>
                    <a:pt x="3066" y="776"/>
                    <a:pt x="3112" y="785"/>
                    <a:pt x="3155" y="786"/>
                  </a:cubicBezTo>
                  <a:cubicBezTo>
                    <a:pt x="3315" y="786"/>
                    <a:pt x="3466" y="685"/>
                    <a:pt x="3523" y="526"/>
                  </a:cubicBezTo>
                  <a:cubicBezTo>
                    <a:pt x="3599" y="323"/>
                    <a:pt x="3492" y="97"/>
                    <a:pt x="3288" y="24"/>
                  </a:cubicBezTo>
                  <a:cubicBezTo>
                    <a:pt x="3244" y="8"/>
                    <a:pt x="3199" y="0"/>
                    <a:pt x="3154" y="0"/>
                  </a:cubicBezTo>
                  <a:close/>
                  <a:moveTo>
                    <a:pt x="1748" y="2"/>
                  </a:moveTo>
                  <a:cubicBezTo>
                    <a:pt x="1703" y="2"/>
                    <a:pt x="1657" y="10"/>
                    <a:pt x="1612" y="27"/>
                  </a:cubicBezTo>
                  <a:cubicBezTo>
                    <a:pt x="1408" y="101"/>
                    <a:pt x="1304" y="327"/>
                    <a:pt x="1379" y="531"/>
                  </a:cubicBezTo>
                  <a:cubicBezTo>
                    <a:pt x="1436" y="688"/>
                    <a:pt x="1586" y="787"/>
                    <a:pt x="1747" y="787"/>
                  </a:cubicBezTo>
                  <a:cubicBezTo>
                    <a:pt x="1790" y="787"/>
                    <a:pt x="1837" y="780"/>
                    <a:pt x="1880" y="764"/>
                  </a:cubicBezTo>
                  <a:cubicBezTo>
                    <a:pt x="2084" y="688"/>
                    <a:pt x="2188" y="463"/>
                    <a:pt x="2113" y="260"/>
                  </a:cubicBezTo>
                  <a:cubicBezTo>
                    <a:pt x="2056" y="101"/>
                    <a:pt x="1906" y="2"/>
                    <a:pt x="1748" y="2"/>
                  </a:cubicBezTo>
                  <a:close/>
                  <a:moveTo>
                    <a:pt x="4238" y="903"/>
                  </a:moveTo>
                  <a:cubicBezTo>
                    <a:pt x="4171" y="903"/>
                    <a:pt x="4103" y="920"/>
                    <a:pt x="4040" y="956"/>
                  </a:cubicBezTo>
                  <a:cubicBezTo>
                    <a:pt x="3854" y="1065"/>
                    <a:pt x="3788" y="1306"/>
                    <a:pt x="3899" y="1492"/>
                  </a:cubicBezTo>
                  <a:cubicBezTo>
                    <a:pt x="3972" y="1619"/>
                    <a:pt x="4103" y="1687"/>
                    <a:pt x="4238" y="1687"/>
                  </a:cubicBezTo>
                  <a:cubicBezTo>
                    <a:pt x="4305" y="1687"/>
                    <a:pt x="4373" y="1672"/>
                    <a:pt x="4436" y="1634"/>
                  </a:cubicBezTo>
                  <a:cubicBezTo>
                    <a:pt x="4622" y="1526"/>
                    <a:pt x="4685" y="1285"/>
                    <a:pt x="4577" y="1098"/>
                  </a:cubicBezTo>
                  <a:lnTo>
                    <a:pt x="4577" y="1097"/>
                  </a:lnTo>
                  <a:cubicBezTo>
                    <a:pt x="4504" y="972"/>
                    <a:pt x="4373" y="903"/>
                    <a:pt x="4238" y="903"/>
                  </a:cubicBezTo>
                  <a:close/>
                  <a:moveTo>
                    <a:pt x="666" y="910"/>
                  </a:moveTo>
                  <a:cubicBezTo>
                    <a:pt x="530" y="910"/>
                    <a:pt x="399" y="981"/>
                    <a:pt x="327" y="1106"/>
                  </a:cubicBezTo>
                  <a:cubicBezTo>
                    <a:pt x="219" y="1294"/>
                    <a:pt x="284" y="1534"/>
                    <a:pt x="472" y="1642"/>
                  </a:cubicBezTo>
                  <a:cubicBezTo>
                    <a:pt x="533" y="1678"/>
                    <a:pt x="601" y="1694"/>
                    <a:pt x="666" y="1694"/>
                  </a:cubicBezTo>
                  <a:cubicBezTo>
                    <a:pt x="801" y="1694"/>
                    <a:pt x="935" y="1625"/>
                    <a:pt x="1007" y="1499"/>
                  </a:cubicBezTo>
                  <a:cubicBezTo>
                    <a:pt x="1115" y="1311"/>
                    <a:pt x="1050" y="1071"/>
                    <a:pt x="862" y="963"/>
                  </a:cubicBezTo>
                  <a:cubicBezTo>
                    <a:pt x="800" y="927"/>
                    <a:pt x="732" y="910"/>
                    <a:pt x="666" y="910"/>
                  </a:cubicBezTo>
                  <a:close/>
                  <a:moveTo>
                    <a:pt x="4485" y="2293"/>
                  </a:moveTo>
                  <a:cubicBezTo>
                    <a:pt x="4297" y="2293"/>
                    <a:pt x="4131" y="2426"/>
                    <a:pt x="4100" y="2618"/>
                  </a:cubicBezTo>
                  <a:cubicBezTo>
                    <a:pt x="4063" y="2832"/>
                    <a:pt x="4206" y="3033"/>
                    <a:pt x="4420" y="3071"/>
                  </a:cubicBezTo>
                  <a:cubicBezTo>
                    <a:pt x="4444" y="3074"/>
                    <a:pt x="4466" y="3076"/>
                    <a:pt x="4487" y="3077"/>
                  </a:cubicBezTo>
                  <a:cubicBezTo>
                    <a:pt x="4674" y="3077"/>
                    <a:pt x="4839" y="2940"/>
                    <a:pt x="4872" y="2749"/>
                  </a:cubicBezTo>
                  <a:lnTo>
                    <a:pt x="4872" y="2750"/>
                  </a:lnTo>
                  <a:cubicBezTo>
                    <a:pt x="4909" y="2538"/>
                    <a:pt x="4767" y="2332"/>
                    <a:pt x="4552" y="2298"/>
                  </a:cubicBezTo>
                  <a:cubicBezTo>
                    <a:pt x="4529" y="2294"/>
                    <a:pt x="4507" y="2293"/>
                    <a:pt x="4485" y="2293"/>
                  </a:cubicBezTo>
                  <a:close/>
                  <a:moveTo>
                    <a:pt x="424" y="2300"/>
                  </a:moveTo>
                  <a:cubicBezTo>
                    <a:pt x="402" y="2300"/>
                    <a:pt x="379" y="2301"/>
                    <a:pt x="357" y="2305"/>
                  </a:cubicBezTo>
                  <a:cubicBezTo>
                    <a:pt x="142" y="2343"/>
                    <a:pt x="0" y="2547"/>
                    <a:pt x="39" y="2761"/>
                  </a:cubicBezTo>
                  <a:cubicBezTo>
                    <a:pt x="73" y="2950"/>
                    <a:pt x="238" y="3083"/>
                    <a:pt x="422" y="3084"/>
                  </a:cubicBezTo>
                  <a:cubicBezTo>
                    <a:pt x="446" y="3084"/>
                    <a:pt x="468" y="3082"/>
                    <a:pt x="492" y="3078"/>
                  </a:cubicBezTo>
                  <a:cubicBezTo>
                    <a:pt x="706" y="3041"/>
                    <a:pt x="848" y="2838"/>
                    <a:pt x="809" y="2623"/>
                  </a:cubicBezTo>
                  <a:cubicBezTo>
                    <a:pt x="777" y="2435"/>
                    <a:pt x="609" y="2300"/>
                    <a:pt x="424" y="2300"/>
                  </a:cubicBezTo>
                  <a:close/>
                  <a:moveTo>
                    <a:pt x="3786" y="3514"/>
                  </a:moveTo>
                  <a:cubicBezTo>
                    <a:pt x="3697" y="3514"/>
                    <a:pt x="3607" y="3545"/>
                    <a:pt x="3532" y="3607"/>
                  </a:cubicBezTo>
                  <a:cubicBezTo>
                    <a:pt x="3367" y="3746"/>
                    <a:pt x="3348" y="3994"/>
                    <a:pt x="3487" y="4160"/>
                  </a:cubicBezTo>
                  <a:cubicBezTo>
                    <a:pt x="3564" y="4250"/>
                    <a:pt x="3674" y="4297"/>
                    <a:pt x="3787" y="4298"/>
                  </a:cubicBezTo>
                  <a:cubicBezTo>
                    <a:pt x="3876" y="4298"/>
                    <a:pt x="3967" y="4269"/>
                    <a:pt x="4040" y="4207"/>
                  </a:cubicBezTo>
                  <a:cubicBezTo>
                    <a:pt x="4205" y="4067"/>
                    <a:pt x="4224" y="3818"/>
                    <a:pt x="4086" y="3653"/>
                  </a:cubicBezTo>
                  <a:cubicBezTo>
                    <a:pt x="4008" y="3561"/>
                    <a:pt x="3898" y="3514"/>
                    <a:pt x="3786" y="3514"/>
                  </a:cubicBezTo>
                  <a:close/>
                  <a:moveTo>
                    <a:pt x="1128" y="3520"/>
                  </a:moveTo>
                  <a:cubicBezTo>
                    <a:pt x="1017" y="3520"/>
                    <a:pt x="906" y="3567"/>
                    <a:pt x="829" y="3660"/>
                  </a:cubicBezTo>
                  <a:cubicBezTo>
                    <a:pt x="690" y="3825"/>
                    <a:pt x="711" y="4073"/>
                    <a:pt x="878" y="4212"/>
                  </a:cubicBezTo>
                  <a:cubicBezTo>
                    <a:pt x="950" y="4274"/>
                    <a:pt x="1042" y="4303"/>
                    <a:pt x="1128" y="4303"/>
                  </a:cubicBezTo>
                  <a:cubicBezTo>
                    <a:pt x="1240" y="4303"/>
                    <a:pt x="1353" y="4257"/>
                    <a:pt x="1431" y="4165"/>
                  </a:cubicBezTo>
                  <a:cubicBezTo>
                    <a:pt x="1569" y="3997"/>
                    <a:pt x="1546" y="3750"/>
                    <a:pt x="1381" y="3611"/>
                  </a:cubicBezTo>
                  <a:cubicBezTo>
                    <a:pt x="1307" y="3550"/>
                    <a:pt x="1218" y="3520"/>
                    <a:pt x="1128" y="3520"/>
                  </a:cubicBezTo>
                  <a:close/>
                  <a:moveTo>
                    <a:pt x="2462" y="4000"/>
                  </a:moveTo>
                  <a:cubicBezTo>
                    <a:pt x="2461" y="4000"/>
                    <a:pt x="2460" y="4000"/>
                    <a:pt x="2460" y="4000"/>
                  </a:cubicBezTo>
                  <a:lnTo>
                    <a:pt x="2438" y="4000"/>
                  </a:lnTo>
                  <a:cubicBezTo>
                    <a:pt x="2229" y="4010"/>
                    <a:pt x="2061" y="4182"/>
                    <a:pt x="2061" y="4394"/>
                  </a:cubicBezTo>
                  <a:cubicBezTo>
                    <a:pt x="2061" y="4609"/>
                    <a:pt x="2237" y="4786"/>
                    <a:pt x="2454" y="4786"/>
                  </a:cubicBezTo>
                  <a:lnTo>
                    <a:pt x="2459" y="4786"/>
                  </a:lnTo>
                  <a:cubicBezTo>
                    <a:pt x="2461" y="4786"/>
                    <a:pt x="2461" y="4786"/>
                    <a:pt x="2463" y="4785"/>
                  </a:cubicBezTo>
                  <a:lnTo>
                    <a:pt x="2464" y="4785"/>
                  </a:lnTo>
                  <a:cubicBezTo>
                    <a:pt x="2682" y="4784"/>
                    <a:pt x="2855" y="4606"/>
                    <a:pt x="2854" y="4390"/>
                  </a:cubicBezTo>
                  <a:cubicBezTo>
                    <a:pt x="2854" y="4173"/>
                    <a:pt x="2679" y="4000"/>
                    <a:pt x="2462" y="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5203850" y="-106562"/>
            <a:ext cx="586400" cy="646550"/>
            <a:chOff x="5106675" y="992513"/>
            <a:chExt cx="586400" cy="646550"/>
          </a:xfrm>
        </p:grpSpPr>
        <p:sp>
          <p:nvSpPr>
            <p:cNvPr id="29" name="Google Shape;29;p2"/>
            <p:cNvSpPr/>
            <p:nvPr/>
          </p:nvSpPr>
          <p:spPr>
            <a:xfrm>
              <a:off x="51066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066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066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1066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66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066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066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066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066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1066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066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4225" y="992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64225" y="10560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64225" y="11197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64225" y="11832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64225" y="12468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164225" y="13104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164225" y="13740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164225" y="14376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164225" y="15013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64225" y="15648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64225" y="1628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218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218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218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18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218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218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218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218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218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218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218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794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794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794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794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794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794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794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2794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794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794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794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33697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33697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33697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33697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33697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33697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33697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33697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33697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697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3697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394600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394600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394600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394600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94600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394600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394600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394600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394600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394600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394600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4521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4521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521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521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521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521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521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4521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4521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521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521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5097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5097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5097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097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097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097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097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097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5097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5097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5097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56732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56732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56732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6732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6732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56732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56732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56732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56732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56732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56732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6249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249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249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6249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6249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6249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6249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249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249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6249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6249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6825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6825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6825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6825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6825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6825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6825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6825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6825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6825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825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"/>
          <p:cNvSpPr/>
          <p:nvPr/>
        </p:nvSpPr>
        <p:spPr>
          <a:xfrm>
            <a:off x="8281975" y="2086430"/>
            <a:ext cx="284050" cy="2093477"/>
          </a:xfrm>
          <a:custGeom>
            <a:avLst/>
            <a:gdLst/>
            <a:ahLst/>
            <a:cxnLst/>
            <a:rect l="l" t="t" r="r" b="b"/>
            <a:pathLst>
              <a:path w="11362" h="11362" extrusionOk="0">
                <a:moveTo>
                  <a:pt x="1" y="1"/>
                </a:moveTo>
                <a:lnTo>
                  <a:pt x="1" y="11361"/>
                </a:lnTo>
                <a:lnTo>
                  <a:pt x="11361" y="11361"/>
                </a:lnTo>
                <a:lnTo>
                  <a:pt x="11361" y="1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8281975" y="3122856"/>
            <a:ext cx="284050" cy="2093661"/>
          </a:xfrm>
          <a:custGeom>
            <a:avLst/>
            <a:gdLst/>
            <a:ahLst/>
            <a:cxnLst/>
            <a:rect l="l" t="t" r="r" b="b"/>
            <a:pathLst>
              <a:path w="11362" h="11363" extrusionOk="0">
                <a:moveTo>
                  <a:pt x="1" y="1"/>
                </a:moveTo>
                <a:lnTo>
                  <a:pt x="1" y="11363"/>
                </a:lnTo>
                <a:lnTo>
                  <a:pt x="11361" y="11363"/>
                </a:lnTo>
                <a:lnTo>
                  <a:pt x="1136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590038" y="600050"/>
            <a:ext cx="389325" cy="389300"/>
          </a:xfrm>
          <a:custGeom>
            <a:avLst/>
            <a:gdLst/>
            <a:ahLst/>
            <a:cxnLst/>
            <a:rect l="l" t="t" r="r" b="b"/>
            <a:pathLst>
              <a:path w="15573" h="15572" extrusionOk="0">
                <a:moveTo>
                  <a:pt x="9872" y="0"/>
                </a:moveTo>
                <a:lnTo>
                  <a:pt x="2086" y="2086"/>
                </a:lnTo>
                <a:lnTo>
                  <a:pt x="0" y="9871"/>
                </a:lnTo>
                <a:lnTo>
                  <a:pt x="5699" y="15571"/>
                </a:lnTo>
                <a:lnTo>
                  <a:pt x="13486" y="13485"/>
                </a:lnTo>
                <a:lnTo>
                  <a:pt x="15572" y="5700"/>
                </a:lnTo>
                <a:lnTo>
                  <a:pt x="9872" y="0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685275" y="597325"/>
            <a:ext cx="394775" cy="394750"/>
          </a:xfrm>
          <a:custGeom>
            <a:avLst/>
            <a:gdLst/>
            <a:ahLst/>
            <a:cxnLst/>
            <a:rect l="l" t="t" r="r" b="b"/>
            <a:pathLst>
              <a:path w="15791" h="15790" extrusionOk="0">
                <a:moveTo>
                  <a:pt x="9954" y="218"/>
                </a:moveTo>
                <a:lnTo>
                  <a:pt x="15573" y="5839"/>
                </a:lnTo>
                <a:lnTo>
                  <a:pt x="13517" y="13515"/>
                </a:lnTo>
                <a:lnTo>
                  <a:pt x="5841" y="15571"/>
                </a:lnTo>
                <a:lnTo>
                  <a:pt x="221" y="9951"/>
                </a:lnTo>
                <a:lnTo>
                  <a:pt x="2278" y="2275"/>
                </a:lnTo>
                <a:lnTo>
                  <a:pt x="9954" y="218"/>
                </a:lnTo>
                <a:close/>
                <a:moveTo>
                  <a:pt x="10011" y="1"/>
                </a:moveTo>
                <a:lnTo>
                  <a:pt x="2170" y="2101"/>
                </a:lnTo>
                <a:lnTo>
                  <a:pt x="2116" y="2116"/>
                </a:lnTo>
                <a:lnTo>
                  <a:pt x="15" y="9956"/>
                </a:lnTo>
                <a:lnTo>
                  <a:pt x="1" y="10011"/>
                </a:lnTo>
                <a:lnTo>
                  <a:pt x="5781" y="15789"/>
                </a:lnTo>
                <a:lnTo>
                  <a:pt x="13622" y="13690"/>
                </a:lnTo>
                <a:lnTo>
                  <a:pt x="13677" y="13676"/>
                </a:lnTo>
                <a:lnTo>
                  <a:pt x="15777" y="5835"/>
                </a:lnTo>
                <a:lnTo>
                  <a:pt x="15791" y="5780"/>
                </a:lnTo>
                <a:lnTo>
                  <a:pt x="100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2781139" y="-106540"/>
            <a:ext cx="825775" cy="597535"/>
          </a:xfrm>
          <a:custGeom>
            <a:avLst/>
            <a:gdLst/>
            <a:ahLst/>
            <a:cxnLst/>
            <a:rect l="l" t="t" r="r" b="b"/>
            <a:pathLst>
              <a:path w="17551" h="12700" extrusionOk="0">
                <a:moveTo>
                  <a:pt x="1" y="1"/>
                </a:moveTo>
                <a:lnTo>
                  <a:pt x="8776" y="12700"/>
                </a:lnTo>
                <a:lnTo>
                  <a:pt x="1755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2"/>
          <p:cNvGrpSpPr/>
          <p:nvPr/>
        </p:nvGrpSpPr>
        <p:grpSpPr>
          <a:xfrm>
            <a:off x="-42391" y="2484574"/>
            <a:ext cx="1412819" cy="2731945"/>
            <a:chOff x="2246625" y="2907888"/>
            <a:chExt cx="902875" cy="1745875"/>
          </a:xfrm>
        </p:grpSpPr>
        <p:sp>
          <p:nvSpPr>
            <p:cNvPr id="156" name="Google Shape;156;p2"/>
            <p:cNvSpPr/>
            <p:nvPr/>
          </p:nvSpPr>
          <p:spPr>
            <a:xfrm>
              <a:off x="2246625" y="2907888"/>
              <a:ext cx="902875" cy="1745875"/>
            </a:xfrm>
            <a:custGeom>
              <a:avLst/>
              <a:gdLst/>
              <a:ahLst/>
              <a:cxnLst/>
              <a:rect l="l" t="t" r="r" b="b"/>
              <a:pathLst>
                <a:path w="36115" h="69835" extrusionOk="0">
                  <a:moveTo>
                    <a:pt x="18057" y="1"/>
                  </a:moveTo>
                  <a:cubicBezTo>
                    <a:pt x="8101" y="1"/>
                    <a:pt x="0" y="8100"/>
                    <a:pt x="0" y="18057"/>
                  </a:cubicBezTo>
                  <a:lnTo>
                    <a:pt x="0" y="69833"/>
                  </a:lnTo>
                  <a:lnTo>
                    <a:pt x="156" y="69833"/>
                  </a:lnTo>
                  <a:lnTo>
                    <a:pt x="156" y="18057"/>
                  </a:lnTo>
                  <a:cubicBezTo>
                    <a:pt x="156" y="8187"/>
                    <a:pt x="8186" y="156"/>
                    <a:pt x="18057" y="156"/>
                  </a:cubicBezTo>
                  <a:cubicBezTo>
                    <a:pt x="27929" y="156"/>
                    <a:pt x="35960" y="8186"/>
                    <a:pt x="35960" y="18057"/>
                  </a:cubicBezTo>
                  <a:lnTo>
                    <a:pt x="35960" y="69834"/>
                  </a:lnTo>
                  <a:lnTo>
                    <a:pt x="36114" y="69834"/>
                  </a:lnTo>
                  <a:lnTo>
                    <a:pt x="36114" y="18057"/>
                  </a:lnTo>
                  <a:cubicBezTo>
                    <a:pt x="36114" y="8100"/>
                    <a:pt x="28014" y="1"/>
                    <a:pt x="18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312125" y="2973413"/>
              <a:ext cx="771800" cy="1680350"/>
            </a:xfrm>
            <a:custGeom>
              <a:avLst/>
              <a:gdLst/>
              <a:ahLst/>
              <a:cxnLst/>
              <a:rect l="l" t="t" r="r" b="b"/>
              <a:pathLst>
                <a:path w="30872" h="67214" extrusionOk="0">
                  <a:moveTo>
                    <a:pt x="15436" y="1"/>
                  </a:moveTo>
                  <a:cubicBezTo>
                    <a:pt x="6925" y="1"/>
                    <a:pt x="1" y="6925"/>
                    <a:pt x="1" y="15436"/>
                  </a:cubicBezTo>
                  <a:lnTo>
                    <a:pt x="1" y="67212"/>
                  </a:lnTo>
                  <a:lnTo>
                    <a:pt x="156" y="67212"/>
                  </a:lnTo>
                  <a:lnTo>
                    <a:pt x="156" y="15436"/>
                  </a:lnTo>
                  <a:cubicBezTo>
                    <a:pt x="156" y="7009"/>
                    <a:pt x="7012" y="156"/>
                    <a:pt x="15437" y="156"/>
                  </a:cubicBezTo>
                  <a:cubicBezTo>
                    <a:pt x="23863" y="156"/>
                    <a:pt x="30718" y="7011"/>
                    <a:pt x="30718" y="15436"/>
                  </a:cubicBezTo>
                  <a:lnTo>
                    <a:pt x="30718" y="67213"/>
                  </a:lnTo>
                  <a:lnTo>
                    <a:pt x="30871" y="67213"/>
                  </a:lnTo>
                  <a:lnTo>
                    <a:pt x="30871" y="15436"/>
                  </a:lnTo>
                  <a:cubicBezTo>
                    <a:pt x="30871" y="6925"/>
                    <a:pt x="23947" y="1"/>
                    <a:pt x="15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77675" y="3038963"/>
              <a:ext cx="640725" cy="1614800"/>
            </a:xfrm>
            <a:custGeom>
              <a:avLst/>
              <a:gdLst/>
              <a:ahLst/>
              <a:cxnLst/>
              <a:rect l="l" t="t" r="r" b="b"/>
              <a:pathLst>
                <a:path w="25629" h="64592" extrusionOk="0">
                  <a:moveTo>
                    <a:pt x="12814" y="0"/>
                  </a:moveTo>
                  <a:cubicBezTo>
                    <a:pt x="5749" y="0"/>
                    <a:pt x="0" y="5749"/>
                    <a:pt x="0" y="12814"/>
                  </a:cubicBezTo>
                  <a:lnTo>
                    <a:pt x="0" y="64590"/>
                  </a:lnTo>
                  <a:lnTo>
                    <a:pt x="156" y="64590"/>
                  </a:lnTo>
                  <a:lnTo>
                    <a:pt x="156" y="12814"/>
                  </a:lnTo>
                  <a:cubicBezTo>
                    <a:pt x="156" y="5834"/>
                    <a:pt x="5835" y="155"/>
                    <a:pt x="12815" y="155"/>
                  </a:cubicBezTo>
                  <a:cubicBezTo>
                    <a:pt x="19795" y="155"/>
                    <a:pt x="25474" y="5834"/>
                    <a:pt x="25474" y="12814"/>
                  </a:cubicBezTo>
                  <a:lnTo>
                    <a:pt x="25474" y="64591"/>
                  </a:lnTo>
                  <a:lnTo>
                    <a:pt x="25629" y="64591"/>
                  </a:lnTo>
                  <a:lnTo>
                    <a:pt x="25629" y="12814"/>
                  </a:lnTo>
                  <a:cubicBezTo>
                    <a:pt x="25629" y="5749"/>
                    <a:pt x="19879" y="0"/>
                    <a:pt x="12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43250" y="3104488"/>
              <a:ext cx="509675" cy="1549275"/>
            </a:xfrm>
            <a:custGeom>
              <a:avLst/>
              <a:gdLst/>
              <a:ahLst/>
              <a:cxnLst/>
              <a:rect l="l" t="t" r="r" b="b"/>
              <a:pathLst>
                <a:path w="20387" h="61971" extrusionOk="0">
                  <a:moveTo>
                    <a:pt x="10194" y="1"/>
                  </a:moveTo>
                  <a:cubicBezTo>
                    <a:pt x="4573" y="1"/>
                    <a:pt x="0" y="4574"/>
                    <a:pt x="0" y="10193"/>
                  </a:cubicBezTo>
                  <a:lnTo>
                    <a:pt x="0" y="61969"/>
                  </a:lnTo>
                  <a:lnTo>
                    <a:pt x="156" y="61969"/>
                  </a:lnTo>
                  <a:lnTo>
                    <a:pt x="156" y="10193"/>
                  </a:lnTo>
                  <a:cubicBezTo>
                    <a:pt x="156" y="4659"/>
                    <a:pt x="4660" y="156"/>
                    <a:pt x="10194" y="156"/>
                  </a:cubicBezTo>
                  <a:cubicBezTo>
                    <a:pt x="15728" y="156"/>
                    <a:pt x="20231" y="4659"/>
                    <a:pt x="20231" y="10193"/>
                  </a:cubicBezTo>
                  <a:lnTo>
                    <a:pt x="20231" y="61970"/>
                  </a:lnTo>
                  <a:lnTo>
                    <a:pt x="20387" y="61970"/>
                  </a:lnTo>
                  <a:lnTo>
                    <a:pt x="20387" y="10193"/>
                  </a:lnTo>
                  <a:cubicBezTo>
                    <a:pt x="20387" y="4572"/>
                    <a:pt x="15813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508800" y="3170013"/>
              <a:ext cx="378575" cy="1483750"/>
            </a:xfrm>
            <a:custGeom>
              <a:avLst/>
              <a:gdLst/>
              <a:ahLst/>
              <a:cxnLst/>
              <a:rect l="l" t="t" r="r" b="b"/>
              <a:pathLst>
                <a:path w="15143" h="59350" extrusionOk="0">
                  <a:moveTo>
                    <a:pt x="7572" y="1"/>
                  </a:moveTo>
                  <a:cubicBezTo>
                    <a:pt x="3397" y="1"/>
                    <a:pt x="1" y="3398"/>
                    <a:pt x="1" y="7572"/>
                  </a:cubicBezTo>
                  <a:lnTo>
                    <a:pt x="1" y="59348"/>
                  </a:lnTo>
                  <a:lnTo>
                    <a:pt x="156" y="59348"/>
                  </a:lnTo>
                  <a:lnTo>
                    <a:pt x="156" y="7572"/>
                  </a:lnTo>
                  <a:cubicBezTo>
                    <a:pt x="156" y="3484"/>
                    <a:pt x="3483" y="156"/>
                    <a:pt x="7572" y="156"/>
                  </a:cubicBezTo>
                  <a:cubicBezTo>
                    <a:pt x="11660" y="156"/>
                    <a:pt x="14987" y="3484"/>
                    <a:pt x="14987" y="7572"/>
                  </a:cubicBezTo>
                  <a:lnTo>
                    <a:pt x="14987" y="59349"/>
                  </a:lnTo>
                  <a:lnTo>
                    <a:pt x="15142" y="59349"/>
                  </a:lnTo>
                  <a:lnTo>
                    <a:pt x="15142" y="7572"/>
                  </a:lnTo>
                  <a:cubicBezTo>
                    <a:pt x="15142" y="3397"/>
                    <a:pt x="11747" y="1"/>
                    <a:pt x="7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_1"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0"/>
          <p:cNvSpPr txBox="1">
            <a:spLocks noGrp="1"/>
          </p:cNvSpPr>
          <p:nvPr>
            <p:ph type="subTitle" idx="1"/>
          </p:nvPr>
        </p:nvSpPr>
        <p:spPr>
          <a:xfrm>
            <a:off x="720000" y="2768375"/>
            <a:ext cx="38520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5" name="Google Shape;1885;p20"/>
          <p:cNvSpPr txBox="1">
            <a:spLocks noGrp="1"/>
          </p:cNvSpPr>
          <p:nvPr>
            <p:ph type="title"/>
          </p:nvPr>
        </p:nvSpPr>
        <p:spPr>
          <a:xfrm>
            <a:off x="719988" y="1441175"/>
            <a:ext cx="3852000" cy="1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86" name="Google Shape;1886;p20"/>
          <p:cNvGrpSpPr/>
          <p:nvPr/>
        </p:nvGrpSpPr>
        <p:grpSpPr>
          <a:xfrm>
            <a:off x="286658" y="3937772"/>
            <a:ext cx="251727" cy="1331445"/>
            <a:chOff x="5159375" y="1813588"/>
            <a:chExt cx="169925" cy="898775"/>
          </a:xfrm>
        </p:grpSpPr>
        <p:sp>
          <p:nvSpPr>
            <p:cNvPr id="1887" name="Google Shape;1887;p20"/>
            <p:cNvSpPr/>
            <p:nvPr/>
          </p:nvSpPr>
          <p:spPr>
            <a:xfrm>
              <a:off x="5159375" y="1813588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2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0"/>
                    <a:pt x="203" y="903"/>
                    <a:pt x="452" y="903"/>
                  </a:cubicBezTo>
                  <a:cubicBezTo>
                    <a:pt x="701" y="903"/>
                    <a:pt x="903" y="700"/>
                    <a:pt x="903" y="452"/>
                  </a:cubicBezTo>
                  <a:cubicBezTo>
                    <a:pt x="903" y="203"/>
                    <a:pt x="701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5306700" y="1813588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2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0"/>
                    <a:pt x="203" y="903"/>
                    <a:pt x="452" y="903"/>
                  </a:cubicBezTo>
                  <a:cubicBezTo>
                    <a:pt x="701" y="903"/>
                    <a:pt x="903" y="700"/>
                    <a:pt x="903" y="452"/>
                  </a:cubicBezTo>
                  <a:cubicBezTo>
                    <a:pt x="903" y="203"/>
                    <a:pt x="701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0"/>
            <p:cNvSpPr/>
            <p:nvPr/>
          </p:nvSpPr>
          <p:spPr>
            <a:xfrm>
              <a:off x="5159375" y="1959613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2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1"/>
                    <a:pt x="203" y="903"/>
                    <a:pt x="452" y="903"/>
                  </a:cubicBezTo>
                  <a:cubicBezTo>
                    <a:pt x="701" y="903"/>
                    <a:pt x="903" y="701"/>
                    <a:pt x="903" y="452"/>
                  </a:cubicBezTo>
                  <a:cubicBezTo>
                    <a:pt x="903" y="203"/>
                    <a:pt x="701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0"/>
            <p:cNvSpPr/>
            <p:nvPr/>
          </p:nvSpPr>
          <p:spPr>
            <a:xfrm>
              <a:off x="5306700" y="1959613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2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1"/>
                    <a:pt x="203" y="903"/>
                    <a:pt x="452" y="903"/>
                  </a:cubicBezTo>
                  <a:cubicBezTo>
                    <a:pt x="701" y="903"/>
                    <a:pt x="903" y="701"/>
                    <a:pt x="903" y="452"/>
                  </a:cubicBezTo>
                  <a:cubicBezTo>
                    <a:pt x="903" y="203"/>
                    <a:pt x="701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0"/>
            <p:cNvSpPr/>
            <p:nvPr/>
          </p:nvSpPr>
          <p:spPr>
            <a:xfrm>
              <a:off x="5159425" y="2105663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5" y="1"/>
                  </a:moveTo>
                  <a:cubicBezTo>
                    <a:pt x="454" y="1"/>
                    <a:pt x="453" y="1"/>
                    <a:pt x="451" y="1"/>
                  </a:cubicBezTo>
                  <a:cubicBezTo>
                    <a:pt x="202" y="1"/>
                    <a:pt x="0" y="203"/>
                    <a:pt x="0" y="452"/>
                  </a:cubicBezTo>
                  <a:cubicBezTo>
                    <a:pt x="0" y="701"/>
                    <a:pt x="202" y="903"/>
                    <a:pt x="451" y="903"/>
                  </a:cubicBezTo>
                  <a:cubicBezTo>
                    <a:pt x="700" y="903"/>
                    <a:pt x="902" y="701"/>
                    <a:pt x="902" y="452"/>
                  </a:cubicBezTo>
                  <a:cubicBezTo>
                    <a:pt x="902" y="202"/>
                    <a:pt x="702" y="1"/>
                    <a:pt x="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0"/>
            <p:cNvSpPr/>
            <p:nvPr/>
          </p:nvSpPr>
          <p:spPr>
            <a:xfrm>
              <a:off x="5306700" y="2105663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6" y="1"/>
                  </a:moveTo>
                  <a:cubicBezTo>
                    <a:pt x="455" y="1"/>
                    <a:pt x="453" y="1"/>
                    <a:pt x="452" y="1"/>
                  </a:cubicBezTo>
                  <a:cubicBezTo>
                    <a:pt x="203" y="1"/>
                    <a:pt x="1" y="203"/>
                    <a:pt x="1" y="452"/>
                  </a:cubicBezTo>
                  <a:cubicBezTo>
                    <a:pt x="1" y="701"/>
                    <a:pt x="203" y="903"/>
                    <a:pt x="452" y="903"/>
                  </a:cubicBezTo>
                  <a:cubicBezTo>
                    <a:pt x="701" y="903"/>
                    <a:pt x="903" y="701"/>
                    <a:pt x="903" y="452"/>
                  </a:cubicBezTo>
                  <a:cubicBezTo>
                    <a:pt x="903" y="202"/>
                    <a:pt x="703" y="1"/>
                    <a:pt x="4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0"/>
            <p:cNvSpPr/>
            <p:nvPr/>
          </p:nvSpPr>
          <p:spPr>
            <a:xfrm>
              <a:off x="5159425" y="2251688"/>
              <a:ext cx="22575" cy="22600"/>
            </a:xfrm>
            <a:custGeom>
              <a:avLst/>
              <a:gdLst/>
              <a:ahLst/>
              <a:cxnLst/>
              <a:rect l="l" t="t" r="r" b="b"/>
              <a:pathLst>
                <a:path w="903" h="904" extrusionOk="0">
                  <a:moveTo>
                    <a:pt x="453" y="1"/>
                  </a:moveTo>
                  <a:cubicBezTo>
                    <a:pt x="453" y="1"/>
                    <a:pt x="452" y="1"/>
                    <a:pt x="451" y="1"/>
                  </a:cubicBezTo>
                  <a:cubicBezTo>
                    <a:pt x="202" y="1"/>
                    <a:pt x="0" y="203"/>
                    <a:pt x="0" y="452"/>
                  </a:cubicBezTo>
                  <a:cubicBezTo>
                    <a:pt x="0" y="701"/>
                    <a:pt x="202" y="903"/>
                    <a:pt x="451" y="903"/>
                  </a:cubicBezTo>
                  <a:cubicBezTo>
                    <a:pt x="700" y="903"/>
                    <a:pt x="902" y="701"/>
                    <a:pt x="902" y="452"/>
                  </a:cubicBezTo>
                  <a:cubicBezTo>
                    <a:pt x="902" y="202"/>
                    <a:pt x="701" y="1"/>
                    <a:pt x="4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0"/>
            <p:cNvSpPr/>
            <p:nvPr/>
          </p:nvSpPr>
          <p:spPr>
            <a:xfrm>
              <a:off x="5306700" y="2251688"/>
              <a:ext cx="22600" cy="22600"/>
            </a:xfrm>
            <a:custGeom>
              <a:avLst/>
              <a:gdLst/>
              <a:ahLst/>
              <a:cxnLst/>
              <a:rect l="l" t="t" r="r" b="b"/>
              <a:pathLst>
                <a:path w="904" h="904" extrusionOk="0">
                  <a:moveTo>
                    <a:pt x="454" y="1"/>
                  </a:moveTo>
                  <a:cubicBezTo>
                    <a:pt x="453" y="1"/>
                    <a:pt x="453" y="1"/>
                    <a:pt x="452" y="1"/>
                  </a:cubicBezTo>
                  <a:cubicBezTo>
                    <a:pt x="203" y="1"/>
                    <a:pt x="1" y="203"/>
                    <a:pt x="1" y="452"/>
                  </a:cubicBezTo>
                  <a:cubicBezTo>
                    <a:pt x="1" y="701"/>
                    <a:pt x="203" y="903"/>
                    <a:pt x="452" y="903"/>
                  </a:cubicBezTo>
                  <a:cubicBezTo>
                    <a:pt x="701" y="903"/>
                    <a:pt x="903" y="701"/>
                    <a:pt x="903" y="452"/>
                  </a:cubicBezTo>
                  <a:cubicBezTo>
                    <a:pt x="903" y="202"/>
                    <a:pt x="702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0"/>
            <p:cNvSpPr/>
            <p:nvPr/>
          </p:nvSpPr>
          <p:spPr>
            <a:xfrm>
              <a:off x="5159375" y="2397713"/>
              <a:ext cx="22600" cy="22600"/>
            </a:xfrm>
            <a:custGeom>
              <a:avLst/>
              <a:gdLst/>
              <a:ahLst/>
              <a:cxnLst/>
              <a:rect l="l" t="t" r="r" b="b"/>
              <a:pathLst>
                <a:path w="904" h="904" extrusionOk="0">
                  <a:moveTo>
                    <a:pt x="452" y="1"/>
                  </a:moveTo>
                  <a:cubicBezTo>
                    <a:pt x="203" y="1"/>
                    <a:pt x="1" y="203"/>
                    <a:pt x="1" y="452"/>
                  </a:cubicBezTo>
                  <a:cubicBezTo>
                    <a:pt x="1" y="701"/>
                    <a:pt x="203" y="903"/>
                    <a:pt x="452" y="903"/>
                  </a:cubicBezTo>
                  <a:cubicBezTo>
                    <a:pt x="701" y="903"/>
                    <a:pt x="903" y="701"/>
                    <a:pt x="903" y="452"/>
                  </a:cubicBezTo>
                  <a:cubicBezTo>
                    <a:pt x="903" y="203"/>
                    <a:pt x="701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0"/>
            <p:cNvSpPr/>
            <p:nvPr/>
          </p:nvSpPr>
          <p:spPr>
            <a:xfrm>
              <a:off x="5306700" y="2397713"/>
              <a:ext cx="22600" cy="22600"/>
            </a:xfrm>
            <a:custGeom>
              <a:avLst/>
              <a:gdLst/>
              <a:ahLst/>
              <a:cxnLst/>
              <a:rect l="l" t="t" r="r" b="b"/>
              <a:pathLst>
                <a:path w="904" h="904" extrusionOk="0">
                  <a:moveTo>
                    <a:pt x="452" y="1"/>
                  </a:moveTo>
                  <a:cubicBezTo>
                    <a:pt x="203" y="1"/>
                    <a:pt x="1" y="203"/>
                    <a:pt x="1" y="452"/>
                  </a:cubicBezTo>
                  <a:cubicBezTo>
                    <a:pt x="1" y="701"/>
                    <a:pt x="203" y="903"/>
                    <a:pt x="452" y="903"/>
                  </a:cubicBezTo>
                  <a:cubicBezTo>
                    <a:pt x="701" y="903"/>
                    <a:pt x="903" y="701"/>
                    <a:pt x="903" y="452"/>
                  </a:cubicBezTo>
                  <a:cubicBezTo>
                    <a:pt x="903" y="203"/>
                    <a:pt x="701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0"/>
            <p:cNvSpPr/>
            <p:nvPr/>
          </p:nvSpPr>
          <p:spPr>
            <a:xfrm>
              <a:off x="5159375" y="2543738"/>
              <a:ext cx="22600" cy="22600"/>
            </a:xfrm>
            <a:custGeom>
              <a:avLst/>
              <a:gdLst/>
              <a:ahLst/>
              <a:cxnLst/>
              <a:rect l="l" t="t" r="r" b="b"/>
              <a:pathLst>
                <a:path w="904" h="904" extrusionOk="0">
                  <a:moveTo>
                    <a:pt x="452" y="1"/>
                  </a:moveTo>
                  <a:cubicBezTo>
                    <a:pt x="203" y="1"/>
                    <a:pt x="1" y="203"/>
                    <a:pt x="1" y="452"/>
                  </a:cubicBezTo>
                  <a:cubicBezTo>
                    <a:pt x="1" y="701"/>
                    <a:pt x="203" y="903"/>
                    <a:pt x="452" y="903"/>
                  </a:cubicBezTo>
                  <a:cubicBezTo>
                    <a:pt x="701" y="903"/>
                    <a:pt x="903" y="701"/>
                    <a:pt x="903" y="452"/>
                  </a:cubicBezTo>
                  <a:cubicBezTo>
                    <a:pt x="903" y="203"/>
                    <a:pt x="701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0"/>
            <p:cNvSpPr/>
            <p:nvPr/>
          </p:nvSpPr>
          <p:spPr>
            <a:xfrm>
              <a:off x="5306700" y="2543738"/>
              <a:ext cx="22600" cy="22600"/>
            </a:xfrm>
            <a:custGeom>
              <a:avLst/>
              <a:gdLst/>
              <a:ahLst/>
              <a:cxnLst/>
              <a:rect l="l" t="t" r="r" b="b"/>
              <a:pathLst>
                <a:path w="904" h="904" extrusionOk="0">
                  <a:moveTo>
                    <a:pt x="452" y="1"/>
                  </a:moveTo>
                  <a:cubicBezTo>
                    <a:pt x="203" y="1"/>
                    <a:pt x="1" y="203"/>
                    <a:pt x="1" y="452"/>
                  </a:cubicBezTo>
                  <a:cubicBezTo>
                    <a:pt x="1" y="701"/>
                    <a:pt x="203" y="903"/>
                    <a:pt x="452" y="903"/>
                  </a:cubicBezTo>
                  <a:cubicBezTo>
                    <a:pt x="701" y="903"/>
                    <a:pt x="903" y="701"/>
                    <a:pt x="903" y="452"/>
                  </a:cubicBezTo>
                  <a:cubicBezTo>
                    <a:pt x="903" y="203"/>
                    <a:pt x="701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5159425" y="2689788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5" y="1"/>
                  </a:moveTo>
                  <a:cubicBezTo>
                    <a:pt x="454" y="1"/>
                    <a:pt x="453" y="1"/>
                    <a:pt x="451" y="1"/>
                  </a:cubicBezTo>
                  <a:cubicBezTo>
                    <a:pt x="202" y="1"/>
                    <a:pt x="0" y="202"/>
                    <a:pt x="0" y="452"/>
                  </a:cubicBezTo>
                  <a:cubicBezTo>
                    <a:pt x="0" y="700"/>
                    <a:pt x="202" y="902"/>
                    <a:pt x="451" y="902"/>
                  </a:cubicBezTo>
                  <a:cubicBezTo>
                    <a:pt x="700" y="902"/>
                    <a:pt x="902" y="701"/>
                    <a:pt x="902" y="452"/>
                  </a:cubicBezTo>
                  <a:cubicBezTo>
                    <a:pt x="902" y="202"/>
                    <a:pt x="702" y="1"/>
                    <a:pt x="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0"/>
            <p:cNvSpPr/>
            <p:nvPr/>
          </p:nvSpPr>
          <p:spPr>
            <a:xfrm>
              <a:off x="5306700" y="2689788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6" y="1"/>
                  </a:moveTo>
                  <a:cubicBezTo>
                    <a:pt x="455" y="1"/>
                    <a:pt x="453" y="1"/>
                    <a:pt x="452" y="1"/>
                  </a:cubicBezTo>
                  <a:cubicBezTo>
                    <a:pt x="203" y="1"/>
                    <a:pt x="1" y="202"/>
                    <a:pt x="1" y="452"/>
                  </a:cubicBezTo>
                  <a:cubicBezTo>
                    <a:pt x="1" y="700"/>
                    <a:pt x="203" y="902"/>
                    <a:pt x="452" y="902"/>
                  </a:cubicBezTo>
                  <a:cubicBezTo>
                    <a:pt x="701" y="902"/>
                    <a:pt x="903" y="701"/>
                    <a:pt x="903" y="452"/>
                  </a:cubicBezTo>
                  <a:cubicBezTo>
                    <a:pt x="903" y="202"/>
                    <a:pt x="703" y="1"/>
                    <a:pt x="4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1" name="Google Shape;1901;p20"/>
          <p:cNvSpPr/>
          <p:nvPr/>
        </p:nvSpPr>
        <p:spPr>
          <a:xfrm>
            <a:off x="286638" y="177988"/>
            <a:ext cx="778416" cy="778366"/>
          </a:xfrm>
          <a:custGeom>
            <a:avLst/>
            <a:gdLst/>
            <a:ahLst/>
            <a:cxnLst/>
            <a:rect l="l" t="t" r="r" b="b"/>
            <a:pathLst>
              <a:path w="15573" h="15572" extrusionOk="0">
                <a:moveTo>
                  <a:pt x="9872" y="0"/>
                </a:moveTo>
                <a:lnTo>
                  <a:pt x="2086" y="2086"/>
                </a:lnTo>
                <a:lnTo>
                  <a:pt x="0" y="9871"/>
                </a:lnTo>
                <a:lnTo>
                  <a:pt x="5699" y="15571"/>
                </a:lnTo>
                <a:lnTo>
                  <a:pt x="13486" y="13485"/>
                </a:lnTo>
                <a:lnTo>
                  <a:pt x="15572" y="5700"/>
                </a:lnTo>
                <a:lnTo>
                  <a:pt x="9872" y="0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20"/>
          <p:cNvSpPr/>
          <p:nvPr/>
        </p:nvSpPr>
        <p:spPr>
          <a:xfrm>
            <a:off x="496303" y="387662"/>
            <a:ext cx="748138" cy="748091"/>
          </a:xfrm>
          <a:custGeom>
            <a:avLst/>
            <a:gdLst/>
            <a:ahLst/>
            <a:cxnLst/>
            <a:rect l="l" t="t" r="r" b="b"/>
            <a:pathLst>
              <a:path w="15791" h="15790" extrusionOk="0">
                <a:moveTo>
                  <a:pt x="9954" y="218"/>
                </a:moveTo>
                <a:lnTo>
                  <a:pt x="15573" y="5839"/>
                </a:lnTo>
                <a:lnTo>
                  <a:pt x="13517" y="13515"/>
                </a:lnTo>
                <a:lnTo>
                  <a:pt x="5841" y="15571"/>
                </a:lnTo>
                <a:lnTo>
                  <a:pt x="221" y="9951"/>
                </a:lnTo>
                <a:lnTo>
                  <a:pt x="2278" y="2275"/>
                </a:lnTo>
                <a:lnTo>
                  <a:pt x="9954" y="218"/>
                </a:lnTo>
                <a:close/>
                <a:moveTo>
                  <a:pt x="10011" y="1"/>
                </a:moveTo>
                <a:lnTo>
                  <a:pt x="2170" y="2101"/>
                </a:lnTo>
                <a:lnTo>
                  <a:pt x="2116" y="2116"/>
                </a:lnTo>
                <a:lnTo>
                  <a:pt x="15" y="9956"/>
                </a:lnTo>
                <a:lnTo>
                  <a:pt x="1" y="10011"/>
                </a:lnTo>
                <a:lnTo>
                  <a:pt x="5781" y="15789"/>
                </a:lnTo>
                <a:lnTo>
                  <a:pt x="13622" y="13690"/>
                </a:lnTo>
                <a:lnTo>
                  <a:pt x="13677" y="13676"/>
                </a:lnTo>
                <a:lnTo>
                  <a:pt x="15777" y="5835"/>
                </a:lnTo>
                <a:lnTo>
                  <a:pt x="15791" y="5780"/>
                </a:lnTo>
                <a:lnTo>
                  <a:pt x="100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3" name="Google Shape;1903;p20"/>
          <p:cNvGrpSpPr/>
          <p:nvPr/>
        </p:nvGrpSpPr>
        <p:grpSpPr>
          <a:xfrm>
            <a:off x="6532150" y="-231912"/>
            <a:ext cx="1174400" cy="1174975"/>
            <a:chOff x="5402500" y="3790988"/>
            <a:chExt cx="1174400" cy="1174975"/>
          </a:xfrm>
        </p:grpSpPr>
        <p:sp>
          <p:nvSpPr>
            <p:cNvPr id="1904" name="Google Shape;1904;p20"/>
            <p:cNvSpPr/>
            <p:nvPr/>
          </p:nvSpPr>
          <p:spPr>
            <a:xfrm>
              <a:off x="5402500" y="3790988"/>
              <a:ext cx="1174400" cy="1174975"/>
            </a:xfrm>
            <a:custGeom>
              <a:avLst/>
              <a:gdLst/>
              <a:ahLst/>
              <a:cxnLst/>
              <a:rect l="l" t="t" r="r" b="b"/>
              <a:pathLst>
                <a:path w="46976" h="46999" extrusionOk="0">
                  <a:moveTo>
                    <a:pt x="23459" y="0"/>
                  </a:moveTo>
                  <a:cubicBezTo>
                    <a:pt x="23404" y="0"/>
                    <a:pt x="23362" y="45"/>
                    <a:pt x="23362" y="99"/>
                  </a:cubicBezTo>
                  <a:cubicBezTo>
                    <a:pt x="23362" y="154"/>
                    <a:pt x="23407" y="197"/>
                    <a:pt x="23461" y="197"/>
                  </a:cubicBezTo>
                  <a:cubicBezTo>
                    <a:pt x="23515" y="197"/>
                    <a:pt x="23559" y="154"/>
                    <a:pt x="23559" y="99"/>
                  </a:cubicBezTo>
                  <a:cubicBezTo>
                    <a:pt x="23559" y="45"/>
                    <a:pt x="23515" y="0"/>
                    <a:pt x="23461" y="0"/>
                  </a:cubicBezTo>
                  <a:close/>
                  <a:moveTo>
                    <a:pt x="25026" y="53"/>
                  </a:moveTo>
                  <a:cubicBezTo>
                    <a:pt x="24974" y="53"/>
                    <a:pt x="24924" y="95"/>
                    <a:pt x="24924" y="150"/>
                  </a:cubicBezTo>
                  <a:cubicBezTo>
                    <a:pt x="24924" y="200"/>
                    <a:pt x="24964" y="242"/>
                    <a:pt x="25012" y="247"/>
                  </a:cubicBezTo>
                  <a:lnTo>
                    <a:pt x="25025" y="247"/>
                  </a:lnTo>
                  <a:cubicBezTo>
                    <a:pt x="25068" y="247"/>
                    <a:pt x="25108" y="217"/>
                    <a:pt x="25119" y="174"/>
                  </a:cubicBezTo>
                  <a:cubicBezTo>
                    <a:pt x="25132" y="122"/>
                    <a:pt x="25100" y="68"/>
                    <a:pt x="25048" y="55"/>
                  </a:cubicBezTo>
                  <a:cubicBezTo>
                    <a:pt x="25040" y="53"/>
                    <a:pt x="25033" y="53"/>
                    <a:pt x="25026" y="53"/>
                  </a:cubicBezTo>
                  <a:close/>
                  <a:moveTo>
                    <a:pt x="21898" y="55"/>
                  </a:moveTo>
                  <a:cubicBezTo>
                    <a:pt x="21894" y="55"/>
                    <a:pt x="21891" y="55"/>
                    <a:pt x="21887" y="55"/>
                  </a:cubicBezTo>
                  <a:cubicBezTo>
                    <a:pt x="21837" y="59"/>
                    <a:pt x="21799" y="102"/>
                    <a:pt x="21799" y="153"/>
                  </a:cubicBezTo>
                  <a:cubicBezTo>
                    <a:pt x="21799" y="207"/>
                    <a:pt x="21842" y="251"/>
                    <a:pt x="21897" y="251"/>
                  </a:cubicBezTo>
                  <a:cubicBezTo>
                    <a:pt x="21905" y="251"/>
                    <a:pt x="21915" y="249"/>
                    <a:pt x="21921" y="248"/>
                  </a:cubicBezTo>
                  <a:cubicBezTo>
                    <a:pt x="21973" y="236"/>
                    <a:pt x="22006" y="181"/>
                    <a:pt x="21993" y="129"/>
                  </a:cubicBezTo>
                  <a:cubicBezTo>
                    <a:pt x="21982" y="85"/>
                    <a:pt x="21943" y="55"/>
                    <a:pt x="21898" y="55"/>
                  </a:cubicBezTo>
                  <a:close/>
                  <a:moveTo>
                    <a:pt x="26580" y="205"/>
                  </a:moveTo>
                  <a:cubicBezTo>
                    <a:pt x="26529" y="205"/>
                    <a:pt x="26479" y="249"/>
                    <a:pt x="26479" y="303"/>
                  </a:cubicBezTo>
                  <a:cubicBezTo>
                    <a:pt x="26479" y="353"/>
                    <a:pt x="26518" y="394"/>
                    <a:pt x="26567" y="400"/>
                  </a:cubicBezTo>
                  <a:lnTo>
                    <a:pt x="26579" y="400"/>
                  </a:lnTo>
                  <a:cubicBezTo>
                    <a:pt x="26623" y="400"/>
                    <a:pt x="26664" y="371"/>
                    <a:pt x="26674" y="327"/>
                  </a:cubicBezTo>
                  <a:cubicBezTo>
                    <a:pt x="26687" y="274"/>
                    <a:pt x="26655" y="221"/>
                    <a:pt x="26603" y="208"/>
                  </a:cubicBezTo>
                  <a:cubicBezTo>
                    <a:pt x="26595" y="206"/>
                    <a:pt x="26588" y="205"/>
                    <a:pt x="26580" y="205"/>
                  </a:cubicBezTo>
                  <a:close/>
                  <a:moveTo>
                    <a:pt x="20342" y="210"/>
                  </a:moveTo>
                  <a:cubicBezTo>
                    <a:pt x="20338" y="210"/>
                    <a:pt x="20335" y="210"/>
                    <a:pt x="20331" y="211"/>
                  </a:cubicBezTo>
                  <a:cubicBezTo>
                    <a:pt x="20281" y="215"/>
                    <a:pt x="20243" y="257"/>
                    <a:pt x="20243" y="308"/>
                  </a:cubicBezTo>
                  <a:cubicBezTo>
                    <a:pt x="20243" y="362"/>
                    <a:pt x="20286" y="407"/>
                    <a:pt x="20341" y="407"/>
                  </a:cubicBezTo>
                  <a:cubicBezTo>
                    <a:pt x="20349" y="407"/>
                    <a:pt x="20359" y="405"/>
                    <a:pt x="20365" y="404"/>
                  </a:cubicBezTo>
                  <a:cubicBezTo>
                    <a:pt x="20419" y="391"/>
                    <a:pt x="20450" y="336"/>
                    <a:pt x="20437" y="284"/>
                  </a:cubicBezTo>
                  <a:cubicBezTo>
                    <a:pt x="20426" y="240"/>
                    <a:pt x="20386" y="210"/>
                    <a:pt x="20342" y="210"/>
                  </a:cubicBezTo>
                  <a:close/>
                  <a:moveTo>
                    <a:pt x="28119" y="460"/>
                  </a:moveTo>
                  <a:cubicBezTo>
                    <a:pt x="28079" y="460"/>
                    <a:pt x="28041" y="485"/>
                    <a:pt x="28028" y="527"/>
                  </a:cubicBezTo>
                  <a:cubicBezTo>
                    <a:pt x="28010" y="579"/>
                    <a:pt x="28038" y="635"/>
                    <a:pt x="28090" y="652"/>
                  </a:cubicBezTo>
                  <a:cubicBezTo>
                    <a:pt x="28098" y="654"/>
                    <a:pt x="28112" y="657"/>
                    <a:pt x="28122" y="657"/>
                  </a:cubicBezTo>
                  <a:cubicBezTo>
                    <a:pt x="28176" y="657"/>
                    <a:pt x="28221" y="612"/>
                    <a:pt x="28221" y="558"/>
                  </a:cubicBezTo>
                  <a:cubicBezTo>
                    <a:pt x="28221" y="511"/>
                    <a:pt x="28185" y="470"/>
                    <a:pt x="28140" y="462"/>
                  </a:cubicBezTo>
                  <a:cubicBezTo>
                    <a:pt x="28133" y="460"/>
                    <a:pt x="28126" y="460"/>
                    <a:pt x="28119" y="460"/>
                  </a:cubicBezTo>
                  <a:close/>
                  <a:moveTo>
                    <a:pt x="18797" y="470"/>
                  </a:moveTo>
                  <a:cubicBezTo>
                    <a:pt x="18787" y="470"/>
                    <a:pt x="18777" y="472"/>
                    <a:pt x="18768" y="475"/>
                  </a:cubicBezTo>
                  <a:cubicBezTo>
                    <a:pt x="18716" y="493"/>
                    <a:pt x="18689" y="548"/>
                    <a:pt x="18705" y="600"/>
                  </a:cubicBezTo>
                  <a:cubicBezTo>
                    <a:pt x="18720" y="641"/>
                    <a:pt x="18757" y="667"/>
                    <a:pt x="18799" y="667"/>
                  </a:cubicBezTo>
                  <a:cubicBezTo>
                    <a:pt x="18806" y="667"/>
                    <a:pt x="18812" y="666"/>
                    <a:pt x="18819" y="663"/>
                  </a:cubicBezTo>
                  <a:cubicBezTo>
                    <a:pt x="18864" y="656"/>
                    <a:pt x="18899" y="615"/>
                    <a:pt x="18899" y="568"/>
                  </a:cubicBezTo>
                  <a:cubicBezTo>
                    <a:pt x="18899" y="514"/>
                    <a:pt x="18850" y="470"/>
                    <a:pt x="18797" y="470"/>
                  </a:cubicBezTo>
                  <a:close/>
                  <a:moveTo>
                    <a:pt x="29668" y="823"/>
                  </a:moveTo>
                  <a:lnTo>
                    <a:pt x="29620" y="1014"/>
                  </a:lnTo>
                  <a:cubicBezTo>
                    <a:pt x="29627" y="1015"/>
                    <a:pt x="29636" y="1016"/>
                    <a:pt x="29643" y="1016"/>
                  </a:cubicBezTo>
                  <a:cubicBezTo>
                    <a:pt x="29687" y="1016"/>
                    <a:pt x="29727" y="986"/>
                    <a:pt x="29739" y="942"/>
                  </a:cubicBezTo>
                  <a:cubicBezTo>
                    <a:pt x="29752" y="889"/>
                    <a:pt x="29721" y="835"/>
                    <a:pt x="29668" y="823"/>
                  </a:cubicBezTo>
                  <a:close/>
                  <a:moveTo>
                    <a:pt x="17281" y="832"/>
                  </a:moveTo>
                  <a:cubicBezTo>
                    <a:pt x="17273" y="832"/>
                    <a:pt x="17265" y="833"/>
                    <a:pt x="17257" y="835"/>
                  </a:cubicBezTo>
                  <a:cubicBezTo>
                    <a:pt x="17255" y="835"/>
                    <a:pt x="17251" y="837"/>
                    <a:pt x="17248" y="838"/>
                  </a:cubicBezTo>
                  <a:cubicBezTo>
                    <a:pt x="17198" y="855"/>
                    <a:pt x="17172" y="908"/>
                    <a:pt x="17186" y="959"/>
                  </a:cubicBezTo>
                  <a:cubicBezTo>
                    <a:pt x="17198" y="1001"/>
                    <a:pt x="17238" y="1029"/>
                    <a:pt x="17281" y="1029"/>
                  </a:cubicBezTo>
                  <a:cubicBezTo>
                    <a:pt x="17289" y="1029"/>
                    <a:pt x="17297" y="1027"/>
                    <a:pt x="17305" y="1026"/>
                  </a:cubicBezTo>
                  <a:cubicBezTo>
                    <a:pt x="17357" y="1014"/>
                    <a:pt x="17390" y="959"/>
                    <a:pt x="17377" y="907"/>
                  </a:cubicBezTo>
                  <a:cubicBezTo>
                    <a:pt x="17366" y="862"/>
                    <a:pt x="17325" y="832"/>
                    <a:pt x="17281" y="832"/>
                  </a:cubicBezTo>
                  <a:close/>
                  <a:moveTo>
                    <a:pt x="31163" y="1282"/>
                  </a:moveTo>
                  <a:lnTo>
                    <a:pt x="31115" y="1473"/>
                  </a:lnTo>
                  <a:cubicBezTo>
                    <a:pt x="31122" y="1475"/>
                    <a:pt x="31130" y="1476"/>
                    <a:pt x="31138" y="1476"/>
                  </a:cubicBezTo>
                  <a:cubicBezTo>
                    <a:pt x="31182" y="1476"/>
                    <a:pt x="31221" y="1446"/>
                    <a:pt x="31234" y="1403"/>
                  </a:cubicBezTo>
                  <a:cubicBezTo>
                    <a:pt x="31247" y="1349"/>
                    <a:pt x="31215" y="1296"/>
                    <a:pt x="31163" y="1282"/>
                  </a:cubicBezTo>
                  <a:close/>
                  <a:moveTo>
                    <a:pt x="15789" y="1297"/>
                  </a:moveTo>
                  <a:cubicBezTo>
                    <a:pt x="15781" y="1297"/>
                    <a:pt x="15773" y="1298"/>
                    <a:pt x="15765" y="1300"/>
                  </a:cubicBezTo>
                  <a:cubicBezTo>
                    <a:pt x="15763" y="1300"/>
                    <a:pt x="15758" y="1301"/>
                    <a:pt x="15756" y="1302"/>
                  </a:cubicBezTo>
                  <a:cubicBezTo>
                    <a:pt x="15706" y="1320"/>
                    <a:pt x="15680" y="1373"/>
                    <a:pt x="15694" y="1423"/>
                  </a:cubicBezTo>
                  <a:cubicBezTo>
                    <a:pt x="15706" y="1466"/>
                    <a:pt x="15746" y="1493"/>
                    <a:pt x="15789" y="1493"/>
                  </a:cubicBezTo>
                  <a:cubicBezTo>
                    <a:pt x="15796" y="1493"/>
                    <a:pt x="15804" y="1492"/>
                    <a:pt x="15813" y="1491"/>
                  </a:cubicBezTo>
                  <a:cubicBezTo>
                    <a:pt x="15866" y="1477"/>
                    <a:pt x="15897" y="1423"/>
                    <a:pt x="15884" y="1372"/>
                  </a:cubicBezTo>
                  <a:cubicBezTo>
                    <a:pt x="15874" y="1326"/>
                    <a:pt x="15833" y="1297"/>
                    <a:pt x="15789" y="1297"/>
                  </a:cubicBezTo>
                  <a:close/>
                  <a:moveTo>
                    <a:pt x="32598" y="1841"/>
                  </a:moveTo>
                  <a:cubicBezTo>
                    <a:pt x="32557" y="1841"/>
                    <a:pt x="32518" y="1866"/>
                    <a:pt x="32505" y="1908"/>
                  </a:cubicBezTo>
                  <a:cubicBezTo>
                    <a:pt x="32488" y="1956"/>
                    <a:pt x="32512" y="2007"/>
                    <a:pt x="32558" y="2028"/>
                  </a:cubicBezTo>
                  <a:cubicBezTo>
                    <a:pt x="32571" y="2034"/>
                    <a:pt x="32585" y="2037"/>
                    <a:pt x="32599" y="2037"/>
                  </a:cubicBezTo>
                  <a:cubicBezTo>
                    <a:pt x="32630" y="2037"/>
                    <a:pt x="32661" y="2022"/>
                    <a:pt x="32681" y="1994"/>
                  </a:cubicBezTo>
                  <a:cubicBezTo>
                    <a:pt x="32710" y="1948"/>
                    <a:pt x="32699" y="1887"/>
                    <a:pt x="32654" y="1857"/>
                  </a:cubicBezTo>
                  <a:cubicBezTo>
                    <a:pt x="32647" y="1854"/>
                    <a:pt x="32637" y="1849"/>
                    <a:pt x="32629" y="1846"/>
                  </a:cubicBezTo>
                  <a:cubicBezTo>
                    <a:pt x="32619" y="1842"/>
                    <a:pt x="32608" y="1841"/>
                    <a:pt x="32598" y="1841"/>
                  </a:cubicBezTo>
                  <a:close/>
                  <a:moveTo>
                    <a:pt x="14330" y="1859"/>
                  </a:moveTo>
                  <a:cubicBezTo>
                    <a:pt x="14316" y="1859"/>
                    <a:pt x="14303" y="1862"/>
                    <a:pt x="14290" y="1867"/>
                  </a:cubicBezTo>
                  <a:cubicBezTo>
                    <a:pt x="14244" y="1887"/>
                    <a:pt x="14220" y="1940"/>
                    <a:pt x="14237" y="1989"/>
                  </a:cubicBezTo>
                  <a:cubicBezTo>
                    <a:pt x="14250" y="2030"/>
                    <a:pt x="14289" y="2056"/>
                    <a:pt x="14330" y="2056"/>
                  </a:cubicBezTo>
                  <a:cubicBezTo>
                    <a:pt x="14340" y="2056"/>
                    <a:pt x="14351" y="2054"/>
                    <a:pt x="14361" y="2051"/>
                  </a:cubicBezTo>
                  <a:cubicBezTo>
                    <a:pt x="14369" y="2048"/>
                    <a:pt x="14378" y="2044"/>
                    <a:pt x="14385" y="2039"/>
                  </a:cubicBezTo>
                  <a:cubicBezTo>
                    <a:pt x="14431" y="2009"/>
                    <a:pt x="14442" y="1948"/>
                    <a:pt x="14413" y="1903"/>
                  </a:cubicBezTo>
                  <a:cubicBezTo>
                    <a:pt x="14394" y="1874"/>
                    <a:pt x="14362" y="1859"/>
                    <a:pt x="14330" y="1859"/>
                  </a:cubicBezTo>
                  <a:close/>
                  <a:moveTo>
                    <a:pt x="34018" y="2497"/>
                  </a:moveTo>
                  <a:cubicBezTo>
                    <a:pt x="33986" y="2497"/>
                    <a:pt x="33955" y="2512"/>
                    <a:pt x="33936" y="2541"/>
                  </a:cubicBezTo>
                  <a:cubicBezTo>
                    <a:pt x="33906" y="2586"/>
                    <a:pt x="33918" y="2647"/>
                    <a:pt x="33963" y="2676"/>
                  </a:cubicBezTo>
                  <a:cubicBezTo>
                    <a:pt x="33969" y="2682"/>
                    <a:pt x="33980" y="2687"/>
                    <a:pt x="33988" y="2690"/>
                  </a:cubicBezTo>
                  <a:cubicBezTo>
                    <a:pt x="33999" y="2694"/>
                    <a:pt x="34009" y="2695"/>
                    <a:pt x="34019" y="2695"/>
                  </a:cubicBezTo>
                  <a:cubicBezTo>
                    <a:pt x="34061" y="2695"/>
                    <a:pt x="34098" y="2669"/>
                    <a:pt x="34113" y="2628"/>
                  </a:cubicBezTo>
                  <a:cubicBezTo>
                    <a:pt x="34128" y="2581"/>
                    <a:pt x="34107" y="2531"/>
                    <a:pt x="34066" y="2509"/>
                  </a:cubicBezTo>
                  <a:cubicBezTo>
                    <a:pt x="34051" y="2501"/>
                    <a:pt x="34034" y="2497"/>
                    <a:pt x="34018" y="2497"/>
                  </a:cubicBezTo>
                  <a:close/>
                  <a:moveTo>
                    <a:pt x="12917" y="2518"/>
                  </a:moveTo>
                  <a:cubicBezTo>
                    <a:pt x="12906" y="2518"/>
                    <a:pt x="12896" y="2519"/>
                    <a:pt x="12885" y="2523"/>
                  </a:cubicBezTo>
                  <a:cubicBezTo>
                    <a:pt x="12878" y="2526"/>
                    <a:pt x="12869" y="2530"/>
                    <a:pt x="12860" y="2535"/>
                  </a:cubicBezTo>
                  <a:cubicBezTo>
                    <a:pt x="12816" y="2565"/>
                    <a:pt x="12803" y="2627"/>
                    <a:pt x="12833" y="2671"/>
                  </a:cubicBezTo>
                  <a:cubicBezTo>
                    <a:pt x="12853" y="2700"/>
                    <a:pt x="12883" y="2716"/>
                    <a:pt x="12915" y="2716"/>
                  </a:cubicBezTo>
                  <a:cubicBezTo>
                    <a:pt x="12931" y="2716"/>
                    <a:pt x="12947" y="2712"/>
                    <a:pt x="12963" y="2702"/>
                  </a:cubicBezTo>
                  <a:cubicBezTo>
                    <a:pt x="13004" y="2681"/>
                    <a:pt x="13025" y="2632"/>
                    <a:pt x="13010" y="2585"/>
                  </a:cubicBezTo>
                  <a:cubicBezTo>
                    <a:pt x="12996" y="2544"/>
                    <a:pt x="12958" y="2518"/>
                    <a:pt x="12917" y="2518"/>
                  </a:cubicBezTo>
                  <a:close/>
                  <a:moveTo>
                    <a:pt x="35391" y="3249"/>
                  </a:moveTo>
                  <a:cubicBezTo>
                    <a:pt x="35359" y="3249"/>
                    <a:pt x="35328" y="3264"/>
                    <a:pt x="35310" y="3293"/>
                  </a:cubicBezTo>
                  <a:cubicBezTo>
                    <a:pt x="35280" y="3338"/>
                    <a:pt x="35291" y="3399"/>
                    <a:pt x="35337" y="3429"/>
                  </a:cubicBezTo>
                  <a:cubicBezTo>
                    <a:pt x="35343" y="3434"/>
                    <a:pt x="35353" y="3439"/>
                    <a:pt x="35362" y="3442"/>
                  </a:cubicBezTo>
                  <a:cubicBezTo>
                    <a:pt x="35372" y="3446"/>
                    <a:pt x="35382" y="3447"/>
                    <a:pt x="35393" y="3447"/>
                  </a:cubicBezTo>
                  <a:cubicBezTo>
                    <a:pt x="35432" y="3447"/>
                    <a:pt x="35472" y="3421"/>
                    <a:pt x="35486" y="3380"/>
                  </a:cubicBezTo>
                  <a:cubicBezTo>
                    <a:pt x="35502" y="3333"/>
                    <a:pt x="35481" y="3283"/>
                    <a:pt x="35439" y="3261"/>
                  </a:cubicBezTo>
                  <a:cubicBezTo>
                    <a:pt x="35424" y="3253"/>
                    <a:pt x="35408" y="3249"/>
                    <a:pt x="35391" y="3249"/>
                  </a:cubicBezTo>
                  <a:close/>
                  <a:moveTo>
                    <a:pt x="11547" y="3271"/>
                  </a:moveTo>
                  <a:cubicBezTo>
                    <a:pt x="11537" y="3271"/>
                    <a:pt x="11526" y="3273"/>
                    <a:pt x="11516" y="3276"/>
                  </a:cubicBezTo>
                  <a:cubicBezTo>
                    <a:pt x="11509" y="3280"/>
                    <a:pt x="11499" y="3283"/>
                    <a:pt x="11491" y="3288"/>
                  </a:cubicBezTo>
                  <a:cubicBezTo>
                    <a:pt x="11446" y="3319"/>
                    <a:pt x="11434" y="3380"/>
                    <a:pt x="11464" y="3425"/>
                  </a:cubicBezTo>
                  <a:cubicBezTo>
                    <a:pt x="11484" y="3453"/>
                    <a:pt x="11514" y="3469"/>
                    <a:pt x="11546" y="3469"/>
                  </a:cubicBezTo>
                  <a:cubicBezTo>
                    <a:pt x="11563" y="3469"/>
                    <a:pt x="11578" y="3465"/>
                    <a:pt x="11594" y="3457"/>
                  </a:cubicBezTo>
                  <a:cubicBezTo>
                    <a:pt x="11635" y="3434"/>
                    <a:pt x="11656" y="3385"/>
                    <a:pt x="11640" y="3338"/>
                  </a:cubicBezTo>
                  <a:cubicBezTo>
                    <a:pt x="11626" y="3297"/>
                    <a:pt x="11588" y="3271"/>
                    <a:pt x="11547" y="3271"/>
                  </a:cubicBezTo>
                  <a:close/>
                  <a:moveTo>
                    <a:pt x="36701" y="4088"/>
                  </a:moveTo>
                  <a:cubicBezTo>
                    <a:pt x="36670" y="4088"/>
                    <a:pt x="36639" y="4102"/>
                    <a:pt x="36622" y="4129"/>
                  </a:cubicBezTo>
                  <a:cubicBezTo>
                    <a:pt x="36592" y="4174"/>
                    <a:pt x="36597" y="4230"/>
                    <a:pt x="36643" y="4260"/>
                  </a:cubicBezTo>
                  <a:cubicBezTo>
                    <a:pt x="36660" y="4279"/>
                    <a:pt x="36686" y="4288"/>
                    <a:pt x="36711" y="4288"/>
                  </a:cubicBezTo>
                  <a:cubicBezTo>
                    <a:pt x="36736" y="4288"/>
                    <a:pt x="36760" y="4279"/>
                    <a:pt x="36781" y="4258"/>
                  </a:cubicBezTo>
                  <a:cubicBezTo>
                    <a:pt x="36820" y="4220"/>
                    <a:pt x="36820" y="4159"/>
                    <a:pt x="36781" y="4119"/>
                  </a:cubicBezTo>
                  <a:cubicBezTo>
                    <a:pt x="36775" y="4116"/>
                    <a:pt x="36769" y="4111"/>
                    <a:pt x="36764" y="4107"/>
                  </a:cubicBezTo>
                  <a:cubicBezTo>
                    <a:pt x="36745" y="4095"/>
                    <a:pt x="36723" y="4088"/>
                    <a:pt x="36701" y="4088"/>
                  </a:cubicBezTo>
                  <a:close/>
                  <a:moveTo>
                    <a:pt x="10233" y="4114"/>
                  </a:moveTo>
                  <a:cubicBezTo>
                    <a:pt x="10212" y="4114"/>
                    <a:pt x="10191" y="4121"/>
                    <a:pt x="10173" y="4134"/>
                  </a:cubicBezTo>
                  <a:cubicBezTo>
                    <a:pt x="10131" y="4165"/>
                    <a:pt x="10121" y="4224"/>
                    <a:pt x="10150" y="4268"/>
                  </a:cubicBezTo>
                  <a:cubicBezTo>
                    <a:pt x="10168" y="4297"/>
                    <a:pt x="10199" y="4312"/>
                    <a:pt x="10231" y="4312"/>
                  </a:cubicBezTo>
                  <a:cubicBezTo>
                    <a:pt x="10249" y="4312"/>
                    <a:pt x="10267" y="4307"/>
                    <a:pt x="10286" y="4294"/>
                  </a:cubicBezTo>
                  <a:cubicBezTo>
                    <a:pt x="10291" y="4292"/>
                    <a:pt x="10297" y="4286"/>
                    <a:pt x="10302" y="4281"/>
                  </a:cubicBezTo>
                  <a:cubicBezTo>
                    <a:pt x="10342" y="4242"/>
                    <a:pt x="10342" y="4181"/>
                    <a:pt x="10302" y="4142"/>
                  </a:cubicBezTo>
                  <a:cubicBezTo>
                    <a:pt x="10283" y="4123"/>
                    <a:pt x="10258" y="4114"/>
                    <a:pt x="10233" y="4114"/>
                  </a:cubicBezTo>
                  <a:close/>
                  <a:moveTo>
                    <a:pt x="37961" y="5016"/>
                  </a:moveTo>
                  <a:cubicBezTo>
                    <a:pt x="37929" y="5016"/>
                    <a:pt x="37898" y="5029"/>
                    <a:pt x="37880" y="5056"/>
                  </a:cubicBezTo>
                  <a:cubicBezTo>
                    <a:pt x="37851" y="5102"/>
                    <a:pt x="37856" y="5158"/>
                    <a:pt x="37901" y="5187"/>
                  </a:cubicBezTo>
                  <a:cubicBezTo>
                    <a:pt x="37920" y="5206"/>
                    <a:pt x="37945" y="5216"/>
                    <a:pt x="37970" y="5216"/>
                  </a:cubicBezTo>
                  <a:cubicBezTo>
                    <a:pt x="37994" y="5216"/>
                    <a:pt x="38020" y="5206"/>
                    <a:pt x="38040" y="5186"/>
                  </a:cubicBezTo>
                  <a:cubicBezTo>
                    <a:pt x="38079" y="5146"/>
                    <a:pt x="38079" y="5086"/>
                    <a:pt x="38040" y="5047"/>
                  </a:cubicBezTo>
                  <a:cubicBezTo>
                    <a:pt x="38035" y="5043"/>
                    <a:pt x="38028" y="5037"/>
                    <a:pt x="38023" y="5034"/>
                  </a:cubicBezTo>
                  <a:cubicBezTo>
                    <a:pt x="38005" y="5022"/>
                    <a:pt x="37983" y="5016"/>
                    <a:pt x="37961" y="5016"/>
                  </a:cubicBezTo>
                  <a:close/>
                  <a:moveTo>
                    <a:pt x="8976" y="5042"/>
                  </a:moveTo>
                  <a:cubicBezTo>
                    <a:pt x="8954" y="5042"/>
                    <a:pt x="8933" y="5049"/>
                    <a:pt x="8915" y="5062"/>
                  </a:cubicBezTo>
                  <a:cubicBezTo>
                    <a:pt x="8874" y="5093"/>
                    <a:pt x="8864" y="5153"/>
                    <a:pt x="8892" y="5196"/>
                  </a:cubicBezTo>
                  <a:cubicBezTo>
                    <a:pt x="8911" y="5224"/>
                    <a:pt x="8941" y="5241"/>
                    <a:pt x="8973" y="5241"/>
                  </a:cubicBezTo>
                  <a:cubicBezTo>
                    <a:pt x="8991" y="5241"/>
                    <a:pt x="9011" y="5235"/>
                    <a:pt x="9027" y="5222"/>
                  </a:cubicBezTo>
                  <a:cubicBezTo>
                    <a:pt x="9033" y="5220"/>
                    <a:pt x="9040" y="5215"/>
                    <a:pt x="9045" y="5210"/>
                  </a:cubicBezTo>
                  <a:cubicBezTo>
                    <a:pt x="9083" y="5170"/>
                    <a:pt x="9083" y="5109"/>
                    <a:pt x="9045" y="5071"/>
                  </a:cubicBezTo>
                  <a:cubicBezTo>
                    <a:pt x="9026" y="5052"/>
                    <a:pt x="9001" y="5042"/>
                    <a:pt x="8976" y="5042"/>
                  </a:cubicBezTo>
                  <a:close/>
                  <a:moveTo>
                    <a:pt x="39164" y="6028"/>
                  </a:moveTo>
                  <a:cubicBezTo>
                    <a:pt x="39132" y="6028"/>
                    <a:pt x="39101" y="6043"/>
                    <a:pt x="39082" y="6072"/>
                  </a:cubicBezTo>
                  <a:cubicBezTo>
                    <a:pt x="39055" y="6113"/>
                    <a:pt x="39063" y="6167"/>
                    <a:pt x="39099" y="6200"/>
                  </a:cubicBezTo>
                  <a:cubicBezTo>
                    <a:pt x="39118" y="6217"/>
                    <a:pt x="39143" y="6226"/>
                    <a:pt x="39165" y="6226"/>
                  </a:cubicBezTo>
                  <a:cubicBezTo>
                    <a:pt x="39184" y="6226"/>
                    <a:pt x="39203" y="6219"/>
                    <a:pt x="39220" y="6208"/>
                  </a:cubicBezTo>
                  <a:cubicBezTo>
                    <a:pt x="39265" y="6179"/>
                    <a:pt x="39277" y="6118"/>
                    <a:pt x="39247" y="6073"/>
                  </a:cubicBezTo>
                  <a:cubicBezTo>
                    <a:pt x="39241" y="6062"/>
                    <a:pt x="39229" y="6051"/>
                    <a:pt x="39218" y="6045"/>
                  </a:cubicBezTo>
                  <a:cubicBezTo>
                    <a:pt x="39202" y="6033"/>
                    <a:pt x="39182" y="6028"/>
                    <a:pt x="39164" y="6028"/>
                  </a:cubicBezTo>
                  <a:close/>
                  <a:moveTo>
                    <a:pt x="7781" y="6053"/>
                  </a:moveTo>
                  <a:cubicBezTo>
                    <a:pt x="7757" y="6053"/>
                    <a:pt x="7734" y="6061"/>
                    <a:pt x="7715" y="6078"/>
                  </a:cubicBezTo>
                  <a:cubicBezTo>
                    <a:pt x="7679" y="6110"/>
                    <a:pt x="7672" y="6165"/>
                    <a:pt x="7699" y="6206"/>
                  </a:cubicBezTo>
                  <a:cubicBezTo>
                    <a:pt x="7718" y="6234"/>
                    <a:pt x="7748" y="6250"/>
                    <a:pt x="7781" y="6250"/>
                  </a:cubicBezTo>
                  <a:cubicBezTo>
                    <a:pt x="7798" y="6250"/>
                    <a:pt x="7818" y="6245"/>
                    <a:pt x="7834" y="6233"/>
                  </a:cubicBezTo>
                  <a:cubicBezTo>
                    <a:pt x="7845" y="6227"/>
                    <a:pt x="7857" y="6216"/>
                    <a:pt x="7864" y="6205"/>
                  </a:cubicBezTo>
                  <a:cubicBezTo>
                    <a:pt x="7893" y="6160"/>
                    <a:pt x="7881" y="6099"/>
                    <a:pt x="7837" y="6068"/>
                  </a:cubicBezTo>
                  <a:cubicBezTo>
                    <a:pt x="7820" y="6058"/>
                    <a:pt x="7800" y="6053"/>
                    <a:pt x="7781" y="6053"/>
                  </a:cubicBezTo>
                  <a:close/>
                  <a:moveTo>
                    <a:pt x="40290" y="7114"/>
                  </a:moveTo>
                  <a:cubicBezTo>
                    <a:pt x="40264" y="7114"/>
                    <a:pt x="40239" y="7123"/>
                    <a:pt x="40219" y="7142"/>
                  </a:cubicBezTo>
                  <a:cubicBezTo>
                    <a:pt x="40182" y="7181"/>
                    <a:pt x="40182" y="7244"/>
                    <a:pt x="40221" y="7282"/>
                  </a:cubicBezTo>
                  <a:cubicBezTo>
                    <a:pt x="40239" y="7302"/>
                    <a:pt x="40265" y="7311"/>
                    <a:pt x="40290" y="7311"/>
                  </a:cubicBezTo>
                  <a:cubicBezTo>
                    <a:pt x="40316" y="7311"/>
                    <a:pt x="40341" y="7302"/>
                    <a:pt x="40359" y="7282"/>
                  </a:cubicBezTo>
                  <a:cubicBezTo>
                    <a:pt x="40399" y="7244"/>
                    <a:pt x="40399" y="7183"/>
                    <a:pt x="40359" y="7144"/>
                  </a:cubicBezTo>
                  <a:lnTo>
                    <a:pt x="40358" y="7142"/>
                  </a:lnTo>
                  <a:cubicBezTo>
                    <a:pt x="40339" y="7123"/>
                    <a:pt x="40315" y="7114"/>
                    <a:pt x="40290" y="7114"/>
                  </a:cubicBezTo>
                  <a:close/>
                  <a:moveTo>
                    <a:pt x="6660" y="7142"/>
                  </a:moveTo>
                  <a:cubicBezTo>
                    <a:pt x="6635" y="7142"/>
                    <a:pt x="6609" y="7151"/>
                    <a:pt x="6590" y="7171"/>
                  </a:cubicBezTo>
                  <a:lnTo>
                    <a:pt x="6589" y="7172"/>
                  </a:lnTo>
                  <a:cubicBezTo>
                    <a:pt x="6550" y="7209"/>
                    <a:pt x="6551" y="7271"/>
                    <a:pt x="6589" y="7310"/>
                  </a:cubicBezTo>
                  <a:cubicBezTo>
                    <a:pt x="6607" y="7329"/>
                    <a:pt x="6633" y="7338"/>
                    <a:pt x="6657" y="7338"/>
                  </a:cubicBezTo>
                  <a:cubicBezTo>
                    <a:pt x="6683" y="7338"/>
                    <a:pt x="6708" y="7328"/>
                    <a:pt x="6729" y="7310"/>
                  </a:cubicBezTo>
                  <a:cubicBezTo>
                    <a:pt x="6768" y="7271"/>
                    <a:pt x="6768" y="7209"/>
                    <a:pt x="6729" y="7171"/>
                  </a:cubicBezTo>
                  <a:cubicBezTo>
                    <a:pt x="6710" y="7151"/>
                    <a:pt x="6685" y="7142"/>
                    <a:pt x="6660" y="7142"/>
                  </a:cubicBezTo>
                  <a:close/>
                  <a:moveTo>
                    <a:pt x="41339" y="8271"/>
                  </a:moveTo>
                  <a:cubicBezTo>
                    <a:pt x="41320" y="8271"/>
                    <a:pt x="41301" y="8276"/>
                    <a:pt x="41285" y="8287"/>
                  </a:cubicBezTo>
                  <a:cubicBezTo>
                    <a:pt x="41239" y="8317"/>
                    <a:pt x="41228" y="8379"/>
                    <a:pt x="41257" y="8423"/>
                  </a:cubicBezTo>
                  <a:cubicBezTo>
                    <a:pt x="41264" y="8434"/>
                    <a:pt x="41275" y="8446"/>
                    <a:pt x="41286" y="8452"/>
                  </a:cubicBezTo>
                  <a:cubicBezTo>
                    <a:pt x="41302" y="8464"/>
                    <a:pt x="41322" y="8469"/>
                    <a:pt x="41340" y="8469"/>
                  </a:cubicBezTo>
                  <a:cubicBezTo>
                    <a:pt x="41373" y="8469"/>
                    <a:pt x="41404" y="8454"/>
                    <a:pt x="41422" y="8424"/>
                  </a:cubicBezTo>
                  <a:cubicBezTo>
                    <a:pt x="41447" y="8386"/>
                    <a:pt x="41442" y="8336"/>
                    <a:pt x="41412" y="8304"/>
                  </a:cubicBezTo>
                  <a:cubicBezTo>
                    <a:pt x="41393" y="8282"/>
                    <a:pt x="41366" y="8271"/>
                    <a:pt x="41339" y="8271"/>
                  </a:cubicBezTo>
                  <a:close/>
                  <a:moveTo>
                    <a:pt x="5610" y="8301"/>
                  </a:moveTo>
                  <a:cubicBezTo>
                    <a:pt x="5591" y="8301"/>
                    <a:pt x="5572" y="8306"/>
                    <a:pt x="5556" y="8317"/>
                  </a:cubicBezTo>
                  <a:cubicBezTo>
                    <a:pt x="5545" y="8324"/>
                    <a:pt x="5533" y="8335"/>
                    <a:pt x="5526" y="8345"/>
                  </a:cubicBezTo>
                  <a:cubicBezTo>
                    <a:pt x="5497" y="8391"/>
                    <a:pt x="5509" y="8452"/>
                    <a:pt x="5554" y="8482"/>
                  </a:cubicBezTo>
                  <a:cubicBezTo>
                    <a:pt x="5571" y="8494"/>
                    <a:pt x="5591" y="8499"/>
                    <a:pt x="5608" y="8499"/>
                  </a:cubicBezTo>
                  <a:cubicBezTo>
                    <a:pt x="5635" y="8499"/>
                    <a:pt x="5663" y="8487"/>
                    <a:pt x="5682" y="8465"/>
                  </a:cubicBezTo>
                  <a:cubicBezTo>
                    <a:pt x="5712" y="8432"/>
                    <a:pt x="5717" y="8384"/>
                    <a:pt x="5691" y="8344"/>
                  </a:cubicBezTo>
                  <a:cubicBezTo>
                    <a:pt x="5673" y="8316"/>
                    <a:pt x="5641" y="8301"/>
                    <a:pt x="5610" y="8301"/>
                  </a:cubicBezTo>
                  <a:close/>
                  <a:moveTo>
                    <a:pt x="42311" y="9497"/>
                  </a:moveTo>
                  <a:cubicBezTo>
                    <a:pt x="42292" y="9497"/>
                    <a:pt x="42273" y="9502"/>
                    <a:pt x="42257" y="9512"/>
                  </a:cubicBezTo>
                  <a:cubicBezTo>
                    <a:pt x="42211" y="9542"/>
                    <a:pt x="42199" y="9604"/>
                    <a:pt x="42230" y="9649"/>
                  </a:cubicBezTo>
                  <a:cubicBezTo>
                    <a:pt x="42232" y="9654"/>
                    <a:pt x="42237" y="9661"/>
                    <a:pt x="42242" y="9666"/>
                  </a:cubicBezTo>
                  <a:cubicBezTo>
                    <a:pt x="42261" y="9685"/>
                    <a:pt x="42287" y="9694"/>
                    <a:pt x="42312" y="9694"/>
                  </a:cubicBezTo>
                  <a:cubicBezTo>
                    <a:pt x="42335" y="9694"/>
                    <a:pt x="42361" y="9686"/>
                    <a:pt x="42382" y="9666"/>
                  </a:cubicBezTo>
                  <a:cubicBezTo>
                    <a:pt x="42417" y="9631"/>
                    <a:pt x="42420" y="9575"/>
                    <a:pt x="42390" y="9536"/>
                  </a:cubicBezTo>
                  <a:cubicBezTo>
                    <a:pt x="42371" y="9510"/>
                    <a:pt x="42341" y="9497"/>
                    <a:pt x="42311" y="9497"/>
                  </a:cubicBezTo>
                  <a:close/>
                  <a:moveTo>
                    <a:pt x="4639" y="9529"/>
                  </a:moveTo>
                  <a:cubicBezTo>
                    <a:pt x="4614" y="9529"/>
                    <a:pt x="4589" y="9539"/>
                    <a:pt x="4570" y="9558"/>
                  </a:cubicBezTo>
                  <a:cubicBezTo>
                    <a:pt x="4566" y="9563"/>
                    <a:pt x="4561" y="9569"/>
                    <a:pt x="4557" y="9575"/>
                  </a:cubicBezTo>
                  <a:cubicBezTo>
                    <a:pt x="4528" y="9620"/>
                    <a:pt x="4534" y="9688"/>
                    <a:pt x="4579" y="9718"/>
                  </a:cubicBezTo>
                  <a:cubicBezTo>
                    <a:pt x="4597" y="9729"/>
                    <a:pt x="4618" y="9735"/>
                    <a:pt x="4638" y="9735"/>
                  </a:cubicBezTo>
                  <a:cubicBezTo>
                    <a:pt x="4666" y="9735"/>
                    <a:pt x="4691" y="9723"/>
                    <a:pt x="4709" y="9697"/>
                  </a:cubicBezTo>
                  <a:cubicBezTo>
                    <a:pt x="4747" y="9658"/>
                    <a:pt x="4747" y="9597"/>
                    <a:pt x="4709" y="9558"/>
                  </a:cubicBezTo>
                  <a:cubicBezTo>
                    <a:pt x="4689" y="9539"/>
                    <a:pt x="4664" y="9529"/>
                    <a:pt x="4639" y="9529"/>
                  </a:cubicBezTo>
                  <a:close/>
                  <a:moveTo>
                    <a:pt x="43196" y="10783"/>
                  </a:moveTo>
                  <a:cubicBezTo>
                    <a:pt x="43177" y="10783"/>
                    <a:pt x="43159" y="10788"/>
                    <a:pt x="43142" y="10799"/>
                  </a:cubicBezTo>
                  <a:cubicBezTo>
                    <a:pt x="43100" y="10828"/>
                    <a:pt x="43086" y="10885"/>
                    <a:pt x="43111" y="10928"/>
                  </a:cubicBezTo>
                  <a:cubicBezTo>
                    <a:pt x="43128" y="10961"/>
                    <a:pt x="43162" y="10980"/>
                    <a:pt x="43198" y="10980"/>
                  </a:cubicBezTo>
                  <a:cubicBezTo>
                    <a:pt x="43209" y="10980"/>
                    <a:pt x="43219" y="10979"/>
                    <a:pt x="43230" y="10975"/>
                  </a:cubicBezTo>
                  <a:cubicBezTo>
                    <a:pt x="43281" y="10957"/>
                    <a:pt x="43308" y="10902"/>
                    <a:pt x="43291" y="10850"/>
                  </a:cubicBezTo>
                  <a:cubicBezTo>
                    <a:pt x="43288" y="10843"/>
                    <a:pt x="43283" y="10834"/>
                    <a:pt x="43278" y="10827"/>
                  </a:cubicBezTo>
                  <a:cubicBezTo>
                    <a:pt x="43259" y="10798"/>
                    <a:pt x="43227" y="10783"/>
                    <a:pt x="43196" y="10783"/>
                  </a:cubicBezTo>
                  <a:close/>
                  <a:moveTo>
                    <a:pt x="3754" y="10817"/>
                  </a:moveTo>
                  <a:cubicBezTo>
                    <a:pt x="3718" y="10817"/>
                    <a:pt x="3685" y="10837"/>
                    <a:pt x="3668" y="10869"/>
                  </a:cubicBezTo>
                  <a:cubicBezTo>
                    <a:pt x="3643" y="10913"/>
                    <a:pt x="3656" y="10970"/>
                    <a:pt x="3699" y="10999"/>
                  </a:cubicBezTo>
                  <a:cubicBezTo>
                    <a:pt x="3715" y="11010"/>
                    <a:pt x="3735" y="11015"/>
                    <a:pt x="3753" y="11015"/>
                  </a:cubicBezTo>
                  <a:cubicBezTo>
                    <a:pt x="3784" y="11015"/>
                    <a:pt x="3815" y="11000"/>
                    <a:pt x="3835" y="10972"/>
                  </a:cubicBezTo>
                  <a:cubicBezTo>
                    <a:pt x="3840" y="10965"/>
                    <a:pt x="3845" y="10954"/>
                    <a:pt x="3847" y="10947"/>
                  </a:cubicBezTo>
                  <a:cubicBezTo>
                    <a:pt x="3865" y="10895"/>
                    <a:pt x="3838" y="10839"/>
                    <a:pt x="3786" y="10822"/>
                  </a:cubicBezTo>
                  <a:cubicBezTo>
                    <a:pt x="3775" y="10819"/>
                    <a:pt x="3765" y="10817"/>
                    <a:pt x="3754" y="10817"/>
                  </a:cubicBezTo>
                  <a:close/>
                  <a:moveTo>
                    <a:pt x="43996" y="12126"/>
                  </a:moveTo>
                  <a:cubicBezTo>
                    <a:pt x="43978" y="12126"/>
                    <a:pt x="43959" y="12131"/>
                    <a:pt x="43942" y="12142"/>
                  </a:cubicBezTo>
                  <a:cubicBezTo>
                    <a:pt x="43900" y="12171"/>
                    <a:pt x="43886" y="12228"/>
                    <a:pt x="43911" y="12272"/>
                  </a:cubicBezTo>
                  <a:cubicBezTo>
                    <a:pt x="43928" y="12305"/>
                    <a:pt x="43962" y="12323"/>
                    <a:pt x="43998" y="12323"/>
                  </a:cubicBezTo>
                  <a:cubicBezTo>
                    <a:pt x="44009" y="12323"/>
                    <a:pt x="44019" y="12321"/>
                    <a:pt x="44029" y="12318"/>
                  </a:cubicBezTo>
                  <a:cubicBezTo>
                    <a:pt x="44081" y="12301"/>
                    <a:pt x="44108" y="12246"/>
                    <a:pt x="44092" y="12194"/>
                  </a:cubicBezTo>
                  <a:cubicBezTo>
                    <a:pt x="44087" y="12187"/>
                    <a:pt x="44083" y="12177"/>
                    <a:pt x="44078" y="12170"/>
                  </a:cubicBezTo>
                  <a:cubicBezTo>
                    <a:pt x="44058" y="12141"/>
                    <a:pt x="44028" y="12126"/>
                    <a:pt x="43996" y="12126"/>
                  </a:cubicBezTo>
                  <a:close/>
                  <a:moveTo>
                    <a:pt x="2957" y="12163"/>
                  </a:moveTo>
                  <a:cubicBezTo>
                    <a:pt x="2921" y="12163"/>
                    <a:pt x="2887" y="12182"/>
                    <a:pt x="2870" y="12215"/>
                  </a:cubicBezTo>
                  <a:cubicBezTo>
                    <a:pt x="2845" y="12259"/>
                    <a:pt x="2859" y="12316"/>
                    <a:pt x="2901" y="12344"/>
                  </a:cubicBezTo>
                  <a:cubicBezTo>
                    <a:pt x="2918" y="12357"/>
                    <a:pt x="2937" y="12362"/>
                    <a:pt x="2956" y="12362"/>
                  </a:cubicBezTo>
                  <a:cubicBezTo>
                    <a:pt x="2987" y="12362"/>
                    <a:pt x="3018" y="12346"/>
                    <a:pt x="3037" y="12317"/>
                  </a:cubicBezTo>
                  <a:cubicBezTo>
                    <a:pt x="3042" y="12311"/>
                    <a:pt x="3047" y="12301"/>
                    <a:pt x="3050" y="12292"/>
                  </a:cubicBezTo>
                  <a:cubicBezTo>
                    <a:pt x="3067" y="12240"/>
                    <a:pt x="3040" y="12185"/>
                    <a:pt x="2988" y="12168"/>
                  </a:cubicBezTo>
                  <a:cubicBezTo>
                    <a:pt x="2978" y="12164"/>
                    <a:pt x="2967" y="12163"/>
                    <a:pt x="2957" y="12163"/>
                  </a:cubicBezTo>
                  <a:close/>
                  <a:moveTo>
                    <a:pt x="44705" y="13519"/>
                  </a:moveTo>
                  <a:cubicBezTo>
                    <a:pt x="44695" y="13519"/>
                    <a:pt x="44684" y="13520"/>
                    <a:pt x="44673" y="13524"/>
                  </a:cubicBezTo>
                  <a:cubicBezTo>
                    <a:pt x="44622" y="13541"/>
                    <a:pt x="44595" y="13596"/>
                    <a:pt x="44611" y="13648"/>
                  </a:cubicBezTo>
                  <a:cubicBezTo>
                    <a:pt x="44614" y="13655"/>
                    <a:pt x="44617" y="13665"/>
                    <a:pt x="44623" y="13672"/>
                  </a:cubicBezTo>
                  <a:cubicBezTo>
                    <a:pt x="44642" y="13701"/>
                    <a:pt x="44673" y="13717"/>
                    <a:pt x="44705" y="13717"/>
                  </a:cubicBezTo>
                  <a:cubicBezTo>
                    <a:pt x="44724" y="13717"/>
                    <a:pt x="44742" y="13711"/>
                    <a:pt x="44760" y="13700"/>
                  </a:cubicBezTo>
                  <a:cubicBezTo>
                    <a:pt x="44801" y="13672"/>
                    <a:pt x="44815" y="13619"/>
                    <a:pt x="44794" y="13577"/>
                  </a:cubicBezTo>
                  <a:cubicBezTo>
                    <a:pt x="44777" y="13541"/>
                    <a:pt x="44743" y="13519"/>
                    <a:pt x="44705" y="13519"/>
                  </a:cubicBezTo>
                  <a:close/>
                  <a:moveTo>
                    <a:pt x="2248" y="13560"/>
                  </a:moveTo>
                  <a:cubicBezTo>
                    <a:pt x="2217" y="13560"/>
                    <a:pt x="2186" y="13575"/>
                    <a:pt x="2168" y="13603"/>
                  </a:cubicBezTo>
                  <a:cubicBezTo>
                    <a:pt x="2164" y="13610"/>
                    <a:pt x="2158" y="13620"/>
                    <a:pt x="2155" y="13628"/>
                  </a:cubicBezTo>
                  <a:cubicBezTo>
                    <a:pt x="2139" y="13680"/>
                    <a:pt x="2166" y="13736"/>
                    <a:pt x="2217" y="13753"/>
                  </a:cubicBezTo>
                  <a:cubicBezTo>
                    <a:pt x="2228" y="13757"/>
                    <a:pt x="2238" y="13758"/>
                    <a:pt x="2249" y="13758"/>
                  </a:cubicBezTo>
                  <a:cubicBezTo>
                    <a:pt x="2288" y="13758"/>
                    <a:pt x="2323" y="13736"/>
                    <a:pt x="2339" y="13700"/>
                  </a:cubicBezTo>
                  <a:cubicBezTo>
                    <a:pt x="2358" y="13656"/>
                    <a:pt x="2344" y="13603"/>
                    <a:pt x="2304" y="13577"/>
                  </a:cubicBezTo>
                  <a:cubicBezTo>
                    <a:pt x="2286" y="13565"/>
                    <a:pt x="2267" y="13560"/>
                    <a:pt x="2248" y="13560"/>
                  </a:cubicBezTo>
                  <a:close/>
                  <a:moveTo>
                    <a:pt x="45322" y="14962"/>
                  </a:moveTo>
                  <a:cubicBezTo>
                    <a:pt x="45310" y="14962"/>
                    <a:pt x="45298" y="14964"/>
                    <a:pt x="45287" y="14968"/>
                  </a:cubicBezTo>
                  <a:cubicBezTo>
                    <a:pt x="45237" y="14984"/>
                    <a:pt x="45212" y="15046"/>
                    <a:pt x="45228" y="15098"/>
                  </a:cubicBezTo>
                  <a:cubicBezTo>
                    <a:pt x="45247" y="15134"/>
                    <a:pt x="45280" y="15153"/>
                    <a:pt x="45317" y="15153"/>
                  </a:cubicBezTo>
                  <a:cubicBezTo>
                    <a:pt x="45332" y="15153"/>
                    <a:pt x="45347" y="15149"/>
                    <a:pt x="45359" y="15143"/>
                  </a:cubicBezTo>
                  <a:cubicBezTo>
                    <a:pt x="45406" y="15119"/>
                    <a:pt x="45426" y="15063"/>
                    <a:pt x="45406" y="15016"/>
                  </a:cubicBezTo>
                  <a:cubicBezTo>
                    <a:pt x="45392" y="14981"/>
                    <a:pt x="45359" y="14962"/>
                    <a:pt x="45322" y="14962"/>
                  </a:cubicBezTo>
                  <a:close/>
                  <a:moveTo>
                    <a:pt x="1640" y="15003"/>
                  </a:moveTo>
                  <a:cubicBezTo>
                    <a:pt x="1605" y="15003"/>
                    <a:pt x="1570" y="15023"/>
                    <a:pt x="1553" y="15057"/>
                  </a:cubicBezTo>
                  <a:cubicBezTo>
                    <a:pt x="1549" y="15061"/>
                    <a:pt x="1547" y="15067"/>
                    <a:pt x="1546" y="15071"/>
                  </a:cubicBezTo>
                  <a:cubicBezTo>
                    <a:pt x="1530" y="15123"/>
                    <a:pt x="1554" y="15184"/>
                    <a:pt x="1605" y="15201"/>
                  </a:cubicBezTo>
                  <a:cubicBezTo>
                    <a:pt x="1616" y="15205"/>
                    <a:pt x="1628" y="15206"/>
                    <a:pt x="1640" y="15206"/>
                  </a:cubicBezTo>
                  <a:cubicBezTo>
                    <a:pt x="1678" y="15206"/>
                    <a:pt x="1713" y="15183"/>
                    <a:pt x="1728" y="15144"/>
                  </a:cubicBezTo>
                  <a:cubicBezTo>
                    <a:pt x="1751" y="15096"/>
                    <a:pt x="1732" y="15038"/>
                    <a:pt x="1683" y="15013"/>
                  </a:cubicBezTo>
                  <a:cubicBezTo>
                    <a:pt x="1669" y="15006"/>
                    <a:pt x="1655" y="15003"/>
                    <a:pt x="1640" y="15003"/>
                  </a:cubicBezTo>
                  <a:close/>
                  <a:moveTo>
                    <a:pt x="1127" y="16480"/>
                  </a:moveTo>
                  <a:cubicBezTo>
                    <a:pt x="1082" y="16480"/>
                    <a:pt x="1042" y="16510"/>
                    <a:pt x="1032" y="16555"/>
                  </a:cubicBezTo>
                  <a:lnTo>
                    <a:pt x="1222" y="16602"/>
                  </a:lnTo>
                  <a:cubicBezTo>
                    <a:pt x="1235" y="16550"/>
                    <a:pt x="1203" y="16498"/>
                    <a:pt x="1151" y="16483"/>
                  </a:cubicBezTo>
                  <a:cubicBezTo>
                    <a:pt x="1143" y="16481"/>
                    <a:pt x="1135" y="16480"/>
                    <a:pt x="1127" y="16480"/>
                  </a:cubicBezTo>
                  <a:close/>
                  <a:moveTo>
                    <a:pt x="45834" y="16431"/>
                  </a:moveTo>
                  <a:cubicBezTo>
                    <a:pt x="45825" y="16431"/>
                    <a:pt x="45815" y="16432"/>
                    <a:pt x="45805" y="16435"/>
                  </a:cubicBezTo>
                  <a:cubicBezTo>
                    <a:pt x="45755" y="16451"/>
                    <a:pt x="45725" y="16504"/>
                    <a:pt x="45738" y="16555"/>
                  </a:cubicBezTo>
                  <a:cubicBezTo>
                    <a:pt x="45748" y="16599"/>
                    <a:pt x="45789" y="16628"/>
                    <a:pt x="45833" y="16628"/>
                  </a:cubicBezTo>
                  <a:cubicBezTo>
                    <a:pt x="45840" y="16628"/>
                    <a:pt x="45849" y="16627"/>
                    <a:pt x="45857" y="16626"/>
                  </a:cubicBezTo>
                  <a:cubicBezTo>
                    <a:pt x="45909" y="16613"/>
                    <a:pt x="45942" y="16559"/>
                    <a:pt x="45929" y="16507"/>
                  </a:cubicBezTo>
                  <a:cubicBezTo>
                    <a:pt x="45929" y="16504"/>
                    <a:pt x="45928" y="16501"/>
                    <a:pt x="45927" y="16498"/>
                  </a:cubicBezTo>
                  <a:cubicBezTo>
                    <a:pt x="45912" y="16456"/>
                    <a:pt x="45875" y="16431"/>
                    <a:pt x="45834" y="16431"/>
                  </a:cubicBezTo>
                  <a:close/>
                  <a:moveTo>
                    <a:pt x="46246" y="17937"/>
                  </a:moveTo>
                  <a:cubicBezTo>
                    <a:pt x="46236" y="17937"/>
                    <a:pt x="46225" y="17938"/>
                    <a:pt x="46215" y="17941"/>
                  </a:cubicBezTo>
                  <a:cubicBezTo>
                    <a:pt x="46168" y="17957"/>
                    <a:pt x="46140" y="18007"/>
                    <a:pt x="46151" y="18055"/>
                  </a:cubicBezTo>
                  <a:cubicBezTo>
                    <a:pt x="46158" y="18100"/>
                    <a:pt x="46198" y="18135"/>
                    <a:pt x="46246" y="18135"/>
                  </a:cubicBezTo>
                  <a:cubicBezTo>
                    <a:pt x="46301" y="18135"/>
                    <a:pt x="46345" y="18093"/>
                    <a:pt x="46345" y="18037"/>
                  </a:cubicBezTo>
                  <a:cubicBezTo>
                    <a:pt x="46345" y="18027"/>
                    <a:pt x="46344" y="18014"/>
                    <a:pt x="46339" y="18004"/>
                  </a:cubicBezTo>
                  <a:cubicBezTo>
                    <a:pt x="46325" y="17962"/>
                    <a:pt x="46287" y="17937"/>
                    <a:pt x="46246" y="17937"/>
                  </a:cubicBezTo>
                  <a:close/>
                  <a:moveTo>
                    <a:pt x="715" y="17988"/>
                  </a:moveTo>
                  <a:cubicBezTo>
                    <a:pt x="667" y="17988"/>
                    <a:pt x="628" y="18023"/>
                    <a:pt x="619" y="18069"/>
                  </a:cubicBezTo>
                  <a:cubicBezTo>
                    <a:pt x="609" y="18117"/>
                    <a:pt x="636" y="18167"/>
                    <a:pt x="684" y="18182"/>
                  </a:cubicBezTo>
                  <a:cubicBezTo>
                    <a:pt x="695" y="18186"/>
                    <a:pt x="705" y="18187"/>
                    <a:pt x="715" y="18187"/>
                  </a:cubicBezTo>
                  <a:cubicBezTo>
                    <a:pt x="755" y="18187"/>
                    <a:pt x="794" y="18161"/>
                    <a:pt x="809" y="18120"/>
                  </a:cubicBezTo>
                  <a:cubicBezTo>
                    <a:pt x="811" y="18111"/>
                    <a:pt x="814" y="18097"/>
                    <a:pt x="814" y="18087"/>
                  </a:cubicBezTo>
                  <a:cubicBezTo>
                    <a:pt x="814" y="18033"/>
                    <a:pt x="769" y="17988"/>
                    <a:pt x="715" y="17988"/>
                  </a:cubicBezTo>
                  <a:close/>
                  <a:moveTo>
                    <a:pt x="46559" y="19470"/>
                  </a:moveTo>
                  <a:cubicBezTo>
                    <a:pt x="46549" y="19470"/>
                    <a:pt x="46538" y="19471"/>
                    <a:pt x="46528" y="19475"/>
                  </a:cubicBezTo>
                  <a:cubicBezTo>
                    <a:pt x="46481" y="19490"/>
                    <a:pt x="46452" y="19539"/>
                    <a:pt x="46463" y="19588"/>
                  </a:cubicBezTo>
                  <a:cubicBezTo>
                    <a:pt x="46471" y="19633"/>
                    <a:pt x="46511" y="19668"/>
                    <a:pt x="46559" y="19668"/>
                  </a:cubicBezTo>
                  <a:cubicBezTo>
                    <a:pt x="46613" y="19668"/>
                    <a:pt x="46658" y="19624"/>
                    <a:pt x="46658" y="19569"/>
                  </a:cubicBezTo>
                  <a:cubicBezTo>
                    <a:pt x="46658" y="19559"/>
                    <a:pt x="46656" y="19547"/>
                    <a:pt x="46653" y="19537"/>
                  </a:cubicBezTo>
                  <a:cubicBezTo>
                    <a:pt x="46638" y="19495"/>
                    <a:pt x="46600" y="19470"/>
                    <a:pt x="46559" y="19470"/>
                  </a:cubicBezTo>
                  <a:close/>
                  <a:moveTo>
                    <a:pt x="406" y="19521"/>
                  </a:moveTo>
                  <a:cubicBezTo>
                    <a:pt x="359" y="19521"/>
                    <a:pt x="318" y="19557"/>
                    <a:pt x="311" y="19602"/>
                  </a:cubicBezTo>
                  <a:cubicBezTo>
                    <a:pt x="301" y="19650"/>
                    <a:pt x="327" y="19699"/>
                    <a:pt x="375" y="19714"/>
                  </a:cubicBezTo>
                  <a:cubicBezTo>
                    <a:pt x="386" y="19718"/>
                    <a:pt x="396" y="19719"/>
                    <a:pt x="406" y="19719"/>
                  </a:cubicBezTo>
                  <a:cubicBezTo>
                    <a:pt x="447" y="19719"/>
                    <a:pt x="485" y="19694"/>
                    <a:pt x="500" y="19652"/>
                  </a:cubicBezTo>
                  <a:cubicBezTo>
                    <a:pt x="503" y="19643"/>
                    <a:pt x="505" y="19630"/>
                    <a:pt x="505" y="19620"/>
                  </a:cubicBezTo>
                  <a:cubicBezTo>
                    <a:pt x="505" y="19565"/>
                    <a:pt x="461" y="19521"/>
                    <a:pt x="406" y="19521"/>
                  </a:cubicBezTo>
                  <a:close/>
                  <a:moveTo>
                    <a:pt x="46769" y="21017"/>
                  </a:moveTo>
                  <a:cubicBezTo>
                    <a:pt x="46715" y="21017"/>
                    <a:pt x="46670" y="21062"/>
                    <a:pt x="46670" y="21117"/>
                  </a:cubicBezTo>
                  <a:cubicBezTo>
                    <a:pt x="46670" y="21124"/>
                    <a:pt x="46671" y="21134"/>
                    <a:pt x="46673" y="21143"/>
                  </a:cubicBezTo>
                  <a:cubicBezTo>
                    <a:pt x="46684" y="21186"/>
                    <a:pt x="46723" y="21216"/>
                    <a:pt x="46768" y="21216"/>
                  </a:cubicBezTo>
                  <a:cubicBezTo>
                    <a:pt x="46775" y="21216"/>
                    <a:pt x="46783" y="21216"/>
                    <a:pt x="46793" y="21213"/>
                  </a:cubicBezTo>
                  <a:cubicBezTo>
                    <a:pt x="46840" y="21202"/>
                    <a:pt x="46872" y="21155"/>
                    <a:pt x="46866" y="21107"/>
                  </a:cubicBezTo>
                  <a:cubicBezTo>
                    <a:pt x="46862" y="21057"/>
                    <a:pt x="46820" y="21017"/>
                    <a:pt x="46769" y="21017"/>
                  </a:cubicBezTo>
                  <a:close/>
                  <a:moveTo>
                    <a:pt x="199" y="21072"/>
                  </a:moveTo>
                  <a:cubicBezTo>
                    <a:pt x="155" y="21072"/>
                    <a:pt x="115" y="21101"/>
                    <a:pt x="104" y="21146"/>
                  </a:cubicBezTo>
                  <a:cubicBezTo>
                    <a:pt x="103" y="21154"/>
                    <a:pt x="101" y="21164"/>
                    <a:pt x="101" y="21172"/>
                  </a:cubicBezTo>
                  <a:cubicBezTo>
                    <a:pt x="101" y="21227"/>
                    <a:pt x="146" y="21270"/>
                    <a:pt x="200" y="21270"/>
                  </a:cubicBezTo>
                  <a:cubicBezTo>
                    <a:pt x="252" y="21270"/>
                    <a:pt x="293" y="21231"/>
                    <a:pt x="297" y="21181"/>
                  </a:cubicBezTo>
                  <a:cubicBezTo>
                    <a:pt x="303" y="21133"/>
                    <a:pt x="271" y="21087"/>
                    <a:pt x="224" y="21075"/>
                  </a:cubicBezTo>
                  <a:cubicBezTo>
                    <a:pt x="215" y="21073"/>
                    <a:pt x="207" y="21072"/>
                    <a:pt x="199" y="21072"/>
                  </a:cubicBezTo>
                  <a:close/>
                  <a:moveTo>
                    <a:pt x="46874" y="22579"/>
                  </a:moveTo>
                  <a:cubicBezTo>
                    <a:pt x="46820" y="22579"/>
                    <a:pt x="46775" y="22623"/>
                    <a:pt x="46775" y="22678"/>
                  </a:cubicBezTo>
                  <a:cubicBezTo>
                    <a:pt x="46775" y="22732"/>
                    <a:pt x="46820" y="22776"/>
                    <a:pt x="46874" y="22776"/>
                  </a:cubicBezTo>
                  <a:cubicBezTo>
                    <a:pt x="46928" y="22776"/>
                    <a:pt x="46971" y="22733"/>
                    <a:pt x="46972" y="22678"/>
                  </a:cubicBezTo>
                  <a:lnTo>
                    <a:pt x="46972" y="22676"/>
                  </a:lnTo>
                  <a:cubicBezTo>
                    <a:pt x="46972" y="22622"/>
                    <a:pt x="46929" y="22579"/>
                    <a:pt x="46874" y="22579"/>
                  </a:cubicBezTo>
                  <a:close/>
                  <a:moveTo>
                    <a:pt x="99" y="22632"/>
                  </a:moveTo>
                  <a:cubicBezTo>
                    <a:pt x="44" y="22632"/>
                    <a:pt x="1" y="22676"/>
                    <a:pt x="1" y="22731"/>
                  </a:cubicBezTo>
                  <a:lnTo>
                    <a:pt x="1" y="22732"/>
                  </a:lnTo>
                  <a:cubicBezTo>
                    <a:pt x="1" y="22787"/>
                    <a:pt x="44" y="22829"/>
                    <a:pt x="99" y="22829"/>
                  </a:cubicBezTo>
                  <a:cubicBezTo>
                    <a:pt x="152" y="22829"/>
                    <a:pt x="198" y="22785"/>
                    <a:pt x="198" y="22731"/>
                  </a:cubicBezTo>
                  <a:cubicBezTo>
                    <a:pt x="198" y="22676"/>
                    <a:pt x="153" y="22632"/>
                    <a:pt x="99" y="22632"/>
                  </a:cubicBezTo>
                  <a:close/>
                  <a:moveTo>
                    <a:pt x="46877" y="24143"/>
                  </a:moveTo>
                  <a:cubicBezTo>
                    <a:pt x="46822" y="24143"/>
                    <a:pt x="46778" y="24186"/>
                    <a:pt x="46778" y="24241"/>
                  </a:cubicBezTo>
                  <a:cubicBezTo>
                    <a:pt x="46778" y="24296"/>
                    <a:pt x="46822" y="24340"/>
                    <a:pt x="46877" y="24340"/>
                  </a:cubicBezTo>
                  <a:cubicBezTo>
                    <a:pt x="46930" y="24340"/>
                    <a:pt x="46974" y="24296"/>
                    <a:pt x="46975" y="24241"/>
                  </a:cubicBezTo>
                  <a:lnTo>
                    <a:pt x="46975" y="24240"/>
                  </a:lnTo>
                  <a:cubicBezTo>
                    <a:pt x="46975" y="24185"/>
                    <a:pt x="46931" y="24143"/>
                    <a:pt x="46877" y="24143"/>
                  </a:cubicBezTo>
                  <a:close/>
                  <a:moveTo>
                    <a:pt x="99" y="24195"/>
                  </a:moveTo>
                  <a:cubicBezTo>
                    <a:pt x="44" y="24195"/>
                    <a:pt x="1" y="24240"/>
                    <a:pt x="1" y="24294"/>
                  </a:cubicBezTo>
                  <a:lnTo>
                    <a:pt x="1" y="24296"/>
                  </a:lnTo>
                  <a:cubicBezTo>
                    <a:pt x="1" y="24350"/>
                    <a:pt x="44" y="24393"/>
                    <a:pt x="99" y="24393"/>
                  </a:cubicBezTo>
                  <a:cubicBezTo>
                    <a:pt x="153" y="24393"/>
                    <a:pt x="198" y="24349"/>
                    <a:pt x="198" y="24294"/>
                  </a:cubicBezTo>
                  <a:cubicBezTo>
                    <a:pt x="198" y="24240"/>
                    <a:pt x="153" y="24195"/>
                    <a:pt x="99" y="24195"/>
                  </a:cubicBezTo>
                  <a:close/>
                  <a:moveTo>
                    <a:pt x="46775" y="25702"/>
                  </a:moveTo>
                  <a:cubicBezTo>
                    <a:pt x="46725" y="25702"/>
                    <a:pt x="46684" y="25741"/>
                    <a:pt x="46679" y="25791"/>
                  </a:cubicBezTo>
                  <a:cubicBezTo>
                    <a:pt x="46673" y="25839"/>
                    <a:pt x="46705" y="25885"/>
                    <a:pt x="46752" y="25897"/>
                  </a:cubicBezTo>
                  <a:cubicBezTo>
                    <a:pt x="46759" y="25899"/>
                    <a:pt x="46768" y="25900"/>
                    <a:pt x="46775" y="25900"/>
                  </a:cubicBezTo>
                  <a:cubicBezTo>
                    <a:pt x="46820" y="25900"/>
                    <a:pt x="46860" y="25871"/>
                    <a:pt x="46872" y="25826"/>
                  </a:cubicBezTo>
                  <a:cubicBezTo>
                    <a:pt x="46873" y="25818"/>
                    <a:pt x="46874" y="25807"/>
                    <a:pt x="46874" y="25800"/>
                  </a:cubicBezTo>
                  <a:cubicBezTo>
                    <a:pt x="46874" y="25745"/>
                    <a:pt x="46830" y="25702"/>
                    <a:pt x="46775" y="25702"/>
                  </a:cubicBezTo>
                  <a:close/>
                  <a:moveTo>
                    <a:pt x="202" y="25754"/>
                  </a:moveTo>
                  <a:cubicBezTo>
                    <a:pt x="195" y="25754"/>
                    <a:pt x="187" y="25755"/>
                    <a:pt x="179" y="25757"/>
                  </a:cubicBezTo>
                  <a:cubicBezTo>
                    <a:pt x="131" y="25769"/>
                    <a:pt x="100" y="25816"/>
                    <a:pt x="106" y="25863"/>
                  </a:cubicBezTo>
                  <a:cubicBezTo>
                    <a:pt x="110" y="25914"/>
                    <a:pt x="152" y="25953"/>
                    <a:pt x="203" y="25953"/>
                  </a:cubicBezTo>
                  <a:cubicBezTo>
                    <a:pt x="257" y="25953"/>
                    <a:pt x="302" y="25910"/>
                    <a:pt x="302" y="25854"/>
                  </a:cubicBezTo>
                  <a:cubicBezTo>
                    <a:pt x="302" y="25847"/>
                    <a:pt x="301" y="25836"/>
                    <a:pt x="298" y="25828"/>
                  </a:cubicBezTo>
                  <a:cubicBezTo>
                    <a:pt x="288" y="25783"/>
                    <a:pt x="246" y="25754"/>
                    <a:pt x="202" y="25754"/>
                  </a:cubicBezTo>
                  <a:close/>
                  <a:moveTo>
                    <a:pt x="46572" y="27252"/>
                  </a:moveTo>
                  <a:cubicBezTo>
                    <a:pt x="46530" y="27252"/>
                    <a:pt x="46492" y="27279"/>
                    <a:pt x="46478" y="27320"/>
                  </a:cubicBezTo>
                  <a:cubicBezTo>
                    <a:pt x="46476" y="27328"/>
                    <a:pt x="46473" y="27342"/>
                    <a:pt x="46473" y="27352"/>
                  </a:cubicBezTo>
                  <a:cubicBezTo>
                    <a:pt x="46473" y="27406"/>
                    <a:pt x="46518" y="27451"/>
                    <a:pt x="46572" y="27451"/>
                  </a:cubicBezTo>
                  <a:cubicBezTo>
                    <a:pt x="46619" y="27451"/>
                    <a:pt x="46660" y="27415"/>
                    <a:pt x="46668" y="27370"/>
                  </a:cubicBezTo>
                  <a:cubicBezTo>
                    <a:pt x="46679" y="27322"/>
                    <a:pt x="46651" y="27273"/>
                    <a:pt x="46603" y="27258"/>
                  </a:cubicBezTo>
                  <a:cubicBezTo>
                    <a:pt x="46593" y="27254"/>
                    <a:pt x="46582" y="27252"/>
                    <a:pt x="46572" y="27252"/>
                  </a:cubicBezTo>
                  <a:close/>
                  <a:moveTo>
                    <a:pt x="410" y="27304"/>
                  </a:moveTo>
                  <a:cubicBezTo>
                    <a:pt x="356" y="27304"/>
                    <a:pt x="312" y="27348"/>
                    <a:pt x="312" y="27403"/>
                  </a:cubicBezTo>
                  <a:cubicBezTo>
                    <a:pt x="312" y="27413"/>
                    <a:pt x="313" y="27425"/>
                    <a:pt x="317" y="27435"/>
                  </a:cubicBezTo>
                  <a:cubicBezTo>
                    <a:pt x="332" y="27476"/>
                    <a:pt x="369" y="27502"/>
                    <a:pt x="410" y="27502"/>
                  </a:cubicBezTo>
                  <a:cubicBezTo>
                    <a:pt x="421" y="27502"/>
                    <a:pt x="431" y="27501"/>
                    <a:pt x="442" y="27497"/>
                  </a:cubicBezTo>
                  <a:cubicBezTo>
                    <a:pt x="488" y="27482"/>
                    <a:pt x="516" y="27432"/>
                    <a:pt x="506" y="27384"/>
                  </a:cubicBezTo>
                  <a:cubicBezTo>
                    <a:pt x="499" y="27338"/>
                    <a:pt x="458" y="27304"/>
                    <a:pt x="410" y="27304"/>
                  </a:cubicBezTo>
                  <a:close/>
                  <a:moveTo>
                    <a:pt x="46265" y="28785"/>
                  </a:moveTo>
                  <a:cubicBezTo>
                    <a:pt x="46223" y="28785"/>
                    <a:pt x="46185" y="28810"/>
                    <a:pt x="46171" y="28852"/>
                  </a:cubicBezTo>
                  <a:cubicBezTo>
                    <a:pt x="46168" y="28861"/>
                    <a:pt x="46166" y="28874"/>
                    <a:pt x="46166" y="28884"/>
                  </a:cubicBezTo>
                  <a:cubicBezTo>
                    <a:pt x="46166" y="28939"/>
                    <a:pt x="46210" y="28983"/>
                    <a:pt x="46265" y="28983"/>
                  </a:cubicBezTo>
                  <a:cubicBezTo>
                    <a:pt x="46312" y="28983"/>
                    <a:pt x="46353" y="28948"/>
                    <a:pt x="46360" y="28903"/>
                  </a:cubicBezTo>
                  <a:cubicBezTo>
                    <a:pt x="46371" y="28855"/>
                    <a:pt x="46344" y="28805"/>
                    <a:pt x="46296" y="28790"/>
                  </a:cubicBezTo>
                  <a:cubicBezTo>
                    <a:pt x="46285" y="28786"/>
                    <a:pt x="46275" y="28785"/>
                    <a:pt x="46265" y="28785"/>
                  </a:cubicBezTo>
                  <a:close/>
                  <a:moveTo>
                    <a:pt x="722" y="28836"/>
                  </a:moveTo>
                  <a:cubicBezTo>
                    <a:pt x="667" y="28836"/>
                    <a:pt x="623" y="28880"/>
                    <a:pt x="623" y="28935"/>
                  </a:cubicBezTo>
                  <a:cubicBezTo>
                    <a:pt x="623" y="28945"/>
                    <a:pt x="624" y="28957"/>
                    <a:pt x="628" y="28967"/>
                  </a:cubicBezTo>
                  <a:cubicBezTo>
                    <a:pt x="643" y="29009"/>
                    <a:pt x="680" y="29034"/>
                    <a:pt x="722" y="29034"/>
                  </a:cubicBezTo>
                  <a:cubicBezTo>
                    <a:pt x="732" y="29034"/>
                    <a:pt x="742" y="29033"/>
                    <a:pt x="753" y="29029"/>
                  </a:cubicBezTo>
                  <a:cubicBezTo>
                    <a:pt x="799" y="29014"/>
                    <a:pt x="827" y="28965"/>
                    <a:pt x="817" y="28917"/>
                  </a:cubicBezTo>
                  <a:cubicBezTo>
                    <a:pt x="810" y="28872"/>
                    <a:pt x="769" y="28836"/>
                    <a:pt x="722" y="28836"/>
                  </a:cubicBezTo>
                  <a:close/>
                  <a:moveTo>
                    <a:pt x="45762" y="30371"/>
                  </a:moveTo>
                  <a:lnTo>
                    <a:pt x="45762" y="30371"/>
                  </a:lnTo>
                  <a:cubicBezTo>
                    <a:pt x="45748" y="30423"/>
                    <a:pt x="45781" y="30476"/>
                    <a:pt x="45833" y="30490"/>
                  </a:cubicBezTo>
                  <a:cubicBezTo>
                    <a:pt x="45840" y="30491"/>
                    <a:pt x="45849" y="30492"/>
                    <a:pt x="45856" y="30492"/>
                  </a:cubicBezTo>
                  <a:cubicBezTo>
                    <a:pt x="45901" y="30492"/>
                    <a:pt x="45939" y="30463"/>
                    <a:pt x="45952" y="30418"/>
                  </a:cubicBezTo>
                  <a:lnTo>
                    <a:pt x="45762" y="30371"/>
                  </a:lnTo>
                  <a:close/>
                  <a:moveTo>
                    <a:pt x="1134" y="30344"/>
                  </a:moveTo>
                  <a:cubicBezTo>
                    <a:pt x="1126" y="30344"/>
                    <a:pt x="1119" y="30345"/>
                    <a:pt x="1111" y="30347"/>
                  </a:cubicBezTo>
                  <a:cubicBezTo>
                    <a:pt x="1057" y="30360"/>
                    <a:pt x="1026" y="30414"/>
                    <a:pt x="1039" y="30466"/>
                  </a:cubicBezTo>
                  <a:cubicBezTo>
                    <a:pt x="1039" y="30469"/>
                    <a:pt x="1040" y="30473"/>
                    <a:pt x="1042" y="30475"/>
                  </a:cubicBezTo>
                  <a:cubicBezTo>
                    <a:pt x="1055" y="30516"/>
                    <a:pt x="1092" y="30542"/>
                    <a:pt x="1133" y="30542"/>
                  </a:cubicBezTo>
                  <a:cubicBezTo>
                    <a:pt x="1143" y="30542"/>
                    <a:pt x="1152" y="30541"/>
                    <a:pt x="1163" y="30538"/>
                  </a:cubicBezTo>
                  <a:cubicBezTo>
                    <a:pt x="1213" y="30522"/>
                    <a:pt x="1242" y="30469"/>
                    <a:pt x="1230" y="30418"/>
                  </a:cubicBezTo>
                  <a:cubicBezTo>
                    <a:pt x="1218" y="30373"/>
                    <a:pt x="1178" y="30344"/>
                    <a:pt x="1134" y="30344"/>
                  </a:cubicBezTo>
                  <a:close/>
                  <a:moveTo>
                    <a:pt x="45345" y="31768"/>
                  </a:moveTo>
                  <a:cubicBezTo>
                    <a:pt x="45306" y="31768"/>
                    <a:pt x="45270" y="31790"/>
                    <a:pt x="45257" y="31830"/>
                  </a:cubicBezTo>
                  <a:cubicBezTo>
                    <a:pt x="45234" y="31879"/>
                    <a:pt x="45253" y="31937"/>
                    <a:pt x="45301" y="31962"/>
                  </a:cubicBezTo>
                  <a:cubicBezTo>
                    <a:pt x="45316" y="31968"/>
                    <a:pt x="45331" y="31972"/>
                    <a:pt x="45346" y="31972"/>
                  </a:cubicBezTo>
                  <a:cubicBezTo>
                    <a:pt x="45380" y="31972"/>
                    <a:pt x="45415" y="31952"/>
                    <a:pt x="45432" y="31917"/>
                  </a:cubicBezTo>
                  <a:cubicBezTo>
                    <a:pt x="45435" y="31913"/>
                    <a:pt x="45437" y="31907"/>
                    <a:pt x="45439" y="31903"/>
                  </a:cubicBezTo>
                  <a:cubicBezTo>
                    <a:pt x="45456" y="31851"/>
                    <a:pt x="45431" y="31791"/>
                    <a:pt x="45379" y="31773"/>
                  </a:cubicBezTo>
                  <a:cubicBezTo>
                    <a:pt x="45368" y="31769"/>
                    <a:pt x="45356" y="31768"/>
                    <a:pt x="45345" y="31768"/>
                  </a:cubicBezTo>
                  <a:close/>
                  <a:moveTo>
                    <a:pt x="1647" y="31822"/>
                  </a:moveTo>
                  <a:cubicBezTo>
                    <a:pt x="1628" y="31822"/>
                    <a:pt x="1609" y="31827"/>
                    <a:pt x="1593" y="31838"/>
                  </a:cubicBezTo>
                  <a:cubicBezTo>
                    <a:pt x="1552" y="31865"/>
                    <a:pt x="1537" y="31918"/>
                    <a:pt x="1558" y="31962"/>
                  </a:cubicBezTo>
                  <a:cubicBezTo>
                    <a:pt x="1573" y="31998"/>
                    <a:pt x="1610" y="32020"/>
                    <a:pt x="1647" y="32020"/>
                  </a:cubicBezTo>
                  <a:cubicBezTo>
                    <a:pt x="1657" y="32020"/>
                    <a:pt x="1668" y="32019"/>
                    <a:pt x="1678" y="32015"/>
                  </a:cubicBezTo>
                  <a:cubicBezTo>
                    <a:pt x="1730" y="31996"/>
                    <a:pt x="1758" y="31942"/>
                    <a:pt x="1740" y="31890"/>
                  </a:cubicBezTo>
                  <a:cubicBezTo>
                    <a:pt x="1738" y="31882"/>
                    <a:pt x="1734" y="31874"/>
                    <a:pt x="1729" y="31865"/>
                  </a:cubicBezTo>
                  <a:cubicBezTo>
                    <a:pt x="1710" y="31837"/>
                    <a:pt x="1679" y="31822"/>
                    <a:pt x="1647" y="31822"/>
                  </a:cubicBezTo>
                  <a:close/>
                  <a:moveTo>
                    <a:pt x="44737" y="33215"/>
                  </a:moveTo>
                  <a:cubicBezTo>
                    <a:pt x="44699" y="33215"/>
                    <a:pt x="44663" y="33238"/>
                    <a:pt x="44646" y="33274"/>
                  </a:cubicBezTo>
                  <a:cubicBezTo>
                    <a:pt x="44627" y="33318"/>
                    <a:pt x="44641" y="33369"/>
                    <a:pt x="44682" y="33396"/>
                  </a:cubicBezTo>
                  <a:cubicBezTo>
                    <a:pt x="44698" y="33409"/>
                    <a:pt x="44718" y="33414"/>
                    <a:pt x="44736" y="33414"/>
                  </a:cubicBezTo>
                  <a:cubicBezTo>
                    <a:pt x="44767" y="33414"/>
                    <a:pt x="44798" y="33399"/>
                    <a:pt x="44818" y="33369"/>
                  </a:cubicBezTo>
                  <a:cubicBezTo>
                    <a:pt x="44821" y="33363"/>
                    <a:pt x="44826" y="33353"/>
                    <a:pt x="44829" y="33345"/>
                  </a:cubicBezTo>
                  <a:cubicBezTo>
                    <a:pt x="44846" y="33293"/>
                    <a:pt x="44819" y="33238"/>
                    <a:pt x="44767" y="33220"/>
                  </a:cubicBezTo>
                  <a:cubicBezTo>
                    <a:pt x="44757" y="33217"/>
                    <a:pt x="44747" y="33215"/>
                    <a:pt x="44737" y="33215"/>
                  </a:cubicBezTo>
                  <a:close/>
                  <a:moveTo>
                    <a:pt x="2258" y="33258"/>
                  </a:moveTo>
                  <a:cubicBezTo>
                    <a:pt x="2239" y="33258"/>
                    <a:pt x="2220" y="33264"/>
                    <a:pt x="2204" y="33275"/>
                  </a:cubicBezTo>
                  <a:cubicBezTo>
                    <a:pt x="2162" y="33302"/>
                    <a:pt x="2149" y="33355"/>
                    <a:pt x="2169" y="33398"/>
                  </a:cubicBezTo>
                  <a:cubicBezTo>
                    <a:pt x="2184" y="33435"/>
                    <a:pt x="2221" y="33457"/>
                    <a:pt x="2258" y="33457"/>
                  </a:cubicBezTo>
                  <a:cubicBezTo>
                    <a:pt x="2268" y="33457"/>
                    <a:pt x="2279" y="33456"/>
                    <a:pt x="2289" y="33451"/>
                  </a:cubicBezTo>
                  <a:cubicBezTo>
                    <a:pt x="2341" y="33433"/>
                    <a:pt x="2368" y="33379"/>
                    <a:pt x="2351" y="33327"/>
                  </a:cubicBezTo>
                  <a:cubicBezTo>
                    <a:pt x="2349" y="33319"/>
                    <a:pt x="2345" y="33310"/>
                    <a:pt x="2340" y="33302"/>
                  </a:cubicBezTo>
                  <a:cubicBezTo>
                    <a:pt x="2321" y="33273"/>
                    <a:pt x="2290" y="33258"/>
                    <a:pt x="2258" y="33258"/>
                  </a:cubicBezTo>
                  <a:close/>
                  <a:moveTo>
                    <a:pt x="44032" y="34613"/>
                  </a:moveTo>
                  <a:cubicBezTo>
                    <a:pt x="44000" y="34613"/>
                    <a:pt x="43969" y="34629"/>
                    <a:pt x="43950" y="34657"/>
                  </a:cubicBezTo>
                  <a:cubicBezTo>
                    <a:pt x="43945" y="34664"/>
                    <a:pt x="43940" y="34674"/>
                    <a:pt x="43937" y="34682"/>
                  </a:cubicBezTo>
                  <a:cubicBezTo>
                    <a:pt x="43920" y="34733"/>
                    <a:pt x="43947" y="34789"/>
                    <a:pt x="43999" y="34806"/>
                  </a:cubicBezTo>
                  <a:cubicBezTo>
                    <a:pt x="44010" y="34810"/>
                    <a:pt x="44020" y="34811"/>
                    <a:pt x="44030" y="34811"/>
                  </a:cubicBezTo>
                  <a:cubicBezTo>
                    <a:pt x="44067" y="34811"/>
                    <a:pt x="44101" y="34792"/>
                    <a:pt x="44117" y="34759"/>
                  </a:cubicBezTo>
                  <a:cubicBezTo>
                    <a:pt x="44142" y="34716"/>
                    <a:pt x="44129" y="34659"/>
                    <a:pt x="44086" y="34630"/>
                  </a:cubicBezTo>
                  <a:cubicBezTo>
                    <a:pt x="44069" y="34619"/>
                    <a:pt x="44050" y="34613"/>
                    <a:pt x="44032" y="34613"/>
                  </a:cubicBezTo>
                  <a:close/>
                  <a:moveTo>
                    <a:pt x="2962" y="34652"/>
                  </a:moveTo>
                  <a:cubicBezTo>
                    <a:pt x="2952" y="34652"/>
                    <a:pt x="2941" y="34653"/>
                    <a:pt x="2931" y="34657"/>
                  </a:cubicBezTo>
                  <a:cubicBezTo>
                    <a:pt x="2879" y="34675"/>
                    <a:pt x="2852" y="34729"/>
                    <a:pt x="2869" y="34781"/>
                  </a:cubicBezTo>
                  <a:cubicBezTo>
                    <a:pt x="2873" y="34789"/>
                    <a:pt x="2876" y="34799"/>
                    <a:pt x="2881" y="34806"/>
                  </a:cubicBezTo>
                  <a:cubicBezTo>
                    <a:pt x="2901" y="34835"/>
                    <a:pt x="2932" y="34851"/>
                    <a:pt x="2963" y="34851"/>
                  </a:cubicBezTo>
                  <a:cubicBezTo>
                    <a:pt x="2983" y="34851"/>
                    <a:pt x="3001" y="34843"/>
                    <a:pt x="3018" y="34833"/>
                  </a:cubicBezTo>
                  <a:cubicBezTo>
                    <a:pt x="3061" y="34805"/>
                    <a:pt x="3073" y="34748"/>
                    <a:pt x="3049" y="34703"/>
                  </a:cubicBezTo>
                  <a:cubicBezTo>
                    <a:pt x="3032" y="34671"/>
                    <a:pt x="2998" y="34652"/>
                    <a:pt x="2962" y="34652"/>
                  </a:cubicBezTo>
                  <a:close/>
                  <a:moveTo>
                    <a:pt x="43235" y="35960"/>
                  </a:moveTo>
                  <a:cubicBezTo>
                    <a:pt x="43204" y="35960"/>
                    <a:pt x="43173" y="35976"/>
                    <a:pt x="43154" y="36004"/>
                  </a:cubicBezTo>
                  <a:cubicBezTo>
                    <a:pt x="43149" y="36010"/>
                    <a:pt x="43143" y="36021"/>
                    <a:pt x="43141" y="36029"/>
                  </a:cubicBezTo>
                  <a:cubicBezTo>
                    <a:pt x="43124" y="36081"/>
                    <a:pt x="43152" y="36137"/>
                    <a:pt x="43204" y="36154"/>
                  </a:cubicBezTo>
                  <a:cubicBezTo>
                    <a:pt x="43214" y="36158"/>
                    <a:pt x="43224" y="36159"/>
                    <a:pt x="43235" y="36159"/>
                  </a:cubicBezTo>
                  <a:cubicBezTo>
                    <a:pt x="43271" y="36159"/>
                    <a:pt x="43304" y="36139"/>
                    <a:pt x="43321" y="36107"/>
                  </a:cubicBezTo>
                  <a:cubicBezTo>
                    <a:pt x="43346" y="36062"/>
                    <a:pt x="43333" y="36005"/>
                    <a:pt x="43290" y="35977"/>
                  </a:cubicBezTo>
                  <a:cubicBezTo>
                    <a:pt x="43273" y="35966"/>
                    <a:pt x="43254" y="35960"/>
                    <a:pt x="43235" y="35960"/>
                  </a:cubicBezTo>
                  <a:close/>
                  <a:moveTo>
                    <a:pt x="3761" y="35995"/>
                  </a:moveTo>
                  <a:cubicBezTo>
                    <a:pt x="3751" y="35995"/>
                    <a:pt x="3740" y="35997"/>
                    <a:pt x="3730" y="36000"/>
                  </a:cubicBezTo>
                  <a:cubicBezTo>
                    <a:pt x="3678" y="36019"/>
                    <a:pt x="3651" y="36073"/>
                    <a:pt x="3668" y="36124"/>
                  </a:cubicBezTo>
                  <a:cubicBezTo>
                    <a:pt x="3672" y="36133"/>
                    <a:pt x="3675" y="36142"/>
                    <a:pt x="3680" y="36149"/>
                  </a:cubicBezTo>
                  <a:cubicBezTo>
                    <a:pt x="3700" y="36178"/>
                    <a:pt x="3731" y="36194"/>
                    <a:pt x="3762" y="36194"/>
                  </a:cubicBezTo>
                  <a:cubicBezTo>
                    <a:pt x="3781" y="36194"/>
                    <a:pt x="3799" y="36187"/>
                    <a:pt x="3817" y="36176"/>
                  </a:cubicBezTo>
                  <a:cubicBezTo>
                    <a:pt x="3860" y="36148"/>
                    <a:pt x="3872" y="36091"/>
                    <a:pt x="3848" y="36047"/>
                  </a:cubicBezTo>
                  <a:cubicBezTo>
                    <a:pt x="3830" y="36015"/>
                    <a:pt x="3797" y="35995"/>
                    <a:pt x="3761" y="35995"/>
                  </a:cubicBezTo>
                  <a:close/>
                  <a:moveTo>
                    <a:pt x="42353" y="37241"/>
                  </a:moveTo>
                  <a:cubicBezTo>
                    <a:pt x="42325" y="37241"/>
                    <a:pt x="42299" y="37254"/>
                    <a:pt x="42281" y="37281"/>
                  </a:cubicBezTo>
                  <a:cubicBezTo>
                    <a:pt x="42242" y="37321"/>
                    <a:pt x="42242" y="37381"/>
                    <a:pt x="42281" y="37420"/>
                  </a:cubicBezTo>
                  <a:cubicBezTo>
                    <a:pt x="42299" y="37440"/>
                    <a:pt x="42325" y="37449"/>
                    <a:pt x="42350" y="37449"/>
                  </a:cubicBezTo>
                  <a:cubicBezTo>
                    <a:pt x="42375" y="37449"/>
                    <a:pt x="42401" y="37439"/>
                    <a:pt x="42421" y="37420"/>
                  </a:cubicBezTo>
                  <a:cubicBezTo>
                    <a:pt x="42426" y="37415"/>
                    <a:pt x="42431" y="37409"/>
                    <a:pt x="42434" y="37404"/>
                  </a:cubicBezTo>
                  <a:cubicBezTo>
                    <a:pt x="42464" y="37358"/>
                    <a:pt x="42458" y="37290"/>
                    <a:pt x="42412" y="37260"/>
                  </a:cubicBezTo>
                  <a:cubicBezTo>
                    <a:pt x="42393" y="37248"/>
                    <a:pt x="42373" y="37241"/>
                    <a:pt x="42353" y="37241"/>
                  </a:cubicBezTo>
                  <a:close/>
                  <a:moveTo>
                    <a:pt x="4647" y="37283"/>
                  </a:moveTo>
                  <a:cubicBezTo>
                    <a:pt x="4622" y="37283"/>
                    <a:pt x="4597" y="37293"/>
                    <a:pt x="4577" y="37312"/>
                  </a:cubicBezTo>
                  <a:cubicBezTo>
                    <a:pt x="4543" y="37347"/>
                    <a:pt x="4540" y="37404"/>
                    <a:pt x="4570" y="37442"/>
                  </a:cubicBezTo>
                  <a:cubicBezTo>
                    <a:pt x="4588" y="37467"/>
                    <a:pt x="4618" y="37481"/>
                    <a:pt x="4648" y="37481"/>
                  </a:cubicBezTo>
                  <a:cubicBezTo>
                    <a:pt x="4666" y="37481"/>
                    <a:pt x="4685" y="37475"/>
                    <a:pt x="4702" y="37466"/>
                  </a:cubicBezTo>
                  <a:cubicBezTo>
                    <a:pt x="4747" y="37436"/>
                    <a:pt x="4759" y="37374"/>
                    <a:pt x="4730" y="37329"/>
                  </a:cubicBezTo>
                  <a:cubicBezTo>
                    <a:pt x="4727" y="37325"/>
                    <a:pt x="4722" y="37317"/>
                    <a:pt x="4716" y="37312"/>
                  </a:cubicBezTo>
                  <a:cubicBezTo>
                    <a:pt x="4697" y="37293"/>
                    <a:pt x="4672" y="37283"/>
                    <a:pt x="4647" y="37283"/>
                  </a:cubicBezTo>
                  <a:close/>
                  <a:moveTo>
                    <a:pt x="41382" y="38478"/>
                  </a:moveTo>
                  <a:cubicBezTo>
                    <a:pt x="41355" y="38478"/>
                    <a:pt x="41328" y="38490"/>
                    <a:pt x="41308" y="38512"/>
                  </a:cubicBezTo>
                  <a:cubicBezTo>
                    <a:pt x="41279" y="38545"/>
                    <a:pt x="41274" y="38595"/>
                    <a:pt x="41300" y="38633"/>
                  </a:cubicBezTo>
                  <a:cubicBezTo>
                    <a:pt x="41319" y="38661"/>
                    <a:pt x="41350" y="38676"/>
                    <a:pt x="41381" y="38676"/>
                  </a:cubicBezTo>
                  <a:cubicBezTo>
                    <a:pt x="41401" y="38676"/>
                    <a:pt x="41419" y="38671"/>
                    <a:pt x="41436" y="38660"/>
                  </a:cubicBezTo>
                  <a:cubicBezTo>
                    <a:pt x="41446" y="38653"/>
                    <a:pt x="41458" y="38642"/>
                    <a:pt x="41464" y="38632"/>
                  </a:cubicBezTo>
                  <a:cubicBezTo>
                    <a:pt x="41494" y="38586"/>
                    <a:pt x="41483" y="38525"/>
                    <a:pt x="41437" y="38495"/>
                  </a:cubicBezTo>
                  <a:cubicBezTo>
                    <a:pt x="41420" y="38484"/>
                    <a:pt x="41401" y="38478"/>
                    <a:pt x="41382" y="38478"/>
                  </a:cubicBezTo>
                  <a:close/>
                  <a:moveTo>
                    <a:pt x="5616" y="38508"/>
                  </a:moveTo>
                  <a:cubicBezTo>
                    <a:pt x="5584" y="38508"/>
                    <a:pt x="5553" y="38524"/>
                    <a:pt x="5535" y="38552"/>
                  </a:cubicBezTo>
                  <a:cubicBezTo>
                    <a:pt x="5509" y="38591"/>
                    <a:pt x="5514" y="38640"/>
                    <a:pt x="5544" y="38673"/>
                  </a:cubicBezTo>
                  <a:cubicBezTo>
                    <a:pt x="5563" y="38695"/>
                    <a:pt x="5591" y="38706"/>
                    <a:pt x="5618" y="38706"/>
                  </a:cubicBezTo>
                  <a:cubicBezTo>
                    <a:pt x="5635" y="38706"/>
                    <a:pt x="5655" y="38701"/>
                    <a:pt x="5672" y="38690"/>
                  </a:cubicBezTo>
                  <a:cubicBezTo>
                    <a:pt x="5717" y="38660"/>
                    <a:pt x="5729" y="38598"/>
                    <a:pt x="5700" y="38554"/>
                  </a:cubicBezTo>
                  <a:cubicBezTo>
                    <a:pt x="5691" y="38544"/>
                    <a:pt x="5681" y="38531"/>
                    <a:pt x="5671" y="38525"/>
                  </a:cubicBezTo>
                  <a:cubicBezTo>
                    <a:pt x="5654" y="38514"/>
                    <a:pt x="5635" y="38508"/>
                    <a:pt x="5616" y="38508"/>
                  </a:cubicBezTo>
                  <a:close/>
                  <a:moveTo>
                    <a:pt x="40336" y="39642"/>
                  </a:moveTo>
                  <a:cubicBezTo>
                    <a:pt x="40310" y="39642"/>
                    <a:pt x="40285" y="39652"/>
                    <a:pt x="40265" y="39671"/>
                  </a:cubicBezTo>
                  <a:cubicBezTo>
                    <a:pt x="40227" y="39710"/>
                    <a:pt x="40227" y="39771"/>
                    <a:pt x="40265" y="39810"/>
                  </a:cubicBezTo>
                  <a:cubicBezTo>
                    <a:pt x="40284" y="39830"/>
                    <a:pt x="40310" y="39838"/>
                    <a:pt x="40333" y="39838"/>
                  </a:cubicBezTo>
                  <a:cubicBezTo>
                    <a:pt x="40359" y="39838"/>
                    <a:pt x="40384" y="39830"/>
                    <a:pt x="40404" y="39810"/>
                  </a:cubicBezTo>
                  <a:lnTo>
                    <a:pt x="40405" y="39809"/>
                  </a:lnTo>
                  <a:cubicBezTo>
                    <a:pt x="40444" y="39770"/>
                    <a:pt x="40442" y="39708"/>
                    <a:pt x="40405" y="39670"/>
                  </a:cubicBezTo>
                  <a:cubicBezTo>
                    <a:pt x="40386" y="39651"/>
                    <a:pt x="40361" y="39642"/>
                    <a:pt x="40336" y="39642"/>
                  </a:cubicBezTo>
                  <a:close/>
                  <a:moveTo>
                    <a:pt x="6665" y="39668"/>
                  </a:moveTo>
                  <a:cubicBezTo>
                    <a:pt x="6640" y="39668"/>
                    <a:pt x="6615" y="39678"/>
                    <a:pt x="6595" y="39697"/>
                  </a:cubicBezTo>
                  <a:cubicBezTo>
                    <a:pt x="6557" y="39736"/>
                    <a:pt x="6557" y="39797"/>
                    <a:pt x="6595" y="39836"/>
                  </a:cubicBezTo>
                  <a:lnTo>
                    <a:pt x="6597" y="39837"/>
                  </a:lnTo>
                  <a:cubicBezTo>
                    <a:pt x="6616" y="39857"/>
                    <a:pt x="6641" y="39866"/>
                    <a:pt x="6665" y="39866"/>
                  </a:cubicBezTo>
                  <a:cubicBezTo>
                    <a:pt x="6690" y="39866"/>
                    <a:pt x="6716" y="39856"/>
                    <a:pt x="6735" y="39837"/>
                  </a:cubicBezTo>
                  <a:cubicBezTo>
                    <a:pt x="6773" y="39798"/>
                    <a:pt x="6773" y="39736"/>
                    <a:pt x="6734" y="39697"/>
                  </a:cubicBezTo>
                  <a:cubicBezTo>
                    <a:pt x="6715" y="39678"/>
                    <a:pt x="6690" y="39668"/>
                    <a:pt x="6665" y="39668"/>
                  </a:cubicBezTo>
                  <a:close/>
                  <a:moveTo>
                    <a:pt x="39213" y="40730"/>
                  </a:moveTo>
                  <a:cubicBezTo>
                    <a:pt x="39195" y="40730"/>
                    <a:pt x="39176" y="40735"/>
                    <a:pt x="39159" y="40746"/>
                  </a:cubicBezTo>
                  <a:cubicBezTo>
                    <a:pt x="39149" y="40753"/>
                    <a:pt x="39137" y="40764"/>
                    <a:pt x="39130" y="40775"/>
                  </a:cubicBezTo>
                  <a:cubicBezTo>
                    <a:pt x="39101" y="40820"/>
                    <a:pt x="39112" y="40881"/>
                    <a:pt x="39158" y="40911"/>
                  </a:cubicBezTo>
                  <a:cubicBezTo>
                    <a:pt x="39175" y="40922"/>
                    <a:pt x="39194" y="40927"/>
                    <a:pt x="39212" y="40927"/>
                  </a:cubicBezTo>
                  <a:cubicBezTo>
                    <a:pt x="39237" y="40927"/>
                    <a:pt x="39260" y="40919"/>
                    <a:pt x="39278" y="40901"/>
                  </a:cubicBezTo>
                  <a:cubicBezTo>
                    <a:pt x="39315" y="40869"/>
                    <a:pt x="39322" y="40815"/>
                    <a:pt x="39295" y="40774"/>
                  </a:cubicBezTo>
                  <a:cubicBezTo>
                    <a:pt x="39276" y="40745"/>
                    <a:pt x="39245" y="40730"/>
                    <a:pt x="39213" y="40730"/>
                  </a:cubicBezTo>
                  <a:close/>
                  <a:moveTo>
                    <a:pt x="7789" y="40756"/>
                  </a:moveTo>
                  <a:cubicBezTo>
                    <a:pt x="7770" y="40756"/>
                    <a:pt x="7750" y="40761"/>
                    <a:pt x="7734" y="40772"/>
                  </a:cubicBezTo>
                  <a:cubicBezTo>
                    <a:pt x="7688" y="40802"/>
                    <a:pt x="7677" y="40863"/>
                    <a:pt x="7707" y="40909"/>
                  </a:cubicBezTo>
                  <a:cubicBezTo>
                    <a:pt x="7713" y="40919"/>
                    <a:pt x="7725" y="40930"/>
                    <a:pt x="7735" y="40937"/>
                  </a:cubicBezTo>
                  <a:cubicBezTo>
                    <a:pt x="7752" y="40948"/>
                    <a:pt x="7771" y="40953"/>
                    <a:pt x="7790" y="40953"/>
                  </a:cubicBezTo>
                  <a:cubicBezTo>
                    <a:pt x="7822" y="40953"/>
                    <a:pt x="7853" y="40938"/>
                    <a:pt x="7871" y="40910"/>
                  </a:cubicBezTo>
                  <a:cubicBezTo>
                    <a:pt x="7898" y="40868"/>
                    <a:pt x="7891" y="40813"/>
                    <a:pt x="7854" y="40781"/>
                  </a:cubicBezTo>
                  <a:cubicBezTo>
                    <a:pt x="7836" y="40764"/>
                    <a:pt x="7813" y="40756"/>
                    <a:pt x="7789" y="40756"/>
                  </a:cubicBezTo>
                  <a:close/>
                  <a:moveTo>
                    <a:pt x="38024" y="41742"/>
                  </a:moveTo>
                  <a:cubicBezTo>
                    <a:pt x="38005" y="41742"/>
                    <a:pt x="37985" y="41748"/>
                    <a:pt x="37968" y="41759"/>
                  </a:cubicBezTo>
                  <a:cubicBezTo>
                    <a:pt x="37963" y="41761"/>
                    <a:pt x="37957" y="41766"/>
                    <a:pt x="37952" y="41772"/>
                  </a:cubicBezTo>
                  <a:cubicBezTo>
                    <a:pt x="37913" y="41811"/>
                    <a:pt x="37913" y="41871"/>
                    <a:pt x="37952" y="41911"/>
                  </a:cubicBezTo>
                  <a:cubicBezTo>
                    <a:pt x="37970" y="41930"/>
                    <a:pt x="37996" y="41939"/>
                    <a:pt x="38020" y="41939"/>
                  </a:cubicBezTo>
                  <a:cubicBezTo>
                    <a:pt x="38041" y="41939"/>
                    <a:pt x="38064" y="41932"/>
                    <a:pt x="38081" y="41919"/>
                  </a:cubicBezTo>
                  <a:cubicBezTo>
                    <a:pt x="38123" y="41889"/>
                    <a:pt x="38133" y="41830"/>
                    <a:pt x="38105" y="41786"/>
                  </a:cubicBezTo>
                  <a:cubicBezTo>
                    <a:pt x="38086" y="41758"/>
                    <a:pt x="38055" y="41742"/>
                    <a:pt x="38024" y="41742"/>
                  </a:cubicBezTo>
                  <a:close/>
                  <a:moveTo>
                    <a:pt x="8982" y="41766"/>
                  </a:moveTo>
                  <a:cubicBezTo>
                    <a:pt x="8957" y="41766"/>
                    <a:pt x="8932" y="41776"/>
                    <a:pt x="8912" y="41795"/>
                  </a:cubicBezTo>
                  <a:cubicBezTo>
                    <a:pt x="8874" y="41834"/>
                    <a:pt x="8874" y="41895"/>
                    <a:pt x="8912" y="41933"/>
                  </a:cubicBezTo>
                  <a:cubicBezTo>
                    <a:pt x="8917" y="41938"/>
                    <a:pt x="8924" y="41943"/>
                    <a:pt x="8929" y="41947"/>
                  </a:cubicBezTo>
                  <a:cubicBezTo>
                    <a:pt x="8948" y="41958"/>
                    <a:pt x="8969" y="41965"/>
                    <a:pt x="8991" y="41965"/>
                  </a:cubicBezTo>
                  <a:cubicBezTo>
                    <a:pt x="9022" y="41965"/>
                    <a:pt x="9053" y="41952"/>
                    <a:pt x="9072" y="41926"/>
                  </a:cubicBezTo>
                  <a:cubicBezTo>
                    <a:pt x="9102" y="41881"/>
                    <a:pt x="9097" y="41825"/>
                    <a:pt x="9051" y="41795"/>
                  </a:cubicBezTo>
                  <a:cubicBezTo>
                    <a:pt x="9032" y="41776"/>
                    <a:pt x="9007" y="41766"/>
                    <a:pt x="8982" y="41766"/>
                  </a:cubicBezTo>
                  <a:close/>
                  <a:moveTo>
                    <a:pt x="36767" y="42673"/>
                  </a:moveTo>
                  <a:cubicBezTo>
                    <a:pt x="36749" y="42673"/>
                    <a:pt x="36729" y="42678"/>
                    <a:pt x="36712" y="42690"/>
                  </a:cubicBezTo>
                  <a:cubicBezTo>
                    <a:pt x="36707" y="42693"/>
                    <a:pt x="36701" y="42697"/>
                    <a:pt x="36696" y="42702"/>
                  </a:cubicBezTo>
                  <a:cubicBezTo>
                    <a:pt x="36656" y="42741"/>
                    <a:pt x="36656" y="42803"/>
                    <a:pt x="36696" y="42841"/>
                  </a:cubicBezTo>
                  <a:cubicBezTo>
                    <a:pt x="36713" y="42861"/>
                    <a:pt x="36739" y="42870"/>
                    <a:pt x="36764" y="42870"/>
                  </a:cubicBezTo>
                  <a:cubicBezTo>
                    <a:pt x="36786" y="42870"/>
                    <a:pt x="36807" y="42862"/>
                    <a:pt x="36825" y="42850"/>
                  </a:cubicBezTo>
                  <a:cubicBezTo>
                    <a:pt x="36867" y="42819"/>
                    <a:pt x="36877" y="42761"/>
                    <a:pt x="36848" y="42717"/>
                  </a:cubicBezTo>
                  <a:cubicBezTo>
                    <a:pt x="36830" y="42688"/>
                    <a:pt x="36799" y="42673"/>
                    <a:pt x="36767" y="42673"/>
                  </a:cubicBezTo>
                  <a:close/>
                  <a:moveTo>
                    <a:pt x="10241" y="42695"/>
                  </a:moveTo>
                  <a:cubicBezTo>
                    <a:pt x="10216" y="42695"/>
                    <a:pt x="10191" y="42705"/>
                    <a:pt x="10172" y="42725"/>
                  </a:cubicBezTo>
                  <a:cubicBezTo>
                    <a:pt x="10132" y="42763"/>
                    <a:pt x="10132" y="42824"/>
                    <a:pt x="10172" y="42864"/>
                  </a:cubicBezTo>
                  <a:cubicBezTo>
                    <a:pt x="10177" y="42867"/>
                    <a:pt x="10183" y="42872"/>
                    <a:pt x="10188" y="42876"/>
                  </a:cubicBezTo>
                  <a:cubicBezTo>
                    <a:pt x="10207" y="42888"/>
                    <a:pt x="10229" y="42895"/>
                    <a:pt x="10250" y="42895"/>
                  </a:cubicBezTo>
                  <a:cubicBezTo>
                    <a:pt x="10282" y="42895"/>
                    <a:pt x="10313" y="42880"/>
                    <a:pt x="10331" y="42856"/>
                  </a:cubicBezTo>
                  <a:cubicBezTo>
                    <a:pt x="10360" y="42810"/>
                    <a:pt x="10355" y="42754"/>
                    <a:pt x="10311" y="42725"/>
                  </a:cubicBezTo>
                  <a:cubicBezTo>
                    <a:pt x="10291" y="42705"/>
                    <a:pt x="10266" y="42695"/>
                    <a:pt x="10241" y="42695"/>
                  </a:cubicBezTo>
                  <a:close/>
                  <a:moveTo>
                    <a:pt x="35450" y="43516"/>
                  </a:moveTo>
                  <a:cubicBezTo>
                    <a:pt x="35434" y="43516"/>
                    <a:pt x="35418" y="43520"/>
                    <a:pt x="35403" y="43529"/>
                  </a:cubicBezTo>
                  <a:cubicBezTo>
                    <a:pt x="35361" y="43551"/>
                    <a:pt x="35340" y="43600"/>
                    <a:pt x="35355" y="43647"/>
                  </a:cubicBezTo>
                  <a:cubicBezTo>
                    <a:pt x="35370" y="43689"/>
                    <a:pt x="35407" y="43714"/>
                    <a:pt x="35450" y="43714"/>
                  </a:cubicBezTo>
                  <a:cubicBezTo>
                    <a:pt x="35460" y="43714"/>
                    <a:pt x="35470" y="43712"/>
                    <a:pt x="35481" y="43708"/>
                  </a:cubicBezTo>
                  <a:cubicBezTo>
                    <a:pt x="35488" y="43705"/>
                    <a:pt x="35497" y="43701"/>
                    <a:pt x="35505" y="43696"/>
                  </a:cubicBezTo>
                  <a:cubicBezTo>
                    <a:pt x="35550" y="43666"/>
                    <a:pt x="35562" y="43605"/>
                    <a:pt x="35533" y="43560"/>
                  </a:cubicBezTo>
                  <a:cubicBezTo>
                    <a:pt x="35513" y="43532"/>
                    <a:pt x="35482" y="43516"/>
                    <a:pt x="35450" y="43516"/>
                  </a:cubicBezTo>
                  <a:close/>
                  <a:moveTo>
                    <a:pt x="11558" y="43536"/>
                  </a:moveTo>
                  <a:cubicBezTo>
                    <a:pt x="11517" y="43536"/>
                    <a:pt x="11478" y="43562"/>
                    <a:pt x="11465" y="43603"/>
                  </a:cubicBezTo>
                  <a:cubicBezTo>
                    <a:pt x="11450" y="43650"/>
                    <a:pt x="11470" y="43700"/>
                    <a:pt x="11512" y="43722"/>
                  </a:cubicBezTo>
                  <a:cubicBezTo>
                    <a:pt x="11527" y="43731"/>
                    <a:pt x="11543" y="43735"/>
                    <a:pt x="11561" y="43735"/>
                  </a:cubicBezTo>
                  <a:cubicBezTo>
                    <a:pt x="11593" y="43735"/>
                    <a:pt x="11624" y="43720"/>
                    <a:pt x="11641" y="43691"/>
                  </a:cubicBezTo>
                  <a:cubicBezTo>
                    <a:pt x="11671" y="43645"/>
                    <a:pt x="11660" y="43585"/>
                    <a:pt x="11614" y="43555"/>
                  </a:cubicBezTo>
                  <a:cubicBezTo>
                    <a:pt x="11608" y="43550"/>
                    <a:pt x="11598" y="43544"/>
                    <a:pt x="11590" y="43541"/>
                  </a:cubicBezTo>
                  <a:cubicBezTo>
                    <a:pt x="11579" y="43538"/>
                    <a:pt x="11569" y="43536"/>
                    <a:pt x="11558" y="43536"/>
                  </a:cubicBezTo>
                  <a:close/>
                  <a:moveTo>
                    <a:pt x="34083" y="44271"/>
                  </a:moveTo>
                  <a:cubicBezTo>
                    <a:pt x="34067" y="44271"/>
                    <a:pt x="34050" y="44275"/>
                    <a:pt x="34035" y="44283"/>
                  </a:cubicBezTo>
                  <a:cubicBezTo>
                    <a:pt x="33993" y="44306"/>
                    <a:pt x="33973" y="44355"/>
                    <a:pt x="33988" y="44401"/>
                  </a:cubicBezTo>
                  <a:cubicBezTo>
                    <a:pt x="34003" y="44443"/>
                    <a:pt x="34040" y="44469"/>
                    <a:pt x="34082" y="44469"/>
                  </a:cubicBezTo>
                  <a:cubicBezTo>
                    <a:pt x="34092" y="44469"/>
                    <a:pt x="34102" y="44467"/>
                    <a:pt x="34113" y="44463"/>
                  </a:cubicBezTo>
                  <a:cubicBezTo>
                    <a:pt x="34120" y="44459"/>
                    <a:pt x="34129" y="44456"/>
                    <a:pt x="34136" y="44451"/>
                  </a:cubicBezTo>
                  <a:cubicBezTo>
                    <a:pt x="34182" y="44421"/>
                    <a:pt x="34194" y="44360"/>
                    <a:pt x="34164" y="44314"/>
                  </a:cubicBezTo>
                  <a:cubicBezTo>
                    <a:pt x="34145" y="44286"/>
                    <a:pt x="34115" y="44271"/>
                    <a:pt x="34083" y="44271"/>
                  </a:cubicBezTo>
                  <a:close/>
                  <a:moveTo>
                    <a:pt x="12930" y="44290"/>
                  </a:moveTo>
                  <a:cubicBezTo>
                    <a:pt x="12889" y="44290"/>
                    <a:pt x="12851" y="44316"/>
                    <a:pt x="12837" y="44358"/>
                  </a:cubicBezTo>
                  <a:cubicBezTo>
                    <a:pt x="12822" y="44404"/>
                    <a:pt x="12843" y="44453"/>
                    <a:pt x="12884" y="44475"/>
                  </a:cubicBezTo>
                  <a:cubicBezTo>
                    <a:pt x="12900" y="44484"/>
                    <a:pt x="12915" y="44488"/>
                    <a:pt x="12932" y="44488"/>
                  </a:cubicBezTo>
                  <a:cubicBezTo>
                    <a:pt x="12964" y="44488"/>
                    <a:pt x="12994" y="44474"/>
                    <a:pt x="13014" y="44444"/>
                  </a:cubicBezTo>
                  <a:cubicBezTo>
                    <a:pt x="13044" y="44399"/>
                    <a:pt x="13031" y="44338"/>
                    <a:pt x="12987" y="44308"/>
                  </a:cubicBezTo>
                  <a:cubicBezTo>
                    <a:pt x="12980" y="44303"/>
                    <a:pt x="12969" y="44297"/>
                    <a:pt x="12962" y="44295"/>
                  </a:cubicBezTo>
                  <a:cubicBezTo>
                    <a:pt x="12951" y="44292"/>
                    <a:pt x="12941" y="44290"/>
                    <a:pt x="12930" y="44290"/>
                  </a:cubicBezTo>
                  <a:close/>
                  <a:moveTo>
                    <a:pt x="32668" y="44932"/>
                  </a:moveTo>
                  <a:cubicBezTo>
                    <a:pt x="32657" y="44932"/>
                    <a:pt x="32647" y="44933"/>
                    <a:pt x="32637" y="44936"/>
                  </a:cubicBezTo>
                  <a:cubicBezTo>
                    <a:pt x="32629" y="44940"/>
                    <a:pt x="32620" y="44944"/>
                    <a:pt x="32613" y="44949"/>
                  </a:cubicBezTo>
                  <a:cubicBezTo>
                    <a:pt x="32567" y="44978"/>
                    <a:pt x="32556" y="45039"/>
                    <a:pt x="32585" y="45085"/>
                  </a:cubicBezTo>
                  <a:cubicBezTo>
                    <a:pt x="32604" y="45113"/>
                    <a:pt x="32636" y="45128"/>
                    <a:pt x="32667" y="45128"/>
                  </a:cubicBezTo>
                  <a:cubicBezTo>
                    <a:pt x="32681" y="45128"/>
                    <a:pt x="32696" y="45126"/>
                    <a:pt x="32708" y="45120"/>
                  </a:cubicBezTo>
                  <a:cubicBezTo>
                    <a:pt x="32754" y="45100"/>
                    <a:pt x="32777" y="45047"/>
                    <a:pt x="32761" y="44999"/>
                  </a:cubicBezTo>
                  <a:cubicBezTo>
                    <a:pt x="32747" y="44957"/>
                    <a:pt x="32709" y="44932"/>
                    <a:pt x="32668" y="44932"/>
                  </a:cubicBezTo>
                  <a:close/>
                  <a:moveTo>
                    <a:pt x="14351" y="44951"/>
                  </a:moveTo>
                  <a:cubicBezTo>
                    <a:pt x="14319" y="44951"/>
                    <a:pt x="14288" y="44967"/>
                    <a:pt x="14269" y="44996"/>
                  </a:cubicBezTo>
                  <a:cubicBezTo>
                    <a:pt x="14239" y="45040"/>
                    <a:pt x="14250" y="45101"/>
                    <a:pt x="14296" y="45131"/>
                  </a:cubicBezTo>
                  <a:cubicBezTo>
                    <a:pt x="14302" y="45136"/>
                    <a:pt x="14312" y="45141"/>
                    <a:pt x="14321" y="45143"/>
                  </a:cubicBezTo>
                  <a:cubicBezTo>
                    <a:pt x="14331" y="45147"/>
                    <a:pt x="14342" y="45148"/>
                    <a:pt x="14352" y="45148"/>
                  </a:cubicBezTo>
                  <a:cubicBezTo>
                    <a:pt x="14392" y="45148"/>
                    <a:pt x="14431" y="45122"/>
                    <a:pt x="14445" y="45081"/>
                  </a:cubicBezTo>
                  <a:cubicBezTo>
                    <a:pt x="14462" y="45033"/>
                    <a:pt x="14437" y="44981"/>
                    <a:pt x="14392" y="44960"/>
                  </a:cubicBezTo>
                  <a:cubicBezTo>
                    <a:pt x="14379" y="44954"/>
                    <a:pt x="14365" y="44951"/>
                    <a:pt x="14351" y="44951"/>
                  </a:cubicBezTo>
                  <a:close/>
                  <a:moveTo>
                    <a:pt x="31213" y="45496"/>
                  </a:moveTo>
                  <a:cubicBezTo>
                    <a:pt x="31205" y="45496"/>
                    <a:pt x="31197" y="45498"/>
                    <a:pt x="31188" y="45500"/>
                  </a:cubicBezTo>
                  <a:cubicBezTo>
                    <a:pt x="31136" y="45512"/>
                    <a:pt x="31104" y="45567"/>
                    <a:pt x="31117" y="45619"/>
                  </a:cubicBezTo>
                  <a:cubicBezTo>
                    <a:pt x="31127" y="45663"/>
                    <a:pt x="31168" y="45693"/>
                    <a:pt x="31212" y="45693"/>
                  </a:cubicBezTo>
                  <a:cubicBezTo>
                    <a:pt x="31220" y="45693"/>
                    <a:pt x="31228" y="45693"/>
                    <a:pt x="31236" y="45691"/>
                  </a:cubicBezTo>
                  <a:cubicBezTo>
                    <a:pt x="31239" y="45691"/>
                    <a:pt x="31243" y="45688"/>
                    <a:pt x="31246" y="45687"/>
                  </a:cubicBezTo>
                  <a:cubicBezTo>
                    <a:pt x="31296" y="45671"/>
                    <a:pt x="31322" y="45618"/>
                    <a:pt x="31308" y="45567"/>
                  </a:cubicBezTo>
                  <a:cubicBezTo>
                    <a:pt x="31295" y="45525"/>
                    <a:pt x="31256" y="45496"/>
                    <a:pt x="31213" y="45496"/>
                  </a:cubicBezTo>
                  <a:close/>
                  <a:moveTo>
                    <a:pt x="15812" y="45514"/>
                  </a:moveTo>
                  <a:cubicBezTo>
                    <a:pt x="15767" y="45514"/>
                    <a:pt x="15727" y="45543"/>
                    <a:pt x="15716" y="45588"/>
                  </a:cubicBezTo>
                  <a:cubicBezTo>
                    <a:pt x="15702" y="45641"/>
                    <a:pt x="15736" y="45694"/>
                    <a:pt x="15788" y="45707"/>
                  </a:cubicBezTo>
                  <a:lnTo>
                    <a:pt x="15835" y="45516"/>
                  </a:lnTo>
                  <a:cubicBezTo>
                    <a:pt x="15827" y="45514"/>
                    <a:pt x="15820" y="45514"/>
                    <a:pt x="15812" y="45514"/>
                  </a:cubicBezTo>
                  <a:close/>
                  <a:moveTo>
                    <a:pt x="29721" y="45963"/>
                  </a:moveTo>
                  <a:cubicBezTo>
                    <a:pt x="29713" y="45963"/>
                    <a:pt x="29704" y="45964"/>
                    <a:pt x="29696" y="45966"/>
                  </a:cubicBezTo>
                  <a:cubicBezTo>
                    <a:pt x="29643" y="45979"/>
                    <a:pt x="29612" y="46034"/>
                    <a:pt x="29625" y="46086"/>
                  </a:cubicBezTo>
                  <a:cubicBezTo>
                    <a:pt x="29636" y="46129"/>
                    <a:pt x="29675" y="46159"/>
                    <a:pt x="29720" y="46159"/>
                  </a:cubicBezTo>
                  <a:cubicBezTo>
                    <a:pt x="29727" y="46159"/>
                    <a:pt x="29735" y="46158"/>
                    <a:pt x="29745" y="46157"/>
                  </a:cubicBezTo>
                  <a:cubicBezTo>
                    <a:pt x="29747" y="46157"/>
                    <a:pt x="29751" y="46155"/>
                    <a:pt x="29753" y="46154"/>
                  </a:cubicBezTo>
                  <a:cubicBezTo>
                    <a:pt x="29804" y="46138"/>
                    <a:pt x="29830" y="46085"/>
                    <a:pt x="29815" y="46034"/>
                  </a:cubicBezTo>
                  <a:cubicBezTo>
                    <a:pt x="29802" y="45991"/>
                    <a:pt x="29763" y="45963"/>
                    <a:pt x="29721" y="45963"/>
                  </a:cubicBezTo>
                  <a:close/>
                  <a:moveTo>
                    <a:pt x="17306" y="45976"/>
                  </a:moveTo>
                  <a:cubicBezTo>
                    <a:pt x="17261" y="45976"/>
                    <a:pt x="17220" y="46005"/>
                    <a:pt x="17210" y="46051"/>
                  </a:cubicBezTo>
                  <a:cubicBezTo>
                    <a:pt x="17196" y="46103"/>
                    <a:pt x="17227" y="46157"/>
                    <a:pt x="17281" y="46170"/>
                  </a:cubicBezTo>
                  <a:lnTo>
                    <a:pt x="17329" y="45979"/>
                  </a:lnTo>
                  <a:cubicBezTo>
                    <a:pt x="17321" y="45977"/>
                    <a:pt x="17313" y="45976"/>
                    <a:pt x="17306" y="45976"/>
                  </a:cubicBezTo>
                  <a:close/>
                  <a:moveTo>
                    <a:pt x="28200" y="46327"/>
                  </a:moveTo>
                  <a:cubicBezTo>
                    <a:pt x="28194" y="46327"/>
                    <a:pt x="28187" y="46328"/>
                    <a:pt x="28180" y="46330"/>
                  </a:cubicBezTo>
                  <a:cubicBezTo>
                    <a:pt x="28135" y="46337"/>
                    <a:pt x="28100" y="46377"/>
                    <a:pt x="28100" y="46425"/>
                  </a:cubicBezTo>
                  <a:cubicBezTo>
                    <a:pt x="28100" y="46480"/>
                    <a:pt x="28144" y="46524"/>
                    <a:pt x="28199" y="46524"/>
                  </a:cubicBezTo>
                  <a:cubicBezTo>
                    <a:pt x="28209" y="46524"/>
                    <a:pt x="28222" y="46521"/>
                    <a:pt x="28231" y="46518"/>
                  </a:cubicBezTo>
                  <a:cubicBezTo>
                    <a:pt x="28283" y="46501"/>
                    <a:pt x="28310" y="46446"/>
                    <a:pt x="28293" y="46394"/>
                  </a:cubicBezTo>
                  <a:cubicBezTo>
                    <a:pt x="28280" y="46354"/>
                    <a:pt x="28241" y="46327"/>
                    <a:pt x="28200" y="46327"/>
                  </a:cubicBezTo>
                  <a:close/>
                  <a:moveTo>
                    <a:pt x="18829" y="46340"/>
                  </a:moveTo>
                  <a:cubicBezTo>
                    <a:pt x="18777" y="46340"/>
                    <a:pt x="18726" y="46382"/>
                    <a:pt x="18726" y="46437"/>
                  </a:cubicBezTo>
                  <a:cubicBezTo>
                    <a:pt x="18726" y="46485"/>
                    <a:pt x="18762" y="46524"/>
                    <a:pt x="18807" y="46533"/>
                  </a:cubicBezTo>
                  <a:cubicBezTo>
                    <a:pt x="18813" y="46534"/>
                    <a:pt x="18820" y="46534"/>
                    <a:pt x="18827" y="46534"/>
                  </a:cubicBezTo>
                  <a:cubicBezTo>
                    <a:pt x="18868" y="46534"/>
                    <a:pt x="18907" y="46508"/>
                    <a:pt x="18919" y="46469"/>
                  </a:cubicBezTo>
                  <a:cubicBezTo>
                    <a:pt x="18937" y="46417"/>
                    <a:pt x="18910" y="46361"/>
                    <a:pt x="18858" y="46344"/>
                  </a:cubicBezTo>
                  <a:cubicBezTo>
                    <a:pt x="18848" y="46341"/>
                    <a:pt x="18839" y="46340"/>
                    <a:pt x="18829" y="46340"/>
                  </a:cubicBezTo>
                  <a:close/>
                  <a:moveTo>
                    <a:pt x="26656" y="46590"/>
                  </a:moveTo>
                  <a:cubicBezTo>
                    <a:pt x="26649" y="46590"/>
                    <a:pt x="26642" y="46590"/>
                    <a:pt x="26635" y="46592"/>
                  </a:cubicBezTo>
                  <a:cubicBezTo>
                    <a:pt x="26583" y="46605"/>
                    <a:pt x="26551" y="46660"/>
                    <a:pt x="26563" y="46712"/>
                  </a:cubicBezTo>
                  <a:cubicBezTo>
                    <a:pt x="26573" y="46756"/>
                    <a:pt x="26614" y="46786"/>
                    <a:pt x="26659" y="46786"/>
                  </a:cubicBezTo>
                  <a:cubicBezTo>
                    <a:pt x="26661" y="46786"/>
                    <a:pt x="26665" y="46786"/>
                    <a:pt x="26670" y="46784"/>
                  </a:cubicBezTo>
                  <a:cubicBezTo>
                    <a:pt x="26719" y="46781"/>
                    <a:pt x="26758" y="46737"/>
                    <a:pt x="26758" y="46687"/>
                  </a:cubicBezTo>
                  <a:cubicBezTo>
                    <a:pt x="26758" y="46632"/>
                    <a:pt x="26709" y="46590"/>
                    <a:pt x="26656" y="46590"/>
                  </a:cubicBezTo>
                  <a:close/>
                  <a:moveTo>
                    <a:pt x="20369" y="46596"/>
                  </a:moveTo>
                  <a:cubicBezTo>
                    <a:pt x="20323" y="46596"/>
                    <a:pt x="20284" y="46625"/>
                    <a:pt x="20272" y="46670"/>
                  </a:cubicBezTo>
                  <a:cubicBezTo>
                    <a:pt x="20259" y="46724"/>
                    <a:pt x="20290" y="46777"/>
                    <a:pt x="20343" y="46790"/>
                  </a:cubicBezTo>
                  <a:cubicBezTo>
                    <a:pt x="20352" y="46791"/>
                    <a:pt x="20362" y="46792"/>
                    <a:pt x="20369" y="46792"/>
                  </a:cubicBezTo>
                  <a:cubicBezTo>
                    <a:pt x="20422" y="46792"/>
                    <a:pt x="20467" y="46749"/>
                    <a:pt x="20467" y="46694"/>
                  </a:cubicBezTo>
                  <a:cubicBezTo>
                    <a:pt x="20467" y="46643"/>
                    <a:pt x="20427" y="46601"/>
                    <a:pt x="20379" y="46596"/>
                  </a:cubicBezTo>
                  <a:cubicBezTo>
                    <a:pt x="20376" y="46596"/>
                    <a:pt x="20372" y="46596"/>
                    <a:pt x="20369" y="46596"/>
                  </a:cubicBezTo>
                  <a:close/>
                  <a:moveTo>
                    <a:pt x="25101" y="46748"/>
                  </a:moveTo>
                  <a:cubicBezTo>
                    <a:pt x="25094" y="46748"/>
                    <a:pt x="25086" y="46749"/>
                    <a:pt x="25079" y="46751"/>
                  </a:cubicBezTo>
                  <a:cubicBezTo>
                    <a:pt x="25026" y="46764"/>
                    <a:pt x="24995" y="46818"/>
                    <a:pt x="25007" y="46870"/>
                  </a:cubicBezTo>
                  <a:cubicBezTo>
                    <a:pt x="25018" y="46915"/>
                    <a:pt x="25058" y="46944"/>
                    <a:pt x="25103" y="46944"/>
                  </a:cubicBezTo>
                  <a:cubicBezTo>
                    <a:pt x="25106" y="46944"/>
                    <a:pt x="25110" y="46944"/>
                    <a:pt x="25114" y="46943"/>
                  </a:cubicBezTo>
                  <a:cubicBezTo>
                    <a:pt x="25163" y="46938"/>
                    <a:pt x="25202" y="46896"/>
                    <a:pt x="25202" y="46845"/>
                  </a:cubicBezTo>
                  <a:cubicBezTo>
                    <a:pt x="25203" y="46791"/>
                    <a:pt x="25154" y="46748"/>
                    <a:pt x="25101" y="46748"/>
                  </a:cubicBezTo>
                  <a:close/>
                  <a:moveTo>
                    <a:pt x="21923" y="46750"/>
                  </a:moveTo>
                  <a:cubicBezTo>
                    <a:pt x="21877" y="46750"/>
                    <a:pt x="21837" y="46780"/>
                    <a:pt x="21827" y="46824"/>
                  </a:cubicBezTo>
                  <a:cubicBezTo>
                    <a:pt x="21814" y="46877"/>
                    <a:pt x="21845" y="46931"/>
                    <a:pt x="21898" y="46944"/>
                  </a:cubicBezTo>
                  <a:cubicBezTo>
                    <a:pt x="21906" y="46946"/>
                    <a:pt x="21916" y="46947"/>
                    <a:pt x="21924" y="46947"/>
                  </a:cubicBezTo>
                  <a:cubicBezTo>
                    <a:pt x="21978" y="46947"/>
                    <a:pt x="22023" y="46904"/>
                    <a:pt x="22022" y="46848"/>
                  </a:cubicBezTo>
                  <a:cubicBezTo>
                    <a:pt x="22022" y="46797"/>
                    <a:pt x="21982" y="46756"/>
                    <a:pt x="21934" y="46751"/>
                  </a:cubicBezTo>
                  <a:cubicBezTo>
                    <a:pt x="21930" y="46750"/>
                    <a:pt x="21926" y="46750"/>
                    <a:pt x="21923" y="46750"/>
                  </a:cubicBezTo>
                  <a:close/>
                  <a:moveTo>
                    <a:pt x="23537" y="46802"/>
                  </a:moveTo>
                  <a:cubicBezTo>
                    <a:pt x="23528" y="46802"/>
                    <a:pt x="23520" y="46803"/>
                    <a:pt x="23511" y="46806"/>
                  </a:cubicBezTo>
                  <a:cubicBezTo>
                    <a:pt x="23503" y="46803"/>
                    <a:pt x="23495" y="46802"/>
                    <a:pt x="23487" y="46802"/>
                  </a:cubicBezTo>
                  <a:cubicBezTo>
                    <a:pt x="23436" y="46802"/>
                    <a:pt x="23387" y="46846"/>
                    <a:pt x="23387" y="46900"/>
                  </a:cubicBezTo>
                  <a:cubicBezTo>
                    <a:pt x="23387" y="46954"/>
                    <a:pt x="23430" y="46999"/>
                    <a:pt x="23485" y="46999"/>
                  </a:cubicBezTo>
                  <a:lnTo>
                    <a:pt x="23486" y="46999"/>
                  </a:lnTo>
                  <a:cubicBezTo>
                    <a:pt x="23497" y="46999"/>
                    <a:pt x="23505" y="46998"/>
                    <a:pt x="23513" y="46994"/>
                  </a:cubicBezTo>
                  <a:cubicBezTo>
                    <a:pt x="23522" y="46998"/>
                    <a:pt x="23530" y="46999"/>
                    <a:pt x="23539" y="46999"/>
                  </a:cubicBezTo>
                  <a:lnTo>
                    <a:pt x="23541" y="46999"/>
                  </a:lnTo>
                  <a:cubicBezTo>
                    <a:pt x="23595" y="46999"/>
                    <a:pt x="23638" y="46954"/>
                    <a:pt x="23638" y="46900"/>
                  </a:cubicBezTo>
                  <a:cubicBezTo>
                    <a:pt x="23638" y="46844"/>
                    <a:pt x="23588" y="46802"/>
                    <a:pt x="23537" y="468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5446100" y="3835163"/>
              <a:ext cx="1087125" cy="1086975"/>
            </a:xfrm>
            <a:custGeom>
              <a:avLst/>
              <a:gdLst/>
              <a:ahLst/>
              <a:cxnLst/>
              <a:rect l="l" t="t" r="r" b="b"/>
              <a:pathLst>
                <a:path w="43485" h="43479" extrusionOk="0">
                  <a:moveTo>
                    <a:pt x="22498" y="1"/>
                  </a:moveTo>
                  <a:cubicBezTo>
                    <a:pt x="22432" y="1"/>
                    <a:pt x="22376" y="53"/>
                    <a:pt x="22373" y="119"/>
                  </a:cubicBezTo>
                  <a:cubicBezTo>
                    <a:pt x="22370" y="187"/>
                    <a:pt x="22423" y="245"/>
                    <a:pt x="22492" y="246"/>
                  </a:cubicBezTo>
                  <a:lnTo>
                    <a:pt x="22496" y="246"/>
                  </a:lnTo>
                  <a:cubicBezTo>
                    <a:pt x="22561" y="246"/>
                    <a:pt x="22615" y="193"/>
                    <a:pt x="22618" y="128"/>
                  </a:cubicBezTo>
                  <a:cubicBezTo>
                    <a:pt x="22621" y="61"/>
                    <a:pt x="22566" y="4"/>
                    <a:pt x="22500" y="1"/>
                  </a:cubicBezTo>
                  <a:cubicBezTo>
                    <a:pt x="22499" y="1"/>
                    <a:pt x="22498" y="1"/>
                    <a:pt x="22498" y="1"/>
                  </a:cubicBezTo>
                  <a:close/>
                  <a:moveTo>
                    <a:pt x="20937" y="4"/>
                  </a:moveTo>
                  <a:cubicBezTo>
                    <a:pt x="20935" y="4"/>
                    <a:pt x="20933" y="4"/>
                    <a:pt x="20931" y="4"/>
                  </a:cubicBezTo>
                  <a:cubicBezTo>
                    <a:pt x="20862" y="5"/>
                    <a:pt x="20809" y="62"/>
                    <a:pt x="20813" y="130"/>
                  </a:cubicBezTo>
                  <a:cubicBezTo>
                    <a:pt x="20815" y="196"/>
                    <a:pt x="20870" y="249"/>
                    <a:pt x="20934" y="249"/>
                  </a:cubicBezTo>
                  <a:lnTo>
                    <a:pt x="20939" y="249"/>
                  </a:lnTo>
                  <a:cubicBezTo>
                    <a:pt x="21007" y="245"/>
                    <a:pt x="21059" y="191"/>
                    <a:pt x="21058" y="121"/>
                  </a:cubicBezTo>
                  <a:cubicBezTo>
                    <a:pt x="21054" y="56"/>
                    <a:pt x="21000" y="4"/>
                    <a:pt x="20937" y="4"/>
                  </a:cubicBezTo>
                  <a:close/>
                  <a:moveTo>
                    <a:pt x="24053" y="110"/>
                  </a:moveTo>
                  <a:cubicBezTo>
                    <a:pt x="23992" y="110"/>
                    <a:pt x="23939" y="157"/>
                    <a:pt x="23932" y="219"/>
                  </a:cubicBezTo>
                  <a:cubicBezTo>
                    <a:pt x="23925" y="286"/>
                    <a:pt x="23973" y="346"/>
                    <a:pt x="24040" y="353"/>
                  </a:cubicBezTo>
                  <a:cubicBezTo>
                    <a:pt x="24045" y="353"/>
                    <a:pt x="24049" y="357"/>
                    <a:pt x="24055" y="357"/>
                  </a:cubicBezTo>
                  <a:cubicBezTo>
                    <a:pt x="24116" y="357"/>
                    <a:pt x="24169" y="310"/>
                    <a:pt x="24176" y="245"/>
                  </a:cubicBezTo>
                  <a:cubicBezTo>
                    <a:pt x="24184" y="177"/>
                    <a:pt x="24134" y="116"/>
                    <a:pt x="24066" y="111"/>
                  </a:cubicBezTo>
                  <a:cubicBezTo>
                    <a:pt x="24062" y="110"/>
                    <a:pt x="24057" y="110"/>
                    <a:pt x="24053" y="110"/>
                  </a:cubicBezTo>
                  <a:close/>
                  <a:moveTo>
                    <a:pt x="19380" y="117"/>
                  </a:moveTo>
                  <a:cubicBezTo>
                    <a:pt x="19376" y="117"/>
                    <a:pt x="19371" y="117"/>
                    <a:pt x="19366" y="118"/>
                  </a:cubicBezTo>
                  <a:cubicBezTo>
                    <a:pt x="19298" y="123"/>
                    <a:pt x="19248" y="183"/>
                    <a:pt x="19256" y="253"/>
                  </a:cubicBezTo>
                  <a:cubicBezTo>
                    <a:pt x="19263" y="315"/>
                    <a:pt x="19316" y="360"/>
                    <a:pt x="19378" y="360"/>
                  </a:cubicBezTo>
                  <a:lnTo>
                    <a:pt x="19391" y="360"/>
                  </a:lnTo>
                  <a:cubicBezTo>
                    <a:pt x="19459" y="352"/>
                    <a:pt x="19507" y="293"/>
                    <a:pt x="19501" y="225"/>
                  </a:cubicBezTo>
                  <a:cubicBezTo>
                    <a:pt x="19493" y="164"/>
                    <a:pt x="19441" y="117"/>
                    <a:pt x="19380" y="117"/>
                  </a:cubicBezTo>
                  <a:close/>
                  <a:moveTo>
                    <a:pt x="25599" y="331"/>
                  </a:moveTo>
                  <a:cubicBezTo>
                    <a:pt x="25541" y="331"/>
                    <a:pt x="25487" y="374"/>
                    <a:pt x="25477" y="432"/>
                  </a:cubicBezTo>
                  <a:cubicBezTo>
                    <a:pt x="25465" y="498"/>
                    <a:pt x="25508" y="562"/>
                    <a:pt x="25575" y="574"/>
                  </a:cubicBezTo>
                  <a:cubicBezTo>
                    <a:pt x="25584" y="575"/>
                    <a:pt x="25591" y="575"/>
                    <a:pt x="25598" y="575"/>
                  </a:cubicBezTo>
                  <a:cubicBezTo>
                    <a:pt x="25656" y="575"/>
                    <a:pt x="25708" y="534"/>
                    <a:pt x="25718" y="476"/>
                  </a:cubicBezTo>
                  <a:cubicBezTo>
                    <a:pt x="25730" y="409"/>
                    <a:pt x="25685" y="344"/>
                    <a:pt x="25620" y="333"/>
                  </a:cubicBezTo>
                  <a:cubicBezTo>
                    <a:pt x="25613" y="332"/>
                    <a:pt x="25606" y="331"/>
                    <a:pt x="25599" y="331"/>
                  </a:cubicBezTo>
                  <a:close/>
                  <a:moveTo>
                    <a:pt x="17835" y="341"/>
                  </a:moveTo>
                  <a:cubicBezTo>
                    <a:pt x="17828" y="341"/>
                    <a:pt x="17821" y="342"/>
                    <a:pt x="17814" y="343"/>
                  </a:cubicBezTo>
                  <a:cubicBezTo>
                    <a:pt x="17747" y="354"/>
                    <a:pt x="17701" y="419"/>
                    <a:pt x="17716" y="486"/>
                  </a:cubicBezTo>
                  <a:cubicBezTo>
                    <a:pt x="17724" y="544"/>
                    <a:pt x="17775" y="586"/>
                    <a:pt x="17835" y="586"/>
                  </a:cubicBezTo>
                  <a:cubicBezTo>
                    <a:pt x="17842" y="586"/>
                    <a:pt x="17848" y="586"/>
                    <a:pt x="17857" y="585"/>
                  </a:cubicBezTo>
                  <a:cubicBezTo>
                    <a:pt x="17923" y="572"/>
                    <a:pt x="17968" y="508"/>
                    <a:pt x="17956" y="442"/>
                  </a:cubicBezTo>
                  <a:cubicBezTo>
                    <a:pt x="17945" y="382"/>
                    <a:pt x="17893" y="341"/>
                    <a:pt x="17835" y="341"/>
                  </a:cubicBezTo>
                  <a:close/>
                  <a:moveTo>
                    <a:pt x="27126" y="662"/>
                  </a:moveTo>
                  <a:cubicBezTo>
                    <a:pt x="27069" y="662"/>
                    <a:pt x="27019" y="699"/>
                    <a:pt x="27003" y="754"/>
                  </a:cubicBezTo>
                  <a:cubicBezTo>
                    <a:pt x="26987" y="820"/>
                    <a:pt x="27028" y="888"/>
                    <a:pt x="27094" y="903"/>
                  </a:cubicBezTo>
                  <a:cubicBezTo>
                    <a:pt x="27103" y="907"/>
                    <a:pt x="27114" y="907"/>
                    <a:pt x="27124" y="907"/>
                  </a:cubicBezTo>
                  <a:cubicBezTo>
                    <a:pt x="27178" y="907"/>
                    <a:pt x="27228" y="872"/>
                    <a:pt x="27243" y="815"/>
                  </a:cubicBezTo>
                  <a:cubicBezTo>
                    <a:pt x="27259" y="751"/>
                    <a:pt x="27219" y="684"/>
                    <a:pt x="27155" y="666"/>
                  </a:cubicBezTo>
                  <a:cubicBezTo>
                    <a:pt x="27145" y="663"/>
                    <a:pt x="27135" y="662"/>
                    <a:pt x="27126" y="662"/>
                  </a:cubicBezTo>
                  <a:close/>
                  <a:moveTo>
                    <a:pt x="16312" y="675"/>
                  </a:moveTo>
                  <a:cubicBezTo>
                    <a:pt x="16301" y="675"/>
                    <a:pt x="16290" y="676"/>
                    <a:pt x="16280" y="679"/>
                  </a:cubicBezTo>
                  <a:cubicBezTo>
                    <a:pt x="16215" y="697"/>
                    <a:pt x="16175" y="763"/>
                    <a:pt x="16193" y="829"/>
                  </a:cubicBezTo>
                  <a:cubicBezTo>
                    <a:pt x="16206" y="884"/>
                    <a:pt x="16255" y="920"/>
                    <a:pt x="16312" y="920"/>
                  </a:cubicBezTo>
                  <a:cubicBezTo>
                    <a:pt x="16321" y="920"/>
                    <a:pt x="16332" y="920"/>
                    <a:pt x="16343" y="916"/>
                  </a:cubicBezTo>
                  <a:cubicBezTo>
                    <a:pt x="16407" y="898"/>
                    <a:pt x="16447" y="832"/>
                    <a:pt x="16429" y="767"/>
                  </a:cubicBezTo>
                  <a:cubicBezTo>
                    <a:pt x="16416" y="713"/>
                    <a:pt x="16366" y="675"/>
                    <a:pt x="16312" y="675"/>
                  </a:cubicBezTo>
                  <a:close/>
                  <a:moveTo>
                    <a:pt x="28621" y="1104"/>
                  </a:moveTo>
                  <a:cubicBezTo>
                    <a:pt x="28570" y="1104"/>
                    <a:pt x="28522" y="1138"/>
                    <a:pt x="28505" y="1187"/>
                  </a:cubicBezTo>
                  <a:cubicBezTo>
                    <a:pt x="28483" y="1251"/>
                    <a:pt x="28517" y="1319"/>
                    <a:pt x="28582" y="1342"/>
                  </a:cubicBezTo>
                  <a:cubicBezTo>
                    <a:pt x="28594" y="1348"/>
                    <a:pt x="28607" y="1350"/>
                    <a:pt x="28619" y="1350"/>
                  </a:cubicBezTo>
                  <a:cubicBezTo>
                    <a:pt x="28671" y="1350"/>
                    <a:pt x="28718" y="1317"/>
                    <a:pt x="28737" y="1266"/>
                  </a:cubicBezTo>
                  <a:cubicBezTo>
                    <a:pt x="28759" y="1202"/>
                    <a:pt x="28724" y="1132"/>
                    <a:pt x="28659" y="1111"/>
                  </a:cubicBezTo>
                  <a:cubicBezTo>
                    <a:pt x="28646" y="1106"/>
                    <a:pt x="28634" y="1104"/>
                    <a:pt x="28621" y="1104"/>
                  </a:cubicBezTo>
                  <a:close/>
                  <a:moveTo>
                    <a:pt x="14816" y="1122"/>
                  </a:moveTo>
                  <a:cubicBezTo>
                    <a:pt x="14802" y="1122"/>
                    <a:pt x="14788" y="1125"/>
                    <a:pt x="14775" y="1129"/>
                  </a:cubicBezTo>
                  <a:cubicBezTo>
                    <a:pt x="14709" y="1150"/>
                    <a:pt x="14676" y="1219"/>
                    <a:pt x="14698" y="1283"/>
                  </a:cubicBezTo>
                  <a:cubicBezTo>
                    <a:pt x="14716" y="1335"/>
                    <a:pt x="14762" y="1366"/>
                    <a:pt x="14814" y="1366"/>
                  </a:cubicBezTo>
                  <a:cubicBezTo>
                    <a:pt x="14828" y="1366"/>
                    <a:pt x="14842" y="1365"/>
                    <a:pt x="14854" y="1361"/>
                  </a:cubicBezTo>
                  <a:cubicBezTo>
                    <a:pt x="14918" y="1339"/>
                    <a:pt x="14952" y="1270"/>
                    <a:pt x="14930" y="1205"/>
                  </a:cubicBezTo>
                  <a:cubicBezTo>
                    <a:pt x="14912" y="1154"/>
                    <a:pt x="14866" y="1122"/>
                    <a:pt x="14816" y="1122"/>
                  </a:cubicBezTo>
                  <a:close/>
                  <a:moveTo>
                    <a:pt x="30084" y="1655"/>
                  </a:moveTo>
                  <a:cubicBezTo>
                    <a:pt x="30036" y="1655"/>
                    <a:pt x="29991" y="1684"/>
                    <a:pt x="29969" y="1731"/>
                  </a:cubicBezTo>
                  <a:cubicBezTo>
                    <a:pt x="29943" y="1790"/>
                    <a:pt x="29973" y="1863"/>
                    <a:pt x="30036" y="1889"/>
                  </a:cubicBezTo>
                  <a:cubicBezTo>
                    <a:pt x="30051" y="1898"/>
                    <a:pt x="30067" y="1899"/>
                    <a:pt x="30082" y="1899"/>
                  </a:cubicBezTo>
                  <a:cubicBezTo>
                    <a:pt x="30130" y="1899"/>
                    <a:pt x="30177" y="1872"/>
                    <a:pt x="30197" y="1825"/>
                  </a:cubicBezTo>
                  <a:cubicBezTo>
                    <a:pt x="30222" y="1763"/>
                    <a:pt x="30192" y="1691"/>
                    <a:pt x="30130" y="1665"/>
                  </a:cubicBezTo>
                  <a:cubicBezTo>
                    <a:pt x="30115" y="1658"/>
                    <a:pt x="30099" y="1655"/>
                    <a:pt x="30084" y="1655"/>
                  </a:cubicBezTo>
                  <a:close/>
                  <a:moveTo>
                    <a:pt x="13359" y="1674"/>
                  </a:moveTo>
                  <a:cubicBezTo>
                    <a:pt x="13343" y="1674"/>
                    <a:pt x="13326" y="1677"/>
                    <a:pt x="13310" y="1684"/>
                  </a:cubicBezTo>
                  <a:cubicBezTo>
                    <a:pt x="13247" y="1710"/>
                    <a:pt x="13217" y="1783"/>
                    <a:pt x="13243" y="1845"/>
                  </a:cubicBezTo>
                  <a:cubicBezTo>
                    <a:pt x="13263" y="1892"/>
                    <a:pt x="13309" y="1919"/>
                    <a:pt x="13359" y="1920"/>
                  </a:cubicBezTo>
                  <a:cubicBezTo>
                    <a:pt x="13374" y="1920"/>
                    <a:pt x="13390" y="1916"/>
                    <a:pt x="13406" y="1909"/>
                  </a:cubicBezTo>
                  <a:cubicBezTo>
                    <a:pt x="13468" y="1883"/>
                    <a:pt x="13497" y="1811"/>
                    <a:pt x="13471" y="1749"/>
                  </a:cubicBezTo>
                  <a:cubicBezTo>
                    <a:pt x="13451" y="1702"/>
                    <a:pt x="13406" y="1674"/>
                    <a:pt x="13359" y="1674"/>
                  </a:cubicBezTo>
                  <a:close/>
                  <a:moveTo>
                    <a:pt x="31501" y="2309"/>
                  </a:moveTo>
                  <a:cubicBezTo>
                    <a:pt x="31457" y="2309"/>
                    <a:pt x="31413" y="2334"/>
                    <a:pt x="31393" y="2375"/>
                  </a:cubicBezTo>
                  <a:cubicBezTo>
                    <a:pt x="31361" y="2436"/>
                    <a:pt x="31384" y="2511"/>
                    <a:pt x="31445" y="2542"/>
                  </a:cubicBezTo>
                  <a:lnTo>
                    <a:pt x="31445" y="2541"/>
                  </a:lnTo>
                  <a:cubicBezTo>
                    <a:pt x="31461" y="2549"/>
                    <a:pt x="31478" y="2553"/>
                    <a:pt x="31493" y="2553"/>
                  </a:cubicBezTo>
                  <a:cubicBezTo>
                    <a:pt x="31495" y="2553"/>
                    <a:pt x="31497" y="2553"/>
                    <a:pt x="31499" y="2553"/>
                  </a:cubicBezTo>
                  <a:cubicBezTo>
                    <a:pt x="31545" y="2553"/>
                    <a:pt x="31588" y="2530"/>
                    <a:pt x="31610" y="2486"/>
                  </a:cubicBezTo>
                  <a:cubicBezTo>
                    <a:pt x="31639" y="2426"/>
                    <a:pt x="31617" y="2353"/>
                    <a:pt x="31555" y="2322"/>
                  </a:cubicBezTo>
                  <a:cubicBezTo>
                    <a:pt x="31538" y="2313"/>
                    <a:pt x="31520" y="2309"/>
                    <a:pt x="31501" y="2309"/>
                  </a:cubicBezTo>
                  <a:close/>
                  <a:moveTo>
                    <a:pt x="11943" y="2330"/>
                  </a:moveTo>
                  <a:cubicBezTo>
                    <a:pt x="11924" y="2330"/>
                    <a:pt x="11904" y="2335"/>
                    <a:pt x="11887" y="2344"/>
                  </a:cubicBezTo>
                  <a:cubicBezTo>
                    <a:pt x="11826" y="2374"/>
                    <a:pt x="11803" y="2448"/>
                    <a:pt x="11832" y="2509"/>
                  </a:cubicBezTo>
                  <a:cubicBezTo>
                    <a:pt x="11854" y="2551"/>
                    <a:pt x="11894" y="2574"/>
                    <a:pt x="11938" y="2574"/>
                  </a:cubicBezTo>
                  <a:cubicBezTo>
                    <a:pt x="11939" y="2574"/>
                    <a:pt x="11941" y="2574"/>
                    <a:pt x="11943" y="2574"/>
                  </a:cubicBezTo>
                  <a:cubicBezTo>
                    <a:pt x="11962" y="2574"/>
                    <a:pt x="11979" y="2572"/>
                    <a:pt x="11997" y="2562"/>
                  </a:cubicBezTo>
                  <a:cubicBezTo>
                    <a:pt x="12057" y="2532"/>
                    <a:pt x="12081" y="2458"/>
                    <a:pt x="12052" y="2397"/>
                  </a:cubicBezTo>
                  <a:cubicBezTo>
                    <a:pt x="12030" y="2354"/>
                    <a:pt x="11987" y="2330"/>
                    <a:pt x="11943" y="2330"/>
                  </a:cubicBezTo>
                  <a:close/>
                  <a:moveTo>
                    <a:pt x="32866" y="3066"/>
                  </a:moveTo>
                  <a:cubicBezTo>
                    <a:pt x="32825" y="3066"/>
                    <a:pt x="32786" y="3087"/>
                    <a:pt x="32763" y="3126"/>
                  </a:cubicBezTo>
                  <a:cubicBezTo>
                    <a:pt x="32728" y="3183"/>
                    <a:pt x="32747" y="3259"/>
                    <a:pt x="32804" y="3294"/>
                  </a:cubicBezTo>
                  <a:cubicBezTo>
                    <a:pt x="32825" y="3306"/>
                    <a:pt x="32846" y="3311"/>
                    <a:pt x="32867" y="3311"/>
                  </a:cubicBezTo>
                  <a:cubicBezTo>
                    <a:pt x="32908" y="3311"/>
                    <a:pt x="32950" y="3289"/>
                    <a:pt x="32972" y="3250"/>
                  </a:cubicBezTo>
                  <a:cubicBezTo>
                    <a:pt x="33008" y="3194"/>
                    <a:pt x="32988" y="3117"/>
                    <a:pt x="32931" y="3082"/>
                  </a:cubicBezTo>
                  <a:lnTo>
                    <a:pt x="32931" y="3085"/>
                  </a:lnTo>
                  <a:cubicBezTo>
                    <a:pt x="32911" y="3072"/>
                    <a:pt x="32888" y="3066"/>
                    <a:pt x="32866" y="3066"/>
                  </a:cubicBezTo>
                  <a:close/>
                  <a:moveTo>
                    <a:pt x="10580" y="3088"/>
                  </a:moveTo>
                  <a:cubicBezTo>
                    <a:pt x="10558" y="3088"/>
                    <a:pt x="10535" y="3094"/>
                    <a:pt x="10515" y="3106"/>
                  </a:cubicBezTo>
                  <a:lnTo>
                    <a:pt x="10515" y="3105"/>
                  </a:lnTo>
                  <a:cubicBezTo>
                    <a:pt x="10458" y="3140"/>
                    <a:pt x="10439" y="3216"/>
                    <a:pt x="10473" y="3273"/>
                  </a:cubicBezTo>
                  <a:cubicBezTo>
                    <a:pt x="10497" y="3314"/>
                    <a:pt x="10538" y="3334"/>
                    <a:pt x="10580" y="3334"/>
                  </a:cubicBezTo>
                  <a:cubicBezTo>
                    <a:pt x="10601" y="3334"/>
                    <a:pt x="10622" y="3326"/>
                    <a:pt x="10642" y="3315"/>
                  </a:cubicBezTo>
                  <a:cubicBezTo>
                    <a:pt x="10701" y="3282"/>
                    <a:pt x="10719" y="3205"/>
                    <a:pt x="10684" y="3148"/>
                  </a:cubicBezTo>
                  <a:cubicBezTo>
                    <a:pt x="10661" y="3109"/>
                    <a:pt x="10621" y="3088"/>
                    <a:pt x="10580" y="3088"/>
                  </a:cubicBezTo>
                  <a:close/>
                  <a:moveTo>
                    <a:pt x="34177" y="3918"/>
                  </a:moveTo>
                  <a:cubicBezTo>
                    <a:pt x="34138" y="3918"/>
                    <a:pt x="34100" y="3936"/>
                    <a:pt x="34076" y="3970"/>
                  </a:cubicBezTo>
                  <a:cubicBezTo>
                    <a:pt x="34036" y="4026"/>
                    <a:pt x="34050" y="4102"/>
                    <a:pt x="34107" y="4141"/>
                  </a:cubicBezTo>
                  <a:lnTo>
                    <a:pt x="34105" y="4141"/>
                  </a:lnTo>
                  <a:cubicBezTo>
                    <a:pt x="34124" y="4154"/>
                    <a:pt x="34146" y="4162"/>
                    <a:pt x="34168" y="4162"/>
                  </a:cubicBezTo>
                  <a:cubicBezTo>
                    <a:pt x="34170" y="4162"/>
                    <a:pt x="34173" y="4162"/>
                    <a:pt x="34176" y="4161"/>
                  </a:cubicBezTo>
                  <a:cubicBezTo>
                    <a:pt x="34216" y="4161"/>
                    <a:pt x="34252" y="4145"/>
                    <a:pt x="34278" y="4112"/>
                  </a:cubicBezTo>
                  <a:cubicBezTo>
                    <a:pt x="34316" y="4054"/>
                    <a:pt x="34304" y="3978"/>
                    <a:pt x="34247" y="3940"/>
                  </a:cubicBezTo>
                  <a:cubicBezTo>
                    <a:pt x="34226" y="3925"/>
                    <a:pt x="34201" y="3918"/>
                    <a:pt x="34177" y="3918"/>
                  </a:cubicBezTo>
                  <a:close/>
                  <a:moveTo>
                    <a:pt x="9274" y="3942"/>
                  </a:moveTo>
                  <a:cubicBezTo>
                    <a:pt x="9249" y="3942"/>
                    <a:pt x="9224" y="3950"/>
                    <a:pt x="9202" y="3966"/>
                  </a:cubicBezTo>
                  <a:lnTo>
                    <a:pt x="9202" y="3963"/>
                  </a:lnTo>
                  <a:cubicBezTo>
                    <a:pt x="9147" y="4004"/>
                    <a:pt x="9134" y="4079"/>
                    <a:pt x="9173" y="4134"/>
                  </a:cubicBezTo>
                  <a:cubicBezTo>
                    <a:pt x="9196" y="4171"/>
                    <a:pt x="9237" y="4187"/>
                    <a:pt x="9274" y="4187"/>
                  </a:cubicBezTo>
                  <a:cubicBezTo>
                    <a:pt x="9299" y="4187"/>
                    <a:pt x="9322" y="4180"/>
                    <a:pt x="9345" y="4166"/>
                  </a:cubicBezTo>
                  <a:cubicBezTo>
                    <a:pt x="9400" y="4124"/>
                    <a:pt x="9413" y="4050"/>
                    <a:pt x="9374" y="3993"/>
                  </a:cubicBezTo>
                  <a:cubicBezTo>
                    <a:pt x="9350" y="3960"/>
                    <a:pt x="9312" y="3942"/>
                    <a:pt x="9274" y="3942"/>
                  </a:cubicBezTo>
                  <a:close/>
                  <a:moveTo>
                    <a:pt x="35420" y="4863"/>
                  </a:moveTo>
                  <a:cubicBezTo>
                    <a:pt x="35384" y="4863"/>
                    <a:pt x="35349" y="4878"/>
                    <a:pt x="35325" y="4908"/>
                  </a:cubicBezTo>
                  <a:cubicBezTo>
                    <a:pt x="35282" y="4960"/>
                    <a:pt x="35290" y="5038"/>
                    <a:pt x="35343" y="5079"/>
                  </a:cubicBezTo>
                  <a:lnTo>
                    <a:pt x="35343" y="5082"/>
                  </a:lnTo>
                  <a:cubicBezTo>
                    <a:pt x="35366" y="5098"/>
                    <a:pt x="35393" y="5108"/>
                    <a:pt x="35419" y="5108"/>
                  </a:cubicBezTo>
                  <a:cubicBezTo>
                    <a:pt x="35457" y="5108"/>
                    <a:pt x="35492" y="5093"/>
                    <a:pt x="35516" y="5063"/>
                  </a:cubicBezTo>
                  <a:cubicBezTo>
                    <a:pt x="35558" y="5010"/>
                    <a:pt x="35550" y="4932"/>
                    <a:pt x="35497" y="4891"/>
                  </a:cubicBezTo>
                  <a:cubicBezTo>
                    <a:pt x="35474" y="4872"/>
                    <a:pt x="35447" y="4863"/>
                    <a:pt x="35420" y="4863"/>
                  </a:cubicBezTo>
                  <a:close/>
                  <a:moveTo>
                    <a:pt x="8033" y="4890"/>
                  </a:moveTo>
                  <a:cubicBezTo>
                    <a:pt x="8006" y="4890"/>
                    <a:pt x="7978" y="4899"/>
                    <a:pt x="7956" y="4918"/>
                  </a:cubicBezTo>
                  <a:cubicBezTo>
                    <a:pt x="7903" y="4960"/>
                    <a:pt x="7894" y="5037"/>
                    <a:pt x="7937" y="5090"/>
                  </a:cubicBezTo>
                  <a:cubicBezTo>
                    <a:pt x="7961" y="5120"/>
                    <a:pt x="7997" y="5133"/>
                    <a:pt x="8032" y="5133"/>
                  </a:cubicBezTo>
                  <a:cubicBezTo>
                    <a:pt x="8059" y="5133"/>
                    <a:pt x="8086" y="5125"/>
                    <a:pt x="8110" y="5105"/>
                  </a:cubicBezTo>
                  <a:cubicBezTo>
                    <a:pt x="8163" y="5063"/>
                    <a:pt x="8170" y="4986"/>
                    <a:pt x="8128" y="4933"/>
                  </a:cubicBezTo>
                  <a:cubicBezTo>
                    <a:pt x="8104" y="4905"/>
                    <a:pt x="8069" y="4890"/>
                    <a:pt x="8033" y="4890"/>
                  </a:cubicBezTo>
                  <a:close/>
                  <a:moveTo>
                    <a:pt x="36592" y="5893"/>
                  </a:moveTo>
                  <a:cubicBezTo>
                    <a:pt x="36560" y="5893"/>
                    <a:pt x="36527" y="5906"/>
                    <a:pt x="36503" y="5932"/>
                  </a:cubicBezTo>
                  <a:cubicBezTo>
                    <a:pt x="36457" y="5981"/>
                    <a:pt x="36458" y="6058"/>
                    <a:pt x="36507" y="6104"/>
                  </a:cubicBezTo>
                  <a:cubicBezTo>
                    <a:pt x="36530" y="6127"/>
                    <a:pt x="36561" y="6137"/>
                    <a:pt x="36592" y="6137"/>
                  </a:cubicBezTo>
                  <a:cubicBezTo>
                    <a:pt x="36626" y="6137"/>
                    <a:pt x="36657" y="6126"/>
                    <a:pt x="36683" y="6100"/>
                  </a:cubicBezTo>
                  <a:cubicBezTo>
                    <a:pt x="36726" y="6051"/>
                    <a:pt x="36725" y="5972"/>
                    <a:pt x="36676" y="5925"/>
                  </a:cubicBezTo>
                  <a:cubicBezTo>
                    <a:pt x="36652" y="5904"/>
                    <a:pt x="36622" y="5893"/>
                    <a:pt x="36592" y="5893"/>
                  </a:cubicBezTo>
                  <a:close/>
                  <a:moveTo>
                    <a:pt x="6863" y="5921"/>
                  </a:moveTo>
                  <a:cubicBezTo>
                    <a:pt x="6832" y="5921"/>
                    <a:pt x="6802" y="5932"/>
                    <a:pt x="6778" y="5955"/>
                  </a:cubicBezTo>
                  <a:cubicBezTo>
                    <a:pt x="6728" y="6003"/>
                    <a:pt x="6727" y="6080"/>
                    <a:pt x="6774" y="6130"/>
                  </a:cubicBezTo>
                  <a:cubicBezTo>
                    <a:pt x="6799" y="6155"/>
                    <a:pt x="6830" y="6167"/>
                    <a:pt x="6862" y="6168"/>
                  </a:cubicBezTo>
                  <a:cubicBezTo>
                    <a:pt x="6892" y="6168"/>
                    <a:pt x="6923" y="6156"/>
                    <a:pt x="6946" y="6134"/>
                  </a:cubicBezTo>
                  <a:cubicBezTo>
                    <a:pt x="6996" y="6086"/>
                    <a:pt x="6997" y="6010"/>
                    <a:pt x="6950" y="5959"/>
                  </a:cubicBezTo>
                  <a:cubicBezTo>
                    <a:pt x="6926" y="5934"/>
                    <a:pt x="6895" y="5921"/>
                    <a:pt x="6863" y="5921"/>
                  </a:cubicBezTo>
                  <a:close/>
                  <a:moveTo>
                    <a:pt x="37687" y="7006"/>
                  </a:moveTo>
                  <a:cubicBezTo>
                    <a:pt x="37657" y="7006"/>
                    <a:pt x="37627" y="7016"/>
                    <a:pt x="37603" y="7038"/>
                  </a:cubicBezTo>
                  <a:cubicBezTo>
                    <a:pt x="37555" y="7084"/>
                    <a:pt x="37551" y="7161"/>
                    <a:pt x="37598" y="7210"/>
                  </a:cubicBezTo>
                  <a:cubicBezTo>
                    <a:pt x="37622" y="7237"/>
                    <a:pt x="37655" y="7249"/>
                    <a:pt x="37687" y="7249"/>
                  </a:cubicBezTo>
                  <a:cubicBezTo>
                    <a:pt x="37717" y="7249"/>
                    <a:pt x="37747" y="7240"/>
                    <a:pt x="37770" y="7218"/>
                  </a:cubicBezTo>
                  <a:cubicBezTo>
                    <a:pt x="37821" y="7173"/>
                    <a:pt x="37824" y="7095"/>
                    <a:pt x="37778" y="7045"/>
                  </a:cubicBezTo>
                  <a:cubicBezTo>
                    <a:pt x="37754" y="7019"/>
                    <a:pt x="37721" y="7006"/>
                    <a:pt x="37687" y="7006"/>
                  </a:cubicBezTo>
                  <a:close/>
                  <a:moveTo>
                    <a:pt x="5770" y="7036"/>
                  </a:moveTo>
                  <a:cubicBezTo>
                    <a:pt x="5736" y="7036"/>
                    <a:pt x="5703" y="7050"/>
                    <a:pt x="5679" y="7076"/>
                  </a:cubicBezTo>
                  <a:cubicBezTo>
                    <a:pt x="5633" y="7126"/>
                    <a:pt x="5637" y="7204"/>
                    <a:pt x="5686" y="7249"/>
                  </a:cubicBezTo>
                  <a:cubicBezTo>
                    <a:pt x="5709" y="7270"/>
                    <a:pt x="5737" y="7281"/>
                    <a:pt x="5765" y="7281"/>
                  </a:cubicBezTo>
                  <a:cubicBezTo>
                    <a:pt x="5766" y="7281"/>
                    <a:pt x="5768" y="7281"/>
                    <a:pt x="5769" y="7281"/>
                  </a:cubicBezTo>
                  <a:cubicBezTo>
                    <a:pt x="5803" y="7281"/>
                    <a:pt x="5836" y="7267"/>
                    <a:pt x="5860" y="7241"/>
                  </a:cubicBezTo>
                  <a:lnTo>
                    <a:pt x="5861" y="7241"/>
                  </a:lnTo>
                  <a:cubicBezTo>
                    <a:pt x="5907" y="7190"/>
                    <a:pt x="5903" y="7115"/>
                    <a:pt x="5854" y="7069"/>
                  </a:cubicBezTo>
                  <a:cubicBezTo>
                    <a:pt x="5830" y="7047"/>
                    <a:pt x="5799" y="7036"/>
                    <a:pt x="5770" y="7036"/>
                  </a:cubicBezTo>
                  <a:close/>
                  <a:moveTo>
                    <a:pt x="38701" y="8193"/>
                  </a:moveTo>
                  <a:cubicBezTo>
                    <a:pt x="38674" y="8193"/>
                    <a:pt x="38646" y="8202"/>
                    <a:pt x="38624" y="8220"/>
                  </a:cubicBezTo>
                  <a:cubicBezTo>
                    <a:pt x="38571" y="8262"/>
                    <a:pt x="38561" y="8339"/>
                    <a:pt x="38604" y="8392"/>
                  </a:cubicBezTo>
                  <a:cubicBezTo>
                    <a:pt x="38628" y="8423"/>
                    <a:pt x="38665" y="8438"/>
                    <a:pt x="38700" y="8438"/>
                  </a:cubicBezTo>
                  <a:cubicBezTo>
                    <a:pt x="38727" y="8438"/>
                    <a:pt x="38753" y="8430"/>
                    <a:pt x="38776" y="8412"/>
                  </a:cubicBezTo>
                  <a:cubicBezTo>
                    <a:pt x="38830" y="8370"/>
                    <a:pt x="38837" y="8293"/>
                    <a:pt x="38796" y="8240"/>
                  </a:cubicBezTo>
                  <a:cubicBezTo>
                    <a:pt x="38772" y="8209"/>
                    <a:pt x="38737" y="8193"/>
                    <a:pt x="38701" y="8193"/>
                  </a:cubicBezTo>
                  <a:close/>
                  <a:moveTo>
                    <a:pt x="4760" y="8226"/>
                  </a:moveTo>
                  <a:cubicBezTo>
                    <a:pt x="4723" y="8226"/>
                    <a:pt x="4686" y="8242"/>
                    <a:pt x="4662" y="8273"/>
                  </a:cubicBezTo>
                  <a:cubicBezTo>
                    <a:pt x="4621" y="8326"/>
                    <a:pt x="4628" y="8403"/>
                    <a:pt x="4682" y="8446"/>
                  </a:cubicBezTo>
                  <a:cubicBezTo>
                    <a:pt x="4704" y="8463"/>
                    <a:pt x="4730" y="8470"/>
                    <a:pt x="4753" y="8470"/>
                  </a:cubicBezTo>
                  <a:cubicBezTo>
                    <a:pt x="4755" y="8470"/>
                    <a:pt x="4756" y="8470"/>
                    <a:pt x="4758" y="8470"/>
                  </a:cubicBezTo>
                  <a:cubicBezTo>
                    <a:pt x="4793" y="8470"/>
                    <a:pt x="4830" y="8455"/>
                    <a:pt x="4854" y="8424"/>
                  </a:cubicBezTo>
                  <a:cubicBezTo>
                    <a:pt x="4897" y="8371"/>
                    <a:pt x="4887" y="8294"/>
                    <a:pt x="4834" y="8252"/>
                  </a:cubicBezTo>
                  <a:cubicBezTo>
                    <a:pt x="4812" y="8235"/>
                    <a:pt x="4786" y="8226"/>
                    <a:pt x="4760" y="8226"/>
                  </a:cubicBezTo>
                  <a:close/>
                  <a:moveTo>
                    <a:pt x="39624" y="9450"/>
                  </a:moveTo>
                  <a:cubicBezTo>
                    <a:pt x="39600" y="9450"/>
                    <a:pt x="39576" y="9457"/>
                    <a:pt x="39554" y="9471"/>
                  </a:cubicBezTo>
                  <a:cubicBezTo>
                    <a:pt x="39500" y="9509"/>
                    <a:pt x="39485" y="9586"/>
                    <a:pt x="39523" y="9643"/>
                  </a:cubicBezTo>
                  <a:cubicBezTo>
                    <a:pt x="39548" y="9675"/>
                    <a:pt x="39587" y="9695"/>
                    <a:pt x="39625" y="9695"/>
                  </a:cubicBezTo>
                  <a:cubicBezTo>
                    <a:pt x="39649" y="9695"/>
                    <a:pt x="39672" y="9689"/>
                    <a:pt x="39694" y="9674"/>
                  </a:cubicBezTo>
                  <a:cubicBezTo>
                    <a:pt x="39749" y="9636"/>
                    <a:pt x="39764" y="9560"/>
                    <a:pt x="39725" y="9503"/>
                  </a:cubicBezTo>
                  <a:cubicBezTo>
                    <a:pt x="39702" y="9469"/>
                    <a:pt x="39663" y="9450"/>
                    <a:pt x="39624" y="9450"/>
                  </a:cubicBezTo>
                  <a:close/>
                  <a:moveTo>
                    <a:pt x="3836" y="9486"/>
                  </a:moveTo>
                  <a:cubicBezTo>
                    <a:pt x="3797" y="9486"/>
                    <a:pt x="3758" y="9504"/>
                    <a:pt x="3735" y="9540"/>
                  </a:cubicBezTo>
                  <a:cubicBezTo>
                    <a:pt x="3697" y="9596"/>
                    <a:pt x="3712" y="9673"/>
                    <a:pt x="3769" y="9711"/>
                  </a:cubicBezTo>
                  <a:cubicBezTo>
                    <a:pt x="3786" y="9724"/>
                    <a:pt x="3809" y="9730"/>
                    <a:pt x="3832" y="9730"/>
                  </a:cubicBezTo>
                  <a:cubicBezTo>
                    <a:pt x="3834" y="9730"/>
                    <a:pt x="3836" y="9730"/>
                    <a:pt x="3837" y="9730"/>
                  </a:cubicBezTo>
                  <a:cubicBezTo>
                    <a:pt x="3876" y="9730"/>
                    <a:pt x="3914" y="9711"/>
                    <a:pt x="3937" y="9677"/>
                  </a:cubicBezTo>
                  <a:cubicBezTo>
                    <a:pt x="3976" y="9622"/>
                    <a:pt x="3961" y="9545"/>
                    <a:pt x="3906" y="9507"/>
                  </a:cubicBezTo>
                  <a:cubicBezTo>
                    <a:pt x="3884" y="9493"/>
                    <a:pt x="3860" y="9486"/>
                    <a:pt x="3836" y="9486"/>
                  </a:cubicBezTo>
                  <a:close/>
                  <a:moveTo>
                    <a:pt x="40457" y="10770"/>
                  </a:moveTo>
                  <a:cubicBezTo>
                    <a:pt x="40436" y="10770"/>
                    <a:pt x="40414" y="10776"/>
                    <a:pt x="40394" y="10788"/>
                  </a:cubicBezTo>
                  <a:cubicBezTo>
                    <a:pt x="40336" y="10821"/>
                    <a:pt x="40315" y="10897"/>
                    <a:pt x="40350" y="10955"/>
                  </a:cubicBezTo>
                  <a:cubicBezTo>
                    <a:pt x="40372" y="10993"/>
                    <a:pt x="40412" y="11015"/>
                    <a:pt x="40453" y="11015"/>
                  </a:cubicBezTo>
                  <a:cubicBezTo>
                    <a:pt x="40454" y="11015"/>
                    <a:pt x="40455" y="11015"/>
                    <a:pt x="40455" y="11015"/>
                  </a:cubicBezTo>
                  <a:cubicBezTo>
                    <a:pt x="40476" y="11015"/>
                    <a:pt x="40498" y="11009"/>
                    <a:pt x="40518" y="10999"/>
                  </a:cubicBezTo>
                  <a:cubicBezTo>
                    <a:pt x="40576" y="10964"/>
                    <a:pt x="40596" y="10888"/>
                    <a:pt x="40560" y="10830"/>
                  </a:cubicBezTo>
                  <a:cubicBezTo>
                    <a:pt x="40539" y="10792"/>
                    <a:pt x="40499" y="10770"/>
                    <a:pt x="40457" y="10770"/>
                  </a:cubicBezTo>
                  <a:close/>
                  <a:moveTo>
                    <a:pt x="3006" y="10811"/>
                  </a:moveTo>
                  <a:cubicBezTo>
                    <a:pt x="2964" y="10811"/>
                    <a:pt x="2924" y="10833"/>
                    <a:pt x="2901" y="10871"/>
                  </a:cubicBezTo>
                  <a:cubicBezTo>
                    <a:pt x="2867" y="10929"/>
                    <a:pt x="2888" y="11004"/>
                    <a:pt x="2946" y="11039"/>
                  </a:cubicBezTo>
                  <a:cubicBezTo>
                    <a:pt x="2965" y="11048"/>
                    <a:pt x="2986" y="11054"/>
                    <a:pt x="3008" y="11056"/>
                  </a:cubicBezTo>
                  <a:cubicBezTo>
                    <a:pt x="3049" y="11056"/>
                    <a:pt x="3091" y="11034"/>
                    <a:pt x="3113" y="10995"/>
                  </a:cubicBezTo>
                  <a:cubicBezTo>
                    <a:pt x="3148" y="10935"/>
                    <a:pt x="3127" y="10861"/>
                    <a:pt x="3069" y="10828"/>
                  </a:cubicBezTo>
                  <a:cubicBezTo>
                    <a:pt x="3049" y="10816"/>
                    <a:pt x="3027" y="10811"/>
                    <a:pt x="3006" y="10811"/>
                  </a:cubicBezTo>
                  <a:close/>
                  <a:moveTo>
                    <a:pt x="41190" y="12145"/>
                  </a:moveTo>
                  <a:cubicBezTo>
                    <a:pt x="41172" y="12145"/>
                    <a:pt x="41153" y="12150"/>
                    <a:pt x="41136" y="12158"/>
                  </a:cubicBezTo>
                  <a:cubicBezTo>
                    <a:pt x="41076" y="12188"/>
                    <a:pt x="41050" y="12262"/>
                    <a:pt x="41079" y="12323"/>
                  </a:cubicBezTo>
                  <a:cubicBezTo>
                    <a:pt x="41100" y="12367"/>
                    <a:pt x="41144" y="12391"/>
                    <a:pt x="41191" y="12391"/>
                  </a:cubicBezTo>
                  <a:cubicBezTo>
                    <a:pt x="41209" y="12391"/>
                    <a:pt x="41226" y="12387"/>
                    <a:pt x="41244" y="12380"/>
                  </a:cubicBezTo>
                  <a:cubicBezTo>
                    <a:pt x="41305" y="12350"/>
                    <a:pt x="41331" y="12276"/>
                    <a:pt x="41301" y="12215"/>
                  </a:cubicBezTo>
                  <a:cubicBezTo>
                    <a:pt x="41279" y="12171"/>
                    <a:pt x="41235" y="12145"/>
                    <a:pt x="41190" y="12145"/>
                  </a:cubicBezTo>
                  <a:close/>
                  <a:moveTo>
                    <a:pt x="2275" y="12189"/>
                  </a:moveTo>
                  <a:cubicBezTo>
                    <a:pt x="2229" y="12189"/>
                    <a:pt x="2185" y="12214"/>
                    <a:pt x="2163" y="12258"/>
                  </a:cubicBezTo>
                  <a:cubicBezTo>
                    <a:pt x="2133" y="12319"/>
                    <a:pt x="2159" y="12391"/>
                    <a:pt x="2220" y="12422"/>
                  </a:cubicBezTo>
                  <a:cubicBezTo>
                    <a:pt x="2239" y="12432"/>
                    <a:pt x="2256" y="12436"/>
                    <a:pt x="2275" y="12436"/>
                  </a:cubicBezTo>
                  <a:cubicBezTo>
                    <a:pt x="2320" y="12436"/>
                    <a:pt x="2363" y="12410"/>
                    <a:pt x="2385" y="12364"/>
                  </a:cubicBezTo>
                  <a:cubicBezTo>
                    <a:pt x="2413" y="12303"/>
                    <a:pt x="2389" y="12231"/>
                    <a:pt x="2328" y="12201"/>
                  </a:cubicBezTo>
                  <a:cubicBezTo>
                    <a:pt x="2311" y="12193"/>
                    <a:pt x="2293" y="12189"/>
                    <a:pt x="2275" y="12189"/>
                  </a:cubicBezTo>
                  <a:close/>
                  <a:moveTo>
                    <a:pt x="41818" y="13571"/>
                  </a:moveTo>
                  <a:cubicBezTo>
                    <a:pt x="41803" y="13571"/>
                    <a:pt x="41788" y="13574"/>
                    <a:pt x="41774" y="13580"/>
                  </a:cubicBezTo>
                  <a:cubicBezTo>
                    <a:pt x="41712" y="13606"/>
                    <a:pt x="41683" y="13678"/>
                    <a:pt x="41709" y="13740"/>
                  </a:cubicBezTo>
                  <a:cubicBezTo>
                    <a:pt x="41726" y="13788"/>
                    <a:pt x="41773" y="13818"/>
                    <a:pt x="41821" y="13819"/>
                  </a:cubicBezTo>
                  <a:cubicBezTo>
                    <a:pt x="41835" y="13819"/>
                    <a:pt x="41851" y="13816"/>
                    <a:pt x="41866" y="13808"/>
                  </a:cubicBezTo>
                  <a:cubicBezTo>
                    <a:pt x="41928" y="13782"/>
                    <a:pt x="41959" y="13712"/>
                    <a:pt x="41935" y="13650"/>
                  </a:cubicBezTo>
                  <a:cubicBezTo>
                    <a:pt x="41915" y="13602"/>
                    <a:pt x="41867" y="13571"/>
                    <a:pt x="41818" y="13571"/>
                  </a:cubicBezTo>
                  <a:close/>
                  <a:moveTo>
                    <a:pt x="1646" y="13618"/>
                  </a:moveTo>
                  <a:cubicBezTo>
                    <a:pt x="1596" y="13618"/>
                    <a:pt x="1550" y="13649"/>
                    <a:pt x="1530" y="13696"/>
                  </a:cubicBezTo>
                  <a:cubicBezTo>
                    <a:pt x="1508" y="13760"/>
                    <a:pt x="1537" y="13832"/>
                    <a:pt x="1599" y="13855"/>
                  </a:cubicBezTo>
                  <a:cubicBezTo>
                    <a:pt x="1615" y="13860"/>
                    <a:pt x="1630" y="13864"/>
                    <a:pt x="1644" y="13864"/>
                  </a:cubicBezTo>
                  <a:cubicBezTo>
                    <a:pt x="1692" y="13864"/>
                    <a:pt x="1739" y="13834"/>
                    <a:pt x="1758" y="13786"/>
                  </a:cubicBezTo>
                  <a:cubicBezTo>
                    <a:pt x="1784" y="13723"/>
                    <a:pt x="1754" y="13653"/>
                    <a:pt x="1691" y="13627"/>
                  </a:cubicBezTo>
                  <a:cubicBezTo>
                    <a:pt x="1676" y="13621"/>
                    <a:pt x="1661" y="13618"/>
                    <a:pt x="1646" y="13618"/>
                  </a:cubicBezTo>
                  <a:close/>
                  <a:moveTo>
                    <a:pt x="42350" y="15040"/>
                  </a:moveTo>
                  <a:cubicBezTo>
                    <a:pt x="42338" y="15040"/>
                    <a:pt x="42325" y="15043"/>
                    <a:pt x="42312" y="15047"/>
                  </a:cubicBezTo>
                  <a:cubicBezTo>
                    <a:pt x="42248" y="15067"/>
                    <a:pt x="42213" y="15135"/>
                    <a:pt x="42232" y="15200"/>
                  </a:cubicBezTo>
                  <a:cubicBezTo>
                    <a:pt x="42248" y="15253"/>
                    <a:pt x="42297" y="15287"/>
                    <a:pt x="42350" y="15287"/>
                  </a:cubicBezTo>
                  <a:cubicBezTo>
                    <a:pt x="42362" y="15287"/>
                    <a:pt x="42373" y="15284"/>
                    <a:pt x="42388" y="15280"/>
                  </a:cubicBezTo>
                  <a:cubicBezTo>
                    <a:pt x="42450" y="15259"/>
                    <a:pt x="42488" y="15190"/>
                    <a:pt x="42466" y="15125"/>
                  </a:cubicBezTo>
                  <a:cubicBezTo>
                    <a:pt x="42450" y="15073"/>
                    <a:pt x="42401" y="15040"/>
                    <a:pt x="42350" y="15040"/>
                  </a:cubicBezTo>
                  <a:close/>
                  <a:moveTo>
                    <a:pt x="1122" y="15091"/>
                  </a:moveTo>
                  <a:cubicBezTo>
                    <a:pt x="1070" y="15091"/>
                    <a:pt x="1021" y="15124"/>
                    <a:pt x="1002" y="15177"/>
                  </a:cubicBezTo>
                  <a:cubicBezTo>
                    <a:pt x="984" y="15242"/>
                    <a:pt x="1018" y="15310"/>
                    <a:pt x="1083" y="15332"/>
                  </a:cubicBezTo>
                  <a:cubicBezTo>
                    <a:pt x="1092" y="15333"/>
                    <a:pt x="1101" y="15335"/>
                    <a:pt x="1111" y="15335"/>
                  </a:cubicBezTo>
                  <a:cubicBezTo>
                    <a:pt x="1114" y="15335"/>
                    <a:pt x="1117" y="15335"/>
                    <a:pt x="1121" y="15334"/>
                  </a:cubicBezTo>
                  <a:cubicBezTo>
                    <a:pt x="1173" y="15334"/>
                    <a:pt x="1220" y="15301"/>
                    <a:pt x="1239" y="15250"/>
                  </a:cubicBezTo>
                  <a:cubicBezTo>
                    <a:pt x="1259" y="15187"/>
                    <a:pt x="1223" y="15119"/>
                    <a:pt x="1158" y="15097"/>
                  </a:cubicBezTo>
                  <a:cubicBezTo>
                    <a:pt x="1146" y="15093"/>
                    <a:pt x="1134" y="15091"/>
                    <a:pt x="1122" y="15091"/>
                  </a:cubicBezTo>
                  <a:close/>
                  <a:moveTo>
                    <a:pt x="42768" y="16546"/>
                  </a:moveTo>
                  <a:cubicBezTo>
                    <a:pt x="42759" y="16546"/>
                    <a:pt x="42750" y="16547"/>
                    <a:pt x="42741" y="16549"/>
                  </a:cubicBezTo>
                  <a:cubicBezTo>
                    <a:pt x="42674" y="16565"/>
                    <a:pt x="42633" y="16630"/>
                    <a:pt x="42648" y="16695"/>
                  </a:cubicBezTo>
                  <a:lnTo>
                    <a:pt x="42649" y="16695"/>
                  </a:lnTo>
                  <a:cubicBezTo>
                    <a:pt x="42661" y="16752"/>
                    <a:pt x="42713" y="16790"/>
                    <a:pt x="42767" y="16790"/>
                  </a:cubicBezTo>
                  <a:cubicBezTo>
                    <a:pt x="42777" y="16790"/>
                    <a:pt x="42785" y="16790"/>
                    <a:pt x="42796" y="16785"/>
                  </a:cubicBezTo>
                  <a:cubicBezTo>
                    <a:pt x="42861" y="16770"/>
                    <a:pt x="42902" y="16706"/>
                    <a:pt x="42887" y="16639"/>
                  </a:cubicBezTo>
                  <a:cubicBezTo>
                    <a:pt x="42874" y="16584"/>
                    <a:pt x="42823" y="16546"/>
                    <a:pt x="42768" y="16546"/>
                  </a:cubicBezTo>
                  <a:close/>
                  <a:moveTo>
                    <a:pt x="704" y="16595"/>
                  </a:moveTo>
                  <a:cubicBezTo>
                    <a:pt x="649" y="16595"/>
                    <a:pt x="598" y="16634"/>
                    <a:pt x="584" y="16691"/>
                  </a:cubicBezTo>
                  <a:cubicBezTo>
                    <a:pt x="569" y="16754"/>
                    <a:pt x="610" y="16822"/>
                    <a:pt x="675" y="16837"/>
                  </a:cubicBezTo>
                  <a:cubicBezTo>
                    <a:pt x="685" y="16840"/>
                    <a:pt x="694" y="16840"/>
                    <a:pt x="703" y="16840"/>
                  </a:cubicBezTo>
                  <a:cubicBezTo>
                    <a:pt x="758" y="16840"/>
                    <a:pt x="809" y="16803"/>
                    <a:pt x="823" y="16746"/>
                  </a:cubicBezTo>
                  <a:cubicBezTo>
                    <a:pt x="838" y="16682"/>
                    <a:pt x="798" y="16614"/>
                    <a:pt x="731" y="16599"/>
                  </a:cubicBezTo>
                  <a:cubicBezTo>
                    <a:pt x="722" y="16597"/>
                    <a:pt x="713" y="16595"/>
                    <a:pt x="704" y="16595"/>
                  </a:cubicBezTo>
                  <a:close/>
                  <a:moveTo>
                    <a:pt x="43078" y="18074"/>
                  </a:moveTo>
                  <a:cubicBezTo>
                    <a:pt x="43072" y="18074"/>
                    <a:pt x="43065" y="18075"/>
                    <a:pt x="43058" y="18076"/>
                  </a:cubicBezTo>
                  <a:cubicBezTo>
                    <a:pt x="42991" y="18087"/>
                    <a:pt x="42945" y="18152"/>
                    <a:pt x="42955" y="18217"/>
                  </a:cubicBezTo>
                  <a:cubicBezTo>
                    <a:pt x="42966" y="18276"/>
                    <a:pt x="43019" y="18319"/>
                    <a:pt x="43078" y="18319"/>
                  </a:cubicBezTo>
                  <a:cubicBezTo>
                    <a:pt x="43083" y="18319"/>
                    <a:pt x="43090" y="18319"/>
                    <a:pt x="43096" y="18318"/>
                  </a:cubicBezTo>
                  <a:cubicBezTo>
                    <a:pt x="43164" y="18308"/>
                    <a:pt x="43210" y="18245"/>
                    <a:pt x="43199" y="18179"/>
                  </a:cubicBezTo>
                  <a:cubicBezTo>
                    <a:pt x="43189" y="18117"/>
                    <a:pt x="43137" y="18074"/>
                    <a:pt x="43078" y="18074"/>
                  </a:cubicBezTo>
                  <a:close/>
                  <a:moveTo>
                    <a:pt x="398" y="18127"/>
                  </a:moveTo>
                  <a:cubicBezTo>
                    <a:pt x="340" y="18127"/>
                    <a:pt x="289" y="18170"/>
                    <a:pt x="279" y="18229"/>
                  </a:cubicBezTo>
                  <a:cubicBezTo>
                    <a:pt x="268" y="18297"/>
                    <a:pt x="313" y="18360"/>
                    <a:pt x="379" y="18370"/>
                  </a:cubicBezTo>
                  <a:cubicBezTo>
                    <a:pt x="387" y="18372"/>
                    <a:pt x="393" y="18372"/>
                    <a:pt x="401" y="18372"/>
                  </a:cubicBezTo>
                  <a:cubicBezTo>
                    <a:pt x="460" y="18372"/>
                    <a:pt x="510" y="18328"/>
                    <a:pt x="520" y="18269"/>
                  </a:cubicBezTo>
                  <a:lnTo>
                    <a:pt x="520" y="18268"/>
                  </a:lnTo>
                  <a:cubicBezTo>
                    <a:pt x="533" y="18201"/>
                    <a:pt x="484" y="18139"/>
                    <a:pt x="418" y="18129"/>
                  </a:cubicBezTo>
                  <a:cubicBezTo>
                    <a:pt x="412" y="18128"/>
                    <a:pt x="405" y="18127"/>
                    <a:pt x="398" y="18127"/>
                  </a:cubicBezTo>
                  <a:close/>
                  <a:moveTo>
                    <a:pt x="43276" y="19622"/>
                  </a:moveTo>
                  <a:cubicBezTo>
                    <a:pt x="43272" y="19622"/>
                    <a:pt x="43268" y="19622"/>
                    <a:pt x="43265" y="19623"/>
                  </a:cubicBezTo>
                  <a:cubicBezTo>
                    <a:pt x="43198" y="19630"/>
                    <a:pt x="43147" y="19688"/>
                    <a:pt x="43152" y="19756"/>
                  </a:cubicBezTo>
                  <a:cubicBezTo>
                    <a:pt x="43158" y="19820"/>
                    <a:pt x="43214" y="19868"/>
                    <a:pt x="43276" y="19869"/>
                  </a:cubicBezTo>
                  <a:cubicBezTo>
                    <a:pt x="43280" y="19869"/>
                    <a:pt x="43282" y="19866"/>
                    <a:pt x="43286" y="19866"/>
                  </a:cubicBezTo>
                  <a:cubicBezTo>
                    <a:pt x="43355" y="19860"/>
                    <a:pt x="43405" y="19802"/>
                    <a:pt x="43397" y="19734"/>
                  </a:cubicBezTo>
                  <a:cubicBezTo>
                    <a:pt x="43391" y="19670"/>
                    <a:pt x="43337" y="19622"/>
                    <a:pt x="43276" y="19622"/>
                  </a:cubicBezTo>
                  <a:close/>
                  <a:moveTo>
                    <a:pt x="203" y="19676"/>
                  </a:moveTo>
                  <a:cubicBezTo>
                    <a:pt x="142" y="19676"/>
                    <a:pt x="89" y="19725"/>
                    <a:pt x="83" y="19786"/>
                  </a:cubicBezTo>
                  <a:cubicBezTo>
                    <a:pt x="77" y="19855"/>
                    <a:pt x="129" y="19913"/>
                    <a:pt x="195" y="19920"/>
                  </a:cubicBezTo>
                  <a:lnTo>
                    <a:pt x="206" y="19920"/>
                  </a:lnTo>
                  <a:cubicBezTo>
                    <a:pt x="267" y="19920"/>
                    <a:pt x="322" y="19874"/>
                    <a:pt x="328" y="19808"/>
                  </a:cubicBezTo>
                  <a:lnTo>
                    <a:pt x="328" y="19809"/>
                  </a:lnTo>
                  <a:cubicBezTo>
                    <a:pt x="336" y="19741"/>
                    <a:pt x="284" y="19683"/>
                    <a:pt x="217" y="19676"/>
                  </a:cubicBezTo>
                  <a:cubicBezTo>
                    <a:pt x="212" y="19676"/>
                    <a:pt x="208" y="19676"/>
                    <a:pt x="203" y="19676"/>
                  </a:cubicBezTo>
                  <a:close/>
                  <a:moveTo>
                    <a:pt x="43362" y="21180"/>
                  </a:moveTo>
                  <a:cubicBezTo>
                    <a:pt x="43360" y="21180"/>
                    <a:pt x="43359" y="21181"/>
                    <a:pt x="43358" y="21181"/>
                  </a:cubicBezTo>
                  <a:cubicBezTo>
                    <a:pt x="43291" y="21183"/>
                    <a:pt x="43237" y="21238"/>
                    <a:pt x="43239" y="21306"/>
                  </a:cubicBezTo>
                  <a:cubicBezTo>
                    <a:pt x="43241" y="21373"/>
                    <a:pt x="43296" y="21425"/>
                    <a:pt x="43360" y="21425"/>
                  </a:cubicBezTo>
                  <a:lnTo>
                    <a:pt x="43364" y="21425"/>
                  </a:lnTo>
                  <a:cubicBezTo>
                    <a:pt x="43430" y="21422"/>
                    <a:pt x="43484" y="21368"/>
                    <a:pt x="43483" y="21300"/>
                  </a:cubicBezTo>
                  <a:cubicBezTo>
                    <a:pt x="43480" y="21235"/>
                    <a:pt x="43428" y="21180"/>
                    <a:pt x="43362" y="21180"/>
                  </a:cubicBezTo>
                  <a:close/>
                  <a:moveTo>
                    <a:pt x="121" y="21233"/>
                  </a:moveTo>
                  <a:cubicBezTo>
                    <a:pt x="55" y="21233"/>
                    <a:pt x="1" y="21288"/>
                    <a:pt x="0" y="21353"/>
                  </a:cubicBezTo>
                  <a:cubicBezTo>
                    <a:pt x="0" y="21421"/>
                    <a:pt x="53" y="21476"/>
                    <a:pt x="123" y="21478"/>
                  </a:cubicBezTo>
                  <a:cubicBezTo>
                    <a:pt x="191" y="21478"/>
                    <a:pt x="245" y="21425"/>
                    <a:pt x="245" y="21359"/>
                  </a:cubicBezTo>
                  <a:cubicBezTo>
                    <a:pt x="248" y="21291"/>
                    <a:pt x="192" y="21234"/>
                    <a:pt x="126" y="21233"/>
                  </a:cubicBezTo>
                  <a:cubicBezTo>
                    <a:pt x="124" y="21233"/>
                    <a:pt x="122" y="21233"/>
                    <a:pt x="121" y="21233"/>
                  </a:cubicBezTo>
                  <a:close/>
                  <a:moveTo>
                    <a:pt x="43335" y="22741"/>
                  </a:moveTo>
                  <a:cubicBezTo>
                    <a:pt x="43271" y="22741"/>
                    <a:pt x="43216" y="22793"/>
                    <a:pt x="43213" y="22857"/>
                  </a:cubicBezTo>
                  <a:cubicBezTo>
                    <a:pt x="43209" y="22925"/>
                    <a:pt x="43261" y="22982"/>
                    <a:pt x="43330" y="22987"/>
                  </a:cubicBezTo>
                  <a:lnTo>
                    <a:pt x="43335" y="22987"/>
                  </a:lnTo>
                  <a:cubicBezTo>
                    <a:pt x="43400" y="22987"/>
                    <a:pt x="43453" y="22936"/>
                    <a:pt x="43457" y="22871"/>
                  </a:cubicBezTo>
                  <a:cubicBezTo>
                    <a:pt x="43462" y="22802"/>
                    <a:pt x="43408" y="22745"/>
                    <a:pt x="43342" y="22742"/>
                  </a:cubicBezTo>
                  <a:cubicBezTo>
                    <a:pt x="43340" y="22742"/>
                    <a:pt x="43337" y="22741"/>
                    <a:pt x="43335" y="22741"/>
                  </a:cubicBezTo>
                  <a:close/>
                  <a:moveTo>
                    <a:pt x="153" y="22794"/>
                  </a:moveTo>
                  <a:cubicBezTo>
                    <a:pt x="151" y="22794"/>
                    <a:pt x="148" y="22794"/>
                    <a:pt x="146" y="22795"/>
                  </a:cubicBezTo>
                  <a:cubicBezTo>
                    <a:pt x="77" y="22799"/>
                    <a:pt x="26" y="22856"/>
                    <a:pt x="31" y="22924"/>
                  </a:cubicBezTo>
                  <a:cubicBezTo>
                    <a:pt x="35" y="22989"/>
                    <a:pt x="89" y="23039"/>
                    <a:pt x="155" y="23039"/>
                  </a:cubicBezTo>
                  <a:lnTo>
                    <a:pt x="160" y="23039"/>
                  </a:lnTo>
                  <a:cubicBezTo>
                    <a:pt x="227" y="23035"/>
                    <a:pt x="279" y="22976"/>
                    <a:pt x="275" y="22910"/>
                  </a:cubicBezTo>
                  <a:cubicBezTo>
                    <a:pt x="271" y="22846"/>
                    <a:pt x="216" y="22794"/>
                    <a:pt x="153" y="22794"/>
                  </a:cubicBezTo>
                  <a:close/>
                  <a:moveTo>
                    <a:pt x="43201" y="24295"/>
                  </a:moveTo>
                  <a:cubicBezTo>
                    <a:pt x="43140" y="24295"/>
                    <a:pt x="43087" y="24341"/>
                    <a:pt x="43078" y="24402"/>
                  </a:cubicBezTo>
                  <a:cubicBezTo>
                    <a:pt x="43070" y="24470"/>
                    <a:pt x="43116" y="24532"/>
                    <a:pt x="43185" y="24539"/>
                  </a:cubicBezTo>
                  <a:cubicBezTo>
                    <a:pt x="43188" y="24539"/>
                    <a:pt x="43192" y="24541"/>
                    <a:pt x="43196" y="24541"/>
                  </a:cubicBezTo>
                  <a:cubicBezTo>
                    <a:pt x="43197" y="24541"/>
                    <a:pt x="43198" y="24541"/>
                    <a:pt x="43199" y="24540"/>
                  </a:cubicBezTo>
                  <a:cubicBezTo>
                    <a:pt x="43260" y="24540"/>
                    <a:pt x="43313" y="24496"/>
                    <a:pt x="43322" y="24434"/>
                  </a:cubicBezTo>
                  <a:cubicBezTo>
                    <a:pt x="43330" y="24364"/>
                    <a:pt x="43281" y="24304"/>
                    <a:pt x="43215" y="24296"/>
                  </a:cubicBezTo>
                  <a:cubicBezTo>
                    <a:pt x="43210" y="24295"/>
                    <a:pt x="43206" y="24295"/>
                    <a:pt x="43201" y="24295"/>
                  </a:cubicBezTo>
                  <a:close/>
                  <a:moveTo>
                    <a:pt x="294" y="24350"/>
                  </a:moveTo>
                  <a:cubicBezTo>
                    <a:pt x="289" y="24350"/>
                    <a:pt x="284" y="24350"/>
                    <a:pt x="278" y="24351"/>
                  </a:cubicBezTo>
                  <a:cubicBezTo>
                    <a:pt x="211" y="24358"/>
                    <a:pt x="161" y="24419"/>
                    <a:pt x="172" y="24487"/>
                  </a:cubicBezTo>
                  <a:cubicBezTo>
                    <a:pt x="180" y="24548"/>
                    <a:pt x="232" y="24593"/>
                    <a:pt x="294" y="24594"/>
                  </a:cubicBezTo>
                  <a:lnTo>
                    <a:pt x="310" y="24594"/>
                  </a:lnTo>
                  <a:cubicBezTo>
                    <a:pt x="377" y="24586"/>
                    <a:pt x="424" y="24523"/>
                    <a:pt x="415" y="24456"/>
                  </a:cubicBezTo>
                  <a:cubicBezTo>
                    <a:pt x="406" y="24394"/>
                    <a:pt x="353" y="24350"/>
                    <a:pt x="294" y="24350"/>
                  </a:cubicBezTo>
                  <a:close/>
                  <a:moveTo>
                    <a:pt x="42954" y="25835"/>
                  </a:moveTo>
                  <a:cubicBezTo>
                    <a:pt x="42896" y="25835"/>
                    <a:pt x="42843" y="25877"/>
                    <a:pt x="42832" y="25937"/>
                  </a:cubicBezTo>
                  <a:lnTo>
                    <a:pt x="42832" y="25935"/>
                  </a:lnTo>
                  <a:lnTo>
                    <a:pt x="42832" y="25935"/>
                  </a:lnTo>
                  <a:cubicBezTo>
                    <a:pt x="42818" y="26001"/>
                    <a:pt x="42862" y="26066"/>
                    <a:pt x="42928" y="26080"/>
                  </a:cubicBezTo>
                  <a:cubicBezTo>
                    <a:pt x="42936" y="26082"/>
                    <a:pt x="42944" y="26082"/>
                    <a:pt x="42951" y="26082"/>
                  </a:cubicBezTo>
                  <a:cubicBezTo>
                    <a:pt x="43008" y="26082"/>
                    <a:pt x="43059" y="26041"/>
                    <a:pt x="43071" y="25983"/>
                  </a:cubicBezTo>
                  <a:cubicBezTo>
                    <a:pt x="43085" y="25917"/>
                    <a:pt x="43041" y="25852"/>
                    <a:pt x="42975" y="25837"/>
                  </a:cubicBezTo>
                  <a:cubicBezTo>
                    <a:pt x="42968" y="25836"/>
                    <a:pt x="42961" y="25835"/>
                    <a:pt x="42954" y="25835"/>
                  </a:cubicBezTo>
                  <a:close/>
                  <a:moveTo>
                    <a:pt x="546" y="25888"/>
                  </a:moveTo>
                  <a:cubicBezTo>
                    <a:pt x="537" y="25888"/>
                    <a:pt x="529" y="25889"/>
                    <a:pt x="520" y="25891"/>
                  </a:cubicBezTo>
                  <a:cubicBezTo>
                    <a:pt x="455" y="25906"/>
                    <a:pt x="410" y="25970"/>
                    <a:pt x="425" y="26036"/>
                  </a:cubicBezTo>
                  <a:cubicBezTo>
                    <a:pt x="436" y="26092"/>
                    <a:pt x="485" y="26133"/>
                    <a:pt x="540" y="26133"/>
                  </a:cubicBezTo>
                  <a:cubicBezTo>
                    <a:pt x="541" y="26133"/>
                    <a:pt x="543" y="26133"/>
                    <a:pt x="544" y="26133"/>
                  </a:cubicBezTo>
                  <a:cubicBezTo>
                    <a:pt x="551" y="26133"/>
                    <a:pt x="560" y="26131"/>
                    <a:pt x="567" y="26130"/>
                  </a:cubicBezTo>
                  <a:cubicBezTo>
                    <a:pt x="633" y="26118"/>
                    <a:pt x="678" y="26053"/>
                    <a:pt x="663" y="25986"/>
                  </a:cubicBezTo>
                  <a:cubicBezTo>
                    <a:pt x="652" y="25929"/>
                    <a:pt x="601" y="25888"/>
                    <a:pt x="546" y="25888"/>
                  </a:cubicBezTo>
                  <a:close/>
                  <a:moveTo>
                    <a:pt x="42595" y="27356"/>
                  </a:moveTo>
                  <a:cubicBezTo>
                    <a:pt x="42540" y="27356"/>
                    <a:pt x="42491" y="27391"/>
                    <a:pt x="42476" y="27447"/>
                  </a:cubicBezTo>
                  <a:cubicBezTo>
                    <a:pt x="42457" y="27511"/>
                    <a:pt x="42495" y="27578"/>
                    <a:pt x="42561" y="27596"/>
                  </a:cubicBezTo>
                  <a:cubicBezTo>
                    <a:pt x="42572" y="27599"/>
                    <a:pt x="42583" y="27602"/>
                    <a:pt x="42592" y="27603"/>
                  </a:cubicBezTo>
                  <a:cubicBezTo>
                    <a:pt x="42645" y="27603"/>
                    <a:pt x="42697" y="27565"/>
                    <a:pt x="42711" y="27511"/>
                  </a:cubicBezTo>
                  <a:cubicBezTo>
                    <a:pt x="42728" y="27444"/>
                    <a:pt x="42691" y="27378"/>
                    <a:pt x="42627" y="27360"/>
                  </a:cubicBezTo>
                  <a:cubicBezTo>
                    <a:pt x="42616" y="27357"/>
                    <a:pt x="42605" y="27356"/>
                    <a:pt x="42595" y="27356"/>
                  </a:cubicBezTo>
                  <a:close/>
                  <a:moveTo>
                    <a:pt x="906" y="27407"/>
                  </a:moveTo>
                  <a:cubicBezTo>
                    <a:pt x="895" y="27407"/>
                    <a:pt x="884" y="27409"/>
                    <a:pt x="873" y="27412"/>
                  </a:cubicBezTo>
                  <a:cubicBezTo>
                    <a:pt x="809" y="27428"/>
                    <a:pt x="769" y="27498"/>
                    <a:pt x="789" y="27562"/>
                  </a:cubicBezTo>
                  <a:cubicBezTo>
                    <a:pt x="803" y="27618"/>
                    <a:pt x="851" y="27653"/>
                    <a:pt x="906" y="27653"/>
                  </a:cubicBezTo>
                  <a:cubicBezTo>
                    <a:pt x="916" y="27653"/>
                    <a:pt x="928" y="27650"/>
                    <a:pt x="939" y="27649"/>
                  </a:cubicBezTo>
                  <a:cubicBezTo>
                    <a:pt x="1005" y="27628"/>
                    <a:pt x="1042" y="27562"/>
                    <a:pt x="1023" y="27498"/>
                  </a:cubicBezTo>
                  <a:cubicBezTo>
                    <a:pt x="1009" y="27442"/>
                    <a:pt x="960" y="27407"/>
                    <a:pt x="906" y="27407"/>
                  </a:cubicBezTo>
                  <a:close/>
                  <a:moveTo>
                    <a:pt x="42126" y="28844"/>
                  </a:moveTo>
                  <a:cubicBezTo>
                    <a:pt x="42075" y="28844"/>
                    <a:pt x="42026" y="28876"/>
                    <a:pt x="42007" y="28925"/>
                  </a:cubicBezTo>
                  <a:cubicBezTo>
                    <a:pt x="41987" y="28989"/>
                    <a:pt x="42021" y="29059"/>
                    <a:pt x="42083" y="29082"/>
                  </a:cubicBezTo>
                  <a:cubicBezTo>
                    <a:pt x="42098" y="29088"/>
                    <a:pt x="42111" y="29090"/>
                    <a:pt x="42123" y="29091"/>
                  </a:cubicBezTo>
                  <a:cubicBezTo>
                    <a:pt x="42173" y="29091"/>
                    <a:pt x="42220" y="29058"/>
                    <a:pt x="42239" y="29008"/>
                  </a:cubicBezTo>
                  <a:cubicBezTo>
                    <a:pt x="42264" y="28946"/>
                    <a:pt x="42229" y="28874"/>
                    <a:pt x="42165" y="28850"/>
                  </a:cubicBezTo>
                  <a:cubicBezTo>
                    <a:pt x="42152" y="28846"/>
                    <a:pt x="42139" y="28844"/>
                    <a:pt x="42126" y="28844"/>
                  </a:cubicBezTo>
                  <a:close/>
                  <a:moveTo>
                    <a:pt x="1376" y="28894"/>
                  </a:moveTo>
                  <a:cubicBezTo>
                    <a:pt x="1363" y="28894"/>
                    <a:pt x="1348" y="28896"/>
                    <a:pt x="1334" y="28901"/>
                  </a:cubicBezTo>
                  <a:cubicBezTo>
                    <a:pt x="1272" y="28924"/>
                    <a:pt x="1239" y="28994"/>
                    <a:pt x="1261" y="29059"/>
                  </a:cubicBezTo>
                  <a:cubicBezTo>
                    <a:pt x="1282" y="29108"/>
                    <a:pt x="1328" y="29139"/>
                    <a:pt x="1375" y="29139"/>
                  </a:cubicBezTo>
                  <a:cubicBezTo>
                    <a:pt x="1390" y="29139"/>
                    <a:pt x="1405" y="29137"/>
                    <a:pt x="1416" y="29133"/>
                  </a:cubicBezTo>
                  <a:cubicBezTo>
                    <a:pt x="1482" y="29109"/>
                    <a:pt x="1515" y="29038"/>
                    <a:pt x="1492" y="28976"/>
                  </a:cubicBezTo>
                  <a:cubicBezTo>
                    <a:pt x="1474" y="28925"/>
                    <a:pt x="1427" y="28894"/>
                    <a:pt x="1376" y="28894"/>
                  </a:cubicBezTo>
                  <a:close/>
                  <a:moveTo>
                    <a:pt x="41549" y="30298"/>
                  </a:moveTo>
                  <a:cubicBezTo>
                    <a:pt x="41502" y="30298"/>
                    <a:pt x="41457" y="30325"/>
                    <a:pt x="41437" y="30371"/>
                  </a:cubicBezTo>
                  <a:cubicBezTo>
                    <a:pt x="41409" y="30431"/>
                    <a:pt x="41439" y="30504"/>
                    <a:pt x="41499" y="30532"/>
                  </a:cubicBezTo>
                  <a:cubicBezTo>
                    <a:pt x="41517" y="30539"/>
                    <a:pt x="41532" y="30542"/>
                    <a:pt x="41549" y="30542"/>
                  </a:cubicBezTo>
                  <a:cubicBezTo>
                    <a:pt x="41598" y="30542"/>
                    <a:pt x="41643" y="30516"/>
                    <a:pt x="41663" y="30470"/>
                  </a:cubicBezTo>
                  <a:cubicBezTo>
                    <a:pt x="41691" y="30407"/>
                    <a:pt x="41662" y="30336"/>
                    <a:pt x="41601" y="30309"/>
                  </a:cubicBezTo>
                  <a:cubicBezTo>
                    <a:pt x="41584" y="30301"/>
                    <a:pt x="41566" y="30298"/>
                    <a:pt x="41549" y="30298"/>
                  </a:cubicBezTo>
                  <a:close/>
                  <a:moveTo>
                    <a:pt x="1956" y="30343"/>
                  </a:moveTo>
                  <a:cubicBezTo>
                    <a:pt x="1939" y="30343"/>
                    <a:pt x="1923" y="30346"/>
                    <a:pt x="1907" y="30353"/>
                  </a:cubicBezTo>
                  <a:cubicBezTo>
                    <a:pt x="1845" y="30381"/>
                    <a:pt x="1817" y="30453"/>
                    <a:pt x="1845" y="30514"/>
                  </a:cubicBezTo>
                  <a:cubicBezTo>
                    <a:pt x="1863" y="30560"/>
                    <a:pt x="1907" y="30588"/>
                    <a:pt x="1953" y="30588"/>
                  </a:cubicBezTo>
                  <a:cubicBezTo>
                    <a:pt x="1954" y="30588"/>
                    <a:pt x="1955" y="30588"/>
                    <a:pt x="1956" y="30588"/>
                  </a:cubicBezTo>
                  <a:cubicBezTo>
                    <a:pt x="1974" y="30588"/>
                    <a:pt x="1990" y="30585"/>
                    <a:pt x="2006" y="30577"/>
                  </a:cubicBezTo>
                  <a:cubicBezTo>
                    <a:pt x="2068" y="30550"/>
                    <a:pt x="2095" y="30477"/>
                    <a:pt x="2068" y="30416"/>
                  </a:cubicBezTo>
                  <a:cubicBezTo>
                    <a:pt x="2047" y="30370"/>
                    <a:pt x="2002" y="30343"/>
                    <a:pt x="1956" y="30343"/>
                  </a:cubicBezTo>
                  <a:close/>
                  <a:moveTo>
                    <a:pt x="40869" y="31703"/>
                  </a:moveTo>
                  <a:cubicBezTo>
                    <a:pt x="40826" y="31703"/>
                    <a:pt x="40783" y="31726"/>
                    <a:pt x="40761" y="31768"/>
                  </a:cubicBezTo>
                  <a:cubicBezTo>
                    <a:pt x="40729" y="31829"/>
                    <a:pt x="40751" y="31902"/>
                    <a:pt x="40812" y="31935"/>
                  </a:cubicBezTo>
                  <a:cubicBezTo>
                    <a:pt x="40829" y="31943"/>
                    <a:pt x="40847" y="31949"/>
                    <a:pt x="40865" y="31949"/>
                  </a:cubicBezTo>
                  <a:cubicBezTo>
                    <a:pt x="40866" y="31949"/>
                    <a:pt x="40868" y="31949"/>
                    <a:pt x="40869" y="31949"/>
                  </a:cubicBezTo>
                  <a:cubicBezTo>
                    <a:pt x="40912" y="31949"/>
                    <a:pt x="40954" y="31925"/>
                    <a:pt x="40977" y="31882"/>
                  </a:cubicBezTo>
                  <a:cubicBezTo>
                    <a:pt x="41009" y="31824"/>
                    <a:pt x="40988" y="31749"/>
                    <a:pt x="40926" y="31718"/>
                  </a:cubicBezTo>
                  <a:cubicBezTo>
                    <a:pt x="40908" y="31708"/>
                    <a:pt x="40889" y="31703"/>
                    <a:pt x="40869" y="31703"/>
                  </a:cubicBezTo>
                  <a:close/>
                  <a:moveTo>
                    <a:pt x="2638" y="31745"/>
                  </a:moveTo>
                  <a:cubicBezTo>
                    <a:pt x="2618" y="31745"/>
                    <a:pt x="2598" y="31749"/>
                    <a:pt x="2579" y="31759"/>
                  </a:cubicBezTo>
                  <a:cubicBezTo>
                    <a:pt x="2520" y="31792"/>
                    <a:pt x="2496" y="31866"/>
                    <a:pt x="2530" y="31927"/>
                  </a:cubicBezTo>
                  <a:cubicBezTo>
                    <a:pt x="2552" y="31966"/>
                    <a:pt x="2592" y="31990"/>
                    <a:pt x="2637" y="31990"/>
                  </a:cubicBezTo>
                  <a:cubicBezTo>
                    <a:pt x="2638" y="31990"/>
                    <a:pt x="2638" y="31990"/>
                    <a:pt x="2639" y="31990"/>
                  </a:cubicBezTo>
                  <a:cubicBezTo>
                    <a:pt x="2659" y="31990"/>
                    <a:pt x="2678" y="31985"/>
                    <a:pt x="2696" y="31975"/>
                  </a:cubicBezTo>
                  <a:cubicBezTo>
                    <a:pt x="2757" y="31944"/>
                    <a:pt x="2777" y="31868"/>
                    <a:pt x="2747" y="31810"/>
                  </a:cubicBezTo>
                  <a:cubicBezTo>
                    <a:pt x="2724" y="31768"/>
                    <a:pt x="2682" y="31745"/>
                    <a:pt x="2638" y="31745"/>
                  </a:cubicBezTo>
                  <a:close/>
                  <a:moveTo>
                    <a:pt x="40090" y="33057"/>
                  </a:moveTo>
                  <a:cubicBezTo>
                    <a:pt x="40049" y="33057"/>
                    <a:pt x="40009" y="33078"/>
                    <a:pt x="39987" y="33115"/>
                  </a:cubicBezTo>
                  <a:cubicBezTo>
                    <a:pt x="39948" y="33172"/>
                    <a:pt x="39967" y="33248"/>
                    <a:pt x="40024" y="33283"/>
                  </a:cubicBezTo>
                  <a:cubicBezTo>
                    <a:pt x="40044" y="33296"/>
                    <a:pt x="40064" y="33303"/>
                    <a:pt x="40083" y="33303"/>
                  </a:cubicBezTo>
                  <a:cubicBezTo>
                    <a:pt x="40084" y="33303"/>
                    <a:pt x="40086" y="33303"/>
                    <a:pt x="40087" y="33303"/>
                  </a:cubicBezTo>
                  <a:cubicBezTo>
                    <a:pt x="40129" y="33303"/>
                    <a:pt x="40170" y="33282"/>
                    <a:pt x="40194" y="33244"/>
                  </a:cubicBezTo>
                  <a:lnTo>
                    <a:pt x="40192" y="33244"/>
                  </a:lnTo>
                  <a:cubicBezTo>
                    <a:pt x="40228" y="33187"/>
                    <a:pt x="40212" y="33111"/>
                    <a:pt x="40155" y="33075"/>
                  </a:cubicBezTo>
                  <a:cubicBezTo>
                    <a:pt x="40134" y="33063"/>
                    <a:pt x="40112" y="33057"/>
                    <a:pt x="40090" y="33057"/>
                  </a:cubicBezTo>
                  <a:close/>
                  <a:moveTo>
                    <a:pt x="3418" y="33093"/>
                  </a:moveTo>
                  <a:cubicBezTo>
                    <a:pt x="3396" y="33093"/>
                    <a:pt x="3374" y="33099"/>
                    <a:pt x="3354" y="33112"/>
                  </a:cubicBezTo>
                  <a:cubicBezTo>
                    <a:pt x="3297" y="33149"/>
                    <a:pt x="3279" y="33225"/>
                    <a:pt x="3315" y="33283"/>
                  </a:cubicBezTo>
                  <a:cubicBezTo>
                    <a:pt x="3338" y="33319"/>
                    <a:pt x="3376" y="33339"/>
                    <a:pt x="3415" y="33339"/>
                  </a:cubicBezTo>
                  <a:cubicBezTo>
                    <a:pt x="3416" y="33339"/>
                    <a:pt x="3417" y="33339"/>
                    <a:pt x="3418" y="33339"/>
                  </a:cubicBezTo>
                  <a:cubicBezTo>
                    <a:pt x="3442" y="33339"/>
                    <a:pt x="3463" y="33332"/>
                    <a:pt x="3485" y="33319"/>
                  </a:cubicBezTo>
                  <a:cubicBezTo>
                    <a:pt x="3542" y="33284"/>
                    <a:pt x="3559" y="33209"/>
                    <a:pt x="3522" y="33150"/>
                  </a:cubicBezTo>
                  <a:cubicBezTo>
                    <a:pt x="3499" y="33114"/>
                    <a:pt x="3459" y="33093"/>
                    <a:pt x="3418" y="33093"/>
                  </a:cubicBezTo>
                  <a:close/>
                  <a:moveTo>
                    <a:pt x="39215" y="34350"/>
                  </a:moveTo>
                  <a:cubicBezTo>
                    <a:pt x="39177" y="34350"/>
                    <a:pt x="39140" y="34368"/>
                    <a:pt x="39116" y="34401"/>
                  </a:cubicBezTo>
                  <a:cubicBezTo>
                    <a:pt x="39077" y="34456"/>
                    <a:pt x="39089" y="34533"/>
                    <a:pt x="39143" y="34572"/>
                  </a:cubicBezTo>
                  <a:cubicBezTo>
                    <a:pt x="39164" y="34587"/>
                    <a:pt x="39186" y="34594"/>
                    <a:pt x="39210" y="34594"/>
                  </a:cubicBezTo>
                  <a:cubicBezTo>
                    <a:pt x="39212" y="34594"/>
                    <a:pt x="39213" y="34594"/>
                    <a:pt x="39215" y="34594"/>
                  </a:cubicBezTo>
                  <a:cubicBezTo>
                    <a:pt x="39253" y="34594"/>
                    <a:pt x="39292" y="34576"/>
                    <a:pt x="39314" y="34543"/>
                  </a:cubicBezTo>
                  <a:lnTo>
                    <a:pt x="39314" y="34546"/>
                  </a:lnTo>
                  <a:cubicBezTo>
                    <a:pt x="39355" y="34491"/>
                    <a:pt x="39341" y="34415"/>
                    <a:pt x="39287" y="34373"/>
                  </a:cubicBezTo>
                  <a:cubicBezTo>
                    <a:pt x="39265" y="34358"/>
                    <a:pt x="39240" y="34350"/>
                    <a:pt x="39215" y="34350"/>
                  </a:cubicBezTo>
                  <a:close/>
                  <a:moveTo>
                    <a:pt x="4295" y="34385"/>
                  </a:moveTo>
                  <a:cubicBezTo>
                    <a:pt x="4270" y="34385"/>
                    <a:pt x="4245" y="34393"/>
                    <a:pt x="4223" y="34408"/>
                  </a:cubicBezTo>
                  <a:cubicBezTo>
                    <a:pt x="4170" y="34450"/>
                    <a:pt x="4159" y="34527"/>
                    <a:pt x="4197" y="34579"/>
                  </a:cubicBezTo>
                  <a:cubicBezTo>
                    <a:pt x="4221" y="34613"/>
                    <a:pt x="4257" y="34630"/>
                    <a:pt x="4293" y="34630"/>
                  </a:cubicBezTo>
                  <a:cubicBezTo>
                    <a:pt x="4294" y="34630"/>
                    <a:pt x="4295" y="34630"/>
                    <a:pt x="4296" y="34630"/>
                  </a:cubicBezTo>
                  <a:cubicBezTo>
                    <a:pt x="4322" y="34630"/>
                    <a:pt x="4347" y="34622"/>
                    <a:pt x="4369" y="34606"/>
                  </a:cubicBezTo>
                  <a:cubicBezTo>
                    <a:pt x="4424" y="34565"/>
                    <a:pt x="4435" y="34489"/>
                    <a:pt x="4397" y="34434"/>
                  </a:cubicBezTo>
                  <a:lnTo>
                    <a:pt x="4397" y="34434"/>
                  </a:lnTo>
                  <a:lnTo>
                    <a:pt x="4397" y="34435"/>
                  </a:lnTo>
                  <a:cubicBezTo>
                    <a:pt x="4371" y="34403"/>
                    <a:pt x="4334" y="34385"/>
                    <a:pt x="4295" y="34385"/>
                  </a:cubicBezTo>
                  <a:close/>
                  <a:moveTo>
                    <a:pt x="38247" y="35577"/>
                  </a:moveTo>
                  <a:cubicBezTo>
                    <a:pt x="38212" y="35577"/>
                    <a:pt x="38178" y="35592"/>
                    <a:pt x="38154" y="35621"/>
                  </a:cubicBezTo>
                  <a:cubicBezTo>
                    <a:pt x="38111" y="35672"/>
                    <a:pt x="38117" y="35751"/>
                    <a:pt x="38168" y="35793"/>
                  </a:cubicBezTo>
                  <a:cubicBezTo>
                    <a:pt x="38192" y="35814"/>
                    <a:pt x="38220" y="35823"/>
                    <a:pt x="38249" y="35823"/>
                  </a:cubicBezTo>
                  <a:cubicBezTo>
                    <a:pt x="38281" y="35823"/>
                    <a:pt x="38318" y="35808"/>
                    <a:pt x="38340" y="35781"/>
                  </a:cubicBezTo>
                  <a:lnTo>
                    <a:pt x="38342" y="35781"/>
                  </a:lnTo>
                  <a:cubicBezTo>
                    <a:pt x="38385" y="35727"/>
                    <a:pt x="38380" y="35651"/>
                    <a:pt x="38327" y="35607"/>
                  </a:cubicBezTo>
                  <a:cubicBezTo>
                    <a:pt x="38304" y="35587"/>
                    <a:pt x="38275" y="35577"/>
                    <a:pt x="38247" y="35577"/>
                  </a:cubicBezTo>
                  <a:close/>
                  <a:moveTo>
                    <a:pt x="5264" y="35610"/>
                  </a:moveTo>
                  <a:cubicBezTo>
                    <a:pt x="5236" y="35610"/>
                    <a:pt x="5207" y="35620"/>
                    <a:pt x="5183" y="35639"/>
                  </a:cubicBezTo>
                  <a:cubicBezTo>
                    <a:pt x="5133" y="35684"/>
                    <a:pt x="5128" y="35761"/>
                    <a:pt x="5170" y="35812"/>
                  </a:cubicBezTo>
                  <a:cubicBezTo>
                    <a:pt x="5196" y="35841"/>
                    <a:pt x="5230" y="35854"/>
                    <a:pt x="5264" y="35855"/>
                  </a:cubicBezTo>
                  <a:cubicBezTo>
                    <a:pt x="5292" y="35855"/>
                    <a:pt x="5321" y="35845"/>
                    <a:pt x="5343" y="35825"/>
                  </a:cubicBezTo>
                  <a:cubicBezTo>
                    <a:pt x="5393" y="35783"/>
                    <a:pt x="5401" y="35704"/>
                    <a:pt x="5356" y="35653"/>
                  </a:cubicBezTo>
                  <a:cubicBezTo>
                    <a:pt x="5332" y="35624"/>
                    <a:pt x="5298" y="35610"/>
                    <a:pt x="5264" y="35610"/>
                  </a:cubicBezTo>
                  <a:close/>
                  <a:moveTo>
                    <a:pt x="37198" y="36731"/>
                  </a:moveTo>
                  <a:cubicBezTo>
                    <a:pt x="37166" y="36731"/>
                    <a:pt x="37134" y="36744"/>
                    <a:pt x="37110" y="36768"/>
                  </a:cubicBezTo>
                  <a:cubicBezTo>
                    <a:pt x="37062" y="36818"/>
                    <a:pt x="37065" y="36894"/>
                    <a:pt x="37111" y="36940"/>
                  </a:cubicBezTo>
                  <a:cubicBezTo>
                    <a:pt x="37134" y="36964"/>
                    <a:pt x="37164" y="36976"/>
                    <a:pt x="37195" y="36976"/>
                  </a:cubicBezTo>
                  <a:cubicBezTo>
                    <a:pt x="37197" y="36976"/>
                    <a:pt x="37198" y="36976"/>
                    <a:pt x="37199" y="36976"/>
                  </a:cubicBezTo>
                  <a:cubicBezTo>
                    <a:pt x="37230" y="36976"/>
                    <a:pt x="37261" y="36965"/>
                    <a:pt x="37284" y="36939"/>
                  </a:cubicBezTo>
                  <a:lnTo>
                    <a:pt x="37284" y="36939"/>
                  </a:lnTo>
                  <a:lnTo>
                    <a:pt x="37284" y="36942"/>
                  </a:lnTo>
                  <a:lnTo>
                    <a:pt x="37287" y="36939"/>
                  </a:lnTo>
                  <a:lnTo>
                    <a:pt x="37285" y="36939"/>
                  </a:lnTo>
                  <a:cubicBezTo>
                    <a:pt x="37285" y="36939"/>
                    <a:pt x="37285" y="36939"/>
                    <a:pt x="37285" y="36938"/>
                  </a:cubicBezTo>
                  <a:cubicBezTo>
                    <a:pt x="37334" y="36892"/>
                    <a:pt x="37332" y="36813"/>
                    <a:pt x="37285" y="36766"/>
                  </a:cubicBezTo>
                  <a:cubicBezTo>
                    <a:pt x="37261" y="36743"/>
                    <a:pt x="37229" y="36731"/>
                    <a:pt x="37198" y="36731"/>
                  </a:cubicBezTo>
                  <a:close/>
                  <a:moveTo>
                    <a:pt x="6316" y="36761"/>
                  </a:moveTo>
                  <a:cubicBezTo>
                    <a:pt x="6286" y="36761"/>
                    <a:pt x="6255" y="36772"/>
                    <a:pt x="6231" y="36795"/>
                  </a:cubicBezTo>
                  <a:cubicBezTo>
                    <a:pt x="6183" y="36845"/>
                    <a:pt x="6183" y="36922"/>
                    <a:pt x="6229" y="36970"/>
                  </a:cubicBezTo>
                  <a:cubicBezTo>
                    <a:pt x="6252" y="36993"/>
                    <a:pt x="6284" y="37007"/>
                    <a:pt x="6313" y="37007"/>
                  </a:cubicBezTo>
                  <a:cubicBezTo>
                    <a:pt x="6314" y="37007"/>
                    <a:pt x="6316" y="37007"/>
                    <a:pt x="6317" y="37007"/>
                  </a:cubicBezTo>
                  <a:cubicBezTo>
                    <a:pt x="6349" y="37007"/>
                    <a:pt x="6378" y="36995"/>
                    <a:pt x="6404" y="36972"/>
                  </a:cubicBezTo>
                  <a:cubicBezTo>
                    <a:pt x="6450" y="36923"/>
                    <a:pt x="6450" y="36846"/>
                    <a:pt x="6404" y="36797"/>
                  </a:cubicBezTo>
                  <a:cubicBezTo>
                    <a:pt x="6380" y="36773"/>
                    <a:pt x="6348" y="36761"/>
                    <a:pt x="6316" y="36761"/>
                  </a:cubicBezTo>
                  <a:close/>
                  <a:moveTo>
                    <a:pt x="36067" y="37808"/>
                  </a:moveTo>
                  <a:cubicBezTo>
                    <a:pt x="36038" y="37808"/>
                    <a:pt x="36009" y="37819"/>
                    <a:pt x="35986" y="37840"/>
                  </a:cubicBezTo>
                  <a:cubicBezTo>
                    <a:pt x="35936" y="37882"/>
                    <a:pt x="35929" y="37961"/>
                    <a:pt x="35974" y="38012"/>
                  </a:cubicBezTo>
                  <a:cubicBezTo>
                    <a:pt x="35999" y="38039"/>
                    <a:pt x="36032" y="38053"/>
                    <a:pt x="36066" y="38053"/>
                  </a:cubicBezTo>
                  <a:cubicBezTo>
                    <a:pt x="36095" y="38053"/>
                    <a:pt x="36125" y="38044"/>
                    <a:pt x="36149" y="38022"/>
                  </a:cubicBezTo>
                  <a:cubicBezTo>
                    <a:pt x="36197" y="37977"/>
                    <a:pt x="36204" y="37900"/>
                    <a:pt x="36158" y="37850"/>
                  </a:cubicBezTo>
                  <a:cubicBezTo>
                    <a:pt x="36134" y="37822"/>
                    <a:pt x="36100" y="37808"/>
                    <a:pt x="36067" y="37808"/>
                  </a:cubicBezTo>
                  <a:close/>
                  <a:moveTo>
                    <a:pt x="7450" y="37836"/>
                  </a:moveTo>
                  <a:cubicBezTo>
                    <a:pt x="7417" y="37836"/>
                    <a:pt x="7384" y="37850"/>
                    <a:pt x="7359" y="37877"/>
                  </a:cubicBezTo>
                  <a:cubicBezTo>
                    <a:pt x="7315" y="37928"/>
                    <a:pt x="7319" y="38004"/>
                    <a:pt x="7369" y="38049"/>
                  </a:cubicBezTo>
                  <a:cubicBezTo>
                    <a:pt x="7392" y="38071"/>
                    <a:pt x="7422" y="38080"/>
                    <a:pt x="7451" y="38080"/>
                  </a:cubicBezTo>
                  <a:cubicBezTo>
                    <a:pt x="7485" y="38080"/>
                    <a:pt x="7517" y="38066"/>
                    <a:pt x="7543" y="38039"/>
                  </a:cubicBezTo>
                  <a:cubicBezTo>
                    <a:pt x="7586" y="37988"/>
                    <a:pt x="7582" y="37909"/>
                    <a:pt x="7531" y="37867"/>
                  </a:cubicBezTo>
                  <a:cubicBezTo>
                    <a:pt x="7508" y="37846"/>
                    <a:pt x="7479" y="37836"/>
                    <a:pt x="7450" y="37836"/>
                  </a:cubicBezTo>
                  <a:close/>
                  <a:moveTo>
                    <a:pt x="34860" y="38798"/>
                  </a:moveTo>
                  <a:cubicBezTo>
                    <a:pt x="34834" y="38798"/>
                    <a:pt x="34808" y="38806"/>
                    <a:pt x="34787" y="38823"/>
                  </a:cubicBezTo>
                  <a:cubicBezTo>
                    <a:pt x="34733" y="38865"/>
                    <a:pt x="34722" y="38941"/>
                    <a:pt x="34764" y="38996"/>
                  </a:cubicBezTo>
                  <a:cubicBezTo>
                    <a:pt x="34788" y="39029"/>
                    <a:pt x="34824" y="39045"/>
                    <a:pt x="34861" y="39045"/>
                  </a:cubicBezTo>
                  <a:cubicBezTo>
                    <a:pt x="34886" y="39045"/>
                    <a:pt x="34912" y="39035"/>
                    <a:pt x="34936" y="39019"/>
                  </a:cubicBezTo>
                  <a:cubicBezTo>
                    <a:pt x="34989" y="38978"/>
                    <a:pt x="34999" y="38900"/>
                    <a:pt x="34958" y="38847"/>
                  </a:cubicBezTo>
                  <a:cubicBezTo>
                    <a:pt x="34933" y="38815"/>
                    <a:pt x="34897" y="38798"/>
                    <a:pt x="34860" y="38798"/>
                  </a:cubicBezTo>
                  <a:close/>
                  <a:moveTo>
                    <a:pt x="8659" y="38824"/>
                  </a:moveTo>
                  <a:cubicBezTo>
                    <a:pt x="8621" y="38824"/>
                    <a:pt x="8584" y="38841"/>
                    <a:pt x="8561" y="38873"/>
                  </a:cubicBezTo>
                  <a:cubicBezTo>
                    <a:pt x="8520" y="38927"/>
                    <a:pt x="8530" y="39004"/>
                    <a:pt x="8584" y="39045"/>
                  </a:cubicBezTo>
                  <a:cubicBezTo>
                    <a:pt x="8606" y="39064"/>
                    <a:pt x="8632" y="39071"/>
                    <a:pt x="8656" y="39071"/>
                  </a:cubicBezTo>
                  <a:cubicBezTo>
                    <a:pt x="8693" y="39071"/>
                    <a:pt x="8730" y="39053"/>
                    <a:pt x="8754" y="39022"/>
                  </a:cubicBezTo>
                  <a:cubicBezTo>
                    <a:pt x="8796" y="38966"/>
                    <a:pt x="8785" y="38890"/>
                    <a:pt x="8730" y="38851"/>
                  </a:cubicBezTo>
                  <a:lnTo>
                    <a:pt x="8730" y="38849"/>
                  </a:lnTo>
                  <a:cubicBezTo>
                    <a:pt x="8709" y="38832"/>
                    <a:pt x="8684" y="38824"/>
                    <a:pt x="8659" y="38824"/>
                  </a:cubicBezTo>
                  <a:close/>
                  <a:moveTo>
                    <a:pt x="33589" y="39701"/>
                  </a:moveTo>
                  <a:cubicBezTo>
                    <a:pt x="33565" y="39701"/>
                    <a:pt x="33541" y="39708"/>
                    <a:pt x="33520" y="39722"/>
                  </a:cubicBezTo>
                  <a:cubicBezTo>
                    <a:pt x="33463" y="39760"/>
                    <a:pt x="33450" y="39833"/>
                    <a:pt x="33485" y="39891"/>
                  </a:cubicBezTo>
                  <a:cubicBezTo>
                    <a:pt x="33508" y="39927"/>
                    <a:pt x="33546" y="39946"/>
                    <a:pt x="33586" y="39946"/>
                  </a:cubicBezTo>
                  <a:cubicBezTo>
                    <a:pt x="33587" y="39946"/>
                    <a:pt x="33588" y="39946"/>
                    <a:pt x="33590" y="39945"/>
                  </a:cubicBezTo>
                  <a:cubicBezTo>
                    <a:pt x="33610" y="39945"/>
                    <a:pt x="33634" y="39940"/>
                    <a:pt x="33656" y="39926"/>
                  </a:cubicBezTo>
                  <a:cubicBezTo>
                    <a:pt x="33713" y="39888"/>
                    <a:pt x="33729" y="39814"/>
                    <a:pt x="33691" y="39757"/>
                  </a:cubicBezTo>
                  <a:cubicBezTo>
                    <a:pt x="33668" y="39721"/>
                    <a:pt x="33629" y="39701"/>
                    <a:pt x="33589" y="39701"/>
                  </a:cubicBezTo>
                  <a:close/>
                  <a:moveTo>
                    <a:pt x="9933" y="39725"/>
                  </a:moveTo>
                  <a:cubicBezTo>
                    <a:pt x="9893" y="39725"/>
                    <a:pt x="9854" y="39744"/>
                    <a:pt x="9830" y="39781"/>
                  </a:cubicBezTo>
                  <a:cubicBezTo>
                    <a:pt x="9796" y="39838"/>
                    <a:pt x="9811" y="39914"/>
                    <a:pt x="9868" y="39952"/>
                  </a:cubicBezTo>
                  <a:cubicBezTo>
                    <a:pt x="9886" y="39962"/>
                    <a:pt x="9908" y="39970"/>
                    <a:pt x="9930" y="39970"/>
                  </a:cubicBezTo>
                  <a:cubicBezTo>
                    <a:pt x="9931" y="39970"/>
                    <a:pt x="9932" y="39970"/>
                    <a:pt x="9934" y="39970"/>
                  </a:cubicBezTo>
                  <a:cubicBezTo>
                    <a:pt x="9974" y="39970"/>
                    <a:pt x="10014" y="39952"/>
                    <a:pt x="10036" y="39914"/>
                  </a:cubicBezTo>
                  <a:cubicBezTo>
                    <a:pt x="10074" y="39859"/>
                    <a:pt x="10058" y="39783"/>
                    <a:pt x="10001" y="39745"/>
                  </a:cubicBezTo>
                  <a:cubicBezTo>
                    <a:pt x="9980" y="39732"/>
                    <a:pt x="9957" y="39725"/>
                    <a:pt x="9933" y="39725"/>
                  </a:cubicBezTo>
                  <a:close/>
                  <a:moveTo>
                    <a:pt x="32253" y="40510"/>
                  </a:moveTo>
                  <a:cubicBezTo>
                    <a:pt x="32233" y="40510"/>
                    <a:pt x="32213" y="40514"/>
                    <a:pt x="32194" y="40524"/>
                  </a:cubicBezTo>
                  <a:cubicBezTo>
                    <a:pt x="32136" y="40559"/>
                    <a:pt x="32114" y="40632"/>
                    <a:pt x="32148" y="40693"/>
                  </a:cubicBezTo>
                  <a:cubicBezTo>
                    <a:pt x="32168" y="40732"/>
                    <a:pt x="32210" y="40756"/>
                    <a:pt x="32255" y="40757"/>
                  </a:cubicBezTo>
                  <a:cubicBezTo>
                    <a:pt x="32276" y="40757"/>
                    <a:pt x="32296" y="40751"/>
                    <a:pt x="32316" y="40741"/>
                  </a:cubicBezTo>
                  <a:cubicBezTo>
                    <a:pt x="32374" y="40707"/>
                    <a:pt x="32396" y="40632"/>
                    <a:pt x="32362" y="40574"/>
                  </a:cubicBezTo>
                  <a:cubicBezTo>
                    <a:pt x="32339" y="40532"/>
                    <a:pt x="32297" y="40510"/>
                    <a:pt x="32253" y="40510"/>
                  </a:cubicBezTo>
                  <a:close/>
                  <a:moveTo>
                    <a:pt x="11272" y="40532"/>
                  </a:moveTo>
                  <a:cubicBezTo>
                    <a:pt x="11229" y="40532"/>
                    <a:pt x="11188" y="40555"/>
                    <a:pt x="11165" y="40595"/>
                  </a:cubicBezTo>
                  <a:cubicBezTo>
                    <a:pt x="11131" y="40654"/>
                    <a:pt x="11153" y="40729"/>
                    <a:pt x="11212" y="40762"/>
                  </a:cubicBezTo>
                  <a:lnTo>
                    <a:pt x="11213" y="40762"/>
                  </a:lnTo>
                  <a:cubicBezTo>
                    <a:pt x="11229" y="40771"/>
                    <a:pt x="11250" y="40776"/>
                    <a:pt x="11269" y="40776"/>
                  </a:cubicBezTo>
                  <a:cubicBezTo>
                    <a:pt x="11271" y="40776"/>
                    <a:pt x="11272" y="40776"/>
                    <a:pt x="11274" y="40776"/>
                  </a:cubicBezTo>
                  <a:cubicBezTo>
                    <a:pt x="11316" y="40776"/>
                    <a:pt x="11358" y="40753"/>
                    <a:pt x="11381" y="40714"/>
                  </a:cubicBezTo>
                  <a:cubicBezTo>
                    <a:pt x="11412" y="40656"/>
                    <a:pt x="11391" y="40579"/>
                    <a:pt x="11332" y="40548"/>
                  </a:cubicBezTo>
                  <a:cubicBezTo>
                    <a:pt x="11313" y="40537"/>
                    <a:pt x="11292" y="40532"/>
                    <a:pt x="11272" y="40532"/>
                  </a:cubicBezTo>
                  <a:close/>
                  <a:moveTo>
                    <a:pt x="30865" y="41219"/>
                  </a:moveTo>
                  <a:cubicBezTo>
                    <a:pt x="30848" y="41219"/>
                    <a:pt x="30830" y="41222"/>
                    <a:pt x="30814" y="41230"/>
                  </a:cubicBezTo>
                  <a:cubicBezTo>
                    <a:pt x="30751" y="41260"/>
                    <a:pt x="30726" y="41332"/>
                    <a:pt x="30756" y="41394"/>
                  </a:cubicBezTo>
                  <a:cubicBezTo>
                    <a:pt x="30775" y="41439"/>
                    <a:pt x="30820" y="41463"/>
                    <a:pt x="30865" y="41463"/>
                  </a:cubicBezTo>
                  <a:cubicBezTo>
                    <a:pt x="30882" y="41463"/>
                    <a:pt x="30900" y="41460"/>
                    <a:pt x="30917" y="41452"/>
                  </a:cubicBezTo>
                  <a:cubicBezTo>
                    <a:pt x="30979" y="41425"/>
                    <a:pt x="31004" y="41352"/>
                    <a:pt x="30976" y="41291"/>
                  </a:cubicBezTo>
                  <a:cubicBezTo>
                    <a:pt x="30955" y="41245"/>
                    <a:pt x="30911" y="41219"/>
                    <a:pt x="30865" y="41219"/>
                  </a:cubicBezTo>
                  <a:close/>
                  <a:moveTo>
                    <a:pt x="12663" y="41240"/>
                  </a:moveTo>
                  <a:cubicBezTo>
                    <a:pt x="12617" y="41240"/>
                    <a:pt x="12574" y="41266"/>
                    <a:pt x="12552" y="41311"/>
                  </a:cubicBezTo>
                  <a:cubicBezTo>
                    <a:pt x="12525" y="41372"/>
                    <a:pt x="12551" y="41444"/>
                    <a:pt x="12613" y="41473"/>
                  </a:cubicBezTo>
                  <a:cubicBezTo>
                    <a:pt x="12629" y="41482"/>
                    <a:pt x="12646" y="41486"/>
                    <a:pt x="12665" y="41487"/>
                  </a:cubicBezTo>
                  <a:cubicBezTo>
                    <a:pt x="12712" y="41487"/>
                    <a:pt x="12754" y="41458"/>
                    <a:pt x="12776" y="41415"/>
                  </a:cubicBezTo>
                  <a:cubicBezTo>
                    <a:pt x="12804" y="41352"/>
                    <a:pt x="12778" y="41279"/>
                    <a:pt x="12716" y="41252"/>
                  </a:cubicBezTo>
                  <a:cubicBezTo>
                    <a:pt x="12699" y="41244"/>
                    <a:pt x="12681" y="41240"/>
                    <a:pt x="12663" y="41240"/>
                  </a:cubicBezTo>
                  <a:close/>
                  <a:moveTo>
                    <a:pt x="29428" y="41828"/>
                  </a:moveTo>
                  <a:cubicBezTo>
                    <a:pt x="29414" y="41828"/>
                    <a:pt x="29400" y="41830"/>
                    <a:pt x="29385" y="41835"/>
                  </a:cubicBezTo>
                  <a:lnTo>
                    <a:pt x="29386" y="41835"/>
                  </a:lnTo>
                  <a:cubicBezTo>
                    <a:pt x="29321" y="41859"/>
                    <a:pt x="29290" y="41929"/>
                    <a:pt x="29314" y="41994"/>
                  </a:cubicBezTo>
                  <a:cubicBezTo>
                    <a:pt x="29333" y="42043"/>
                    <a:pt x="29380" y="42072"/>
                    <a:pt x="29429" y="42073"/>
                  </a:cubicBezTo>
                  <a:cubicBezTo>
                    <a:pt x="29442" y="42073"/>
                    <a:pt x="29459" y="42070"/>
                    <a:pt x="29471" y="42065"/>
                  </a:cubicBezTo>
                  <a:cubicBezTo>
                    <a:pt x="29536" y="42039"/>
                    <a:pt x="29569" y="41967"/>
                    <a:pt x="29543" y="41906"/>
                  </a:cubicBezTo>
                  <a:cubicBezTo>
                    <a:pt x="29525" y="41858"/>
                    <a:pt x="29479" y="41828"/>
                    <a:pt x="29428" y="41828"/>
                  </a:cubicBezTo>
                  <a:close/>
                  <a:moveTo>
                    <a:pt x="14107" y="41845"/>
                  </a:moveTo>
                  <a:cubicBezTo>
                    <a:pt x="14057" y="41845"/>
                    <a:pt x="14009" y="41875"/>
                    <a:pt x="13992" y="41925"/>
                  </a:cubicBezTo>
                  <a:cubicBezTo>
                    <a:pt x="13967" y="41987"/>
                    <a:pt x="13999" y="42058"/>
                    <a:pt x="14061" y="42082"/>
                  </a:cubicBezTo>
                  <a:cubicBezTo>
                    <a:pt x="14077" y="42088"/>
                    <a:pt x="14090" y="42090"/>
                    <a:pt x="14107" y="42090"/>
                  </a:cubicBezTo>
                  <a:cubicBezTo>
                    <a:pt x="14156" y="42090"/>
                    <a:pt x="14202" y="42060"/>
                    <a:pt x="14221" y="42011"/>
                  </a:cubicBezTo>
                  <a:cubicBezTo>
                    <a:pt x="14244" y="41946"/>
                    <a:pt x="14212" y="41876"/>
                    <a:pt x="14149" y="41852"/>
                  </a:cubicBezTo>
                  <a:cubicBezTo>
                    <a:pt x="14135" y="41847"/>
                    <a:pt x="14121" y="41845"/>
                    <a:pt x="14107" y="41845"/>
                  </a:cubicBezTo>
                  <a:close/>
                  <a:moveTo>
                    <a:pt x="27951" y="42327"/>
                  </a:moveTo>
                  <a:cubicBezTo>
                    <a:pt x="27939" y="42327"/>
                    <a:pt x="27927" y="42329"/>
                    <a:pt x="27915" y="42332"/>
                  </a:cubicBezTo>
                  <a:cubicBezTo>
                    <a:pt x="27851" y="42352"/>
                    <a:pt x="27814" y="42421"/>
                    <a:pt x="27832" y="42485"/>
                  </a:cubicBezTo>
                  <a:cubicBezTo>
                    <a:pt x="27851" y="42539"/>
                    <a:pt x="27898" y="42572"/>
                    <a:pt x="27951" y="42572"/>
                  </a:cubicBezTo>
                  <a:cubicBezTo>
                    <a:pt x="27962" y="42572"/>
                    <a:pt x="27975" y="42572"/>
                    <a:pt x="27986" y="42568"/>
                  </a:cubicBezTo>
                  <a:cubicBezTo>
                    <a:pt x="28050" y="42549"/>
                    <a:pt x="28088" y="42480"/>
                    <a:pt x="28069" y="42415"/>
                  </a:cubicBezTo>
                  <a:cubicBezTo>
                    <a:pt x="28053" y="42362"/>
                    <a:pt x="28004" y="42327"/>
                    <a:pt x="27951" y="42327"/>
                  </a:cubicBezTo>
                  <a:close/>
                  <a:moveTo>
                    <a:pt x="15584" y="42343"/>
                  </a:moveTo>
                  <a:cubicBezTo>
                    <a:pt x="15530" y="42343"/>
                    <a:pt x="15483" y="42377"/>
                    <a:pt x="15467" y="42431"/>
                  </a:cubicBezTo>
                  <a:cubicBezTo>
                    <a:pt x="15447" y="42495"/>
                    <a:pt x="15485" y="42563"/>
                    <a:pt x="15550" y="42582"/>
                  </a:cubicBezTo>
                  <a:lnTo>
                    <a:pt x="15550" y="42583"/>
                  </a:lnTo>
                  <a:cubicBezTo>
                    <a:pt x="15561" y="42585"/>
                    <a:pt x="15574" y="42588"/>
                    <a:pt x="15585" y="42588"/>
                  </a:cubicBezTo>
                  <a:cubicBezTo>
                    <a:pt x="15638" y="42588"/>
                    <a:pt x="15688" y="42552"/>
                    <a:pt x="15703" y="42499"/>
                  </a:cubicBezTo>
                  <a:cubicBezTo>
                    <a:pt x="15720" y="42435"/>
                    <a:pt x="15685" y="42366"/>
                    <a:pt x="15620" y="42348"/>
                  </a:cubicBezTo>
                  <a:cubicBezTo>
                    <a:pt x="15608" y="42344"/>
                    <a:pt x="15596" y="42343"/>
                    <a:pt x="15584" y="42343"/>
                  </a:cubicBezTo>
                  <a:close/>
                  <a:moveTo>
                    <a:pt x="26439" y="42721"/>
                  </a:moveTo>
                  <a:cubicBezTo>
                    <a:pt x="26431" y="42721"/>
                    <a:pt x="26423" y="42722"/>
                    <a:pt x="26416" y="42723"/>
                  </a:cubicBezTo>
                  <a:cubicBezTo>
                    <a:pt x="26348" y="42739"/>
                    <a:pt x="26307" y="42804"/>
                    <a:pt x="26321" y="42871"/>
                  </a:cubicBezTo>
                  <a:cubicBezTo>
                    <a:pt x="26334" y="42928"/>
                    <a:pt x="26383" y="42966"/>
                    <a:pt x="26441" y="42967"/>
                  </a:cubicBezTo>
                  <a:cubicBezTo>
                    <a:pt x="26451" y="42967"/>
                    <a:pt x="26458" y="42965"/>
                    <a:pt x="26468" y="42964"/>
                  </a:cubicBezTo>
                  <a:cubicBezTo>
                    <a:pt x="26534" y="42950"/>
                    <a:pt x="26576" y="42883"/>
                    <a:pt x="26561" y="42819"/>
                  </a:cubicBezTo>
                  <a:cubicBezTo>
                    <a:pt x="26548" y="42760"/>
                    <a:pt x="26495" y="42721"/>
                    <a:pt x="26439" y="42721"/>
                  </a:cubicBezTo>
                  <a:close/>
                  <a:moveTo>
                    <a:pt x="17098" y="42732"/>
                  </a:moveTo>
                  <a:cubicBezTo>
                    <a:pt x="17040" y="42732"/>
                    <a:pt x="16989" y="42771"/>
                    <a:pt x="16975" y="42829"/>
                  </a:cubicBezTo>
                  <a:cubicBezTo>
                    <a:pt x="16961" y="42894"/>
                    <a:pt x="17002" y="42960"/>
                    <a:pt x="17069" y="42974"/>
                  </a:cubicBezTo>
                  <a:cubicBezTo>
                    <a:pt x="17075" y="42976"/>
                    <a:pt x="17080" y="42976"/>
                    <a:pt x="17086" y="42976"/>
                  </a:cubicBezTo>
                  <a:cubicBezTo>
                    <a:pt x="17089" y="42976"/>
                    <a:pt x="17093" y="42976"/>
                    <a:pt x="17096" y="42975"/>
                  </a:cubicBezTo>
                  <a:cubicBezTo>
                    <a:pt x="17151" y="42975"/>
                    <a:pt x="17201" y="42936"/>
                    <a:pt x="17216" y="42879"/>
                  </a:cubicBezTo>
                  <a:cubicBezTo>
                    <a:pt x="17229" y="42812"/>
                    <a:pt x="17188" y="42747"/>
                    <a:pt x="17121" y="42734"/>
                  </a:cubicBezTo>
                  <a:cubicBezTo>
                    <a:pt x="17113" y="42732"/>
                    <a:pt x="17105" y="42732"/>
                    <a:pt x="17098" y="42732"/>
                  </a:cubicBezTo>
                  <a:close/>
                  <a:moveTo>
                    <a:pt x="24905" y="43002"/>
                  </a:moveTo>
                  <a:cubicBezTo>
                    <a:pt x="24899" y="43002"/>
                    <a:pt x="24893" y="43003"/>
                    <a:pt x="24887" y="43003"/>
                  </a:cubicBezTo>
                  <a:cubicBezTo>
                    <a:pt x="24819" y="43013"/>
                    <a:pt x="24774" y="43075"/>
                    <a:pt x="24785" y="43142"/>
                  </a:cubicBezTo>
                  <a:cubicBezTo>
                    <a:pt x="24792" y="43204"/>
                    <a:pt x="24845" y="43246"/>
                    <a:pt x="24905" y="43246"/>
                  </a:cubicBezTo>
                  <a:lnTo>
                    <a:pt x="24923" y="43246"/>
                  </a:lnTo>
                  <a:cubicBezTo>
                    <a:pt x="24990" y="43237"/>
                    <a:pt x="25036" y="43174"/>
                    <a:pt x="25026" y="43107"/>
                  </a:cubicBezTo>
                  <a:cubicBezTo>
                    <a:pt x="25017" y="43048"/>
                    <a:pt x="24966" y="43002"/>
                    <a:pt x="24905" y="43002"/>
                  </a:cubicBezTo>
                  <a:close/>
                  <a:moveTo>
                    <a:pt x="18631" y="43010"/>
                  </a:moveTo>
                  <a:cubicBezTo>
                    <a:pt x="18572" y="43010"/>
                    <a:pt x="18521" y="43055"/>
                    <a:pt x="18511" y="43116"/>
                  </a:cubicBezTo>
                  <a:cubicBezTo>
                    <a:pt x="18501" y="43182"/>
                    <a:pt x="18546" y="43244"/>
                    <a:pt x="18615" y="43255"/>
                  </a:cubicBezTo>
                  <a:lnTo>
                    <a:pt x="18634" y="43255"/>
                  </a:lnTo>
                  <a:cubicBezTo>
                    <a:pt x="18692" y="43255"/>
                    <a:pt x="18745" y="43211"/>
                    <a:pt x="18753" y="43151"/>
                  </a:cubicBezTo>
                  <a:cubicBezTo>
                    <a:pt x="18763" y="43084"/>
                    <a:pt x="18718" y="43022"/>
                    <a:pt x="18649" y="43012"/>
                  </a:cubicBezTo>
                  <a:cubicBezTo>
                    <a:pt x="18643" y="43011"/>
                    <a:pt x="18637" y="43010"/>
                    <a:pt x="18631" y="43010"/>
                  </a:cubicBezTo>
                  <a:close/>
                  <a:moveTo>
                    <a:pt x="23354" y="43174"/>
                  </a:moveTo>
                  <a:cubicBezTo>
                    <a:pt x="23351" y="43174"/>
                    <a:pt x="23348" y="43174"/>
                    <a:pt x="23345" y="43175"/>
                  </a:cubicBezTo>
                  <a:cubicBezTo>
                    <a:pt x="23277" y="43179"/>
                    <a:pt x="23227" y="43237"/>
                    <a:pt x="23231" y="43306"/>
                  </a:cubicBezTo>
                  <a:cubicBezTo>
                    <a:pt x="23235" y="43369"/>
                    <a:pt x="23291" y="43418"/>
                    <a:pt x="23354" y="43418"/>
                  </a:cubicBezTo>
                  <a:cubicBezTo>
                    <a:pt x="23355" y="43418"/>
                    <a:pt x="23361" y="43418"/>
                    <a:pt x="23362" y="43417"/>
                  </a:cubicBezTo>
                  <a:cubicBezTo>
                    <a:pt x="23431" y="43413"/>
                    <a:pt x="23480" y="43355"/>
                    <a:pt x="23476" y="43287"/>
                  </a:cubicBezTo>
                  <a:cubicBezTo>
                    <a:pt x="23471" y="43223"/>
                    <a:pt x="23417" y="43174"/>
                    <a:pt x="23354" y="43174"/>
                  </a:cubicBezTo>
                  <a:close/>
                  <a:moveTo>
                    <a:pt x="20180" y="43178"/>
                  </a:moveTo>
                  <a:cubicBezTo>
                    <a:pt x="20118" y="43178"/>
                    <a:pt x="20065" y="43227"/>
                    <a:pt x="20060" y="43291"/>
                  </a:cubicBezTo>
                  <a:cubicBezTo>
                    <a:pt x="20056" y="43359"/>
                    <a:pt x="20107" y="43417"/>
                    <a:pt x="20174" y="43422"/>
                  </a:cubicBezTo>
                  <a:cubicBezTo>
                    <a:pt x="20177" y="43422"/>
                    <a:pt x="20180" y="43423"/>
                    <a:pt x="20181" y="43424"/>
                  </a:cubicBezTo>
                  <a:cubicBezTo>
                    <a:pt x="20247" y="43424"/>
                    <a:pt x="20301" y="43374"/>
                    <a:pt x="20305" y="43308"/>
                  </a:cubicBezTo>
                  <a:cubicBezTo>
                    <a:pt x="20310" y="43241"/>
                    <a:pt x="20259" y="43183"/>
                    <a:pt x="20191" y="43179"/>
                  </a:cubicBezTo>
                  <a:cubicBezTo>
                    <a:pt x="20187" y="43178"/>
                    <a:pt x="20183" y="43178"/>
                    <a:pt x="20180" y="43178"/>
                  </a:cubicBezTo>
                  <a:close/>
                  <a:moveTo>
                    <a:pt x="21800" y="43234"/>
                  </a:moveTo>
                  <a:cubicBezTo>
                    <a:pt x="21798" y="43234"/>
                    <a:pt x="21796" y="43234"/>
                    <a:pt x="21794" y="43234"/>
                  </a:cubicBezTo>
                  <a:cubicBezTo>
                    <a:pt x="21784" y="43234"/>
                    <a:pt x="21777" y="43234"/>
                    <a:pt x="21768" y="43235"/>
                  </a:cubicBezTo>
                  <a:cubicBezTo>
                    <a:pt x="21758" y="43234"/>
                    <a:pt x="21751" y="43234"/>
                    <a:pt x="21742" y="43234"/>
                  </a:cubicBezTo>
                  <a:cubicBezTo>
                    <a:pt x="21674" y="43234"/>
                    <a:pt x="21619" y="43288"/>
                    <a:pt x="21619" y="43355"/>
                  </a:cubicBezTo>
                  <a:cubicBezTo>
                    <a:pt x="21619" y="43423"/>
                    <a:pt x="21674" y="43479"/>
                    <a:pt x="21742" y="43479"/>
                  </a:cubicBezTo>
                  <a:cubicBezTo>
                    <a:pt x="21751" y="43479"/>
                    <a:pt x="21761" y="43475"/>
                    <a:pt x="21768" y="43474"/>
                  </a:cubicBezTo>
                  <a:cubicBezTo>
                    <a:pt x="21777" y="43475"/>
                    <a:pt x="21787" y="43479"/>
                    <a:pt x="21794" y="43479"/>
                  </a:cubicBezTo>
                  <a:cubicBezTo>
                    <a:pt x="21863" y="43478"/>
                    <a:pt x="21918" y="43422"/>
                    <a:pt x="21918" y="43355"/>
                  </a:cubicBezTo>
                  <a:cubicBezTo>
                    <a:pt x="21918" y="43288"/>
                    <a:pt x="21866" y="43234"/>
                    <a:pt x="21800" y="43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5489900" y="3878638"/>
              <a:ext cx="999525" cy="999600"/>
            </a:xfrm>
            <a:custGeom>
              <a:avLst/>
              <a:gdLst/>
              <a:ahLst/>
              <a:cxnLst/>
              <a:rect l="l" t="t" r="r" b="b"/>
              <a:pathLst>
                <a:path w="39981" h="39984" extrusionOk="0">
                  <a:moveTo>
                    <a:pt x="19965" y="0"/>
                  </a:moveTo>
                  <a:cubicBezTo>
                    <a:pt x="19886" y="0"/>
                    <a:pt x="19818" y="67"/>
                    <a:pt x="19818" y="150"/>
                  </a:cubicBezTo>
                  <a:cubicBezTo>
                    <a:pt x="19818" y="231"/>
                    <a:pt x="19885" y="294"/>
                    <a:pt x="19963" y="294"/>
                  </a:cubicBezTo>
                  <a:cubicBezTo>
                    <a:pt x="19963" y="294"/>
                    <a:pt x="19964" y="294"/>
                    <a:pt x="19965" y="294"/>
                  </a:cubicBezTo>
                  <a:cubicBezTo>
                    <a:pt x="20046" y="294"/>
                    <a:pt x="20111" y="231"/>
                    <a:pt x="20111" y="148"/>
                  </a:cubicBezTo>
                  <a:cubicBezTo>
                    <a:pt x="20111" y="67"/>
                    <a:pt x="20047" y="0"/>
                    <a:pt x="19965" y="0"/>
                  </a:cubicBezTo>
                  <a:close/>
                  <a:moveTo>
                    <a:pt x="21525" y="60"/>
                  </a:moveTo>
                  <a:cubicBezTo>
                    <a:pt x="21447" y="60"/>
                    <a:pt x="21383" y="118"/>
                    <a:pt x="21376" y="197"/>
                  </a:cubicBezTo>
                  <a:cubicBezTo>
                    <a:pt x="21370" y="278"/>
                    <a:pt x="21431" y="350"/>
                    <a:pt x="21511" y="355"/>
                  </a:cubicBezTo>
                  <a:lnTo>
                    <a:pt x="21524" y="354"/>
                  </a:lnTo>
                  <a:cubicBezTo>
                    <a:pt x="21598" y="354"/>
                    <a:pt x="21664" y="296"/>
                    <a:pt x="21670" y="219"/>
                  </a:cubicBezTo>
                  <a:cubicBezTo>
                    <a:pt x="21676" y="139"/>
                    <a:pt x="21615" y="68"/>
                    <a:pt x="21535" y="60"/>
                  </a:cubicBezTo>
                  <a:cubicBezTo>
                    <a:pt x="21532" y="60"/>
                    <a:pt x="21528" y="60"/>
                    <a:pt x="21525" y="60"/>
                  </a:cubicBezTo>
                  <a:close/>
                  <a:moveTo>
                    <a:pt x="18411" y="64"/>
                  </a:moveTo>
                  <a:cubicBezTo>
                    <a:pt x="18407" y="64"/>
                    <a:pt x="18403" y="64"/>
                    <a:pt x="18398" y="65"/>
                  </a:cubicBezTo>
                  <a:cubicBezTo>
                    <a:pt x="18316" y="70"/>
                    <a:pt x="18257" y="139"/>
                    <a:pt x="18263" y="222"/>
                  </a:cubicBezTo>
                  <a:cubicBezTo>
                    <a:pt x="18269" y="300"/>
                    <a:pt x="18334" y="358"/>
                    <a:pt x="18410" y="358"/>
                  </a:cubicBezTo>
                  <a:lnTo>
                    <a:pt x="18422" y="358"/>
                  </a:lnTo>
                  <a:cubicBezTo>
                    <a:pt x="18502" y="352"/>
                    <a:pt x="18563" y="279"/>
                    <a:pt x="18555" y="199"/>
                  </a:cubicBezTo>
                  <a:cubicBezTo>
                    <a:pt x="18549" y="123"/>
                    <a:pt x="18486" y="64"/>
                    <a:pt x="18411" y="64"/>
                  </a:cubicBezTo>
                  <a:close/>
                  <a:moveTo>
                    <a:pt x="23069" y="239"/>
                  </a:moveTo>
                  <a:cubicBezTo>
                    <a:pt x="22997" y="239"/>
                    <a:pt x="22935" y="291"/>
                    <a:pt x="22925" y="363"/>
                  </a:cubicBezTo>
                  <a:cubicBezTo>
                    <a:pt x="22912" y="444"/>
                    <a:pt x="22966" y="519"/>
                    <a:pt x="23046" y="532"/>
                  </a:cubicBezTo>
                  <a:lnTo>
                    <a:pt x="23070" y="532"/>
                  </a:lnTo>
                  <a:cubicBezTo>
                    <a:pt x="23142" y="532"/>
                    <a:pt x="23204" y="482"/>
                    <a:pt x="23215" y="409"/>
                  </a:cubicBezTo>
                  <a:cubicBezTo>
                    <a:pt x="23227" y="329"/>
                    <a:pt x="23173" y="254"/>
                    <a:pt x="23092" y="241"/>
                  </a:cubicBezTo>
                  <a:cubicBezTo>
                    <a:pt x="23084" y="240"/>
                    <a:pt x="23076" y="239"/>
                    <a:pt x="23069" y="239"/>
                  </a:cubicBezTo>
                  <a:close/>
                  <a:moveTo>
                    <a:pt x="16862" y="247"/>
                  </a:moveTo>
                  <a:cubicBezTo>
                    <a:pt x="16854" y="247"/>
                    <a:pt x="16847" y="247"/>
                    <a:pt x="16840" y="248"/>
                  </a:cubicBezTo>
                  <a:cubicBezTo>
                    <a:pt x="16759" y="262"/>
                    <a:pt x="16703" y="336"/>
                    <a:pt x="16718" y="417"/>
                  </a:cubicBezTo>
                  <a:cubicBezTo>
                    <a:pt x="16729" y="489"/>
                    <a:pt x="16789" y="540"/>
                    <a:pt x="16859" y="540"/>
                  </a:cubicBezTo>
                  <a:cubicBezTo>
                    <a:pt x="16860" y="540"/>
                    <a:pt x="16862" y="540"/>
                    <a:pt x="16863" y="540"/>
                  </a:cubicBezTo>
                  <a:cubicBezTo>
                    <a:pt x="16870" y="540"/>
                    <a:pt x="16879" y="540"/>
                    <a:pt x="16887" y="539"/>
                  </a:cubicBezTo>
                  <a:cubicBezTo>
                    <a:pt x="16967" y="527"/>
                    <a:pt x="17022" y="452"/>
                    <a:pt x="17008" y="372"/>
                  </a:cubicBezTo>
                  <a:cubicBezTo>
                    <a:pt x="16998" y="298"/>
                    <a:pt x="16933" y="247"/>
                    <a:pt x="16862" y="247"/>
                  </a:cubicBezTo>
                  <a:close/>
                  <a:moveTo>
                    <a:pt x="24599" y="538"/>
                  </a:moveTo>
                  <a:cubicBezTo>
                    <a:pt x="24533" y="538"/>
                    <a:pt x="24472" y="584"/>
                    <a:pt x="24455" y="652"/>
                  </a:cubicBezTo>
                  <a:cubicBezTo>
                    <a:pt x="24438" y="731"/>
                    <a:pt x="24485" y="811"/>
                    <a:pt x="24565" y="830"/>
                  </a:cubicBezTo>
                  <a:cubicBezTo>
                    <a:pt x="24576" y="833"/>
                    <a:pt x="24586" y="834"/>
                    <a:pt x="24599" y="834"/>
                  </a:cubicBezTo>
                  <a:cubicBezTo>
                    <a:pt x="24665" y="834"/>
                    <a:pt x="24726" y="787"/>
                    <a:pt x="24741" y="720"/>
                  </a:cubicBezTo>
                  <a:cubicBezTo>
                    <a:pt x="24761" y="640"/>
                    <a:pt x="24711" y="560"/>
                    <a:pt x="24631" y="542"/>
                  </a:cubicBezTo>
                  <a:cubicBezTo>
                    <a:pt x="24621" y="539"/>
                    <a:pt x="24610" y="538"/>
                    <a:pt x="24599" y="538"/>
                  </a:cubicBezTo>
                  <a:close/>
                  <a:moveTo>
                    <a:pt x="15334" y="552"/>
                  </a:moveTo>
                  <a:cubicBezTo>
                    <a:pt x="15324" y="552"/>
                    <a:pt x="15313" y="553"/>
                    <a:pt x="15302" y="555"/>
                  </a:cubicBezTo>
                  <a:lnTo>
                    <a:pt x="15302" y="557"/>
                  </a:lnTo>
                  <a:cubicBezTo>
                    <a:pt x="15222" y="574"/>
                    <a:pt x="15173" y="654"/>
                    <a:pt x="15192" y="734"/>
                  </a:cubicBezTo>
                  <a:cubicBezTo>
                    <a:pt x="15209" y="799"/>
                    <a:pt x="15269" y="845"/>
                    <a:pt x="15336" y="846"/>
                  </a:cubicBezTo>
                  <a:cubicBezTo>
                    <a:pt x="15347" y="846"/>
                    <a:pt x="15359" y="846"/>
                    <a:pt x="15370" y="843"/>
                  </a:cubicBezTo>
                  <a:cubicBezTo>
                    <a:pt x="15448" y="825"/>
                    <a:pt x="15498" y="745"/>
                    <a:pt x="15478" y="666"/>
                  </a:cubicBezTo>
                  <a:cubicBezTo>
                    <a:pt x="15461" y="597"/>
                    <a:pt x="15400" y="552"/>
                    <a:pt x="15334" y="552"/>
                  </a:cubicBezTo>
                  <a:close/>
                  <a:moveTo>
                    <a:pt x="26098" y="960"/>
                  </a:moveTo>
                  <a:cubicBezTo>
                    <a:pt x="26036" y="960"/>
                    <a:pt x="25978" y="999"/>
                    <a:pt x="25959" y="1063"/>
                  </a:cubicBezTo>
                  <a:cubicBezTo>
                    <a:pt x="25934" y="1139"/>
                    <a:pt x="25976" y="1221"/>
                    <a:pt x="26054" y="1247"/>
                  </a:cubicBezTo>
                  <a:cubicBezTo>
                    <a:pt x="26069" y="1253"/>
                    <a:pt x="26083" y="1254"/>
                    <a:pt x="26099" y="1255"/>
                  </a:cubicBezTo>
                  <a:cubicBezTo>
                    <a:pt x="26161" y="1255"/>
                    <a:pt x="26218" y="1214"/>
                    <a:pt x="26238" y="1154"/>
                  </a:cubicBezTo>
                  <a:cubicBezTo>
                    <a:pt x="26262" y="1074"/>
                    <a:pt x="26219" y="993"/>
                    <a:pt x="26143" y="967"/>
                  </a:cubicBezTo>
                  <a:cubicBezTo>
                    <a:pt x="26128" y="962"/>
                    <a:pt x="26113" y="960"/>
                    <a:pt x="26098" y="960"/>
                  </a:cubicBezTo>
                  <a:close/>
                  <a:moveTo>
                    <a:pt x="13836" y="975"/>
                  </a:moveTo>
                  <a:cubicBezTo>
                    <a:pt x="13822" y="975"/>
                    <a:pt x="13806" y="978"/>
                    <a:pt x="13791" y="983"/>
                  </a:cubicBezTo>
                  <a:cubicBezTo>
                    <a:pt x="13713" y="1009"/>
                    <a:pt x="13671" y="1089"/>
                    <a:pt x="13697" y="1169"/>
                  </a:cubicBezTo>
                  <a:cubicBezTo>
                    <a:pt x="13718" y="1228"/>
                    <a:pt x="13775" y="1270"/>
                    <a:pt x="13835" y="1271"/>
                  </a:cubicBezTo>
                  <a:cubicBezTo>
                    <a:pt x="13851" y="1271"/>
                    <a:pt x="13865" y="1268"/>
                    <a:pt x="13881" y="1264"/>
                  </a:cubicBezTo>
                  <a:cubicBezTo>
                    <a:pt x="13960" y="1238"/>
                    <a:pt x="14001" y="1155"/>
                    <a:pt x="13975" y="1077"/>
                  </a:cubicBezTo>
                  <a:cubicBezTo>
                    <a:pt x="13954" y="1015"/>
                    <a:pt x="13897" y="975"/>
                    <a:pt x="13836" y="975"/>
                  </a:cubicBezTo>
                  <a:close/>
                  <a:moveTo>
                    <a:pt x="27561" y="1499"/>
                  </a:moveTo>
                  <a:cubicBezTo>
                    <a:pt x="27505" y="1499"/>
                    <a:pt x="27450" y="1534"/>
                    <a:pt x="27427" y="1589"/>
                  </a:cubicBezTo>
                  <a:cubicBezTo>
                    <a:pt x="27396" y="1663"/>
                    <a:pt x="27432" y="1750"/>
                    <a:pt x="27506" y="1781"/>
                  </a:cubicBezTo>
                  <a:lnTo>
                    <a:pt x="27507" y="1781"/>
                  </a:lnTo>
                  <a:cubicBezTo>
                    <a:pt x="27524" y="1789"/>
                    <a:pt x="27543" y="1793"/>
                    <a:pt x="27563" y="1794"/>
                  </a:cubicBezTo>
                  <a:cubicBezTo>
                    <a:pt x="27621" y="1794"/>
                    <a:pt x="27675" y="1759"/>
                    <a:pt x="27698" y="1701"/>
                  </a:cubicBezTo>
                  <a:cubicBezTo>
                    <a:pt x="27729" y="1628"/>
                    <a:pt x="27692" y="1541"/>
                    <a:pt x="27619" y="1510"/>
                  </a:cubicBezTo>
                  <a:lnTo>
                    <a:pt x="27619" y="1512"/>
                  </a:lnTo>
                  <a:cubicBezTo>
                    <a:pt x="27600" y="1503"/>
                    <a:pt x="27581" y="1499"/>
                    <a:pt x="27561" y="1499"/>
                  </a:cubicBezTo>
                  <a:close/>
                  <a:moveTo>
                    <a:pt x="12377" y="1517"/>
                  </a:moveTo>
                  <a:cubicBezTo>
                    <a:pt x="12358" y="1517"/>
                    <a:pt x="12339" y="1521"/>
                    <a:pt x="12321" y="1528"/>
                  </a:cubicBezTo>
                  <a:cubicBezTo>
                    <a:pt x="12247" y="1558"/>
                    <a:pt x="12211" y="1643"/>
                    <a:pt x="12241" y="1720"/>
                  </a:cubicBezTo>
                  <a:cubicBezTo>
                    <a:pt x="12264" y="1776"/>
                    <a:pt x="12319" y="1809"/>
                    <a:pt x="12378" y="1810"/>
                  </a:cubicBezTo>
                  <a:cubicBezTo>
                    <a:pt x="12396" y="1810"/>
                    <a:pt x="12416" y="1807"/>
                    <a:pt x="12435" y="1799"/>
                  </a:cubicBezTo>
                  <a:cubicBezTo>
                    <a:pt x="12509" y="1768"/>
                    <a:pt x="12544" y="1681"/>
                    <a:pt x="12512" y="1607"/>
                  </a:cubicBezTo>
                  <a:cubicBezTo>
                    <a:pt x="12489" y="1551"/>
                    <a:pt x="12434" y="1517"/>
                    <a:pt x="12377" y="1517"/>
                  </a:cubicBezTo>
                  <a:close/>
                  <a:moveTo>
                    <a:pt x="28978" y="2148"/>
                  </a:moveTo>
                  <a:cubicBezTo>
                    <a:pt x="28925" y="2148"/>
                    <a:pt x="28874" y="2178"/>
                    <a:pt x="28849" y="2229"/>
                  </a:cubicBezTo>
                  <a:cubicBezTo>
                    <a:pt x="28812" y="2302"/>
                    <a:pt x="28839" y="2390"/>
                    <a:pt x="28911" y="2428"/>
                  </a:cubicBezTo>
                  <a:cubicBezTo>
                    <a:pt x="28932" y="2437"/>
                    <a:pt x="28956" y="2443"/>
                    <a:pt x="28979" y="2443"/>
                  </a:cubicBezTo>
                  <a:cubicBezTo>
                    <a:pt x="29032" y="2443"/>
                    <a:pt x="29083" y="2414"/>
                    <a:pt x="29109" y="2363"/>
                  </a:cubicBezTo>
                  <a:cubicBezTo>
                    <a:pt x="29148" y="2291"/>
                    <a:pt x="29118" y="2203"/>
                    <a:pt x="29045" y="2165"/>
                  </a:cubicBezTo>
                  <a:cubicBezTo>
                    <a:pt x="29024" y="2154"/>
                    <a:pt x="29001" y="2148"/>
                    <a:pt x="28978" y="2148"/>
                  </a:cubicBezTo>
                  <a:close/>
                  <a:moveTo>
                    <a:pt x="10965" y="2170"/>
                  </a:moveTo>
                  <a:cubicBezTo>
                    <a:pt x="10942" y="2170"/>
                    <a:pt x="10918" y="2176"/>
                    <a:pt x="10896" y="2187"/>
                  </a:cubicBezTo>
                  <a:lnTo>
                    <a:pt x="10896" y="2184"/>
                  </a:lnTo>
                  <a:cubicBezTo>
                    <a:pt x="10824" y="2222"/>
                    <a:pt x="10796" y="2311"/>
                    <a:pt x="10834" y="2383"/>
                  </a:cubicBezTo>
                  <a:cubicBezTo>
                    <a:pt x="10860" y="2433"/>
                    <a:pt x="10910" y="2463"/>
                    <a:pt x="10966" y="2463"/>
                  </a:cubicBezTo>
                  <a:cubicBezTo>
                    <a:pt x="10987" y="2463"/>
                    <a:pt x="11009" y="2459"/>
                    <a:pt x="11032" y="2447"/>
                  </a:cubicBezTo>
                  <a:cubicBezTo>
                    <a:pt x="11102" y="2410"/>
                    <a:pt x="11132" y="2322"/>
                    <a:pt x="11094" y="2249"/>
                  </a:cubicBezTo>
                  <a:cubicBezTo>
                    <a:pt x="11068" y="2199"/>
                    <a:pt x="11018" y="2170"/>
                    <a:pt x="10965" y="2170"/>
                  </a:cubicBezTo>
                  <a:close/>
                  <a:moveTo>
                    <a:pt x="30341" y="2909"/>
                  </a:moveTo>
                  <a:cubicBezTo>
                    <a:pt x="30291" y="2909"/>
                    <a:pt x="30241" y="2935"/>
                    <a:pt x="30213" y="2980"/>
                  </a:cubicBezTo>
                  <a:cubicBezTo>
                    <a:pt x="30171" y="3049"/>
                    <a:pt x="30192" y="3140"/>
                    <a:pt x="30263" y="3183"/>
                  </a:cubicBezTo>
                  <a:cubicBezTo>
                    <a:pt x="30286" y="3198"/>
                    <a:pt x="30312" y="3205"/>
                    <a:pt x="30339" y="3205"/>
                  </a:cubicBezTo>
                  <a:cubicBezTo>
                    <a:pt x="30388" y="3205"/>
                    <a:pt x="30437" y="3180"/>
                    <a:pt x="30465" y="3133"/>
                  </a:cubicBezTo>
                  <a:cubicBezTo>
                    <a:pt x="30507" y="3065"/>
                    <a:pt x="30484" y="2974"/>
                    <a:pt x="30415" y="2931"/>
                  </a:cubicBezTo>
                  <a:cubicBezTo>
                    <a:pt x="30392" y="2916"/>
                    <a:pt x="30366" y="2909"/>
                    <a:pt x="30341" y="2909"/>
                  </a:cubicBezTo>
                  <a:close/>
                  <a:moveTo>
                    <a:pt x="9605" y="2932"/>
                  </a:moveTo>
                  <a:cubicBezTo>
                    <a:pt x="9579" y="2932"/>
                    <a:pt x="9553" y="2939"/>
                    <a:pt x="9529" y="2954"/>
                  </a:cubicBezTo>
                  <a:cubicBezTo>
                    <a:pt x="9461" y="2996"/>
                    <a:pt x="9440" y="3086"/>
                    <a:pt x="9483" y="3157"/>
                  </a:cubicBezTo>
                  <a:cubicBezTo>
                    <a:pt x="9509" y="3202"/>
                    <a:pt x="9556" y="3225"/>
                    <a:pt x="9608" y="3226"/>
                  </a:cubicBezTo>
                  <a:cubicBezTo>
                    <a:pt x="9634" y="3226"/>
                    <a:pt x="9662" y="3220"/>
                    <a:pt x="9685" y="3205"/>
                  </a:cubicBezTo>
                  <a:cubicBezTo>
                    <a:pt x="9753" y="3162"/>
                    <a:pt x="9774" y="3071"/>
                    <a:pt x="9731" y="3002"/>
                  </a:cubicBezTo>
                  <a:cubicBezTo>
                    <a:pt x="9704" y="2957"/>
                    <a:pt x="9655" y="2932"/>
                    <a:pt x="9605" y="2932"/>
                  </a:cubicBezTo>
                  <a:close/>
                  <a:moveTo>
                    <a:pt x="31633" y="3776"/>
                  </a:moveTo>
                  <a:cubicBezTo>
                    <a:pt x="31587" y="3776"/>
                    <a:pt x="31543" y="3797"/>
                    <a:pt x="31515" y="3836"/>
                  </a:cubicBezTo>
                  <a:cubicBezTo>
                    <a:pt x="31468" y="3904"/>
                    <a:pt x="31483" y="3993"/>
                    <a:pt x="31549" y="4043"/>
                  </a:cubicBezTo>
                  <a:cubicBezTo>
                    <a:pt x="31575" y="4061"/>
                    <a:pt x="31603" y="4070"/>
                    <a:pt x="31635" y="4070"/>
                  </a:cubicBezTo>
                  <a:cubicBezTo>
                    <a:pt x="31681" y="4070"/>
                    <a:pt x="31726" y="4050"/>
                    <a:pt x="31755" y="4008"/>
                  </a:cubicBezTo>
                  <a:cubicBezTo>
                    <a:pt x="31801" y="3944"/>
                    <a:pt x="31786" y="3852"/>
                    <a:pt x="31721" y="3802"/>
                  </a:cubicBezTo>
                  <a:lnTo>
                    <a:pt x="31721" y="3805"/>
                  </a:lnTo>
                  <a:cubicBezTo>
                    <a:pt x="31694" y="3785"/>
                    <a:pt x="31663" y="3776"/>
                    <a:pt x="31633" y="3776"/>
                  </a:cubicBezTo>
                  <a:close/>
                  <a:moveTo>
                    <a:pt x="8313" y="3799"/>
                  </a:moveTo>
                  <a:cubicBezTo>
                    <a:pt x="8283" y="3799"/>
                    <a:pt x="8253" y="3808"/>
                    <a:pt x="8227" y="3827"/>
                  </a:cubicBezTo>
                  <a:cubicBezTo>
                    <a:pt x="8160" y="3874"/>
                    <a:pt x="8147" y="3966"/>
                    <a:pt x="8194" y="4033"/>
                  </a:cubicBezTo>
                  <a:cubicBezTo>
                    <a:pt x="8223" y="4074"/>
                    <a:pt x="8269" y="4095"/>
                    <a:pt x="8314" y="4095"/>
                  </a:cubicBezTo>
                  <a:cubicBezTo>
                    <a:pt x="8343" y="4095"/>
                    <a:pt x="8374" y="4084"/>
                    <a:pt x="8400" y="4064"/>
                  </a:cubicBezTo>
                  <a:cubicBezTo>
                    <a:pt x="8467" y="4018"/>
                    <a:pt x="8480" y="3925"/>
                    <a:pt x="8434" y="3861"/>
                  </a:cubicBezTo>
                  <a:cubicBezTo>
                    <a:pt x="8404" y="3820"/>
                    <a:pt x="8359" y="3799"/>
                    <a:pt x="8313" y="3799"/>
                  </a:cubicBezTo>
                  <a:close/>
                  <a:moveTo>
                    <a:pt x="32859" y="4741"/>
                  </a:moveTo>
                  <a:cubicBezTo>
                    <a:pt x="32817" y="4741"/>
                    <a:pt x="32776" y="4758"/>
                    <a:pt x="32747" y="4792"/>
                  </a:cubicBezTo>
                  <a:cubicBezTo>
                    <a:pt x="32693" y="4854"/>
                    <a:pt x="32702" y="4946"/>
                    <a:pt x="32763" y="4999"/>
                  </a:cubicBezTo>
                  <a:cubicBezTo>
                    <a:pt x="32791" y="5023"/>
                    <a:pt x="32826" y="5034"/>
                    <a:pt x="32859" y="5035"/>
                  </a:cubicBezTo>
                  <a:cubicBezTo>
                    <a:pt x="32900" y="5035"/>
                    <a:pt x="32941" y="5018"/>
                    <a:pt x="32971" y="4982"/>
                  </a:cubicBezTo>
                  <a:cubicBezTo>
                    <a:pt x="33023" y="4921"/>
                    <a:pt x="33015" y="4829"/>
                    <a:pt x="32953" y="4776"/>
                  </a:cubicBezTo>
                  <a:lnTo>
                    <a:pt x="32955" y="4776"/>
                  </a:lnTo>
                  <a:cubicBezTo>
                    <a:pt x="32927" y="4752"/>
                    <a:pt x="32893" y="4741"/>
                    <a:pt x="32859" y="4741"/>
                  </a:cubicBezTo>
                  <a:close/>
                  <a:moveTo>
                    <a:pt x="7092" y="4766"/>
                  </a:moveTo>
                  <a:cubicBezTo>
                    <a:pt x="7057" y="4766"/>
                    <a:pt x="7023" y="4777"/>
                    <a:pt x="6996" y="4801"/>
                  </a:cubicBezTo>
                  <a:cubicBezTo>
                    <a:pt x="6935" y="4853"/>
                    <a:pt x="6927" y="4947"/>
                    <a:pt x="6981" y="5008"/>
                  </a:cubicBezTo>
                  <a:cubicBezTo>
                    <a:pt x="7009" y="5041"/>
                    <a:pt x="7048" y="5059"/>
                    <a:pt x="7088" y="5059"/>
                  </a:cubicBezTo>
                  <a:cubicBezTo>
                    <a:pt x="7089" y="5059"/>
                    <a:pt x="7090" y="5059"/>
                    <a:pt x="7092" y="5059"/>
                  </a:cubicBezTo>
                  <a:cubicBezTo>
                    <a:pt x="7126" y="5059"/>
                    <a:pt x="7158" y="5047"/>
                    <a:pt x="7188" y="5024"/>
                  </a:cubicBezTo>
                  <a:cubicBezTo>
                    <a:pt x="7248" y="4971"/>
                    <a:pt x="7256" y="4879"/>
                    <a:pt x="7204" y="4817"/>
                  </a:cubicBezTo>
                  <a:cubicBezTo>
                    <a:pt x="7175" y="4783"/>
                    <a:pt x="7133" y="4766"/>
                    <a:pt x="7092" y="4766"/>
                  </a:cubicBezTo>
                  <a:close/>
                  <a:moveTo>
                    <a:pt x="34004" y="5795"/>
                  </a:moveTo>
                  <a:cubicBezTo>
                    <a:pt x="33967" y="5795"/>
                    <a:pt x="33929" y="5810"/>
                    <a:pt x="33901" y="5838"/>
                  </a:cubicBezTo>
                  <a:cubicBezTo>
                    <a:pt x="33844" y="5897"/>
                    <a:pt x="33844" y="5990"/>
                    <a:pt x="33901" y="6048"/>
                  </a:cubicBezTo>
                  <a:cubicBezTo>
                    <a:pt x="33929" y="6075"/>
                    <a:pt x="33964" y="6088"/>
                    <a:pt x="34000" y="6088"/>
                  </a:cubicBezTo>
                  <a:cubicBezTo>
                    <a:pt x="34002" y="6088"/>
                    <a:pt x="34003" y="6088"/>
                    <a:pt x="34004" y="6088"/>
                  </a:cubicBezTo>
                  <a:cubicBezTo>
                    <a:pt x="34042" y="6088"/>
                    <a:pt x="34078" y="6075"/>
                    <a:pt x="34108" y="6046"/>
                  </a:cubicBezTo>
                  <a:cubicBezTo>
                    <a:pt x="34165" y="5990"/>
                    <a:pt x="34165" y="5897"/>
                    <a:pt x="34108" y="5838"/>
                  </a:cubicBezTo>
                  <a:cubicBezTo>
                    <a:pt x="34079" y="5810"/>
                    <a:pt x="34042" y="5795"/>
                    <a:pt x="34004" y="5795"/>
                  </a:cubicBezTo>
                  <a:close/>
                  <a:moveTo>
                    <a:pt x="5949" y="5826"/>
                  </a:moveTo>
                  <a:cubicBezTo>
                    <a:pt x="5911" y="5826"/>
                    <a:pt x="5873" y="5840"/>
                    <a:pt x="5845" y="5868"/>
                  </a:cubicBezTo>
                  <a:cubicBezTo>
                    <a:pt x="5788" y="5925"/>
                    <a:pt x="5788" y="6019"/>
                    <a:pt x="5845" y="6076"/>
                  </a:cubicBezTo>
                  <a:cubicBezTo>
                    <a:pt x="5874" y="6105"/>
                    <a:pt x="5912" y="6118"/>
                    <a:pt x="5948" y="6118"/>
                  </a:cubicBezTo>
                  <a:cubicBezTo>
                    <a:pt x="5987" y="6118"/>
                    <a:pt x="6024" y="6105"/>
                    <a:pt x="6052" y="6076"/>
                  </a:cubicBezTo>
                  <a:cubicBezTo>
                    <a:pt x="6110" y="6020"/>
                    <a:pt x="6110" y="5925"/>
                    <a:pt x="6052" y="5868"/>
                  </a:cubicBezTo>
                  <a:cubicBezTo>
                    <a:pt x="6024" y="5840"/>
                    <a:pt x="5987" y="5826"/>
                    <a:pt x="5949" y="5826"/>
                  </a:cubicBezTo>
                  <a:close/>
                  <a:moveTo>
                    <a:pt x="35063" y="6939"/>
                  </a:moveTo>
                  <a:cubicBezTo>
                    <a:pt x="35029" y="6939"/>
                    <a:pt x="34995" y="6950"/>
                    <a:pt x="34967" y="6974"/>
                  </a:cubicBezTo>
                  <a:cubicBezTo>
                    <a:pt x="34906" y="7026"/>
                    <a:pt x="34898" y="7119"/>
                    <a:pt x="34952" y="7182"/>
                  </a:cubicBezTo>
                  <a:cubicBezTo>
                    <a:pt x="34981" y="7215"/>
                    <a:pt x="35022" y="7232"/>
                    <a:pt x="35063" y="7232"/>
                  </a:cubicBezTo>
                  <a:cubicBezTo>
                    <a:pt x="35097" y="7232"/>
                    <a:pt x="35131" y="7220"/>
                    <a:pt x="35159" y="7197"/>
                  </a:cubicBezTo>
                  <a:cubicBezTo>
                    <a:pt x="35221" y="7144"/>
                    <a:pt x="35227" y="7052"/>
                    <a:pt x="35175" y="6990"/>
                  </a:cubicBezTo>
                  <a:cubicBezTo>
                    <a:pt x="35146" y="6956"/>
                    <a:pt x="35105" y="6939"/>
                    <a:pt x="35063" y="6939"/>
                  </a:cubicBezTo>
                  <a:close/>
                  <a:moveTo>
                    <a:pt x="4891" y="6969"/>
                  </a:moveTo>
                  <a:cubicBezTo>
                    <a:pt x="4849" y="6969"/>
                    <a:pt x="4808" y="6986"/>
                    <a:pt x="4778" y="7021"/>
                  </a:cubicBezTo>
                  <a:cubicBezTo>
                    <a:pt x="4726" y="7082"/>
                    <a:pt x="4735" y="7175"/>
                    <a:pt x="4797" y="7228"/>
                  </a:cubicBezTo>
                  <a:cubicBezTo>
                    <a:pt x="4824" y="7252"/>
                    <a:pt x="4854" y="7264"/>
                    <a:pt x="4886" y="7264"/>
                  </a:cubicBezTo>
                  <a:cubicBezTo>
                    <a:pt x="4888" y="7264"/>
                    <a:pt x="4889" y="7264"/>
                    <a:pt x="4890" y="7264"/>
                  </a:cubicBezTo>
                  <a:cubicBezTo>
                    <a:pt x="4932" y="7264"/>
                    <a:pt x="4971" y="7245"/>
                    <a:pt x="5001" y="7210"/>
                  </a:cubicBezTo>
                  <a:cubicBezTo>
                    <a:pt x="5054" y="7149"/>
                    <a:pt x="5047" y="7056"/>
                    <a:pt x="4986" y="7002"/>
                  </a:cubicBezTo>
                  <a:cubicBezTo>
                    <a:pt x="4958" y="6980"/>
                    <a:pt x="4925" y="6969"/>
                    <a:pt x="4891" y="6969"/>
                  </a:cubicBezTo>
                  <a:close/>
                  <a:moveTo>
                    <a:pt x="36032" y="8160"/>
                  </a:moveTo>
                  <a:cubicBezTo>
                    <a:pt x="36001" y="8160"/>
                    <a:pt x="35971" y="8169"/>
                    <a:pt x="35944" y="8188"/>
                  </a:cubicBezTo>
                  <a:cubicBezTo>
                    <a:pt x="35877" y="8236"/>
                    <a:pt x="35864" y="8328"/>
                    <a:pt x="35911" y="8394"/>
                  </a:cubicBezTo>
                  <a:cubicBezTo>
                    <a:pt x="35940" y="8433"/>
                    <a:pt x="35986" y="8452"/>
                    <a:pt x="36031" y="8452"/>
                  </a:cubicBezTo>
                  <a:cubicBezTo>
                    <a:pt x="36061" y="8452"/>
                    <a:pt x="36093" y="8444"/>
                    <a:pt x="36119" y="8425"/>
                  </a:cubicBezTo>
                  <a:cubicBezTo>
                    <a:pt x="36184" y="8377"/>
                    <a:pt x="36198" y="8285"/>
                    <a:pt x="36150" y="8219"/>
                  </a:cubicBezTo>
                  <a:lnTo>
                    <a:pt x="36151" y="8219"/>
                  </a:lnTo>
                  <a:cubicBezTo>
                    <a:pt x="36121" y="8180"/>
                    <a:pt x="36076" y="8160"/>
                    <a:pt x="36032" y="8160"/>
                  </a:cubicBezTo>
                  <a:close/>
                  <a:moveTo>
                    <a:pt x="3926" y="8194"/>
                  </a:moveTo>
                  <a:cubicBezTo>
                    <a:pt x="3881" y="8194"/>
                    <a:pt x="3836" y="8215"/>
                    <a:pt x="3808" y="8253"/>
                  </a:cubicBezTo>
                  <a:lnTo>
                    <a:pt x="3808" y="8255"/>
                  </a:lnTo>
                  <a:cubicBezTo>
                    <a:pt x="3760" y="8320"/>
                    <a:pt x="3776" y="8412"/>
                    <a:pt x="3843" y="8459"/>
                  </a:cubicBezTo>
                  <a:cubicBezTo>
                    <a:pt x="3869" y="8478"/>
                    <a:pt x="3897" y="8485"/>
                    <a:pt x="3927" y="8487"/>
                  </a:cubicBezTo>
                  <a:cubicBezTo>
                    <a:pt x="3971" y="8487"/>
                    <a:pt x="4016" y="8468"/>
                    <a:pt x="4046" y="8428"/>
                  </a:cubicBezTo>
                  <a:cubicBezTo>
                    <a:pt x="4093" y="8361"/>
                    <a:pt x="4079" y="8270"/>
                    <a:pt x="4015" y="8223"/>
                  </a:cubicBezTo>
                  <a:cubicBezTo>
                    <a:pt x="3988" y="8203"/>
                    <a:pt x="3957" y="8194"/>
                    <a:pt x="3926" y="8194"/>
                  </a:cubicBezTo>
                  <a:close/>
                  <a:moveTo>
                    <a:pt x="36899" y="9452"/>
                  </a:moveTo>
                  <a:cubicBezTo>
                    <a:pt x="36872" y="9452"/>
                    <a:pt x="36845" y="9459"/>
                    <a:pt x="36820" y="9474"/>
                  </a:cubicBezTo>
                  <a:cubicBezTo>
                    <a:pt x="36751" y="9516"/>
                    <a:pt x="36731" y="9608"/>
                    <a:pt x="36773" y="9676"/>
                  </a:cubicBezTo>
                  <a:cubicBezTo>
                    <a:pt x="36801" y="9722"/>
                    <a:pt x="36848" y="9748"/>
                    <a:pt x="36899" y="9748"/>
                  </a:cubicBezTo>
                  <a:cubicBezTo>
                    <a:pt x="36925" y="9748"/>
                    <a:pt x="36951" y="9740"/>
                    <a:pt x="36975" y="9725"/>
                  </a:cubicBezTo>
                  <a:cubicBezTo>
                    <a:pt x="37044" y="9683"/>
                    <a:pt x="37065" y="9591"/>
                    <a:pt x="37022" y="9523"/>
                  </a:cubicBezTo>
                  <a:cubicBezTo>
                    <a:pt x="36995" y="9476"/>
                    <a:pt x="36948" y="9452"/>
                    <a:pt x="36899" y="9452"/>
                  </a:cubicBezTo>
                  <a:close/>
                  <a:moveTo>
                    <a:pt x="3062" y="9488"/>
                  </a:moveTo>
                  <a:cubicBezTo>
                    <a:pt x="3012" y="9488"/>
                    <a:pt x="2963" y="9513"/>
                    <a:pt x="2936" y="9558"/>
                  </a:cubicBezTo>
                  <a:cubicBezTo>
                    <a:pt x="2894" y="9627"/>
                    <a:pt x="2914" y="9718"/>
                    <a:pt x="2985" y="9760"/>
                  </a:cubicBezTo>
                  <a:cubicBezTo>
                    <a:pt x="3009" y="9776"/>
                    <a:pt x="3035" y="9782"/>
                    <a:pt x="3062" y="9782"/>
                  </a:cubicBezTo>
                  <a:cubicBezTo>
                    <a:pt x="3111" y="9782"/>
                    <a:pt x="3160" y="9756"/>
                    <a:pt x="3187" y="9712"/>
                  </a:cubicBezTo>
                  <a:cubicBezTo>
                    <a:pt x="3229" y="9642"/>
                    <a:pt x="3207" y="9552"/>
                    <a:pt x="3138" y="9509"/>
                  </a:cubicBezTo>
                  <a:cubicBezTo>
                    <a:pt x="3115" y="9495"/>
                    <a:pt x="3089" y="9488"/>
                    <a:pt x="3062" y="9488"/>
                  </a:cubicBezTo>
                  <a:close/>
                  <a:moveTo>
                    <a:pt x="37663" y="10808"/>
                  </a:moveTo>
                  <a:cubicBezTo>
                    <a:pt x="37640" y="10808"/>
                    <a:pt x="37617" y="10813"/>
                    <a:pt x="37595" y="10825"/>
                  </a:cubicBezTo>
                  <a:cubicBezTo>
                    <a:pt x="37522" y="10863"/>
                    <a:pt x="37493" y="10951"/>
                    <a:pt x="37530" y="11024"/>
                  </a:cubicBezTo>
                  <a:cubicBezTo>
                    <a:pt x="37558" y="11075"/>
                    <a:pt x="37607" y="11102"/>
                    <a:pt x="37659" y="11102"/>
                  </a:cubicBezTo>
                  <a:cubicBezTo>
                    <a:pt x="37660" y="11102"/>
                    <a:pt x="37661" y="11102"/>
                    <a:pt x="37662" y="11102"/>
                  </a:cubicBezTo>
                  <a:cubicBezTo>
                    <a:pt x="37686" y="11102"/>
                    <a:pt x="37707" y="11097"/>
                    <a:pt x="37728" y="11086"/>
                  </a:cubicBezTo>
                  <a:cubicBezTo>
                    <a:pt x="37801" y="11048"/>
                    <a:pt x="37831" y="10959"/>
                    <a:pt x="37794" y="10887"/>
                  </a:cubicBezTo>
                  <a:cubicBezTo>
                    <a:pt x="37767" y="10836"/>
                    <a:pt x="37716" y="10808"/>
                    <a:pt x="37663" y="10808"/>
                  </a:cubicBezTo>
                  <a:close/>
                  <a:moveTo>
                    <a:pt x="2299" y="10849"/>
                  </a:moveTo>
                  <a:cubicBezTo>
                    <a:pt x="2245" y="10849"/>
                    <a:pt x="2194" y="10878"/>
                    <a:pt x="2167" y="10927"/>
                  </a:cubicBezTo>
                  <a:cubicBezTo>
                    <a:pt x="2132" y="11000"/>
                    <a:pt x="2159" y="11091"/>
                    <a:pt x="2232" y="11125"/>
                  </a:cubicBezTo>
                  <a:cubicBezTo>
                    <a:pt x="2254" y="11138"/>
                    <a:pt x="2277" y="11141"/>
                    <a:pt x="2299" y="11141"/>
                  </a:cubicBezTo>
                  <a:cubicBezTo>
                    <a:pt x="2354" y="11141"/>
                    <a:pt x="2404" y="11113"/>
                    <a:pt x="2430" y="11063"/>
                  </a:cubicBezTo>
                  <a:cubicBezTo>
                    <a:pt x="2468" y="10989"/>
                    <a:pt x="2438" y="10900"/>
                    <a:pt x="2366" y="10865"/>
                  </a:cubicBezTo>
                  <a:cubicBezTo>
                    <a:pt x="2344" y="10854"/>
                    <a:pt x="2321" y="10849"/>
                    <a:pt x="2299" y="10849"/>
                  </a:cubicBezTo>
                  <a:close/>
                  <a:moveTo>
                    <a:pt x="38317" y="12221"/>
                  </a:moveTo>
                  <a:cubicBezTo>
                    <a:pt x="38298" y="12221"/>
                    <a:pt x="38279" y="12225"/>
                    <a:pt x="38261" y="12232"/>
                  </a:cubicBezTo>
                  <a:cubicBezTo>
                    <a:pt x="38186" y="12263"/>
                    <a:pt x="38152" y="12349"/>
                    <a:pt x="38183" y="12424"/>
                  </a:cubicBezTo>
                  <a:cubicBezTo>
                    <a:pt x="38206" y="12481"/>
                    <a:pt x="38261" y="12515"/>
                    <a:pt x="38316" y="12515"/>
                  </a:cubicBezTo>
                  <a:cubicBezTo>
                    <a:pt x="38335" y="12515"/>
                    <a:pt x="38354" y="12512"/>
                    <a:pt x="38373" y="12504"/>
                  </a:cubicBezTo>
                  <a:cubicBezTo>
                    <a:pt x="38448" y="12473"/>
                    <a:pt x="38484" y="12386"/>
                    <a:pt x="38452" y="12312"/>
                  </a:cubicBezTo>
                  <a:cubicBezTo>
                    <a:pt x="38429" y="12254"/>
                    <a:pt x="38374" y="12221"/>
                    <a:pt x="38317" y="12221"/>
                  </a:cubicBezTo>
                  <a:close/>
                  <a:moveTo>
                    <a:pt x="1646" y="12263"/>
                  </a:moveTo>
                  <a:cubicBezTo>
                    <a:pt x="1588" y="12263"/>
                    <a:pt x="1533" y="12298"/>
                    <a:pt x="1510" y="12355"/>
                  </a:cubicBezTo>
                  <a:cubicBezTo>
                    <a:pt x="1479" y="12429"/>
                    <a:pt x="1516" y="12515"/>
                    <a:pt x="1590" y="12547"/>
                  </a:cubicBezTo>
                  <a:cubicBezTo>
                    <a:pt x="1608" y="12556"/>
                    <a:pt x="1628" y="12557"/>
                    <a:pt x="1647" y="12557"/>
                  </a:cubicBezTo>
                  <a:cubicBezTo>
                    <a:pt x="1704" y="12557"/>
                    <a:pt x="1759" y="12524"/>
                    <a:pt x="1782" y="12467"/>
                  </a:cubicBezTo>
                  <a:cubicBezTo>
                    <a:pt x="1813" y="12393"/>
                    <a:pt x="1775" y="12306"/>
                    <a:pt x="1702" y="12275"/>
                  </a:cubicBezTo>
                  <a:cubicBezTo>
                    <a:pt x="1684" y="12267"/>
                    <a:pt x="1665" y="12263"/>
                    <a:pt x="1646" y="12263"/>
                  </a:cubicBezTo>
                  <a:close/>
                  <a:moveTo>
                    <a:pt x="38858" y="13679"/>
                  </a:moveTo>
                  <a:cubicBezTo>
                    <a:pt x="38843" y="13679"/>
                    <a:pt x="38828" y="13682"/>
                    <a:pt x="38813" y="13687"/>
                  </a:cubicBezTo>
                  <a:cubicBezTo>
                    <a:pt x="38735" y="13712"/>
                    <a:pt x="38693" y="13794"/>
                    <a:pt x="38719" y="13873"/>
                  </a:cubicBezTo>
                  <a:cubicBezTo>
                    <a:pt x="38739" y="13936"/>
                    <a:pt x="38796" y="13976"/>
                    <a:pt x="38858" y="13976"/>
                  </a:cubicBezTo>
                  <a:cubicBezTo>
                    <a:pt x="38874" y="13976"/>
                    <a:pt x="38889" y="13972"/>
                    <a:pt x="38904" y="13968"/>
                  </a:cubicBezTo>
                  <a:cubicBezTo>
                    <a:pt x="38983" y="13942"/>
                    <a:pt x="39024" y="13861"/>
                    <a:pt x="38998" y="13781"/>
                  </a:cubicBezTo>
                  <a:cubicBezTo>
                    <a:pt x="38977" y="13720"/>
                    <a:pt x="38920" y="13679"/>
                    <a:pt x="38858" y="13679"/>
                  </a:cubicBezTo>
                  <a:close/>
                  <a:moveTo>
                    <a:pt x="1107" y="13726"/>
                  </a:moveTo>
                  <a:cubicBezTo>
                    <a:pt x="1045" y="13726"/>
                    <a:pt x="987" y="13766"/>
                    <a:pt x="967" y="13828"/>
                  </a:cubicBezTo>
                  <a:cubicBezTo>
                    <a:pt x="943" y="13908"/>
                    <a:pt x="985" y="13988"/>
                    <a:pt x="1063" y="14014"/>
                  </a:cubicBezTo>
                  <a:cubicBezTo>
                    <a:pt x="1073" y="14018"/>
                    <a:pt x="1085" y="14020"/>
                    <a:pt x="1097" y="14020"/>
                  </a:cubicBezTo>
                  <a:cubicBezTo>
                    <a:pt x="1100" y="14020"/>
                    <a:pt x="1104" y="14020"/>
                    <a:pt x="1107" y="14020"/>
                  </a:cubicBezTo>
                  <a:cubicBezTo>
                    <a:pt x="1167" y="14020"/>
                    <a:pt x="1227" y="13981"/>
                    <a:pt x="1246" y="13920"/>
                  </a:cubicBezTo>
                  <a:cubicBezTo>
                    <a:pt x="1271" y="13841"/>
                    <a:pt x="1229" y="13759"/>
                    <a:pt x="1152" y="13733"/>
                  </a:cubicBezTo>
                  <a:cubicBezTo>
                    <a:pt x="1137" y="13728"/>
                    <a:pt x="1122" y="13726"/>
                    <a:pt x="1107" y="13726"/>
                  </a:cubicBezTo>
                  <a:close/>
                  <a:moveTo>
                    <a:pt x="39283" y="15180"/>
                  </a:moveTo>
                  <a:cubicBezTo>
                    <a:pt x="39272" y="15180"/>
                    <a:pt x="39260" y="15182"/>
                    <a:pt x="39248" y="15184"/>
                  </a:cubicBezTo>
                  <a:cubicBezTo>
                    <a:pt x="39170" y="15204"/>
                    <a:pt x="39122" y="15282"/>
                    <a:pt x="39140" y="15361"/>
                  </a:cubicBezTo>
                  <a:cubicBezTo>
                    <a:pt x="39156" y="15429"/>
                    <a:pt x="39217" y="15474"/>
                    <a:pt x="39280" y="15475"/>
                  </a:cubicBezTo>
                  <a:cubicBezTo>
                    <a:pt x="39293" y="15475"/>
                    <a:pt x="39304" y="15472"/>
                    <a:pt x="39315" y="15471"/>
                  </a:cubicBezTo>
                  <a:cubicBezTo>
                    <a:pt x="39394" y="15451"/>
                    <a:pt x="39444" y="15371"/>
                    <a:pt x="39425" y="15292"/>
                  </a:cubicBezTo>
                  <a:lnTo>
                    <a:pt x="39424" y="15292"/>
                  </a:lnTo>
                  <a:cubicBezTo>
                    <a:pt x="39410" y="15226"/>
                    <a:pt x="39350" y="15180"/>
                    <a:pt x="39283" y="15180"/>
                  </a:cubicBezTo>
                  <a:close/>
                  <a:moveTo>
                    <a:pt x="688" y="15228"/>
                  </a:moveTo>
                  <a:cubicBezTo>
                    <a:pt x="620" y="15228"/>
                    <a:pt x="559" y="15271"/>
                    <a:pt x="542" y="15341"/>
                  </a:cubicBezTo>
                  <a:cubicBezTo>
                    <a:pt x="525" y="15419"/>
                    <a:pt x="575" y="15500"/>
                    <a:pt x="653" y="15517"/>
                  </a:cubicBezTo>
                  <a:cubicBezTo>
                    <a:pt x="664" y="15522"/>
                    <a:pt x="676" y="15522"/>
                    <a:pt x="686" y="15522"/>
                  </a:cubicBezTo>
                  <a:cubicBezTo>
                    <a:pt x="753" y="15522"/>
                    <a:pt x="813" y="15476"/>
                    <a:pt x="828" y="15410"/>
                  </a:cubicBezTo>
                  <a:lnTo>
                    <a:pt x="828" y="15407"/>
                  </a:lnTo>
                  <a:cubicBezTo>
                    <a:pt x="848" y="15330"/>
                    <a:pt x="799" y="15251"/>
                    <a:pt x="721" y="15231"/>
                  </a:cubicBezTo>
                  <a:cubicBezTo>
                    <a:pt x="710" y="15229"/>
                    <a:pt x="699" y="15228"/>
                    <a:pt x="688" y="15228"/>
                  </a:cubicBezTo>
                  <a:close/>
                  <a:moveTo>
                    <a:pt x="39587" y="16706"/>
                  </a:moveTo>
                  <a:cubicBezTo>
                    <a:pt x="39580" y="16706"/>
                    <a:pt x="39572" y="16707"/>
                    <a:pt x="39564" y="16708"/>
                  </a:cubicBezTo>
                  <a:cubicBezTo>
                    <a:pt x="39485" y="16721"/>
                    <a:pt x="39429" y="16796"/>
                    <a:pt x="39443" y="16876"/>
                  </a:cubicBezTo>
                  <a:cubicBezTo>
                    <a:pt x="39454" y="16949"/>
                    <a:pt x="39518" y="17000"/>
                    <a:pt x="39588" y="17000"/>
                  </a:cubicBezTo>
                  <a:lnTo>
                    <a:pt x="39611" y="17000"/>
                  </a:lnTo>
                  <a:cubicBezTo>
                    <a:pt x="39691" y="16986"/>
                    <a:pt x="39747" y="16912"/>
                    <a:pt x="39734" y="16831"/>
                  </a:cubicBezTo>
                  <a:cubicBezTo>
                    <a:pt x="39721" y="16758"/>
                    <a:pt x="39659" y="16706"/>
                    <a:pt x="39587" y="16706"/>
                  </a:cubicBezTo>
                  <a:close/>
                  <a:moveTo>
                    <a:pt x="387" y="16754"/>
                  </a:moveTo>
                  <a:cubicBezTo>
                    <a:pt x="315" y="16754"/>
                    <a:pt x="252" y="16806"/>
                    <a:pt x="241" y="16879"/>
                  </a:cubicBezTo>
                  <a:cubicBezTo>
                    <a:pt x="229" y="16958"/>
                    <a:pt x="283" y="17035"/>
                    <a:pt x="364" y="17046"/>
                  </a:cubicBezTo>
                  <a:cubicBezTo>
                    <a:pt x="368" y="17048"/>
                    <a:pt x="372" y="17048"/>
                    <a:pt x="377" y="17048"/>
                  </a:cubicBezTo>
                  <a:cubicBezTo>
                    <a:pt x="380" y="17048"/>
                    <a:pt x="383" y="17048"/>
                    <a:pt x="386" y="17047"/>
                  </a:cubicBezTo>
                  <a:cubicBezTo>
                    <a:pt x="458" y="17047"/>
                    <a:pt x="520" y="16997"/>
                    <a:pt x="532" y="16924"/>
                  </a:cubicBezTo>
                  <a:cubicBezTo>
                    <a:pt x="544" y="16844"/>
                    <a:pt x="489" y="16768"/>
                    <a:pt x="409" y="16756"/>
                  </a:cubicBezTo>
                  <a:cubicBezTo>
                    <a:pt x="402" y="16755"/>
                    <a:pt x="395" y="16754"/>
                    <a:pt x="387" y="16754"/>
                  </a:cubicBezTo>
                  <a:close/>
                  <a:moveTo>
                    <a:pt x="39773" y="18253"/>
                  </a:moveTo>
                  <a:cubicBezTo>
                    <a:pt x="39769" y="18253"/>
                    <a:pt x="39765" y="18253"/>
                    <a:pt x="39761" y="18254"/>
                  </a:cubicBezTo>
                  <a:cubicBezTo>
                    <a:pt x="39679" y="18259"/>
                    <a:pt x="39619" y="18332"/>
                    <a:pt x="39626" y="18412"/>
                  </a:cubicBezTo>
                  <a:cubicBezTo>
                    <a:pt x="39631" y="18488"/>
                    <a:pt x="39695" y="18547"/>
                    <a:pt x="39772" y="18547"/>
                  </a:cubicBezTo>
                  <a:lnTo>
                    <a:pt x="39783" y="18547"/>
                  </a:lnTo>
                  <a:cubicBezTo>
                    <a:pt x="39864" y="18541"/>
                    <a:pt x="39925" y="18469"/>
                    <a:pt x="39917" y="18389"/>
                  </a:cubicBezTo>
                  <a:cubicBezTo>
                    <a:pt x="39911" y="18312"/>
                    <a:pt x="39848" y="18253"/>
                    <a:pt x="39773" y="18253"/>
                  </a:cubicBezTo>
                  <a:close/>
                  <a:moveTo>
                    <a:pt x="207" y="18301"/>
                  </a:moveTo>
                  <a:cubicBezTo>
                    <a:pt x="129" y="18301"/>
                    <a:pt x="64" y="18359"/>
                    <a:pt x="59" y="18436"/>
                  </a:cubicBezTo>
                  <a:cubicBezTo>
                    <a:pt x="52" y="18519"/>
                    <a:pt x="114" y="18589"/>
                    <a:pt x="193" y="18596"/>
                  </a:cubicBezTo>
                  <a:cubicBezTo>
                    <a:pt x="198" y="18596"/>
                    <a:pt x="202" y="18596"/>
                    <a:pt x="207" y="18594"/>
                  </a:cubicBezTo>
                  <a:cubicBezTo>
                    <a:pt x="283" y="18594"/>
                    <a:pt x="348" y="18536"/>
                    <a:pt x="353" y="18459"/>
                  </a:cubicBezTo>
                  <a:cubicBezTo>
                    <a:pt x="359" y="18379"/>
                    <a:pt x="298" y="18307"/>
                    <a:pt x="218" y="18302"/>
                  </a:cubicBezTo>
                  <a:cubicBezTo>
                    <a:pt x="214" y="18301"/>
                    <a:pt x="210" y="18301"/>
                    <a:pt x="207" y="18301"/>
                  </a:cubicBezTo>
                  <a:close/>
                  <a:moveTo>
                    <a:pt x="39834" y="19811"/>
                  </a:moveTo>
                  <a:cubicBezTo>
                    <a:pt x="39752" y="19811"/>
                    <a:pt x="39688" y="19877"/>
                    <a:pt x="39688" y="19957"/>
                  </a:cubicBezTo>
                  <a:cubicBezTo>
                    <a:pt x="39688" y="20038"/>
                    <a:pt x="39755" y="20103"/>
                    <a:pt x="39834" y="20103"/>
                  </a:cubicBezTo>
                  <a:cubicBezTo>
                    <a:pt x="39914" y="20103"/>
                    <a:pt x="39980" y="20038"/>
                    <a:pt x="39980" y="19957"/>
                  </a:cubicBezTo>
                  <a:cubicBezTo>
                    <a:pt x="39980" y="19875"/>
                    <a:pt x="39915" y="19811"/>
                    <a:pt x="39834" y="19811"/>
                  </a:cubicBezTo>
                  <a:close/>
                  <a:moveTo>
                    <a:pt x="147" y="19860"/>
                  </a:moveTo>
                  <a:cubicBezTo>
                    <a:pt x="65" y="19860"/>
                    <a:pt x="0" y="19924"/>
                    <a:pt x="0" y="20007"/>
                  </a:cubicBezTo>
                  <a:cubicBezTo>
                    <a:pt x="0" y="20087"/>
                    <a:pt x="65" y="20153"/>
                    <a:pt x="147" y="20153"/>
                  </a:cubicBezTo>
                  <a:cubicBezTo>
                    <a:pt x="227" y="20153"/>
                    <a:pt x="293" y="20087"/>
                    <a:pt x="293" y="20007"/>
                  </a:cubicBezTo>
                  <a:cubicBezTo>
                    <a:pt x="293" y="19925"/>
                    <a:pt x="228" y="19860"/>
                    <a:pt x="147" y="19860"/>
                  </a:cubicBezTo>
                  <a:close/>
                  <a:moveTo>
                    <a:pt x="39775" y="21367"/>
                  </a:moveTo>
                  <a:cubicBezTo>
                    <a:pt x="39701" y="21367"/>
                    <a:pt x="39638" y="21424"/>
                    <a:pt x="39632" y="21503"/>
                  </a:cubicBezTo>
                  <a:cubicBezTo>
                    <a:pt x="39626" y="21584"/>
                    <a:pt x="39687" y="21653"/>
                    <a:pt x="39767" y="21659"/>
                  </a:cubicBezTo>
                  <a:lnTo>
                    <a:pt x="39778" y="21659"/>
                  </a:lnTo>
                  <a:cubicBezTo>
                    <a:pt x="39855" y="21659"/>
                    <a:pt x="39917" y="21601"/>
                    <a:pt x="39923" y="21524"/>
                  </a:cubicBezTo>
                  <a:cubicBezTo>
                    <a:pt x="39932" y="21445"/>
                    <a:pt x="39871" y="21373"/>
                    <a:pt x="39789" y="21368"/>
                  </a:cubicBezTo>
                  <a:cubicBezTo>
                    <a:pt x="39784" y="21367"/>
                    <a:pt x="39780" y="21367"/>
                    <a:pt x="39775" y="21367"/>
                  </a:cubicBezTo>
                  <a:close/>
                  <a:moveTo>
                    <a:pt x="209" y="21415"/>
                  </a:moveTo>
                  <a:cubicBezTo>
                    <a:pt x="205" y="21415"/>
                    <a:pt x="201" y="21415"/>
                    <a:pt x="197" y="21416"/>
                  </a:cubicBezTo>
                  <a:cubicBezTo>
                    <a:pt x="116" y="21421"/>
                    <a:pt x="54" y="21492"/>
                    <a:pt x="62" y="21573"/>
                  </a:cubicBezTo>
                  <a:cubicBezTo>
                    <a:pt x="67" y="21648"/>
                    <a:pt x="130" y="21708"/>
                    <a:pt x="207" y="21708"/>
                  </a:cubicBezTo>
                  <a:cubicBezTo>
                    <a:pt x="208" y="21708"/>
                    <a:pt x="208" y="21708"/>
                    <a:pt x="209" y="21708"/>
                  </a:cubicBezTo>
                  <a:lnTo>
                    <a:pt x="220" y="21708"/>
                  </a:lnTo>
                  <a:cubicBezTo>
                    <a:pt x="301" y="21703"/>
                    <a:pt x="360" y="21631"/>
                    <a:pt x="355" y="21550"/>
                  </a:cubicBezTo>
                  <a:cubicBezTo>
                    <a:pt x="348" y="21474"/>
                    <a:pt x="284" y="21415"/>
                    <a:pt x="209" y="21415"/>
                  </a:cubicBezTo>
                  <a:close/>
                  <a:moveTo>
                    <a:pt x="39601" y="22913"/>
                  </a:moveTo>
                  <a:cubicBezTo>
                    <a:pt x="39530" y="22913"/>
                    <a:pt x="39465" y="22965"/>
                    <a:pt x="39454" y="23038"/>
                  </a:cubicBezTo>
                  <a:cubicBezTo>
                    <a:pt x="39441" y="23119"/>
                    <a:pt x="39496" y="23194"/>
                    <a:pt x="39576" y="23205"/>
                  </a:cubicBezTo>
                  <a:cubicBezTo>
                    <a:pt x="39584" y="23207"/>
                    <a:pt x="39591" y="23207"/>
                    <a:pt x="39600" y="23207"/>
                  </a:cubicBezTo>
                  <a:cubicBezTo>
                    <a:pt x="39671" y="23207"/>
                    <a:pt x="39734" y="23156"/>
                    <a:pt x="39745" y="23084"/>
                  </a:cubicBezTo>
                  <a:cubicBezTo>
                    <a:pt x="39756" y="23003"/>
                    <a:pt x="39702" y="22929"/>
                    <a:pt x="39622" y="22914"/>
                  </a:cubicBezTo>
                  <a:cubicBezTo>
                    <a:pt x="39615" y="22913"/>
                    <a:pt x="39608" y="22913"/>
                    <a:pt x="39601" y="22913"/>
                  </a:cubicBezTo>
                  <a:close/>
                  <a:moveTo>
                    <a:pt x="389" y="22963"/>
                  </a:moveTo>
                  <a:cubicBezTo>
                    <a:pt x="382" y="22963"/>
                    <a:pt x="375" y="22963"/>
                    <a:pt x="368" y="22964"/>
                  </a:cubicBezTo>
                  <a:cubicBezTo>
                    <a:pt x="287" y="22976"/>
                    <a:pt x="233" y="23052"/>
                    <a:pt x="245" y="23132"/>
                  </a:cubicBezTo>
                  <a:cubicBezTo>
                    <a:pt x="257" y="23205"/>
                    <a:pt x="319" y="23256"/>
                    <a:pt x="390" y="23256"/>
                  </a:cubicBezTo>
                  <a:cubicBezTo>
                    <a:pt x="399" y="23256"/>
                    <a:pt x="405" y="23256"/>
                    <a:pt x="412" y="23255"/>
                  </a:cubicBezTo>
                  <a:cubicBezTo>
                    <a:pt x="493" y="23243"/>
                    <a:pt x="547" y="23167"/>
                    <a:pt x="536" y="23086"/>
                  </a:cubicBezTo>
                  <a:cubicBezTo>
                    <a:pt x="524" y="23013"/>
                    <a:pt x="461" y="22963"/>
                    <a:pt x="389" y="22963"/>
                  </a:cubicBezTo>
                  <a:close/>
                  <a:moveTo>
                    <a:pt x="39299" y="24442"/>
                  </a:moveTo>
                  <a:cubicBezTo>
                    <a:pt x="39232" y="24442"/>
                    <a:pt x="39172" y="24487"/>
                    <a:pt x="39156" y="24553"/>
                  </a:cubicBezTo>
                  <a:cubicBezTo>
                    <a:pt x="39139" y="24634"/>
                    <a:pt x="39189" y="24713"/>
                    <a:pt x="39267" y="24733"/>
                  </a:cubicBezTo>
                  <a:cubicBezTo>
                    <a:pt x="39278" y="24735"/>
                    <a:pt x="39290" y="24737"/>
                    <a:pt x="39300" y="24737"/>
                  </a:cubicBezTo>
                  <a:cubicBezTo>
                    <a:pt x="39366" y="24737"/>
                    <a:pt x="39426" y="24688"/>
                    <a:pt x="39442" y="24623"/>
                  </a:cubicBezTo>
                  <a:cubicBezTo>
                    <a:pt x="39462" y="24545"/>
                    <a:pt x="39413" y="24464"/>
                    <a:pt x="39335" y="24447"/>
                  </a:cubicBezTo>
                  <a:cubicBezTo>
                    <a:pt x="39323" y="24444"/>
                    <a:pt x="39311" y="24442"/>
                    <a:pt x="39299" y="24442"/>
                  </a:cubicBezTo>
                  <a:close/>
                  <a:moveTo>
                    <a:pt x="693" y="24489"/>
                  </a:moveTo>
                  <a:cubicBezTo>
                    <a:pt x="682" y="24489"/>
                    <a:pt x="671" y="24491"/>
                    <a:pt x="659" y="24493"/>
                  </a:cubicBezTo>
                  <a:cubicBezTo>
                    <a:pt x="580" y="24513"/>
                    <a:pt x="531" y="24591"/>
                    <a:pt x="549" y="24672"/>
                  </a:cubicBezTo>
                  <a:cubicBezTo>
                    <a:pt x="567" y="24738"/>
                    <a:pt x="624" y="24784"/>
                    <a:pt x="690" y="24784"/>
                  </a:cubicBezTo>
                  <a:cubicBezTo>
                    <a:pt x="691" y="24784"/>
                    <a:pt x="692" y="24784"/>
                    <a:pt x="692" y="24784"/>
                  </a:cubicBezTo>
                  <a:cubicBezTo>
                    <a:pt x="705" y="24784"/>
                    <a:pt x="716" y="24782"/>
                    <a:pt x="728" y="24780"/>
                  </a:cubicBezTo>
                  <a:cubicBezTo>
                    <a:pt x="805" y="24760"/>
                    <a:pt x="855" y="24681"/>
                    <a:pt x="836" y="24603"/>
                  </a:cubicBezTo>
                  <a:cubicBezTo>
                    <a:pt x="820" y="24534"/>
                    <a:pt x="759" y="24489"/>
                    <a:pt x="693" y="24489"/>
                  </a:cubicBezTo>
                  <a:close/>
                  <a:moveTo>
                    <a:pt x="38883" y="25942"/>
                  </a:moveTo>
                  <a:cubicBezTo>
                    <a:pt x="38820" y="25942"/>
                    <a:pt x="38762" y="25982"/>
                    <a:pt x="38741" y="26045"/>
                  </a:cubicBezTo>
                  <a:cubicBezTo>
                    <a:pt x="38715" y="26122"/>
                    <a:pt x="38758" y="26203"/>
                    <a:pt x="38837" y="26229"/>
                  </a:cubicBezTo>
                  <a:cubicBezTo>
                    <a:pt x="38850" y="26236"/>
                    <a:pt x="38865" y="26237"/>
                    <a:pt x="38880" y="26238"/>
                  </a:cubicBezTo>
                  <a:cubicBezTo>
                    <a:pt x="38943" y="26238"/>
                    <a:pt x="39002" y="26198"/>
                    <a:pt x="39021" y="26135"/>
                  </a:cubicBezTo>
                  <a:cubicBezTo>
                    <a:pt x="39047" y="26056"/>
                    <a:pt x="39003" y="25975"/>
                    <a:pt x="38925" y="25949"/>
                  </a:cubicBezTo>
                  <a:cubicBezTo>
                    <a:pt x="38911" y="25944"/>
                    <a:pt x="38897" y="25942"/>
                    <a:pt x="38883" y="25942"/>
                  </a:cubicBezTo>
                  <a:close/>
                  <a:moveTo>
                    <a:pt x="1116" y="25988"/>
                  </a:moveTo>
                  <a:cubicBezTo>
                    <a:pt x="1101" y="25988"/>
                    <a:pt x="1086" y="25990"/>
                    <a:pt x="1071" y="25995"/>
                  </a:cubicBezTo>
                  <a:cubicBezTo>
                    <a:pt x="992" y="26021"/>
                    <a:pt x="951" y="26103"/>
                    <a:pt x="977" y="26182"/>
                  </a:cubicBezTo>
                  <a:cubicBezTo>
                    <a:pt x="996" y="26243"/>
                    <a:pt x="1053" y="26283"/>
                    <a:pt x="1116" y="26284"/>
                  </a:cubicBezTo>
                  <a:cubicBezTo>
                    <a:pt x="1131" y="26284"/>
                    <a:pt x="1146" y="26281"/>
                    <a:pt x="1161" y="26276"/>
                  </a:cubicBezTo>
                  <a:cubicBezTo>
                    <a:pt x="1237" y="26250"/>
                    <a:pt x="1282" y="26169"/>
                    <a:pt x="1256" y="26091"/>
                  </a:cubicBezTo>
                  <a:cubicBezTo>
                    <a:pt x="1236" y="26029"/>
                    <a:pt x="1178" y="25988"/>
                    <a:pt x="1116" y="25988"/>
                  </a:cubicBezTo>
                  <a:close/>
                  <a:moveTo>
                    <a:pt x="38342" y="27407"/>
                  </a:moveTo>
                  <a:cubicBezTo>
                    <a:pt x="38285" y="27407"/>
                    <a:pt x="38230" y="27441"/>
                    <a:pt x="38207" y="27498"/>
                  </a:cubicBezTo>
                  <a:lnTo>
                    <a:pt x="38207" y="27497"/>
                  </a:lnTo>
                  <a:lnTo>
                    <a:pt x="38207" y="27497"/>
                  </a:lnTo>
                  <a:cubicBezTo>
                    <a:pt x="38178" y="27574"/>
                    <a:pt x="38212" y="27659"/>
                    <a:pt x="38288" y="27689"/>
                  </a:cubicBezTo>
                  <a:cubicBezTo>
                    <a:pt x="38307" y="27696"/>
                    <a:pt x="38325" y="27701"/>
                    <a:pt x="38345" y="27701"/>
                  </a:cubicBezTo>
                  <a:cubicBezTo>
                    <a:pt x="38400" y="27701"/>
                    <a:pt x="38456" y="27667"/>
                    <a:pt x="38479" y="27610"/>
                  </a:cubicBezTo>
                  <a:cubicBezTo>
                    <a:pt x="38511" y="27534"/>
                    <a:pt x="38475" y="27448"/>
                    <a:pt x="38399" y="27418"/>
                  </a:cubicBezTo>
                  <a:cubicBezTo>
                    <a:pt x="38380" y="27411"/>
                    <a:pt x="38361" y="27407"/>
                    <a:pt x="38342" y="27407"/>
                  </a:cubicBezTo>
                  <a:close/>
                  <a:moveTo>
                    <a:pt x="1653" y="27449"/>
                  </a:moveTo>
                  <a:cubicBezTo>
                    <a:pt x="1635" y="27449"/>
                    <a:pt x="1617" y="27453"/>
                    <a:pt x="1599" y="27460"/>
                  </a:cubicBezTo>
                  <a:cubicBezTo>
                    <a:pt x="1524" y="27491"/>
                    <a:pt x="1489" y="27577"/>
                    <a:pt x="1520" y="27652"/>
                  </a:cubicBezTo>
                  <a:cubicBezTo>
                    <a:pt x="1543" y="27709"/>
                    <a:pt x="1598" y="27743"/>
                    <a:pt x="1656" y="27743"/>
                  </a:cubicBezTo>
                  <a:cubicBezTo>
                    <a:pt x="1673" y="27743"/>
                    <a:pt x="1692" y="27740"/>
                    <a:pt x="1711" y="27732"/>
                  </a:cubicBezTo>
                  <a:cubicBezTo>
                    <a:pt x="1787" y="27701"/>
                    <a:pt x="1822" y="27613"/>
                    <a:pt x="1791" y="27540"/>
                  </a:cubicBezTo>
                  <a:cubicBezTo>
                    <a:pt x="1767" y="27484"/>
                    <a:pt x="1711" y="27449"/>
                    <a:pt x="1653" y="27449"/>
                  </a:cubicBezTo>
                  <a:close/>
                  <a:moveTo>
                    <a:pt x="37692" y="28824"/>
                  </a:moveTo>
                  <a:cubicBezTo>
                    <a:pt x="37639" y="28824"/>
                    <a:pt x="37588" y="28852"/>
                    <a:pt x="37562" y="28903"/>
                  </a:cubicBezTo>
                  <a:cubicBezTo>
                    <a:pt x="37525" y="28975"/>
                    <a:pt x="37555" y="29064"/>
                    <a:pt x="37628" y="29101"/>
                  </a:cubicBezTo>
                  <a:cubicBezTo>
                    <a:pt x="37649" y="29112"/>
                    <a:pt x="37671" y="29117"/>
                    <a:pt x="37694" y="29117"/>
                  </a:cubicBezTo>
                  <a:cubicBezTo>
                    <a:pt x="37746" y="29117"/>
                    <a:pt x="37798" y="29086"/>
                    <a:pt x="37826" y="29037"/>
                  </a:cubicBezTo>
                  <a:cubicBezTo>
                    <a:pt x="37863" y="28964"/>
                    <a:pt x="37833" y="28876"/>
                    <a:pt x="37761" y="28841"/>
                  </a:cubicBezTo>
                  <a:cubicBezTo>
                    <a:pt x="37739" y="28829"/>
                    <a:pt x="37715" y="28824"/>
                    <a:pt x="37692" y="28824"/>
                  </a:cubicBezTo>
                  <a:close/>
                  <a:moveTo>
                    <a:pt x="2309" y="28862"/>
                  </a:moveTo>
                  <a:cubicBezTo>
                    <a:pt x="2286" y="28862"/>
                    <a:pt x="2264" y="28867"/>
                    <a:pt x="2242" y="28877"/>
                  </a:cubicBezTo>
                  <a:cubicBezTo>
                    <a:pt x="2169" y="28914"/>
                    <a:pt x="2139" y="29003"/>
                    <a:pt x="2178" y="29075"/>
                  </a:cubicBezTo>
                  <a:cubicBezTo>
                    <a:pt x="2202" y="29126"/>
                    <a:pt x="2256" y="29156"/>
                    <a:pt x="2310" y="29156"/>
                  </a:cubicBezTo>
                  <a:cubicBezTo>
                    <a:pt x="2330" y="29156"/>
                    <a:pt x="2353" y="29152"/>
                    <a:pt x="2376" y="29140"/>
                  </a:cubicBezTo>
                  <a:cubicBezTo>
                    <a:pt x="2449" y="29102"/>
                    <a:pt x="2475" y="29014"/>
                    <a:pt x="2440" y="28941"/>
                  </a:cubicBezTo>
                  <a:cubicBezTo>
                    <a:pt x="2414" y="28890"/>
                    <a:pt x="2362" y="28862"/>
                    <a:pt x="2309" y="28862"/>
                  </a:cubicBezTo>
                  <a:close/>
                  <a:moveTo>
                    <a:pt x="36934" y="30183"/>
                  </a:moveTo>
                  <a:cubicBezTo>
                    <a:pt x="36884" y="30183"/>
                    <a:pt x="36835" y="30208"/>
                    <a:pt x="36806" y="30253"/>
                  </a:cubicBezTo>
                  <a:cubicBezTo>
                    <a:pt x="36765" y="30323"/>
                    <a:pt x="36788" y="30414"/>
                    <a:pt x="36856" y="30456"/>
                  </a:cubicBezTo>
                  <a:cubicBezTo>
                    <a:pt x="36879" y="30470"/>
                    <a:pt x="36907" y="30479"/>
                    <a:pt x="36931" y="30479"/>
                  </a:cubicBezTo>
                  <a:cubicBezTo>
                    <a:pt x="36983" y="30479"/>
                    <a:pt x="37029" y="30453"/>
                    <a:pt x="37057" y="30407"/>
                  </a:cubicBezTo>
                  <a:cubicBezTo>
                    <a:pt x="37101" y="30338"/>
                    <a:pt x="37079" y="30247"/>
                    <a:pt x="37011" y="30205"/>
                  </a:cubicBezTo>
                  <a:cubicBezTo>
                    <a:pt x="36986" y="30190"/>
                    <a:pt x="36960" y="30183"/>
                    <a:pt x="36934" y="30183"/>
                  </a:cubicBezTo>
                  <a:close/>
                  <a:moveTo>
                    <a:pt x="3072" y="30220"/>
                  </a:moveTo>
                  <a:cubicBezTo>
                    <a:pt x="3046" y="30220"/>
                    <a:pt x="3018" y="30227"/>
                    <a:pt x="2993" y="30242"/>
                  </a:cubicBezTo>
                  <a:cubicBezTo>
                    <a:pt x="2925" y="30284"/>
                    <a:pt x="2904" y="30375"/>
                    <a:pt x="2946" y="30444"/>
                  </a:cubicBezTo>
                  <a:cubicBezTo>
                    <a:pt x="2973" y="30490"/>
                    <a:pt x="3020" y="30513"/>
                    <a:pt x="3072" y="30513"/>
                  </a:cubicBezTo>
                  <a:cubicBezTo>
                    <a:pt x="3098" y="30513"/>
                    <a:pt x="3125" y="30507"/>
                    <a:pt x="3149" y="30491"/>
                  </a:cubicBezTo>
                  <a:cubicBezTo>
                    <a:pt x="3217" y="30449"/>
                    <a:pt x="3238" y="30357"/>
                    <a:pt x="3195" y="30289"/>
                  </a:cubicBezTo>
                  <a:cubicBezTo>
                    <a:pt x="3168" y="30244"/>
                    <a:pt x="3121" y="30220"/>
                    <a:pt x="3072" y="30220"/>
                  </a:cubicBezTo>
                  <a:close/>
                  <a:moveTo>
                    <a:pt x="36069" y="31479"/>
                  </a:moveTo>
                  <a:cubicBezTo>
                    <a:pt x="36023" y="31479"/>
                    <a:pt x="35978" y="31501"/>
                    <a:pt x="35949" y="31540"/>
                  </a:cubicBezTo>
                  <a:cubicBezTo>
                    <a:pt x="35903" y="31607"/>
                    <a:pt x="35916" y="31699"/>
                    <a:pt x="35984" y="31746"/>
                  </a:cubicBezTo>
                  <a:cubicBezTo>
                    <a:pt x="36010" y="31766"/>
                    <a:pt x="36038" y="31773"/>
                    <a:pt x="36069" y="31773"/>
                  </a:cubicBezTo>
                  <a:cubicBezTo>
                    <a:pt x="36114" y="31773"/>
                    <a:pt x="36160" y="31751"/>
                    <a:pt x="36187" y="31713"/>
                  </a:cubicBezTo>
                  <a:cubicBezTo>
                    <a:pt x="36236" y="31648"/>
                    <a:pt x="36220" y="31555"/>
                    <a:pt x="36156" y="31507"/>
                  </a:cubicBezTo>
                  <a:cubicBezTo>
                    <a:pt x="36129" y="31488"/>
                    <a:pt x="36099" y="31479"/>
                    <a:pt x="36069" y="31479"/>
                  </a:cubicBezTo>
                  <a:close/>
                  <a:moveTo>
                    <a:pt x="3938" y="31513"/>
                  </a:moveTo>
                  <a:cubicBezTo>
                    <a:pt x="3908" y="31513"/>
                    <a:pt x="3877" y="31523"/>
                    <a:pt x="3850" y="31543"/>
                  </a:cubicBezTo>
                  <a:cubicBezTo>
                    <a:pt x="3786" y="31589"/>
                    <a:pt x="3772" y="31682"/>
                    <a:pt x="3819" y="31746"/>
                  </a:cubicBezTo>
                  <a:cubicBezTo>
                    <a:pt x="3846" y="31788"/>
                    <a:pt x="3891" y="31807"/>
                    <a:pt x="3938" y="31807"/>
                  </a:cubicBezTo>
                  <a:cubicBezTo>
                    <a:pt x="3968" y="31807"/>
                    <a:pt x="3998" y="31799"/>
                    <a:pt x="4025" y="31779"/>
                  </a:cubicBezTo>
                  <a:cubicBezTo>
                    <a:pt x="4090" y="31732"/>
                    <a:pt x="4105" y="31640"/>
                    <a:pt x="4056" y="31574"/>
                  </a:cubicBezTo>
                  <a:cubicBezTo>
                    <a:pt x="4028" y="31535"/>
                    <a:pt x="3984" y="31513"/>
                    <a:pt x="3938" y="31513"/>
                  </a:cubicBezTo>
                  <a:close/>
                  <a:moveTo>
                    <a:pt x="35105" y="32707"/>
                  </a:moveTo>
                  <a:cubicBezTo>
                    <a:pt x="35063" y="32707"/>
                    <a:pt x="35022" y="32724"/>
                    <a:pt x="34993" y="32757"/>
                  </a:cubicBezTo>
                  <a:cubicBezTo>
                    <a:pt x="34941" y="32820"/>
                    <a:pt x="34948" y="32912"/>
                    <a:pt x="35011" y="32965"/>
                  </a:cubicBezTo>
                  <a:cubicBezTo>
                    <a:pt x="35038" y="32989"/>
                    <a:pt x="35072" y="33000"/>
                    <a:pt x="35107" y="33000"/>
                  </a:cubicBezTo>
                  <a:cubicBezTo>
                    <a:pt x="35147" y="33000"/>
                    <a:pt x="35188" y="32984"/>
                    <a:pt x="35218" y="32949"/>
                  </a:cubicBezTo>
                  <a:cubicBezTo>
                    <a:pt x="35270" y="32887"/>
                    <a:pt x="35263" y="32795"/>
                    <a:pt x="35200" y="32742"/>
                  </a:cubicBezTo>
                  <a:cubicBezTo>
                    <a:pt x="35173" y="32718"/>
                    <a:pt x="35139" y="32707"/>
                    <a:pt x="35105" y="32707"/>
                  </a:cubicBezTo>
                  <a:close/>
                  <a:moveTo>
                    <a:pt x="4903" y="32736"/>
                  </a:moveTo>
                  <a:cubicBezTo>
                    <a:pt x="4869" y="32736"/>
                    <a:pt x="4835" y="32748"/>
                    <a:pt x="4807" y="32772"/>
                  </a:cubicBezTo>
                  <a:cubicBezTo>
                    <a:pt x="4743" y="32823"/>
                    <a:pt x="4738" y="32917"/>
                    <a:pt x="4789" y="32978"/>
                  </a:cubicBezTo>
                  <a:lnTo>
                    <a:pt x="4792" y="32978"/>
                  </a:lnTo>
                  <a:cubicBezTo>
                    <a:pt x="4819" y="33013"/>
                    <a:pt x="4860" y="33031"/>
                    <a:pt x="4902" y="33031"/>
                  </a:cubicBezTo>
                  <a:cubicBezTo>
                    <a:pt x="4935" y="33031"/>
                    <a:pt x="4969" y="33020"/>
                    <a:pt x="4996" y="32994"/>
                  </a:cubicBezTo>
                  <a:cubicBezTo>
                    <a:pt x="5059" y="32943"/>
                    <a:pt x="5065" y="32849"/>
                    <a:pt x="5015" y="32788"/>
                  </a:cubicBezTo>
                  <a:cubicBezTo>
                    <a:pt x="4985" y="32754"/>
                    <a:pt x="4944" y="32736"/>
                    <a:pt x="4903" y="32736"/>
                  </a:cubicBezTo>
                  <a:close/>
                  <a:moveTo>
                    <a:pt x="34049" y="33852"/>
                  </a:moveTo>
                  <a:cubicBezTo>
                    <a:pt x="34012" y="33852"/>
                    <a:pt x="33974" y="33866"/>
                    <a:pt x="33945" y="33894"/>
                  </a:cubicBezTo>
                  <a:cubicBezTo>
                    <a:pt x="33888" y="33954"/>
                    <a:pt x="33888" y="34045"/>
                    <a:pt x="33945" y="34102"/>
                  </a:cubicBezTo>
                  <a:cubicBezTo>
                    <a:pt x="33974" y="34132"/>
                    <a:pt x="34013" y="34145"/>
                    <a:pt x="34049" y="34145"/>
                  </a:cubicBezTo>
                  <a:cubicBezTo>
                    <a:pt x="34085" y="34145"/>
                    <a:pt x="34125" y="34132"/>
                    <a:pt x="34153" y="34102"/>
                  </a:cubicBezTo>
                  <a:cubicBezTo>
                    <a:pt x="34211" y="34045"/>
                    <a:pt x="34210" y="33951"/>
                    <a:pt x="34153" y="33894"/>
                  </a:cubicBezTo>
                  <a:cubicBezTo>
                    <a:pt x="34125" y="33866"/>
                    <a:pt x="34087" y="33852"/>
                    <a:pt x="34049" y="33852"/>
                  </a:cubicBezTo>
                  <a:close/>
                  <a:moveTo>
                    <a:pt x="5960" y="33881"/>
                  </a:moveTo>
                  <a:cubicBezTo>
                    <a:pt x="5922" y="33881"/>
                    <a:pt x="5885" y="33895"/>
                    <a:pt x="5856" y="33924"/>
                  </a:cubicBezTo>
                  <a:cubicBezTo>
                    <a:pt x="5799" y="33980"/>
                    <a:pt x="5799" y="34073"/>
                    <a:pt x="5856" y="34132"/>
                  </a:cubicBezTo>
                  <a:cubicBezTo>
                    <a:pt x="5883" y="34159"/>
                    <a:pt x="5924" y="34174"/>
                    <a:pt x="5960" y="34174"/>
                  </a:cubicBezTo>
                  <a:cubicBezTo>
                    <a:pt x="5997" y="34174"/>
                    <a:pt x="6033" y="34159"/>
                    <a:pt x="6064" y="34132"/>
                  </a:cubicBezTo>
                  <a:cubicBezTo>
                    <a:pt x="6121" y="34074"/>
                    <a:pt x="6121" y="33982"/>
                    <a:pt x="6064" y="33924"/>
                  </a:cubicBezTo>
                  <a:cubicBezTo>
                    <a:pt x="6035" y="33895"/>
                    <a:pt x="5997" y="33881"/>
                    <a:pt x="5960" y="33881"/>
                  </a:cubicBezTo>
                  <a:close/>
                  <a:moveTo>
                    <a:pt x="32910" y="34911"/>
                  </a:moveTo>
                  <a:cubicBezTo>
                    <a:pt x="32876" y="34911"/>
                    <a:pt x="32842" y="34923"/>
                    <a:pt x="32815" y="34947"/>
                  </a:cubicBezTo>
                  <a:lnTo>
                    <a:pt x="32812" y="34947"/>
                  </a:lnTo>
                  <a:cubicBezTo>
                    <a:pt x="32750" y="35001"/>
                    <a:pt x="32743" y="35092"/>
                    <a:pt x="32796" y="35155"/>
                  </a:cubicBezTo>
                  <a:cubicBezTo>
                    <a:pt x="32826" y="35189"/>
                    <a:pt x="32867" y="35206"/>
                    <a:pt x="32909" y="35207"/>
                  </a:cubicBezTo>
                  <a:cubicBezTo>
                    <a:pt x="32944" y="35207"/>
                    <a:pt x="32978" y="35195"/>
                    <a:pt x="33005" y="35169"/>
                  </a:cubicBezTo>
                  <a:cubicBezTo>
                    <a:pt x="33066" y="35116"/>
                    <a:pt x="33074" y="35024"/>
                    <a:pt x="33020" y="34963"/>
                  </a:cubicBezTo>
                  <a:cubicBezTo>
                    <a:pt x="32991" y="34929"/>
                    <a:pt x="32950" y="34911"/>
                    <a:pt x="32910" y="34911"/>
                  </a:cubicBezTo>
                  <a:close/>
                  <a:moveTo>
                    <a:pt x="7104" y="34938"/>
                  </a:moveTo>
                  <a:cubicBezTo>
                    <a:pt x="7062" y="34938"/>
                    <a:pt x="7021" y="34956"/>
                    <a:pt x="6992" y="34989"/>
                  </a:cubicBezTo>
                  <a:cubicBezTo>
                    <a:pt x="6939" y="35051"/>
                    <a:pt x="6946" y="35143"/>
                    <a:pt x="7007" y="35196"/>
                  </a:cubicBezTo>
                  <a:cubicBezTo>
                    <a:pt x="7038" y="35220"/>
                    <a:pt x="7070" y="35231"/>
                    <a:pt x="7103" y="35231"/>
                  </a:cubicBezTo>
                  <a:cubicBezTo>
                    <a:pt x="7144" y="35231"/>
                    <a:pt x="7185" y="35215"/>
                    <a:pt x="7215" y="35181"/>
                  </a:cubicBezTo>
                  <a:cubicBezTo>
                    <a:pt x="7268" y="35118"/>
                    <a:pt x="7261" y="35027"/>
                    <a:pt x="7199" y="34973"/>
                  </a:cubicBezTo>
                  <a:cubicBezTo>
                    <a:pt x="7172" y="34950"/>
                    <a:pt x="7138" y="34938"/>
                    <a:pt x="7104" y="34938"/>
                  </a:cubicBezTo>
                  <a:close/>
                  <a:moveTo>
                    <a:pt x="31689" y="35879"/>
                  </a:moveTo>
                  <a:cubicBezTo>
                    <a:pt x="31658" y="35879"/>
                    <a:pt x="31628" y="35889"/>
                    <a:pt x="31602" y="35909"/>
                  </a:cubicBezTo>
                  <a:cubicBezTo>
                    <a:pt x="31535" y="35956"/>
                    <a:pt x="31521" y="36047"/>
                    <a:pt x="31568" y="36112"/>
                  </a:cubicBezTo>
                  <a:cubicBezTo>
                    <a:pt x="31598" y="36151"/>
                    <a:pt x="31644" y="36173"/>
                    <a:pt x="31689" y="36173"/>
                  </a:cubicBezTo>
                  <a:cubicBezTo>
                    <a:pt x="31717" y="36173"/>
                    <a:pt x="31748" y="36164"/>
                    <a:pt x="31774" y="36145"/>
                  </a:cubicBezTo>
                  <a:cubicBezTo>
                    <a:pt x="31841" y="36097"/>
                    <a:pt x="31855" y="36004"/>
                    <a:pt x="31805" y="35940"/>
                  </a:cubicBezTo>
                  <a:cubicBezTo>
                    <a:pt x="31778" y="35900"/>
                    <a:pt x="31733" y="35879"/>
                    <a:pt x="31689" y="35879"/>
                  </a:cubicBezTo>
                  <a:close/>
                  <a:moveTo>
                    <a:pt x="8328" y="35903"/>
                  </a:moveTo>
                  <a:cubicBezTo>
                    <a:pt x="8283" y="35903"/>
                    <a:pt x="8238" y="35924"/>
                    <a:pt x="8208" y="35963"/>
                  </a:cubicBezTo>
                  <a:cubicBezTo>
                    <a:pt x="8161" y="36028"/>
                    <a:pt x="8175" y="36119"/>
                    <a:pt x="8242" y="36169"/>
                  </a:cubicBezTo>
                  <a:cubicBezTo>
                    <a:pt x="8267" y="36189"/>
                    <a:pt x="8296" y="36196"/>
                    <a:pt x="8329" y="36196"/>
                  </a:cubicBezTo>
                  <a:cubicBezTo>
                    <a:pt x="8374" y="36196"/>
                    <a:pt x="8418" y="36176"/>
                    <a:pt x="8448" y="36135"/>
                  </a:cubicBezTo>
                  <a:cubicBezTo>
                    <a:pt x="8495" y="36071"/>
                    <a:pt x="8480" y="35978"/>
                    <a:pt x="8414" y="35932"/>
                  </a:cubicBezTo>
                  <a:cubicBezTo>
                    <a:pt x="8388" y="35912"/>
                    <a:pt x="8358" y="35903"/>
                    <a:pt x="8328" y="35903"/>
                  </a:cubicBezTo>
                  <a:close/>
                  <a:moveTo>
                    <a:pt x="30395" y="36747"/>
                  </a:moveTo>
                  <a:cubicBezTo>
                    <a:pt x="30368" y="36747"/>
                    <a:pt x="30341" y="36754"/>
                    <a:pt x="30317" y="36770"/>
                  </a:cubicBezTo>
                  <a:cubicBezTo>
                    <a:pt x="30248" y="36813"/>
                    <a:pt x="30228" y="36903"/>
                    <a:pt x="30270" y="36972"/>
                  </a:cubicBezTo>
                  <a:cubicBezTo>
                    <a:pt x="30297" y="37017"/>
                    <a:pt x="30347" y="37042"/>
                    <a:pt x="30395" y="37042"/>
                  </a:cubicBezTo>
                  <a:cubicBezTo>
                    <a:pt x="30421" y="37042"/>
                    <a:pt x="30448" y="37034"/>
                    <a:pt x="30471" y="37020"/>
                  </a:cubicBezTo>
                  <a:cubicBezTo>
                    <a:pt x="30540" y="36977"/>
                    <a:pt x="30562" y="36887"/>
                    <a:pt x="30520" y="36816"/>
                  </a:cubicBezTo>
                  <a:cubicBezTo>
                    <a:pt x="30493" y="36772"/>
                    <a:pt x="30444" y="36747"/>
                    <a:pt x="30395" y="36747"/>
                  </a:cubicBezTo>
                  <a:close/>
                  <a:moveTo>
                    <a:pt x="9622" y="36770"/>
                  </a:moveTo>
                  <a:cubicBezTo>
                    <a:pt x="9572" y="36770"/>
                    <a:pt x="9524" y="36794"/>
                    <a:pt x="9496" y="36839"/>
                  </a:cubicBezTo>
                  <a:cubicBezTo>
                    <a:pt x="9454" y="36908"/>
                    <a:pt x="9476" y="36999"/>
                    <a:pt x="9545" y="37042"/>
                  </a:cubicBezTo>
                  <a:cubicBezTo>
                    <a:pt x="9568" y="37056"/>
                    <a:pt x="9593" y="37062"/>
                    <a:pt x="9615" y="37062"/>
                  </a:cubicBezTo>
                  <a:cubicBezTo>
                    <a:pt x="9617" y="37062"/>
                    <a:pt x="9619" y="37062"/>
                    <a:pt x="9620" y="37062"/>
                  </a:cubicBezTo>
                  <a:cubicBezTo>
                    <a:pt x="9669" y="37062"/>
                    <a:pt x="9719" y="37040"/>
                    <a:pt x="9746" y="36994"/>
                  </a:cubicBezTo>
                  <a:cubicBezTo>
                    <a:pt x="9790" y="36923"/>
                    <a:pt x="9768" y="36833"/>
                    <a:pt x="9699" y="36791"/>
                  </a:cubicBezTo>
                  <a:cubicBezTo>
                    <a:pt x="9675" y="36776"/>
                    <a:pt x="9649" y="36770"/>
                    <a:pt x="9622" y="36770"/>
                  </a:cubicBezTo>
                  <a:close/>
                  <a:moveTo>
                    <a:pt x="29039" y="37512"/>
                  </a:moveTo>
                  <a:cubicBezTo>
                    <a:pt x="29017" y="37512"/>
                    <a:pt x="28994" y="37517"/>
                    <a:pt x="28972" y="37528"/>
                  </a:cubicBezTo>
                  <a:cubicBezTo>
                    <a:pt x="28900" y="37565"/>
                    <a:pt x="28873" y="37654"/>
                    <a:pt x="28907" y="37726"/>
                  </a:cubicBezTo>
                  <a:cubicBezTo>
                    <a:pt x="28935" y="37777"/>
                    <a:pt x="28985" y="37807"/>
                    <a:pt x="29040" y="37807"/>
                  </a:cubicBezTo>
                  <a:cubicBezTo>
                    <a:pt x="29063" y="37807"/>
                    <a:pt x="29087" y="37802"/>
                    <a:pt x="29108" y="37792"/>
                  </a:cubicBezTo>
                  <a:cubicBezTo>
                    <a:pt x="29179" y="37753"/>
                    <a:pt x="29208" y="37664"/>
                    <a:pt x="29171" y="37592"/>
                  </a:cubicBezTo>
                  <a:cubicBezTo>
                    <a:pt x="29144" y="37541"/>
                    <a:pt x="29093" y="37512"/>
                    <a:pt x="29039" y="37512"/>
                  </a:cubicBezTo>
                  <a:close/>
                  <a:moveTo>
                    <a:pt x="10982" y="37531"/>
                  </a:moveTo>
                  <a:cubicBezTo>
                    <a:pt x="10929" y="37531"/>
                    <a:pt x="10877" y="37561"/>
                    <a:pt x="10852" y="37612"/>
                  </a:cubicBezTo>
                  <a:cubicBezTo>
                    <a:pt x="10814" y="37685"/>
                    <a:pt x="10841" y="37773"/>
                    <a:pt x="10914" y="37810"/>
                  </a:cubicBezTo>
                  <a:cubicBezTo>
                    <a:pt x="10936" y="37823"/>
                    <a:pt x="10960" y="37826"/>
                    <a:pt x="10981" y="37826"/>
                  </a:cubicBezTo>
                  <a:cubicBezTo>
                    <a:pt x="11036" y="37826"/>
                    <a:pt x="11086" y="37797"/>
                    <a:pt x="11112" y="37746"/>
                  </a:cubicBezTo>
                  <a:cubicBezTo>
                    <a:pt x="11150" y="37673"/>
                    <a:pt x="11121" y="37585"/>
                    <a:pt x="11050" y="37548"/>
                  </a:cubicBezTo>
                  <a:cubicBezTo>
                    <a:pt x="11028" y="37536"/>
                    <a:pt x="11005" y="37531"/>
                    <a:pt x="10982" y="37531"/>
                  </a:cubicBezTo>
                  <a:close/>
                  <a:moveTo>
                    <a:pt x="27628" y="38169"/>
                  </a:moveTo>
                  <a:cubicBezTo>
                    <a:pt x="27609" y="38169"/>
                    <a:pt x="27589" y="38173"/>
                    <a:pt x="27571" y="38181"/>
                  </a:cubicBezTo>
                  <a:cubicBezTo>
                    <a:pt x="27494" y="38212"/>
                    <a:pt x="27459" y="38297"/>
                    <a:pt x="27490" y="38372"/>
                  </a:cubicBezTo>
                  <a:cubicBezTo>
                    <a:pt x="27515" y="38430"/>
                    <a:pt x="27569" y="38462"/>
                    <a:pt x="27628" y="38463"/>
                  </a:cubicBezTo>
                  <a:cubicBezTo>
                    <a:pt x="27645" y="38463"/>
                    <a:pt x="27664" y="38459"/>
                    <a:pt x="27682" y="38451"/>
                  </a:cubicBezTo>
                  <a:cubicBezTo>
                    <a:pt x="27756" y="38422"/>
                    <a:pt x="27794" y="38336"/>
                    <a:pt x="27763" y="38259"/>
                  </a:cubicBezTo>
                  <a:cubicBezTo>
                    <a:pt x="27740" y="38203"/>
                    <a:pt x="27685" y="38169"/>
                    <a:pt x="27628" y="38169"/>
                  </a:cubicBezTo>
                  <a:close/>
                  <a:moveTo>
                    <a:pt x="12397" y="38186"/>
                  </a:moveTo>
                  <a:cubicBezTo>
                    <a:pt x="12339" y="38186"/>
                    <a:pt x="12286" y="38220"/>
                    <a:pt x="12262" y="38277"/>
                  </a:cubicBezTo>
                  <a:cubicBezTo>
                    <a:pt x="12230" y="38352"/>
                    <a:pt x="12267" y="38438"/>
                    <a:pt x="12340" y="38469"/>
                  </a:cubicBezTo>
                  <a:cubicBezTo>
                    <a:pt x="12360" y="38476"/>
                    <a:pt x="12378" y="38479"/>
                    <a:pt x="12398" y="38479"/>
                  </a:cubicBezTo>
                  <a:cubicBezTo>
                    <a:pt x="12454" y="38479"/>
                    <a:pt x="12510" y="38446"/>
                    <a:pt x="12533" y="38389"/>
                  </a:cubicBezTo>
                  <a:cubicBezTo>
                    <a:pt x="12564" y="38315"/>
                    <a:pt x="12528" y="38228"/>
                    <a:pt x="12454" y="38197"/>
                  </a:cubicBezTo>
                  <a:cubicBezTo>
                    <a:pt x="12435" y="38189"/>
                    <a:pt x="12416" y="38186"/>
                    <a:pt x="12397" y="38186"/>
                  </a:cubicBezTo>
                  <a:close/>
                  <a:moveTo>
                    <a:pt x="26165" y="38711"/>
                  </a:moveTo>
                  <a:cubicBezTo>
                    <a:pt x="26151" y="38711"/>
                    <a:pt x="26136" y="38713"/>
                    <a:pt x="26122" y="38717"/>
                  </a:cubicBezTo>
                  <a:cubicBezTo>
                    <a:pt x="26046" y="38743"/>
                    <a:pt x="26005" y="38827"/>
                    <a:pt x="26028" y="38904"/>
                  </a:cubicBezTo>
                  <a:cubicBezTo>
                    <a:pt x="26049" y="38966"/>
                    <a:pt x="26106" y="39005"/>
                    <a:pt x="26169" y="39006"/>
                  </a:cubicBezTo>
                  <a:cubicBezTo>
                    <a:pt x="26183" y="39006"/>
                    <a:pt x="26199" y="39005"/>
                    <a:pt x="26214" y="38998"/>
                  </a:cubicBezTo>
                  <a:cubicBezTo>
                    <a:pt x="26291" y="38972"/>
                    <a:pt x="26335" y="38891"/>
                    <a:pt x="26309" y="38811"/>
                  </a:cubicBezTo>
                  <a:cubicBezTo>
                    <a:pt x="26288" y="38750"/>
                    <a:pt x="26229" y="38711"/>
                    <a:pt x="26165" y="38711"/>
                  </a:cubicBezTo>
                  <a:close/>
                  <a:moveTo>
                    <a:pt x="13860" y="38724"/>
                  </a:moveTo>
                  <a:cubicBezTo>
                    <a:pt x="13797" y="38724"/>
                    <a:pt x="13739" y="38764"/>
                    <a:pt x="13720" y="38826"/>
                  </a:cubicBezTo>
                  <a:cubicBezTo>
                    <a:pt x="13695" y="38905"/>
                    <a:pt x="13735" y="38987"/>
                    <a:pt x="13814" y="39012"/>
                  </a:cubicBezTo>
                  <a:cubicBezTo>
                    <a:pt x="13826" y="39016"/>
                    <a:pt x="13839" y="39018"/>
                    <a:pt x="13852" y="39018"/>
                  </a:cubicBezTo>
                  <a:cubicBezTo>
                    <a:pt x="13855" y="39018"/>
                    <a:pt x="13857" y="39018"/>
                    <a:pt x="13860" y="39018"/>
                  </a:cubicBezTo>
                  <a:cubicBezTo>
                    <a:pt x="13922" y="39018"/>
                    <a:pt x="13979" y="38977"/>
                    <a:pt x="13999" y="38915"/>
                  </a:cubicBezTo>
                  <a:cubicBezTo>
                    <a:pt x="14024" y="38839"/>
                    <a:pt x="13980" y="38757"/>
                    <a:pt x="13905" y="38731"/>
                  </a:cubicBezTo>
                  <a:cubicBezTo>
                    <a:pt x="13890" y="38727"/>
                    <a:pt x="13875" y="38724"/>
                    <a:pt x="13860" y="38724"/>
                  </a:cubicBezTo>
                  <a:close/>
                  <a:moveTo>
                    <a:pt x="24671" y="39137"/>
                  </a:moveTo>
                  <a:cubicBezTo>
                    <a:pt x="24659" y="39137"/>
                    <a:pt x="24647" y="39138"/>
                    <a:pt x="24636" y="39141"/>
                  </a:cubicBezTo>
                  <a:cubicBezTo>
                    <a:pt x="24558" y="39159"/>
                    <a:pt x="24508" y="39240"/>
                    <a:pt x="24528" y="39317"/>
                  </a:cubicBezTo>
                  <a:cubicBezTo>
                    <a:pt x="24543" y="39386"/>
                    <a:pt x="24604" y="39431"/>
                    <a:pt x="24670" y="39432"/>
                  </a:cubicBezTo>
                  <a:cubicBezTo>
                    <a:pt x="24681" y="39432"/>
                    <a:pt x="24694" y="39428"/>
                    <a:pt x="24704" y="39427"/>
                  </a:cubicBezTo>
                  <a:lnTo>
                    <a:pt x="24704" y="39424"/>
                  </a:lnTo>
                  <a:cubicBezTo>
                    <a:pt x="24784" y="39407"/>
                    <a:pt x="24832" y="39326"/>
                    <a:pt x="24814" y="39248"/>
                  </a:cubicBezTo>
                  <a:cubicBezTo>
                    <a:pt x="24796" y="39182"/>
                    <a:pt x="24736" y="39137"/>
                    <a:pt x="24671" y="39137"/>
                  </a:cubicBezTo>
                  <a:close/>
                  <a:moveTo>
                    <a:pt x="15359" y="39148"/>
                  </a:moveTo>
                  <a:cubicBezTo>
                    <a:pt x="15293" y="39148"/>
                    <a:pt x="15231" y="39194"/>
                    <a:pt x="15215" y="39260"/>
                  </a:cubicBezTo>
                  <a:cubicBezTo>
                    <a:pt x="15198" y="39338"/>
                    <a:pt x="15246" y="39418"/>
                    <a:pt x="15326" y="39437"/>
                  </a:cubicBezTo>
                  <a:cubicBezTo>
                    <a:pt x="15337" y="39441"/>
                    <a:pt x="15348" y="39441"/>
                    <a:pt x="15359" y="39441"/>
                  </a:cubicBezTo>
                  <a:cubicBezTo>
                    <a:pt x="15425" y="39441"/>
                    <a:pt x="15485" y="39395"/>
                    <a:pt x="15501" y="39329"/>
                  </a:cubicBezTo>
                  <a:cubicBezTo>
                    <a:pt x="15521" y="39251"/>
                    <a:pt x="15473" y="39171"/>
                    <a:pt x="15394" y="39153"/>
                  </a:cubicBezTo>
                  <a:cubicBezTo>
                    <a:pt x="15382" y="39150"/>
                    <a:pt x="15371" y="39148"/>
                    <a:pt x="15359" y="39148"/>
                  </a:cubicBezTo>
                  <a:close/>
                  <a:moveTo>
                    <a:pt x="23143" y="39442"/>
                  </a:moveTo>
                  <a:cubicBezTo>
                    <a:pt x="23135" y="39442"/>
                    <a:pt x="23127" y="39443"/>
                    <a:pt x="23119" y="39444"/>
                  </a:cubicBezTo>
                  <a:lnTo>
                    <a:pt x="23119" y="39443"/>
                  </a:lnTo>
                  <a:cubicBezTo>
                    <a:pt x="23039" y="39456"/>
                    <a:pt x="22984" y="39531"/>
                    <a:pt x="22998" y="39612"/>
                  </a:cubicBezTo>
                  <a:cubicBezTo>
                    <a:pt x="23009" y="39686"/>
                    <a:pt x="23072" y="39738"/>
                    <a:pt x="23143" y="39738"/>
                  </a:cubicBezTo>
                  <a:cubicBezTo>
                    <a:pt x="23150" y="39738"/>
                    <a:pt x="23158" y="39734"/>
                    <a:pt x="23166" y="39734"/>
                  </a:cubicBezTo>
                  <a:cubicBezTo>
                    <a:pt x="23247" y="39721"/>
                    <a:pt x="23303" y="39646"/>
                    <a:pt x="23288" y="39566"/>
                  </a:cubicBezTo>
                  <a:cubicBezTo>
                    <a:pt x="23275" y="39494"/>
                    <a:pt x="23214" y="39442"/>
                    <a:pt x="23143" y="39442"/>
                  </a:cubicBezTo>
                  <a:close/>
                  <a:moveTo>
                    <a:pt x="16887" y="39449"/>
                  </a:moveTo>
                  <a:cubicBezTo>
                    <a:pt x="16816" y="39449"/>
                    <a:pt x="16754" y="39501"/>
                    <a:pt x="16742" y="39574"/>
                  </a:cubicBezTo>
                  <a:cubicBezTo>
                    <a:pt x="16729" y="39655"/>
                    <a:pt x="16784" y="39729"/>
                    <a:pt x="16864" y="39743"/>
                  </a:cubicBezTo>
                  <a:cubicBezTo>
                    <a:pt x="16872" y="39743"/>
                    <a:pt x="16880" y="39745"/>
                    <a:pt x="16888" y="39745"/>
                  </a:cubicBezTo>
                  <a:cubicBezTo>
                    <a:pt x="16959" y="39745"/>
                    <a:pt x="17022" y="39692"/>
                    <a:pt x="17033" y="39619"/>
                  </a:cubicBezTo>
                  <a:cubicBezTo>
                    <a:pt x="17044" y="39539"/>
                    <a:pt x="16991" y="39464"/>
                    <a:pt x="16910" y="39451"/>
                  </a:cubicBezTo>
                  <a:cubicBezTo>
                    <a:pt x="16902" y="39450"/>
                    <a:pt x="16894" y="39449"/>
                    <a:pt x="16887" y="39449"/>
                  </a:cubicBezTo>
                  <a:close/>
                  <a:moveTo>
                    <a:pt x="21595" y="39625"/>
                  </a:moveTo>
                  <a:cubicBezTo>
                    <a:pt x="21591" y="39625"/>
                    <a:pt x="21588" y="39625"/>
                    <a:pt x="21584" y="39626"/>
                  </a:cubicBezTo>
                  <a:cubicBezTo>
                    <a:pt x="21504" y="39633"/>
                    <a:pt x="21443" y="39702"/>
                    <a:pt x="21451" y="39785"/>
                  </a:cubicBezTo>
                  <a:cubicBezTo>
                    <a:pt x="21456" y="39861"/>
                    <a:pt x="21518" y="39919"/>
                    <a:pt x="21593" y="39919"/>
                  </a:cubicBezTo>
                  <a:cubicBezTo>
                    <a:pt x="21595" y="39919"/>
                    <a:pt x="21596" y="39919"/>
                    <a:pt x="21597" y="39919"/>
                  </a:cubicBezTo>
                  <a:lnTo>
                    <a:pt x="21609" y="39919"/>
                  </a:lnTo>
                  <a:cubicBezTo>
                    <a:pt x="21691" y="39911"/>
                    <a:pt x="21750" y="39841"/>
                    <a:pt x="21743" y="39760"/>
                  </a:cubicBezTo>
                  <a:cubicBezTo>
                    <a:pt x="21738" y="39683"/>
                    <a:pt x="21671" y="39625"/>
                    <a:pt x="21595" y="39625"/>
                  </a:cubicBezTo>
                  <a:close/>
                  <a:moveTo>
                    <a:pt x="18434" y="39630"/>
                  </a:moveTo>
                  <a:cubicBezTo>
                    <a:pt x="18358" y="39630"/>
                    <a:pt x="18294" y="39689"/>
                    <a:pt x="18288" y="39766"/>
                  </a:cubicBezTo>
                  <a:cubicBezTo>
                    <a:pt x="18280" y="39846"/>
                    <a:pt x="18340" y="39919"/>
                    <a:pt x="18423" y="39925"/>
                  </a:cubicBezTo>
                  <a:lnTo>
                    <a:pt x="18422" y="39923"/>
                  </a:lnTo>
                  <a:lnTo>
                    <a:pt x="18422" y="39923"/>
                  </a:lnTo>
                  <a:cubicBezTo>
                    <a:pt x="18426" y="39924"/>
                    <a:pt x="18429" y="39925"/>
                    <a:pt x="18431" y="39925"/>
                  </a:cubicBezTo>
                  <a:cubicBezTo>
                    <a:pt x="18432" y="39925"/>
                    <a:pt x="18434" y="39925"/>
                    <a:pt x="18434" y="39924"/>
                  </a:cubicBezTo>
                  <a:cubicBezTo>
                    <a:pt x="18508" y="39924"/>
                    <a:pt x="18573" y="39866"/>
                    <a:pt x="18580" y="39789"/>
                  </a:cubicBezTo>
                  <a:cubicBezTo>
                    <a:pt x="18586" y="39709"/>
                    <a:pt x="18526" y="39636"/>
                    <a:pt x="18445" y="39631"/>
                  </a:cubicBezTo>
                  <a:cubicBezTo>
                    <a:pt x="18441" y="39630"/>
                    <a:pt x="18437" y="39630"/>
                    <a:pt x="18434" y="39630"/>
                  </a:cubicBezTo>
                  <a:close/>
                  <a:moveTo>
                    <a:pt x="20040" y="39690"/>
                  </a:moveTo>
                  <a:cubicBezTo>
                    <a:pt x="20030" y="39690"/>
                    <a:pt x="20022" y="39692"/>
                    <a:pt x="20014" y="39693"/>
                  </a:cubicBezTo>
                  <a:cubicBezTo>
                    <a:pt x="20006" y="39692"/>
                    <a:pt x="19999" y="39692"/>
                    <a:pt x="19990" y="39692"/>
                  </a:cubicBezTo>
                  <a:cubicBezTo>
                    <a:pt x="19908" y="39692"/>
                    <a:pt x="19844" y="39757"/>
                    <a:pt x="19844" y="39838"/>
                  </a:cubicBezTo>
                  <a:cubicBezTo>
                    <a:pt x="19844" y="39919"/>
                    <a:pt x="19907" y="39983"/>
                    <a:pt x="19990" y="39983"/>
                  </a:cubicBezTo>
                  <a:cubicBezTo>
                    <a:pt x="19999" y="39983"/>
                    <a:pt x="20006" y="39983"/>
                    <a:pt x="20014" y="39982"/>
                  </a:cubicBezTo>
                  <a:cubicBezTo>
                    <a:pt x="20019" y="39983"/>
                    <a:pt x="20024" y="39983"/>
                    <a:pt x="20028" y="39983"/>
                  </a:cubicBezTo>
                  <a:cubicBezTo>
                    <a:pt x="20032" y="39983"/>
                    <a:pt x="20036" y="39983"/>
                    <a:pt x="20040" y="39982"/>
                  </a:cubicBezTo>
                  <a:cubicBezTo>
                    <a:pt x="20119" y="39982"/>
                    <a:pt x="20186" y="39919"/>
                    <a:pt x="20186" y="39836"/>
                  </a:cubicBezTo>
                  <a:cubicBezTo>
                    <a:pt x="20186" y="39755"/>
                    <a:pt x="20120" y="39690"/>
                    <a:pt x="20040" y="396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5533775" y="3922863"/>
              <a:ext cx="911825" cy="911550"/>
            </a:xfrm>
            <a:custGeom>
              <a:avLst/>
              <a:gdLst/>
              <a:ahLst/>
              <a:cxnLst/>
              <a:rect l="l" t="t" r="r" b="b"/>
              <a:pathLst>
                <a:path w="36473" h="36462" extrusionOk="0">
                  <a:moveTo>
                    <a:pt x="18993" y="1"/>
                  </a:moveTo>
                  <a:cubicBezTo>
                    <a:pt x="18901" y="1"/>
                    <a:pt x="18824" y="73"/>
                    <a:pt x="18820" y="166"/>
                  </a:cubicBezTo>
                  <a:cubicBezTo>
                    <a:pt x="18816" y="262"/>
                    <a:pt x="18892" y="341"/>
                    <a:pt x="18985" y="346"/>
                  </a:cubicBezTo>
                  <a:lnTo>
                    <a:pt x="18985" y="345"/>
                  </a:lnTo>
                  <a:cubicBezTo>
                    <a:pt x="18987" y="345"/>
                    <a:pt x="18989" y="345"/>
                    <a:pt x="18991" y="345"/>
                  </a:cubicBezTo>
                  <a:cubicBezTo>
                    <a:pt x="19083" y="345"/>
                    <a:pt x="19160" y="274"/>
                    <a:pt x="19164" y="181"/>
                  </a:cubicBezTo>
                  <a:cubicBezTo>
                    <a:pt x="19168" y="86"/>
                    <a:pt x="19093" y="6"/>
                    <a:pt x="18999" y="3"/>
                  </a:cubicBezTo>
                  <a:lnTo>
                    <a:pt x="18999" y="1"/>
                  </a:lnTo>
                  <a:cubicBezTo>
                    <a:pt x="18997" y="1"/>
                    <a:pt x="18995" y="1"/>
                    <a:pt x="18993" y="1"/>
                  </a:cubicBezTo>
                  <a:close/>
                  <a:moveTo>
                    <a:pt x="17441" y="5"/>
                  </a:moveTo>
                  <a:cubicBezTo>
                    <a:pt x="17438" y="5"/>
                    <a:pt x="17434" y="5"/>
                    <a:pt x="17430" y="5"/>
                  </a:cubicBezTo>
                  <a:cubicBezTo>
                    <a:pt x="17336" y="8"/>
                    <a:pt x="17260" y="88"/>
                    <a:pt x="17267" y="185"/>
                  </a:cubicBezTo>
                  <a:cubicBezTo>
                    <a:pt x="17271" y="277"/>
                    <a:pt x="17346" y="346"/>
                    <a:pt x="17438" y="347"/>
                  </a:cubicBezTo>
                  <a:lnTo>
                    <a:pt x="17446" y="347"/>
                  </a:lnTo>
                  <a:cubicBezTo>
                    <a:pt x="17540" y="344"/>
                    <a:pt x="17613" y="263"/>
                    <a:pt x="17609" y="169"/>
                  </a:cubicBezTo>
                  <a:cubicBezTo>
                    <a:pt x="17606" y="78"/>
                    <a:pt x="17531" y="5"/>
                    <a:pt x="17441" y="5"/>
                  </a:cubicBezTo>
                  <a:close/>
                  <a:moveTo>
                    <a:pt x="20540" y="132"/>
                  </a:moveTo>
                  <a:cubicBezTo>
                    <a:pt x="20456" y="132"/>
                    <a:pt x="20381" y="196"/>
                    <a:pt x="20370" y="283"/>
                  </a:cubicBezTo>
                  <a:cubicBezTo>
                    <a:pt x="20358" y="376"/>
                    <a:pt x="20424" y="464"/>
                    <a:pt x="20519" y="475"/>
                  </a:cubicBezTo>
                  <a:cubicBezTo>
                    <a:pt x="20527" y="476"/>
                    <a:pt x="20533" y="476"/>
                    <a:pt x="20540" y="477"/>
                  </a:cubicBezTo>
                  <a:cubicBezTo>
                    <a:pt x="20625" y="477"/>
                    <a:pt x="20699" y="413"/>
                    <a:pt x="20710" y="326"/>
                  </a:cubicBezTo>
                  <a:cubicBezTo>
                    <a:pt x="20722" y="232"/>
                    <a:pt x="20657" y="147"/>
                    <a:pt x="20561" y="134"/>
                  </a:cubicBezTo>
                  <a:cubicBezTo>
                    <a:pt x="20554" y="133"/>
                    <a:pt x="20547" y="132"/>
                    <a:pt x="20540" y="132"/>
                  </a:cubicBezTo>
                  <a:close/>
                  <a:moveTo>
                    <a:pt x="15889" y="138"/>
                  </a:moveTo>
                  <a:cubicBezTo>
                    <a:pt x="15882" y="138"/>
                    <a:pt x="15875" y="138"/>
                    <a:pt x="15868" y="139"/>
                  </a:cubicBezTo>
                  <a:lnTo>
                    <a:pt x="15866" y="139"/>
                  </a:lnTo>
                  <a:cubicBezTo>
                    <a:pt x="15773" y="150"/>
                    <a:pt x="15709" y="236"/>
                    <a:pt x="15720" y="331"/>
                  </a:cubicBezTo>
                  <a:cubicBezTo>
                    <a:pt x="15731" y="418"/>
                    <a:pt x="15804" y="481"/>
                    <a:pt x="15889" y="481"/>
                  </a:cubicBezTo>
                  <a:cubicBezTo>
                    <a:pt x="15896" y="481"/>
                    <a:pt x="15903" y="480"/>
                    <a:pt x="15911" y="480"/>
                  </a:cubicBezTo>
                  <a:cubicBezTo>
                    <a:pt x="16005" y="467"/>
                    <a:pt x="16072" y="383"/>
                    <a:pt x="16060" y="288"/>
                  </a:cubicBezTo>
                  <a:cubicBezTo>
                    <a:pt x="16048" y="201"/>
                    <a:pt x="15972" y="138"/>
                    <a:pt x="15889" y="138"/>
                  </a:cubicBezTo>
                  <a:close/>
                  <a:moveTo>
                    <a:pt x="22068" y="396"/>
                  </a:moveTo>
                  <a:cubicBezTo>
                    <a:pt x="21991" y="396"/>
                    <a:pt x="21923" y="451"/>
                    <a:pt x="21903" y="532"/>
                  </a:cubicBezTo>
                  <a:cubicBezTo>
                    <a:pt x="21885" y="624"/>
                    <a:pt x="21943" y="715"/>
                    <a:pt x="22035" y="734"/>
                  </a:cubicBezTo>
                  <a:lnTo>
                    <a:pt x="22035" y="735"/>
                  </a:lnTo>
                  <a:cubicBezTo>
                    <a:pt x="22047" y="736"/>
                    <a:pt x="22061" y="740"/>
                    <a:pt x="22071" y="740"/>
                  </a:cubicBezTo>
                  <a:cubicBezTo>
                    <a:pt x="22150" y="740"/>
                    <a:pt x="22220" y="685"/>
                    <a:pt x="22238" y="605"/>
                  </a:cubicBezTo>
                  <a:cubicBezTo>
                    <a:pt x="22260" y="511"/>
                    <a:pt x="22202" y="420"/>
                    <a:pt x="22108" y="401"/>
                  </a:cubicBezTo>
                  <a:cubicBezTo>
                    <a:pt x="22094" y="398"/>
                    <a:pt x="22081" y="396"/>
                    <a:pt x="22068" y="396"/>
                  </a:cubicBezTo>
                  <a:close/>
                  <a:moveTo>
                    <a:pt x="14358" y="404"/>
                  </a:moveTo>
                  <a:cubicBezTo>
                    <a:pt x="14346" y="404"/>
                    <a:pt x="14333" y="405"/>
                    <a:pt x="14321" y="408"/>
                  </a:cubicBezTo>
                  <a:cubicBezTo>
                    <a:pt x="14229" y="427"/>
                    <a:pt x="14170" y="519"/>
                    <a:pt x="14190" y="611"/>
                  </a:cubicBezTo>
                  <a:cubicBezTo>
                    <a:pt x="14208" y="691"/>
                    <a:pt x="14278" y="746"/>
                    <a:pt x="14357" y="746"/>
                  </a:cubicBezTo>
                  <a:cubicBezTo>
                    <a:pt x="14358" y="746"/>
                    <a:pt x="14358" y="746"/>
                    <a:pt x="14359" y="746"/>
                  </a:cubicBezTo>
                  <a:cubicBezTo>
                    <a:pt x="14370" y="746"/>
                    <a:pt x="14385" y="746"/>
                    <a:pt x="14396" y="742"/>
                  </a:cubicBezTo>
                  <a:cubicBezTo>
                    <a:pt x="14489" y="723"/>
                    <a:pt x="14547" y="631"/>
                    <a:pt x="14527" y="538"/>
                  </a:cubicBezTo>
                  <a:cubicBezTo>
                    <a:pt x="14508" y="458"/>
                    <a:pt x="14438" y="404"/>
                    <a:pt x="14358" y="404"/>
                  </a:cubicBezTo>
                  <a:close/>
                  <a:moveTo>
                    <a:pt x="23574" y="789"/>
                  </a:moveTo>
                  <a:cubicBezTo>
                    <a:pt x="23501" y="789"/>
                    <a:pt x="23433" y="836"/>
                    <a:pt x="23411" y="911"/>
                  </a:cubicBezTo>
                  <a:cubicBezTo>
                    <a:pt x="23384" y="1000"/>
                    <a:pt x="23432" y="1096"/>
                    <a:pt x="23525" y="1125"/>
                  </a:cubicBezTo>
                  <a:lnTo>
                    <a:pt x="23524" y="1125"/>
                  </a:lnTo>
                  <a:cubicBezTo>
                    <a:pt x="23541" y="1130"/>
                    <a:pt x="23560" y="1131"/>
                    <a:pt x="23573" y="1131"/>
                  </a:cubicBezTo>
                  <a:cubicBezTo>
                    <a:pt x="23648" y="1131"/>
                    <a:pt x="23716" y="1084"/>
                    <a:pt x="23738" y="1011"/>
                  </a:cubicBezTo>
                  <a:cubicBezTo>
                    <a:pt x="23765" y="922"/>
                    <a:pt x="23716" y="827"/>
                    <a:pt x="23624" y="797"/>
                  </a:cubicBezTo>
                  <a:cubicBezTo>
                    <a:pt x="23608" y="792"/>
                    <a:pt x="23591" y="789"/>
                    <a:pt x="23574" y="789"/>
                  </a:cubicBezTo>
                  <a:close/>
                  <a:moveTo>
                    <a:pt x="12857" y="801"/>
                  </a:moveTo>
                  <a:cubicBezTo>
                    <a:pt x="12840" y="801"/>
                    <a:pt x="12822" y="804"/>
                    <a:pt x="12805" y="809"/>
                  </a:cubicBezTo>
                  <a:cubicBezTo>
                    <a:pt x="12716" y="837"/>
                    <a:pt x="12664" y="932"/>
                    <a:pt x="12694" y="1024"/>
                  </a:cubicBezTo>
                  <a:cubicBezTo>
                    <a:pt x="12715" y="1097"/>
                    <a:pt x="12782" y="1144"/>
                    <a:pt x="12854" y="1144"/>
                  </a:cubicBezTo>
                  <a:cubicBezTo>
                    <a:pt x="12854" y="1144"/>
                    <a:pt x="12855" y="1144"/>
                    <a:pt x="12856" y="1144"/>
                  </a:cubicBezTo>
                  <a:cubicBezTo>
                    <a:pt x="12873" y="1144"/>
                    <a:pt x="12888" y="1141"/>
                    <a:pt x="12907" y="1136"/>
                  </a:cubicBezTo>
                  <a:cubicBezTo>
                    <a:pt x="12997" y="1108"/>
                    <a:pt x="13048" y="1011"/>
                    <a:pt x="13021" y="921"/>
                  </a:cubicBezTo>
                  <a:cubicBezTo>
                    <a:pt x="12997" y="849"/>
                    <a:pt x="12930" y="801"/>
                    <a:pt x="12857" y="801"/>
                  </a:cubicBezTo>
                  <a:close/>
                  <a:moveTo>
                    <a:pt x="25038" y="1312"/>
                  </a:moveTo>
                  <a:cubicBezTo>
                    <a:pt x="24971" y="1312"/>
                    <a:pt x="24907" y="1352"/>
                    <a:pt x="24880" y="1419"/>
                  </a:cubicBezTo>
                  <a:cubicBezTo>
                    <a:pt x="24846" y="1506"/>
                    <a:pt x="24888" y="1606"/>
                    <a:pt x="24976" y="1643"/>
                  </a:cubicBezTo>
                  <a:cubicBezTo>
                    <a:pt x="24994" y="1650"/>
                    <a:pt x="25013" y="1654"/>
                    <a:pt x="25031" y="1654"/>
                  </a:cubicBezTo>
                  <a:cubicBezTo>
                    <a:pt x="25034" y="1654"/>
                    <a:pt x="25037" y="1654"/>
                    <a:pt x="25039" y="1653"/>
                  </a:cubicBezTo>
                  <a:cubicBezTo>
                    <a:pt x="25107" y="1653"/>
                    <a:pt x="25171" y="1613"/>
                    <a:pt x="25199" y="1548"/>
                  </a:cubicBezTo>
                  <a:cubicBezTo>
                    <a:pt x="25233" y="1459"/>
                    <a:pt x="25192" y="1359"/>
                    <a:pt x="25103" y="1325"/>
                  </a:cubicBezTo>
                  <a:cubicBezTo>
                    <a:pt x="25082" y="1316"/>
                    <a:pt x="25060" y="1312"/>
                    <a:pt x="25038" y="1312"/>
                  </a:cubicBezTo>
                  <a:close/>
                  <a:moveTo>
                    <a:pt x="11395" y="1328"/>
                  </a:moveTo>
                  <a:cubicBezTo>
                    <a:pt x="11372" y="1328"/>
                    <a:pt x="11350" y="1332"/>
                    <a:pt x="11328" y="1341"/>
                  </a:cubicBezTo>
                  <a:cubicBezTo>
                    <a:pt x="11243" y="1376"/>
                    <a:pt x="11198" y="1476"/>
                    <a:pt x="11237" y="1564"/>
                  </a:cubicBezTo>
                  <a:cubicBezTo>
                    <a:pt x="11263" y="1632"/>
                    <a:pt x="11327" y="1670"/>
                    <a:pt x="11394" y="1670"/>
                  </a:cubicBezTo>
                  <a:cubicBezTo>
                    <a:pt x="11418" y="1670"/>
                    <a:pt x="11438" y="1667"/>
                    <a:pt x="11461" y="1656"/>
                  </a:cubicBezTo>
                  <a:cubicBezTo>
                    <a:pt x="11546" y="1621"/>
                    <a:pt x="11590" y="1522"/>
                    <a:pt x="11553" y="1433"/>
                  </a:cubicBezTo>
                  <a:cubicBezTo>
                    <a:pt x="11526" y="1368"/>
                    <a:pt x="11462" y="1328"/>
                    <a:pt x="11395" y="1328"/>
                  </a:cubicBezTo>
                  <a:close/>
                  <a:moveTo>
                    <a:pt x="26453" y="1961"/>
                  </a:moveTo>
                  <a:cubicBezTo>
                    <a:pt x="26390" y="1961"/>
                    <a:pt x="26330" y="1995"/>
                    <a:pt x="26301" y="2054"/>
                  </a:cubicBezTo>
                  <a:cubicBezTo>
                    <a:pt x="26258" y="2139"/>
                    <a:pt x="26291" y="2243"/>
                    <a:pt x="26376" y="2285"/>
                  </a:cubicBezTo>
                  <a:cubicBezTo>
                    <a:pt x="26400" y="2297"/>
                    <a:pt x="26426" y="2302"/>
                    <a:pt x="26454" y="2303"/>
                  </a:cubicBezTo>
                  <a:cubicBezTo>
                    <a:pt x="26514" y="2303"/>
                    <a:pt x="26575" y="2270"/>
                    <a:pt x="26607" y="2211"/>
                  </a:cubicBezTo>
                  <a:cubicBezTo>
                    <a:pt x="26651" y="2126"/>
                    <a:pt x="26617" y="2023"/>
                    <a:pt x="26533" y="1980"/>
                  </a:cubicBezTo>
                  <a:cubicBezTo>
                    <a:pt x="26507" y="1967"/>
                    <a:pt x="26479" y="1961"/>
                    <a:pt x="26453" y="1961"/>
                  </a:cubicBezTo>
                  <a:close/>
                  <a:moveTo>
                    <a:pt x="9982" y="1978"/>
                  </a:moveTo>
                  <a:cubicBezTo>
                    <a:pt x="9956" y="1978"/>
                    <a:pt x="9929" y="1984"/>
                    <a:pt x="9904" y="1997"/>
                  </a:cubicBezTo>
                  <a:cubicBezTo>
                    <a:pt x="9819" y="2040"/>
                    <a:pt x="9787" y="2144"/>
                    <a:pt x="9829" y="2228"/>
                  </a:cubicBezTo>
                  <a:cubicBezTo>
                    <a:pt x="9862" y="2286"/>
                    <a:pt x="9920" y="2320"/>
                    <a:pt x="9983" y="2320"/>
                  </a:cubicBezTo>
                  <a:cubicBezTo>
                    <a:pt x="10010" y="2320"/>
                    <a:pt x="10034" y="2313"/>
                    <a:pt x="10060" y="2302"/>
                  </a:cubicBezTo>
                  <a:cubicBezTo>
                    <a:pt x="10144" y="2259"/>
                    <a:pt x="10177" y="2155"/>
                    <a:pt x="10134" y="2071"/>
                  </a:cubicBezTo>
                  <a:cubicBezTo>
                    <a:pt x="10104" y="2012"/>
                    <a:pt x="10044" y="1978"/>
                    <a:pt x="9982" y="1978"/>
                  </a:cubicBezTo>
                  <a:close/>
                  <a:moveTo>
                    <a:pt x="27807" y="2726"/>
                  </a:moveTo>
                  <a:cubicBezTo>
                    <a:pt x="27750" y="2726"/>
                    <a:pt x="27693" y="2755"/>
                    <a:pt x="27660" y="2808"/>
                  </a:cubicBezTo>
                  <a:cubicBezTo>
                    <a:pt x="27609" y="2888"/>
                    <a:pt x="27634" y="2995"/>
                    <a:pt x="27715" y="3043"/>
                  </a:cubicBezTo>
                  <a:cubicBezTo>
                    <a:pt x="27742" y="3062"/>
                    <a:pt x="27773" y="3070"/>
                    <a:pt x="27806" y="3070"/>
                  </a:cubicBezTo>
                  <a:cubicBezTo>
                    <a:pt x="27863" y="3070"/>
                    <a:pt x="27920" y="3040"/>
                    <a:pt x="27951" y="2990"/>
                  </a:cubicBezTo>
                  <a:cubicBezTo>
                    <a:pt x="28002" y="2907"/>
                    <a:pt x="27978" y="2802"/>
                    <a:pt x="27898" y="2753"/>
                  </a:cubicBezTo>
                  <a:cubicBezTo>
                    <a:pt x="27870" y="2735"/>
                    <a:pt x="27838" y="2726"/>
                    <a:pt x="27807" y="2726"/>
                  </a:cubicBezTo>
                  <a:close/>
                  <a:moveTo>
                    <a:pt x="8634" y="2747"/>
                  </a:moveTo>
                  <a:cubicBezTo>
                    <a:pt x="8603" y="2747"/>
                    <a:pt x="8571" y="2756"/>
                    <a:pt x="8542" y="2774"/>
                  </a:cubicBezTo>
                  <a:lnTo>
                    <a:pt x="8542" y="2773"/>
                  </a:lnTo>
                  <a:cubicBezTo>
                    <a:pt x="8462" y="2823"/>
                    <a:pt x="8438" y="2929"/>
                    <a:pt x="8489" y="3010"/>
                  </a:cubicBezTo>
                  <a:cubicBezTo>
                    <a:pt x="8520" y="3063"/>
                    <a:pt x="8577" y="3090"/>
                    <a:pt x="8634" y="3090"/>
                  </a:cubicBezTo>
                  <a:cubicBezTo>
                    <a:pt x="8665" y="3090"/>
                    <a:pt x="8696" y="3083"/>
                    <a:pt x="8726" y="3064"/>
                  </a:cubicBezTo>
                  <a:cubicBezTo>
                    <a:pt x="8805" y="3013"/>
                    <a:pt x="8830" y="2907"/>
                    <a:pt x="8779" y="2827"/>
                  </a:cubicBezTo>
                  <a:cubicBezTo>
                    <a:pt x="8747" y="2775"/>
                    <a:pt x="8691" y="2747"/>
                    <a:pt x="8634" y="2747"/>
                  </a:cubicBezTo>
                  <a:close/>
                  <a:moveTo>
                    <a:pt x="29088" y="3607"/>
                  </a:moveTo>
                  <a:cubicBezTo>
                    <a:pt x="29035" y="3607"/>
                    <a:pt x="28984" y="3631"/>
                    <a:pt x="28950" y="3675"/>
                  </a:cubicBezTo>
                  <a:cubicBezTo>
                    <a:pt x="28892" y="3752"/>
                    <a:pt x="28907" y="3859"/>
                    <a:pt x="28983" y="3916"/>
                  </a:cubicBezTo>
                  <a:cubicBezTo>
                    <a:pt x="29015" y="3939"/>
                    <a:pt x="29047" y="3949"/>
                    <a:pt x="29080" y="3949"/>
                  </a:cubicBezTo>
                  <a:cubicBezTo>
                    <a:pt x="29082" y="3949"/>
                    <a:pt x="29083" y="3949"/>
                    <a:pt x="29085" y="3949"/>
                  </a:cubicBezTo>
                  <a:cubicBezTo>
                    <a:pt x="29138" y="3949"/>
                    <a:pt x="29188" y="3925"/>
                    <a:pt x="29222" y="3883"/>
                  </a:cubicBezTo>
                  <a:cubicBezTo>
                    <a:pt x="29279" y="3806"/>
                    <a:pt x="29265" y="3698"/>
                    <a:pt x="29188" y="3641"/>
                  </a:cubicBezTo>
                  <a:cubicBezTo>
                    <a:pt x="29158" y="3618"/>
                    <a:pt x="29123" y="3607"/>
                    <a:pt x="29088" y="3607"/>
                  </a:cubicBezTo>
                  <a:close/>
                  <a:moveTo>
                    <a:pt x="7356" y="3631"/>
                  </a:moveTo>
                  <a:cubicBezTo>
                    <a:pt x="7319" y="3631"/>
                    <a:pt x="7283" y="3642"/>
                    <a:pt x="7251" y="3666"/>
                  </a:cubicBezTo>
                  <a:cubicBezTo>
                    <a:pt x="7177" y="3722"/>
                    <a:pt x="7161" y="3831"/>
                    <a:pt x="7218" y="3904"/>
                  </a:cubicBezTo>
                  <a:cubicBezTo>
                    <a:pt x="7250" y="3950"/>
                    <a:pt x="7302" y="3973"/>
                    <a:pt x="7355" y="3973"/>
                  </a:cubicBezTo>
                  <a:cubicBezTo>
                    <a:pt x="7390" y="3973"/>
                    <a:pt x="7428" y="3961"/>
                    <a:pt x="7459" y="3939"/>
                  </a:cubicBezTo>
                  <a:cubicBezTo>
                    <a:pt x="7535" y="3883"/>
                    <a:pt x="7550" y="3774"/>
                    <a:pt x="7493" y="3700"/>
                  </a:cubicBezTo>
                  <a:cubicBezTo>
                    <a:pt x="7459" y="3655"/>
                    <a:pt x="7408" y="3631"/>
                    <a:pt x="7356" y="3631"/>
                  </a:cubicBezTo>
                  <a:close/>
                  <a:moveTo>
                    <a:pt x="30288" y="4593"/>
                  </a:moveTo>
                  <a:cubicBezTo>
                    <a:pt x="30241" y="4593"/>
                    <a:pt x="30194" y="4613"/>
                    <a:pt x="30160" y="4651"/>
                  </a:cubicBezTo>
                  <a:cubicBezTo>
                    <a:pt x="30096" y="4721"/>
                    <a:pt x="30102" y="4831"/>
                    <a:pt x="30173" y="4893"/>
                  </a:cubicBezTo>
                  <a:cubicBezTo>
                    <a:pt x="30205" y="4921"/>
                    <a:pt x="30244" y="4937"/>
                    <a:pt x="30285" y="4937"/>
                  </a:cubicBezTo>
                  <a:cubicBezTo>
                    <a:pt x="30286" y="4937"/>
                    <a:pt x="30288" y="4937"/>
                    <a:pt x="30289" y="4936"/>
                  </a:cubicBezTo>
                  <a:cubicBezTo>
                    <a:pt x="30336" y="4936"/>
                    <a:pt x="30382" y="4917"/>
                    <a:pt x="30417" y="4878"/>
                  </a:cubicBezTo>
                  <a:cubicBezTo>
                    <a:pt x="30479" y="4808"/>
                    <a:pt x="30474" y="4699"/>
                    <a:pt x="30402" y="4637"/>
                  </a:cubicBezTo>
                  <a:cubicBezTo>
                    <a:pt x="30369" y="4608"/>
                    <a:pt x="30328" y="4593"/>
                    <a:pt x="30288" y="4593"/>
                  </a:cubicBezTo>
                  <a:close/>
                  <a:moveTo>
                    <a:pt x="6157" y="4619"/>
                  </a:moveTo>
                  <a:cubicBezTo>
                    <a:pt x="6116" y="4619"/>
                    <a:pt x="6074" y="4633"/>
                    <a:pt x="6041" y="4663"/>
                  </a:cubicBezTo>
                  <a:cubicBezTo>
                    <a:pt x="5970" y="4725"/>
                    <a:pt x="5964" y="4833"/>
                    <a:pt x="6029" y="4904"/>
                  </a:cubicBezTo>
                  <a:cubicBezTo>
                    <a:pt x="6062" y="4944"/>
                    <a:pt x="6106" y="4960"/>
                    <a:pt x="6152" y="4960"/>
                  </a:cubicBezTo>
                  <a:cubicBezTo>
                    <a:pt x="6153" y="4960"/>
                    <a:pt x="6155" y="4960"/>
                    <a:pt x="6156" y="4960"/>
                  </a:cubicBezTo>
                  <a:cubicBezTo>
                    <a:pt x="6196" y="4960"/>
                    <a:pt x="6236" y="4947"/>
                    <a:pt x="6270" y="4917"/>
                  </a:cubicBezTo>
                  <a:cubicBezTo>
                    <a:pt x="6342" y="4853"/>
                    <a:pt x="6347" y="4745"/>
                    <a:pt x="6285" y="4675"/>
                  </a:cubicBezTo>
                  <a:cubicBezTo>
                    <a:pt x="6250" y="4638"/>
                    <a:pt x="6203" y="4619"/>
                    <a:pt x="6157" y="4619"/>
                  </a:cubicBezTo>
                  <a:close/>
                  <a:moveTo>
                    <a:pt x="31400" y="5680"/>
                  </a:moveTo>
                  <a:cubicBezTo>
                    <a:pt x="31357" y="5680"/>
                    <a:pt x="31315" y="5695"/>
                    <a:pt x="31283" y="5726"/>
                  </a:cubicBezTo>
                  <a:cubicBezTo>
                    <a:pt x="31213" y="5791"/>
                    <a:pt x="31210" y="5899"/>
                    <a:pt x="31274" y="5970"/>
                  </a:cubicBezTo>
                  <a:cubicBezTo>
                    <a:pt x="31309" y="6005"/>
                    <a:pt x="31355" y="6021"/>
                    <a:pt x="31400" y="6021"/>
                  </a:cubicBezTo>
                  <a:cubicBezTo>
                    <a:pt x="31441" y="6021"/>
                    <a:pt x="31484" y="6006"/>
                    <a:pt x="31518" y="5975"/>
                  </a:cubicBezTo>
                  <a:cubicBezTo>
                    <a:pt x="31587" y="5911"/>
                    <a:pt x="31591" y="5803"/>
                    <a:pt x="31524" y="5734"/>
                  </a:cubicBezTo>
                  <a:lnTo>
                    <a:pt x="31526" y="5734"/>
                  </a:lnTo>
                  <a:cubicBezTo>
                    <a:pt x="31492" y="5698"/>
                    <a:pt x="31446" y="5680"/>
                    <a:pt x="31400" y="5680"/>
                  </a:cubicBezTo>
                  <a:close/>
                  <a:moveTo>
                    <a:pt x="5046" y="5708"/>
                  </a:moveTo>
                  <a:cubicBezTo>
                    <a:pt x="5000" y="5708"/>
                    <a:pt x="4955" y="5726"/>
                    <a:pt x="4922" y="5762"/>
                  </a:cubicBezTo>
                  <a:cubicBezTo>
                    <a:pt x="4857" y="5830"/>
                    <a:pt x="4860" y="5941"/>
                    <a:pt x="4930" y="6005"/>
                  </a:cubicBezTo>
                  <a:cubicBezTo>
                    <a:pt x="4962" y="6035"/>
                    <a:pt x="5004" y="6051"/>
                    <a:pt x="5047" y="6051"/>
                  </a:cubicBezTo>
                  <a:cubicBezTo>
                    <a:pt x="5093" y="6051"/>
                    <a:pt x="5138" y="6032"/>
                    <a:pt x="5174" y="5998"/>
                  </a:cubicBezTo>
                  <a:cubicBezTo>
                    <a:pt x="5238" y="5927"/>
                    <a:pt x="5234" y="5819"/>
                    <a:pt x="5165" y="5755"/>
                  </a:cubicBezTo>
                  <a:cubicBezTo>
                    <a:pt x="5131" y="5723"/>
                    <a:pt x="5088" y="5708"/>
                    <a:pt x="5046" y="5708"/>
                  </a:cubicBezTo>
                  <a:close/>
                  <a:moveTo>
                    <a:pt x="32413" y="6857"/>
                  </a:moveTo>
                  <a:cubicBezTo>
                    <a:pt x="32376" y="6857"/>
                    <a:pt x="32339" y="6869"/>
                    <a:pt x="32308" y="6893"/>
                  </a:cubicBezTo>
                  <a:cubicBezTo>
                    <a:pt x="32234" y="6952"/>
                    <a:pt x="32223" y="7059"/>
                    <a:pt x="32281" y="7135"/>
                  </a:cubicBezTo>
                  <a:cubicBezTo>
                    <a:pt x="32315" y="7177"/>
                    <a:pt x="32365" y="7199"/>
                    <a:pt x="32415" y="7199"/>
                  </a:cubicBezTo>
                  <a:cubicBezTo>
                    <a:pt x="32453" y="7199"/>
                    <a:pt x="32491" y="7187"/>
                    <a:pt x="32522" y="7161"/>
                  </a:cubicBezTo>
                  <a:cubicBezTo>
                    <a:pt x="32596" y="7103"/>
                    <a:pt x="32607" y="6996"/>
                    <a:pt x="32549" y="6923"/>
                  </a:cubicBezTo>
                  <a:cubicBezTo>
                    <a:pt x="32515" y="6879"/>
                    <a:pt x="32465" y="6857"/>
                    <a:pt x="32413" y="6857"/>
                  </a:cubicBezTo>
                  <a:close/>
                  <a:moveTo>
                    <a:pt x="4035" y="6887"/>
                  </a:moveTo>
                  <a:cubicBezTo>
                    <a:pt x="3985" y="6887"/>
                    <a:pt x="3934" y="6910"/>
                    <a:pt x="3900" y="6953"/>
                  </a:cubicBezTo>
                  <a:cubicBezTo>
                    <a:pt x="3841" y="7027"/>
                    <a:pt x="3852" y="7136"/>
                    <a:pt x="3927" y="7194"/>
                  </a:cubicBezTo>
                  <a:cubicBezTo>
                    <a:pt x="3958" y="7218"/>
                    <a:pt x="3996" y="7229"/>
                    <a:pt x="4034" y="7229"/>
                  </a:cubicBezTo>
                  <a:cubicBezTo>
                    <a:pt x="4084" y="7229"/>
                    <a:pt x="4134" y="7207"/>
                    <a:pt x="4169" y="7165"/>
                  </a:cubicBezTo>
                  <a:cubicBezTo>
                    <a:pt x="4227" y="7089"/>
                    <a:pt x="4214" y="6981"/>
                    <a:pt x="4138" y="6923"/>
                  </a:cubicBezTo>
                  <a:cubicBezTo>
                    <a:pt x="4108" y="6899"/>
                    <a:pt x="4072" y="6887"/>
                    <a:pt x="4035" y="6887"/>
                  </a:cubicBezTo>
                  <a:close/>
                  <a:moveTo>
                    <a:pt x="33326" y="8116"/>
                  </a:moveTo>
                  <a:cubicBezTo>
                    <a:pt x="33294" y="8116"/>
                    <a:pt x="33262" y="8125"/>
                    <a:pt x="33233" y="8145"/>
                  </a:cubicBezTo>
                  <a:cubicBezTo>
                    <a:pt x="33152" y="8195"/>
                    <a:pt x="33130" y="8304"/>
                    <a:pt x="33183" y="8381"/>
                  </a:cubicBezTo>
                  <a:cubicBezTo>
                    <a:pt x="33215" y="8431"/>
                    <a:pt x="33271" y="8458"/>
                    <a:pt x="33326" y="8458"/>
                  </a:cubicBezTo>
                  <a:cubicBezTo>
                    <a:pt x="33358" y="8458"/>
                    <a:pt x="33391" y="8451"/>
                    <a:pt x="33421" y="8431"/>
                  </a:cubicBezTo>
                  <a:cubicBezTo>
                    <a:pt x="33499" y="8378"/>
                    <a:pt x="33520" y="8272"/>
                    <a:pt x="33469" y="8194"/>
                  </a:cubicBezTo>
                  <a:cubicBezTo>
                    <a:pt x="33436" y="8143"/>
                    <a:pt x="33381" y="8116"/>
                    <a:pt x="33326" y="8116"/>
                  </a:cubicBezTo>
                  <a:close/>
                  <a:moveTo>
                    <a:pt x="3124" y="8147"/>
                  </a:moveTo>
                  <a:cubicBezTo>
                    <a:pt x="3068" y="8147"/>
                    <a:pt x="3013" y="8175"/>
                    <a:pt x="2981" y="8225"/>
                  </a:cubicBezTo>
                  <a:cubicBezTo>
                    <a:pt x="2928" y="8304"/>
                    <a:pt x="2951" y="8411"/>
                    <a:pt x="3030" y="8462"/>
                  </a:cubicBezTo>
                  <a:cubicBezTo>
                    <a:pt x="3060" y="8482"/>
                    <a:pt x="3091" y="8492"/>
                    <a:pt x="3125" y="8492"/>
                  </a:cubicBezTo>
                  <a:cubicBezTo>
                    <a:pt x="3179" y="8492"/>
                    <a:pt x="3234" y="8463"/>
                    <a:pt x="3267" y="8412"/>
                  </a:cubicBezTo>
                  <a:cubicBezTo>
                    <a:pt x="3320" y="8334"/>
                    <a:pt x="3298" y="8226"/>
                    <a:pt x="3218" y="8176"/>
                  </a:cubicBezTo>
                  <a:cubicBezTo>
                    <a:pt x="3189" y="8156"/>
                    <a:pt x="3156" y="8147"/>
                    <a:pt x="3124" y="8147"/>
                  </a:cubicBezTo>
                  <a:close/>
                  <a:moveTo>
                    <a:pt x="34126" y="9447"/>
                  </a:moveTo>
                  <a:cubicBezTo>
                    <a:pt x="34098" y="9447"/>
                    <a:pt x="34070" y="9454"/>
                    <a:pt x="34044" y="9468"/>
                  </a:cubicBezTo>
                  <a:cubicBezTo>
                    <a:pt x="33960" y="9514"/>
                    <a:pt x="33928" y="9618"/>
                    <a:pt x="33972" y="9702"/>
                  </a:cubicBezTo>
                  <a:cubicBezTo>
                    <a:pt x="34004" y="9759"/>
                    <a:pt x="34064" y="9792"/>
                    <a:pt x="34123" y="9792"/>
                  </a:cubicBezTo>
                  <a:cubicBezTo>
                    <a:pt x="34153" y="9792"/>
                    <a:pt x="34180" y="9785"/>
                    <a:pt x="34206" y="9770"/>
                  </a:cubicBezTo>
                  <a:cubicBezTo>
                    <a:pt x="34291" y="9725"/>
                    <a:pt x="34320" y="9621"/>
                    <a:pt x="34275" y="9537"/>
                  </a:cubicBezTo>
                  <a:cubicBezTo>
                    <a:pt x="34245" y="9480"/>
                    <a:pt x="34186" y="9447"/>
                    <a:pt x="34126" y="9447"/>
                  </a:cubicBezTo>
                  <a:close/>
                  <a:moveTo>
                    <a:pt x="2327" y="9482"/>
                  </a:moveTo>
                  <a:cubicBezTo>
                    <a:pt x="2267" y="9482"/>
                    <a:pt x="2208" y="9515"/>
                    <a:pt x="2177" y="9572"/>
                  </a:cubicBezTo>
                  <a:cubicBezTo>
                    <a:pt x="2131" y="9656"/>
                    <a:pt x="2162" y="9760"/>
                    <a:pt x="2245" y="9806"/>
                  </a:cubicBezTo>
                  <a:cubicBezTo>
                    <a:pt x="2272" y="9820"/>
                    <a:pt x="2301" y="9825"/>
                    <a:pt x="2328" y="9826"/>
                  </a:cubicBezTo>
                  <a:cubicBezTo>
                    <a:pt x="2388" y="9826"/>
                    <a:pt x="2448" y="9792"/>
                    <a:pt x="2479" y="9735"/>
                  </a:cubicBezTo>
                  <a:cubicBezTo>
                    <a:pt x="2524" y="9652"/>
                    <a:pt x="2493" y="9548"/>
                    <a:pt x="2410" y="9504"/>
                  </a:cubicBezTo>
                  <a:cubicBezTo>
                    <a:pt x="2384" y="9489"/>
                    <a:pt x="2355" y="9482"/>
                    <a:pt x="2327" y="9482"/>
                  </a:cubicBezTo>
                  <a:close/>
                  <a:moveTo>
                    <a:pt x="34805" y="10846"/>
                  </a:moveTo>
                  <a:cubicBezTo>
                    <a:pt x="34782" y="10846"/>
                    <a:pt x="34760" y="10850"/>
                    <a:pt x="34738" y="10860"/>
                  </a:cubicBezTo>
                  <a:cubicBezTo>
                    <a:pt x="34651" y="10897"/>
                    <a:pt x="34610" y="10999"/>
                    <a:pt x="34650" y="11086"/>
                  </a:cubicBezTo>
                  <a:lnTo>
                    <a:pt x="34649" y="11086"/>
                  </a:lnTo>
                  <a:cubicBezTo>
                    <a:pt x="34677" y="11149"/>
                    <a:pt x="34740" y="11189"/>
                    <a:pt x="34806" y="11189"/>
                  </a:cubicBezTo>
                  <a:cubicBezTo>
                    <a:pt x="34830" y="11189"/>
                    <a:pt x="34852" y="11183"/>
                    <a:pt x="34875" y="11174"/>
                  </a:cubicBezTo>
                  <a:cubicBezTo>
                    <a:pt x="34961" y="11135"/>
                    <a:pt x="35001" y="11035"/>
                    <a:pt x="34963" y="10948"/>
                  </a:cubicBezTo>
                  <a:cubicBezTo>
                    <a:pt x="34935" y="10884"/>
                    <a:pt x="34871" y="10846"/>
                    <a:pt x="34805" y="10846"/>
                  </a:cubicBezTo>
                  <a:close/>
                  <a:moveTo>
                    <a:pt x="1646" y="10881"/>
                  </a:moveTo>
                  <a:cubicBezTo>
                    <a:pt x="1580" y="10881"/>
                    <a:pt x="1518" y="10919"/>
                    <a:pt x="1489" y="10984"/>
                  </a:cubicBezTo>
                  <a:cubicBezTo>
                    <a:pt x="1453" y="11071"/>
                    <a:pt x="1494" y="11172"/>
                    <a:pt x="1580" y="11210"/>
                  </a:cubicBezTo>
                  <a:cubicBezTo>
                    <a:pt x="1602" y="11220"/>
                    <a:pt x="1626" y="11224"/>
                    <a:pt x="1648" y="11224"/>
                  </a:cubicBezTo>
                  <a:cubicBezTo>
                    <a:pt x="1712" y="11224"/>
                    <a:pt x="1778" y="11186"/>
                    <a:pt x="1804" y="11122"/>
                  </a:cubicBezTo>
                  <a:cubicBezTo>
                    <a:pt x="1842" y="11034"/>
                    <a:pt x="1803" y="10933"/>
                    <a:pt x="1716" y="10896"/>
                  </a:cubicBezTo>
                  <a:cubicBezTo>
                    <a:pt x="1693" y="10886"/>
                    <a:pt x="1670" y="10881"/>
                    <a:pt x="1646" y="10881"/>
                  </a:cubicBezTo>
                  <a:close/>
                  <a:moveTo>
                    <a:pt x="35363" y="12294"/>
                  </a:moveTo>
                  <a:cubicBezTo>
                    <a:pt x="35346" y="12294"/>
                    <a:pt x="35328" y="12297"/>
                    <a:pt x="35311" y="12302"/>
                  </a:cubicBezTo>
                  <a:cubicBezTo>
                    <a:pt x="35220" y="12332"/>
                    <a:pt x="35171" y="12430"/>
                    <a:pt x="35201" y="12520"/>
                  </a:cubicBezTo>
                  <a:cubicBezTo>
                    <a:pt x="35227" y="12593"/>
                    <a:pt x="35293" y="12637"/>
                    <a:pt x="35365" y="12638"/>
                  </a:cubicBezTo>
                  <a:cubicBezTo>
                    <a:pt x="35383" y="12638"/>
                    <a:pt x="35401" y="12634"/>
                    <a:pt x="35418" y="12628"/>
                  </a:cubicBezTo>
                  <a:cubicBezTo>
                    <a:pt x="35508" y="12598"/>
                    <a:pt x="35557" y="12502"/>
                    <a:pt x="35526" y="12410"/>
                  </a:cubicBezTo>
                  <a:cubicBezTo>
                    <a:pt x="35503" y="12339"/>
                    <a:pt x="35435" y="12294"/>
                    <a:pt x="35363" y="12294"/>
                  </a:cubicBezTo>
                  <a:close/>
                  <a:moveTo>
                    <a:pt x="1094" y="12333"/>
                  </a:moveTo>
                  <a:cubicBezTo>
                    <a:pt x="1023" y="12333"/>
                    <a:pt x="956" y="12379"/>
                    <a:pt x="932" y="12452"/>
                  </a:cubicBezTo>
                  <a:cubicBezTo>
                    <a:pt x="901" y="12543"/>
                    <a:pt x="949" y="12638"/>
                    <a:pt x="1040" y="12670"/>
                  </a:cubicBezTo>
                  <a:cubicBezTo>
                    <a:pt x="1058" y="12674"/>
                    <a:pt x="1074" y="12678"/>
                    <a:pt x="1093" y="12678"/>
                  </a:cubicBezTo>
                  <a:cubicBezTo>
                    <a:pt x="1165" y="12678"/>
                    <a:pt x="1232" y="12632"/>
                    <a:pt x="1258" y="12560"/>
                  </a:cubicBezTo>
                  <a:cubicBezTo>
                    <a:pt x="1286" y="12468"/>
                    <a:pt x="1238" y="12373"/>
                    <a:pt x="1147" y="12342"/>
                  </a:cubicBezTo>
                  <a:cubicBezTo>
                    <a:pt x="1129" y="12336"/>
                    <a:pt x="1112" y="12333"/>
                    <a:pt x="1094" y="12333"/>
                  </a:cubicBezTo>
                  <a:close/>
                  <a:moveTo>
                    <a:pt x="35794" y="13786"/>
                  </a:moveTo>
                  <a:cubicBezTo>
                    <a:pt x="35781" y="13786"/>
                    <a:pt x="35768" y="13788"/>
                    <a:pt x="35755" y="13791"/>
                  </a:cubicBezTo>
                  <a:cubicBezTo>
                    <a:pt x="35663" y="13815"/>
                    <a:pt x="35606" y="13907"/>
                    <a:pt x="35629" y="13998"/>
                  </a:cubicBezTo>
                  <a:cubicBezTo>
                    <a:pt x="35648" y="14078"/>
                    <a:pt x="35719" y="14131"/>
                    <a:pt x="35795" y="14131"/>
                  </a:cubicBezTo>
                  <a:cubicBezTo>
                    <a:pt x="35808" y="14131"/>
                    <a:pt x="35823" y="14128"/>
                    <a:pt x="35836" y="14125"/>
                  </a:cubicBezTo>
                  <a:cubicBezTo>
                    <a:pt x="35928" y="14102"/>
                    <a:pt x="35984" y="14011"/>
                    <a:pt x="35962" y="13919"/>
                  </a:cubicBezTo>
                  <a:cubicBezTo>
                    <a:pt x="35942" y="13839"/>
                    <a:pt x="35872" y="13786"/>
                    <a:pt x="35794" y="13786"/>
                  </a:cubicBezTo>
                  <a:close/>
                  <a:moveTo>
                    <a:pt x="667" y="13828"/>
                  </a:moveTo>
                  <a:cubicBezTo>
                    <a:pt x="590" y="13828"/>
                    <a:pt x="519" y="13881"/>
                    <a:pt x="501" y="13960"/>
                  </a:cubicBezTo>
                  <a:cubicBezTo>
                    <a:pt x="477" y="14052"/>
                    <a:pt x="534" y="14144"/>
                    <a:pt x="626" y="14166"/>
                  </a:cubicBezTo>
                  <a:cubicBezTo>
                    <a:pt x="639" y="14170"/>
                    <a:pt x="653" y="14172"/>
                    <a:pt x="668" y="14172"/>
                  </a:cubicBezTo>
                  <a:cubicBezTo>
                    <a:pt x="742" y="14172"/>
                    <a:pt x="814" y="14118"/>
                    <a:pt x="834" y="14040"/>
                  </a:cubicBezTo>
                  <a:cubicBezTo>
                    <a:pt x="855" y="13949"/>
                    <a:pt x="798" y="13855"/>
                    <a:pt x="706" y="13832"/>
                  </a:cubicBezTo>
                  <a:cubicBezTo>
                    <a:pt x="693" y="13829"/>
                    <a:pt x="680" y="13828"/>
                    <a:pt x="667" y="13828"/>
                  </a:cubicBezTo>
                  <a:close/>
                  <a:moveTo>
                    <a:pt x="36095" y="15312"/>
                  </a:moveTo>
                  <a:cubicBezTo>
                    <a:pt x="36087" y="15312"/>
                    <a:pt x="36078" y="15313"/>
                    <a:pt x="36070" y="15314"/>
                  </a:cubicBezTo>
                  <a:cubicBezTo>
                    <a:pt x="35974" y="15329"/>
                    <a:pt x="35910" y="15414"/>
                    <a:pt x="35925" y="15510"/>
                  </a:cubicBezTo>
                  <a:cubicBezTo>
                    <a:pt x="35938" y="15594"/>
                    <a:pt x="36011" y="15655"/>
                    <a:pt x="36096" y="15655"/>
                  </a:cubicBezTo>
                  <a:cubicBezTo>
                    <a:pt x="36103" y="15655"/>
                    <a:pt x="36113" y="15655"/>
                    <a:pt x="36122" y="15653"/>
                  </a:cubicBezTo>
                  <a:cubicBezTo>
                    <a:pt x="36215" y="15639"/>
                    <a:pt x="36279" y="15551"/>
                    <a:pt x="36264" y="15459"/>
                  </a:cubicBezTo>
                  <a:cubicBezTo>
                    <a:pt x="36251" y="15373"/>
                    <a:pt x="36179" y="15312"/>
                    <a:pt x="36095" y="15312"/>
                  </a:cubicBezTo>
                  <a:close/>
                  <a:moveTo>
                    <a:pt x="372" y="15353"/>
                  </a:moveTo>
                  <a:cubicBezTo>
                    <a:pt x="288" y="15353"/>
                    <a:pt x="212" y="15414"/>
                    <a:pt x="201" y="15500"/>
                  </a:cubicBezTo>
                  <a:cubicBezTo>
                    <a:pt x="187" y="15594"/>
                    <a:pt x="252" y="15681"/>
                    <a:pt x="346" y="15696"/>
                  </a:cubicBezTo>
                  <a:cubicBezTo>
                    <a:pt x="353" y="15696"/>
                    <a:pt x="362" y="15698"/>
                    <a:pt x="368" y="15698"/>
                  </a:cubicBezTo>
                  <a:cubicBezTo>
                    <a:pt x="452" y="15698"/>
                    <a:pt x="528" y="15637"/>
                    <a:pt x="539" y="15551"/>
                  </a:cubicBezTo>
                  <a:cubicBezTo>
                    <a:pt x="553" y="15457"/>
                    <a:pt x="488" y="15371"/>
                    <a:pt x="397" y="15355"/>
                  </a:cubicBezTo>
                  <a:cubicBezTo>
                    <a:pt x="389" y="15354"/>
                    <a:pt x="380" y="15353"/>
                    <a:pt x="372" y="15353"/>
                  </a:cubicBezTo>
                  <a:close/>
                  <a:moveTo>
                    <a:pt x="36262" y="16856"/>
                  </a:moveTo>
                  <a:cubicBezTo>
                    <a:pt x="36259" y="16856"/>
                    <a:pt x="36256" y="16856"/>
                    <a:pt x="36252" y="16856"/>
                  </a:cubicBezTo>
                  <a:cubicBezTo>
                    <a:pt x="36158" y="16863"/>
                    <a:pt x="36085" y="16944"/>
                    <a:pt x="36092" y="17040"/>
                  </a:cubicBezTo>
                  <a:cubicBezTo>
                    <a:pt x="36097" y="17129"/>
                    <a:pt x="36174" y="17201"/>
                    <a:pt x="36263" y="17201"/>
                  </a:cubicBezTo>
                  <a:lnTo>
                    <a:pt x="36274" y="17201"/>
                  </a:lnTo>
                  <a:cubicBezTo>
                    <a:pt x="36368" y="17192"/>
                    <a:pt x="36440" y="17112"/>
                    <a:pt x="36435" y="17017"/>
                  </a:cubicBezTo>
                  <a:cubicBezTo>
                    <a:pt x="36429" y="16926"/>
                    <a:pt x="36352" y="16856"/>
                    <a:pt x="36262" y="16856"/>
                  </a:cubicBezTo>
                  <a:close/>
                  <a:moveTo>
                    <a:pt x="202" y="16899"/>
                  </a:moveTo>
                  <a:cubicBezTo>
                    <a:pt x="114" y="16899"/>
                    <a:pt x="41" y="16968"/>
                    <a:pt x="35" y="17057"/>
                  </a:cubicBezTo>
                  <a:cubicBezTo>
                    <a:pt x="27" y="17152"/>
                    <a:pt x="99" y="17235"/>
                    <a:pt x="195" y="17240"/>
                  </a:cubicBezTo>
                  <a:cubicBezTo>
                    <a:pt x="198" y="17240"/>
                    <a:pt x="202" y="17240"/>
                    <a:pt x="204" y="17239"/>
                  </a:cubicBezTo>
                  <a:cubicBezTo>
                    <a:pt x="295" y="17239"/>
                    <a:pt x="369" y="17172"/>
                    <a:pt x="376" y="17081"/>
                  </a:cubicBezTo>
                  <a:lnTo>
                    <a:pt x="376" y="17079"/>
                  </a:lnTo>
                  <a:cubicBezTo>
                    <a:pt x="382" y="16985"/>
                    <a:pt x="310" y="16905"/>
                    <a:pt x="215" y="16900"/>
                  </a:cubicBezTo>
                  <a:cubicBezTo>
                    <a:pt x="211" y="16899"/>
                    <a:pt x="206" y="16899"/>
                    <a:pt x="202" y="16899"/>
                  </a:cubicBezTo>
                  <a:close/>
                  <a:moveTo>
                    <a:pt x="36296" y="18410"/>
                  </a:moveTo>
                  <a:cubicBezTo>
                    <a:pt x="36204" y="18410"/>
                    <a:pt x="36128" y="18486"/>
                    <a:pt x="36127" y="18578"/>
                  </a:cubicBezTo>
                  <a:cubicBezTo>
                    <a:pt x="36125" y="18673"/>
                    <a:pt x="36201" y="18752"/>
                    <a:pt x="36295" y="18753"/>
                  </a:cubicBezTo>
                  <a:lnTo>
                    <a:pt x="36299" y="18753"/>
                  </a:lnTo>
                  <a:cubicBezTo>
                    <a:pt x="36391" y="18753"/>
                    <a:pt x="36469" y="18680"/>
                    <a:pt x="36470" y="18585"/>
                  </a:cubicBezTo>
                  <a:lnTo>
                    <a:pt x="36470" y="18586"/>
                  </a:lnTo>
                  <a:cubicBezTo>
                    <a:pt x="36472" y="18490"/>
                    <a:pt x="36397" y="18412"/>
                    <a:pt x="36301" y="18410"/>
                  </a:cubicBezTo>
                  <a:cubicBezTo>
                    <a:pt x="36299" y="18410"/>
                    <a:pt x="36298" y="18410"/>
                    <a:pt x="36296" y="18410"/>
                  </a:cubicBezTo>
                  <a:close/>
                  <a:moveTo>
                    <a:pt x="178" y="18452"/>
                  </a:moveTo>
                  <a:cubicBezTo>
                    <a:pt x="176" y="18452"/>
                    <a:pt x="173" y="18453"/>
                    <a:pt x="171" y="18453"/>
                  </a:cubicBezTo>
                  <a:cubicBezTo>
                    <a:pt x="75" y="18456"/>
                    <a:pt x="1" y="18534"/>
                    <a:pt x="3" y="18628"/>
                  </a:cubicBezTo>
                  <a:cubicBezTo>
                    <a:pt x="5" y="18721"/>
                    <a:pt x="80" y="18796"/>
                    <a:pt x="175" y="18796"/>
                  </a:cubicBezTo>
                  <a:lnTo>
                    <a:pt x="177" y="18796"/>
                  </a:lnTo>
                  <a:cubicBezTo>
                    <a:pt x="273" y="18795"/>
                    <a:pt x="348" y="18715"/>
                    <a:pt x="346" y="18620"/>
                  </a:cubicBezTo>
                  <a:cubicBezTo>
                    <a:pt x="343" y="18528"/>
                    <a:pt x="269" y="18452"/>
                    <a:pt x="178" y="18452"/>
                  </a:cubicBezTo>
                  <a:close/>
                  <a:moveTo>
                    <a:pt x="36201" y="19961"/>
                  </a:moveTo>
                  <a:cubicBezTo>
                    <a:pt x="36115" y="19961"/>
                    <a:pt x="36040" y="20026"/>
                    <a:pt x="36030" y="20113"/>
                  </a:cubicBezTo>
                  <a:cubicBezTo>
                    <a:pt x="36020" y="20209"/>
                    <a:pt x="36089" y="20293"/>
                    <a:pt x="36184" y="20304"/>
                  </a:cubicBezTo>
                  <a:cubicBezTo>
                    <a:pt x="36190" y="20304"/>
                    <a:pt x="36195" y="20304"/>
                    <a:pt x="36205" y="20303"/>
                  </a:cubicBezTo>
                  <a:cubicBezTo>
                    <a:pt x="36290" y="20303"/>
                    <a:pt x="36366" y="20238"/>
                    <a:pt x="36373" y="20150"/>
                  </a:cubicBezTo>
                  <a:lnTo>
                    <a:pt x="36374" y="20150"/>
                  </a:lnTo>
                  <a:cubicBezTo>
                    <a:pt x="36384" y="20054"/>
                    <a:pt x="36316" y="19969"/>
                    <a:pt x="36221" y="19962"/>
                  </a:cubicBezTo>
                  <a:cubicBezTo>
                    <a:pt x="36214" y="19961"/>
                    <a:pt x="36208" y="19961"/>
                    <a:pt x="36201" y="19961"/>
                  </a:cubicBezTo>
                  <a:close/>
                  <a:moveTo>
                    <a:pt x="273" y="20003"/>
                  </a:moveTo>
                  <a:cubicBezTo>
                    <a:pt x="267" y="20003"/>
                    <a:pt x="260" y="20004"/>
                    <a:pt x="254" y="20004"/>
                  </a:cubicBezTo>
                  <a:cubicBezTo>
                    <a:pt x="160" y="20014"/>
                    <a:pt x="92" y="20098"/>
                    <a:pt x="103" y="20193"/>
                  </a:cubicBezTo>
                  <a:lnTo>
                    <a:pt x="102" y="20193"/>
                  </a:lnTo>
                  <a:cubicBezTo>
                    <a:pt x="113" y="20281"/>
                    <a:pt x="186" y="20346"/>
                    <a:pt x="272" y="20347"/>
                  </a:cubicBezTo>
                  <a:lnTo>
                    <a:pt x="291" y="20347"/>
                  </a:lnTo>
                  <a:cubicBezTo>
                    <a:pt x="384" y="20336"/>
                    <a:pt x="454" y="20252"/>
                    <a:pt x="441" y="20157"/>
                  </a:cubicBezTo>
                  <a:cubicBezTo>
                    <a:pt x="434" y="20068"/>
                    <a:pt x="359" y="20003"/>
                    <a:pt x="273" y="20003"/>
                  </a:cubicBezTo>
                  <a:close/>
                  <a:moveTo>
                    <a:pt x="35973" y="21498"/>
                  </a:moveTo>
                  <a:cubicBezTo>
                    <a:pt x="35892" y="21498"/>
                    <a:pt x="35821" y="21555"/>
                    <a:pt x="35805" y="21638"/>
                  </a:cubicBezTo>
                  <a:cubicBezTo>
                    <a:pt x="35787" y="21731"/>
                    <a:pt x="35848" y="21820"/>
                    <a:pt x="35942" y="21838"/>
                  </a:cubicBezTo>
                  <a:cubicBezTo>
                    <a:pt x="35952" y="21839"/>
                    <a:pt x="35964" y="21843"/>
                    <a:pt x="35973" y="21843"/>
                  </a:cubicBezTo>
                  <a:cubicBezTo>
                    <a:pt x="36054" y="21843"/>
                    <a:pt x="36126" y="21787"/>
                    <a:pt x="36142" y="21704"/>
                  </a:cubicBezTo>
                  <a:cubicBezTo>
                    <a:pt x="36160" y="21609"/>
                    <a:pt x="36099" y="21519"/>
                    <a:pt x="36008" y="21501"/>
                  </a:cubicBezTo>
                  <a:cubicBezTo>
                    <a:pt x="35996" y="21499"/>
                    <a:pt x="35985" y="21498"/>
                    <a:pt x="35973" y="21498"/>
                  </a:cubicBezTo>
                  <a:close/>
                  <a:moveTo>
                    <a:pt x="506" y="21538"/>
                  </a:moveTo>
                  <a:cubicBezTo>
                    <a:pt x="495" y="21538"/>
                    <a:pt x="484" y="21539"/>
                    <a:pt x="473" y="21542"/>
                  </a:cubicBezTo>
                  <a:cubicBezTo>
                    <a:pt x="381" y="21559"/>
                    <a:pt x="320" y="21652"/>
                    <a:pt x="338" y="21744"/>
                  </a:cubicBezTo>
                  <a:cubicBezTo>
                    <a:pt x="353" y="21826"/>
                    <a:pt x="423" y="21882"/>
                    <a:pt x="503" y="21882"/>
                  </a:cubicBezTo>
                  <a:cubicBezTo>
                    <a:pt x="504" y="21882"/>
                    <a:pt x="505" y="21882"/>
                    <a:pt x="507" y="21882"/>
                  </a:cubicBezTo>
                  <a:cubicBezTo>
                    <a:pt x="518" y="21882"/>
                    <a:pt x="529" y="21880"/>
                    <a:pt x="540" y="21879"/>
                  </a:cubicBezTo>
                  <a:cubicBezTo>
                    <a:pt x="632" y="21860"/>
                    <a:pt x="694" y="21771"/>
                    <a:pt x="675" y="21677"/>
                  </a:cubicBezTo>
                  <a:cubicBezTo>
                    <a:pt x="658" y="21595"/>
                    <a:pt x="586" y="21538"/>
                    <a:pt x="506" y="21538"/>
                  </a:cubicBezTo>
                  <a:close/>
                  <a:moveTo>
                    <a:pt x="35610" y="23010"/>
                  </a:moveTo>
                  <a:cubicBezTo>
                    <a:pt x="35536" y="23010"/>
                    <a:pt x="35469" y="23059"/>
                    <a:pt x="35448" y="23135"/>
                  </a:cubicBezTo>
                  <a:cubicBezTo>
                    <a:pt x="35423" y="23224"/>
                    <a:pt x="35474" y="23321"/>
                    <a:pt x="35565" y="23347"/>
                  </a:cubicBezTo>
                  <a:cubicBezTo>
                    <a:pt x="35580" y="23349"/>
                    <a:pt x="35594" y="23352"/>
                    <a:pt x="35606" y="23352"/>
                  </a:cubicBezTo>
                  <a:cubicBezTo>
                    <a:pt x="35608" y="23352"/>
                    <a:pt x="35610" y="23352"/>
                    <a:pt x="35611" y="23352"/>
                  </a:cubicBezTo>
                  <a:cubicBezTo>
                    <a:pt x="35686" y="23352"/>
                    <a:pt x="35755" y="23302"/>
                    <a:pt x="35776" y="23228"/>
                  </a:cubicBezTo>
                  <a:cubicBezTo>
                    <a:pt x="35803" y="23136"/>
                    <a:pt x="35750" y="23043"/>
                    <a:pt x="35658" y="23017"/>
                  </a:cubicBezTo>
                  <a:cubicBezTo>
                    <a:pt x="35642" y="23012"/>
                    <a:pt x="35626" y="23010"/>
                    <a:pt x="35610" y="23010"/>
                  </a:cubicBezTo>
                  <a:close/>
                  <a:moveTo>
                    <a:pt x="869" y="23050"/>
                  </a:moveTo>
                  <a:cubicBezTo>
                    <a:pt x="854" y="23050"/>
                    <a:pt x="838" y="23052"/>
                    <a:pt x="822" y="23056"/>
                  </a:cubicBezTo>
                  <a:cubicBezTo>
                    <a:pt x="731" y="23083"/>
                    <a:pt x="678" y="23178"/>
                    <a:pt x="704" y="23270"/>
                  </a:cubicBezTo>
                  <a:cubicBezTo>
                    <a:pt x="726" y="23345"/>
                    <a:pt x="794" y="23393"/>
                    <a:pt x="867" y="23394"/>
                  </a:cubicBezTo>
                  <a:cubicBezTo>
                    <a:pt x="882" y="23394"/>
                    <a:pt x="898" y="23391"/>
                    <a:pt x="917" y="23388"/>
                  </a:cubicBezTo>
                  <a:cubicBezTo>
                    <a:pt x="1007" y="23360"/>
                    <a:pt x="1061" y="23266"/>
                    <a:pt x="1035" y="23173"/>
                  </a:cubicBezTo>
                  <a:lnTo>
                    <a:pt x="1033" y="23173"/>
                  </a:lnTo>
                  <a:cubicBezTo>
                    <a:pt x="1013" y="23099"/>
                    <a:pt x="944" y="23050"/>
                    <a:pt x="869" y="23050"/>
                  </a:cubicBezTo>
                  <a:close/>
                  <a:moveTo>
                    <a:pt x="35123" y="24485"/>
                  </a:moveTo>
                  <a:cubicBezTo>
                    <a:pt x="35054" y="24485"/>
                    <a:pt x="34988" y="24528"/>
                    <a:pt x="34961" y="24597"/>
                  </a:cubicBezTo>
                  <a:lnTo>
                    <a:pt x="34963" y="24597"/>
                  </a:lnTo>
                  <a:cubicBezTo>
                    <a:pt x="34929" y="24685"/>
                    <a:pt x="34973" y="24783"/>
                    <a:pt x="35062" y="24818"/>
                  </a:cubicBezTo>
                  <a:cubicBezTo>
                    <a:pt x="35081" y="24826"/>
                    <a:pt x="35103" y="24827"/>
                    <a:pt x="35122" y="24828"/>
                  </a:cubicBezTo>
                  <a:cubicBezTo>
                    <a:pt x="35190" y="24828"/>
                    <a:pt x="35257" y="24786"/>
                    <a:pt x="35283" y="24718"/>
                  </a:cubicBezTo>
                  <a:cubicBezTo>
                    <a:pt x="35316" y="24630"/>
                    <a:pt x="35273" y="24530"/>
                    <a:pt x="35183" y="24496"/>
                  </a:cubicBezTo>
                  <a:cubicBezTo>
                    <a:pt x="35163" y="24489"/>
                    <a:pt x="35143" y="24485"/>
                    <a:pt x="35123" y="24485"/>
                  </a:cubicBezTo>
                  <a:close/>
                  <a:moveTo>
                    <a:pt x="1364" y="24524"/>
                  </a:moveTo>
                  <a:cubicBezTo>
                    <a:pt x="1343" y="24524"/>
                    <a:pt x="1323" y="24528"/>
                    <a:pt x="1302" y="24535"/>
                  </a:cubicBezTo>
                  <a:cubicBezTo>
                    <a:pt x="1213" y="24569"/>
                    <a:pt x="1170" y="24669"/>
                    <a:pt x="1203" y="24757"/>
                  </a:cubicBezTo>
                  <a:cubicBezTo>
                    <a:pt x="1230" y="24826"/>
                    <a:pt x="1295" y="24866"/>
                    <a:pt x="1364" y="24867"/>
                  </a:cubicBezTo>
                  <a:cubicBezTo>
                    <a:pt x="1383" y="24867"/>
                    <a:pt x="1405" y="24863"/>
                    <a:pt x="1425" y="24857"/>
                  </a:cubicBezTo>
                  <a:cubicBezTo>
                    <a:pt x="1513" y="24822"/>
                    <a:pt x="1559" y="24722"/>
                    <a:pt x="1524" y="24635"/>
                  </a:cubicBezTo>
                  <a:cubicBezTo>
                    <a:pt x="1497" y="24566"/>
                    <a:pt x="1432" y="24524"/>
                    <a:pt x="1364" y="24524"/>
                  </a:cubicBezTo>
                  <a:close/>
                  <a:moveTo>
                    <a:pt x="34506" y="25912"/>
                  </a:moveTo>
                  <a:cubicBezTo>
                    <a:pt x="34443" y="25912"/>
                    <a:pt x="34383" y="25948"/>
                    <a:pt x="34353" y="26009"/>
                  </a:cubicBezTo>
                  <a:lnTo>
                    <a:pt x="34351" y="26009"/>
                  </a:lnTo>
                  <a:cubicBezTo>
                    <a:pt x="34310" y="26093"/>
                    <a:pt x="34348" y="26197"/>
                    <a:pt x="34432" y="26239"/>
                  </a:cubicBezTo>
                  <a:cubicBezTo>
                    <a:pt x="34455" y="26251"/>
                    <a:pt x="34481" y="26254"/>
                    <a:pt x="34505" y="26254"/>
                  </a:cubicBezTo>
                  <a:cubicBezTo>
                    <a:pt x="34569" y="26254"/>
                    <a:pt x="34630" y="26220"/>
                    <a:pt x="34660" y="26159"/>
                  </a:cubicBezTo>
                  <a:cubicBezTo>
                    <a:pt x="34702" y="26072"/>
                    <a:pt x="34665" y="25971"/>
                    <a:pt x="34579" y="25930"/>
                  </a:cubicBezTo>
                  <a:cubicBezTo>
                    <a:pt x="34556" y="25918"/>
                    <a:pt x="34531" y="25912"/>
                    <a:pt x="34506" y="25912"/>
                  </a:cubicBezTo>
                  <a:close/>
                  <a:moveTo>
                    <a:pt x="1983" y="25949"/>
                  </a:moveTo>
                  <a:cubicBezTo>
                    <a:pt x="1957" y="25949"/>
                    <a:pt x="1931" y="25955"/>
                    <a:pt x="1906" y="25967"/>
                  </a:cubicBezTo>
                  <a:cubicBezTo>
                    <a:pt x="1821" y="26008"/>
                    <a:pt x="1786" y="26111"/>
                    <a:pt x="1828" y="26196"/>
                  </a:cubicBezTo>
                  <a:cubicBezTo>
                    <a:pt x="1857" y="26257"/>
                    <a:pt x="1919" y="26293"/>
                    <a:pt x="1981" y="26294"/>
                  </a:cubicBezTo>
                  <a:cubicBezTo>
                    <a:pt x="2007" y="26294"/>
                    <a:pt x="2032" y="26287"/>
                    <a:pt x="2058" y="26275"/>
                  </a:cubicBezTo>
                  <a:cubicBezTo>
                    <a:pt x="2142" y="26233"/>
                    <a:pt x="2177" y="26130"/>
                    <a:pt x="2135" y="26046"/>
                  </a:cubicBezTo>
                  <a:cubicBezTo>
                    <a:pt x="2106" y="25984"/>
                    <a:pt x="2046" y="25949"/>
                    <a:pt x="1983" y="25949"/>
                  </a:cubicBezTo>
                  <a:close/>
                  <a:moveTo>
                    <a:pt x="33770" y="27282"/>
                  </a:moveTo>
                  <a:cubicBezTo>
                    <a:pt x="33712" y="27282"/>
                    <a:pt x="33654" y="27311"/>
                    <a:pt x="33622" y="27364"/>
                  </a:cubicBezTo>
                  <a:cubicBezTo>
                    <a:pt x="33575" y="27447"/>
                    <a:pt x="33599" y="27551"/>
                    <a:pt x="33682" y="27601"/>
                  </a:cubicBezTo>
                  <a:cubicBezTo>
                    <a:pt x="33711" y="27616"/>
                    <a:pt x="33739" y="27623"/>
                    <a:pt x="33769" y="27623"/>
                  </a:cubicBezTo>
                  <a:cubicBezTo>
                    <a:pt x="33827" y="27623"/>
                    <a:pt x="33884" y="27594"/>
                    <a:pt x="33919" y="27539"/>
                  </a:cubicBezTo>
                  <a:cubicBezTo>
                    <a:pt x="33965" y="27460"/>
                    <a:pt x="33940" y="27353"/>
                    <a:pt x="33857" y="27306"/>
                  </a:cubicBezTo>
                  <a:cubicBezTo>
                    <a:pt x="33830" y="27290"/>
                    <a:pt x="33800" y="27282"/>
                    <a:pt x="33770" y="27282"/>
                  </a:cubicBezTo>
                  <a:close/>
                  <a:moveTo>
                    <a:pt x="2721" y="27314"/>
                  </a:moveTo>
                  <a:cubicBezTo>
                    <a:pt x="2691" y="27314"/>
                    <a:pt x="2660" y="27322"/>
                    <a:pt x="2632" y="27338"/>
                  </a:cubicBezTo>
                  <a:cubicBezTo>
                    <a:pt x="2551" y="27388"/>
                    <a:pt x="2524" y="27492"/>
                    <a:pt x="2573" y="27575"/>
                  </a:cubicBezTo>
                  <a:cubicBezTo>
                    <a:pt x="2607" y="27628"/>
                    <a:pt x="2664" y="27659"/>
                    <a:pt x="2721" y="27659"/>
                  </a:cubicBezTo>
                  <a:cubicBezTo>
                    <a:pt x="2751" y="27659"/>
                    <a:pt x="2781" y="27651"/>
                    <a:pt x="2808" y="27633"/>
                  </a:cubicBezTo>
                  <a:cubicBezTo>
                    <a:pt x="2892" y="27584"/>
                    <a:pt x="2915" y="27480"/>
                    <a:pt x="2869" y="27397"/>
                  </a:cubicBezTo>
                  <a:cubicBezTo>
                    <a:pt x="2836" y="27344"/>
                    <a:pt x="2780" y="27314"/>
                    <a:pt x="2721" y="27314"/>
                  </a:cubicBezTo>
                  <a:close/>
                  <a:moveTo>
                    <a:pt x="32919" y="28582"/>
                  </a:moveTo>
                  <a:cubicBezTo>
                    <a:pt x="32865" y="28582"/>
                    <a:pt x="32812" y="28607"/>
                    <a:pt x="32779" y="28654"/>
                  </a:cubicBezTo>
                  <a:cubicBezTo>
                    <a:pt x="32722" y="28730"/>
                    <a:pt x="32741" y="28838"/>
                    <a:pt x="32818" y="28893"/>
                  </a:cubicBezTo>
                  <a:cubicBezTo>
                    <a:pt x="32850" y="28914"/>
                    <a:pt x="32882" y="28924"/>
                    <a:pt x="32918" y="28924"/>
                  </a:cubicBezTo>
                  <a:cubicBezTo>
                    <a:pt x="32970" y="28924"/>
                    <a:pt x="33022" y="28899"/>
                    <a:pt x="33057" y="28853"/>
                  </a:cubicBezTo>
                  <a:cubicBezTo>
                    <a:pt x="33111" y="28778"/>
                    <a:pt x="33094" y="28669"/>
                    <a:pt x="33017" y="28614"/>
                  </a:cubicBezTo>
                  <a:cubicBezTo>
                    <a:pt x="32988" y="28592"/>
                    <a:pt x="32953" y="28582"/>
                    <a:pt x="32919" y="28582"/>
                  </a:cubicBezTo>
                  <a:close/>
                  <a:moveTo>
                    <a:pt x="3576" y="28612"/>
                  </a:moveTo>
                  <a:cubicBezTo>
                    <a:pt x="3541" y="28612"/>
                    <a:pt x="3506" y="28623"/>
                    <a:pt x="3476" y="28645"/>
                  </a:cubicBezTo>
                  <a:cubicBezTo>
                    <a:pt x="3400" y="28701"/>
                    <a:pt x="3382" y="28809"/>
                    <a:pt x="3437" y="28886"/>
                  </a:cubicBezTo>
                  <a:cubicBezTo>
                    <a:pt x="3469" y="28932"/>
                    <a:pt x="3520" y="28954"/>
                    <a:pt x="3574" y="28954"/>
                  </a:cubicBezTo>
                  <a:cubicBezTo>
                    <a:pt x="3575" y="28954"/>
                    <a:pt x="3576" y="28954"/>
                    <a:pt x="3577" y="28954"/>
                  </a:cubicBezTo>
                  <a:cubicBezTo>
                    <a:pt x="3613" y="28954"/>
                    <a:pt x="3647" y="28945"/>
                    <a:pt x="3677" y="28923"/>
                  </a:cubicBezTo>
                  <a:cubicBezTo>
                    <a:pt x="3754" y="28867"/>
                    <a:pt x="3770" y="28761"/>
                    <a:pt x="3716" y="28685"/>
                  </a:cubicBezTo>
                  <a:cubicBezTo>
                    <a:pt x="3682" y="28637"/>
                    <a:pt x="3629" y="28612"/>
                    <a:pt x="3576" y="28612"/>
                  </a:cubicBezTo>
                  <a:close/>
                  <a:moveTo>
                    <a:pt x="31959" y="29803"/>
                  </a:moveTo>
                  <a:cubicBezTo>
                    <a:pt x="31910" y="29803"/>
                    <a:pt x="31862" y="29823"/>
                    <a:pt x="31828" y="29863"/>
                  </a:cubicBezTo>
                  <a:cubicBezTo>
                    <a:pt x="31767" y="29936"/>
                    <a:pt x="31775" y="30045"/>
                    <a:pt x="31848" y="30107"/>
                  </a:cubicBezTo>
                  <a:cubicBezTo>
                    <a:pt x="31878" y="30133"/>
                    <a:pt x="31915" y="30147"/>
                    <a:pt x="31956" y="30147"/>
                  </a:cubicBezTo>
                  <a:cubicBezTo>
                    <a:pt x="31957" y="30147"/>
                    <a:pt x="31959" y="30147"/>
                    <a:pt x="31960" y="30147"/>
                  </a:cubicBezTo>
                  <a:cubicBezTo>
                    <a:pt x="32007" y="30147"/>
                    <a:pt x="32057" y="30125"/>
                    <a:pt x="32090" y="30086"/>
                  </a:cubicBezTo>
                  <a:cubicBezTo>
                    <a:pt x="32150" y="30013"/>
                    <a:pt x="32142" y="29906"/>
                    <a:pt x="32072" y="29845"/>
                  </a:cubicBezTo>
                  <a:cubicBezTo>
                    <a:pt x="32039" y="29817"/>
                    <a:pt x="31999" y="29803"/>
                    <a:pt x="31959" y="29803"/>
                  </a:cubicBezTo>
                  <a:close/>
                  <a:moveTo>
                    <a:pt x="4539" y="29834"/>
                  </a:moveTo>
                  <a:cubicBezTo>
                    <a:pt x="4499" y="29834"/>
                    <a:pt x="4459" y="29848"/>
                    <a:pt x="4428" y="29877"/>
                  </a:cubicBezTo>
                  <a:cubicBezTo>
                    <a:pt x="4355" y="29937"/>
                    <a:pt x="4347" y="30045"/>
                    <a:pt x="4409" y="30117"/>
                  </a:cubicBezTo>
                  <a:cubicBezTo>
                    <a:pt x="4442" y="30157"/>
                    <a:pt x="4490" y="30175"/>
                    <a:pt x="4539" y="30177"/>
                  </a:cubicBezTo>
                  <a:cubicBezTo>
                    <a:pt x="4578" y="30177"/>
                    <a:pt x="4620" y="30163"/>
                    <a:pt x="4651" y="30136"/>
                  </a:cubicBezTo>
                  <a:cubicBezTo>
                    <a:pt x="4723" y="30074"/>
                    <a:pt x="4731" y="29967"/>
                    <a:pt x="4668" y="29894"/>
                  </a:cubicBezTo>
                  <a:cubicBezTo>
                    <a:pt x="4636" y="29854"/>
                    <a:pt x="4588" y="29834"/>
                    <a:pt x="4539" y="29834"/>
                  </a:cubicBezTo>
                  <a:close/>
                  <a:moveTo>
                    <a:pt x="30897" y="30941"/>
                  </a:moveTo>
                  <a:cubicBezTo>
                    <a:pt x="30853" y="30941"/>
                    <a:pt x="30809" y="30957"/>
                    <a:pt x="30775" y="30990"/>
                  </a:cubicBezTo>
                  <a:cubicBezTo>
                    <a:pt x="30709" y="31056"/>
                    <a:pt x="30708" y="31165"/>
                    <a:pt x="30774" y="31231"/>
                  </a:cubicBezTo>
                  <a:cubicBezTo>
                    <a:pt x="30808" y="31266"/>
                    <a:pt x="30853" y="31284"/>
                    <a:pt x="30899" y="31284"/>
                  </a:cubicBezTo>
                  <a:cubicBezTo>
                    <a:pt x="30941" y="31284"/>
                    <a:pt x="30984" y="31266"/>
                    <a:pt x="31018" y="31235"/>
                  </a:cubicBezTo>
                  <a:cubicBezTo>
                    <a:pt x="31084" y="31168"/>
                    <a:pt x="31086" y="31057"/>
                    <a:pt x="31019" y="30992"/>
                  </a:cubicBezTo>
                  <a:cubicBezTo>
                    <a:pt x="30985" y="30958"/>
                    <a:pt x="30941" y="30941"/>
                    <a:pt x="30897" y="30941"/>
                  </a:cubicBezTo>
                  <a:close/>
                  <a:moveTo>
                    <a:pt x="5603" y="30966"/>
                  </a:moveTo>
                  <a:cubicBezTo>
                    <a:pt x="5557" y="30966"/>
                    <a:pt x="5512" y="30984"/>
                    <a:pt x="5478" y="31019"/>
                  </a:cubicBezTo>
                  <a:cubicBezTo>
                    <a:pt x="5413" y="31085"/>
                    <a:pt x="5413" y="31195"/>
                    <a:pt x="5482" y="31259"/>
                  </a:cubicBezTo>
                  <a:cubicBezTo>
                    <a:pt x="5516" y="31293"/>
                    <a:pt x="5558" y="31309"/>
                    <a:pt x="5602" y="31309"/>
                  </a:cubicBezTo>
                  <a:cubicBezTo>
                    <a:pt x="5647" y="31309"/>
                    <a:pt x="5690" y="31293"/>
                    <a:pt x="5726" y="31258"/>
                  </a:cubicBezTo>
                  <a:cubicBezTo>
                    <a:pt x="5791" y="31191"/>
                    <a:pt x="5791" y="31081"/>
                    <a:pt x="5721" y="31014"/>
                  </a:cubicBezTo>
                  <a:cubicBezTo>
                    <a:pt x="5688" y="30982"/>
                    <a:pt x="5646" y="30966"/>
                    <a:pt x="5603" y="30966"/>
                  </a:cubicBezTo>
                  <a:close/>
                  <a:moveTo>
                    <a:pt x="29742" y="31981"/>
                  </a:moveTo>
                  <a:cubicBezTo>
                    <a:pt x="29704" y="31981"/>
                    <a:pt x="29665" y="31994"/>
                    <a:pt x="29633" y="32021"/>
                  </a:cubicBezTo>
                  <a:cubicBezTo>
                    <a:pt x="29561" y="32079"/>
                    <a:pt x="29550" y="32188"/>
                    <a:pt x="29611" y="32262"/>
                  </a:cubicBezTo>
                  <a:cubicBezTo>
                    <a:pt x="29645" y="32304"/>
                    <a:pt x="29694" y="32326"/>
                    <a:pt x="29742" y="32326"/>
                  </a:cubicBezTo>
                  <a:cubicBezTo>
                    <a:pt x="29781" y="32326"/>
                    <a:pt x="29821" y="32311"/>
                    <a:pt x="29852" y="32284"/>
                  </a:cubicBezTo>
                  <a:cubicBezTo>
                    <a:pt x="29925" y="32223"/>
                    <a:pt x="29935" y="32115"/>
                    <a:pt x="29874" y="32042"/>
                  </a:cubicBezTo>
                  <a:cubicBezTo>
                    <a:pt x="29840" y="32002"/>
                    <a:pt x="29791" y="31981"/>
                    <a:pt x="29742" y="31981"/>
                  </a:cubicBezTo>
                  <a:close/>
                  <a:moveTo>
                    <a:pt x="6758" y="32006"/>
                  </a:moveTo>
                  <a:cubicBezTo>
                    <a:pt x="6708" y="32006"/>
                    <a:pt x="6660" y="32027"/>
                    <a:pt x="6626" y="32068"/>
                  </a:cubicBezTo>
                  <a:cubicBezTo>
                    <a:pt x="6566" y="32141"/>
                    <a:pt x="6576" y="32249"/>
                    <a:pt x="6649" y="32310"/>
                  </a:cubicBezTo>
                  <a:cubicBezTo>
                    <a:pt x="6683" y="32335"/>
                    <a:pt x="6719" y="32348"/>
                    <a:pt x="6759" y="32348"/>
                  </a:cubicBezTo>
                  <a:cubicBezTo>
                    <a:pt x="6807" y="32348"/>
                    <a:pt x="6856" y="32328"/>
                    <a:pt x="6890" y="32286"/>
                  </a:cubicBezTo>
                  <a:cubicBezTo>
                    <a:pt x="6951" y="32211"/>
                    <a:pt x="6940" y="32104"/>
                    <a:pt x="6867" y="32046"/>
                  </a:cubicBezTo>
                  <a:cubicBezTo>
                    <a:pt x="6835" y="32019"/>
                    <a:pt x="6796" y="32006"/>
                    <a:pt x="6758" y="32006"/>
                  </a:cubicBezTo>
                  <a:close/>
                  <a:moveTo>
                    <a:pt x="28504" y="32918"/>
                  </a:moveTo>
                  <a:cubicBezTo>
                    <a:pt x="28470" y="32918"/>
                    <a:pt x="28436" y="32928"/>
                    <a:pt x="28407" y="32948"/>
                  </a:cubicBezTo>
                  <a:cubicBezTo>
                    <a:pt x="28328" y="33004"/>
                    <a:pt x="28309" y="33109"/>
                    <a:pt x="28363" y="33188"/>
                  </a:cubicBezTo>
                  <a:cubicBezTo>
                    <a:pt x="28395" y="33236"/>
                    <a:pt x="28447" y="33261"/>
                    <a:pt x="28498" y="33261"/>
                  </a:cubicBezTo>
                  <a:cubicBezTo>
                    <a:pt x="28500" y="33261"/>
                    <a:pt x="28502" y="33261"/>
                    <a:pt x="28504" y="33261"/>
                  </a:cubicBezTo>
                  <a:cubicBezTo>
                    <a:pt x="28540" y="33261"/>
                    <a:pt x="28572" y="33251"/>
                    <a:pt x="28602" y="33232"/>
                  </a:cubicBezTo>
                  <a:cubicBezTo>
                    <a:pt x="28680" y="33177"/>
                    <a:pt x="28700" y="33069"/>
                    <a:pt x="28645" y="32994"/>
                  </a:cubicBezTo>
                  <a:cubicBezTo>
                    <a:pt x="28612" y="32944"/>
                    <a:pt x="28558" y="32918"/>
                    <a:pt x="28504" y="32918"/>
                  </a:cubicBezTo>
                  <a:close/>
                  <a:moveTo>
                    <a:pt x="7998" y="32941"/>
                  </a:moveTo>
                  <a:cubicBezTo>
                    <a:pt x="7944" y="32941"/>
                    <a:pt x="7891" y="32967"/>
                    <a:pt x="7857" y="33015"/>
                  </a:cubicBezTo>
                  <a:cubicBezTo>
                    <a:pt x="7804" y="33094"/>
                    <a:pt x="7824" y="33201"/>
                    <a:pt x="7903" y="33255"/>
                  </a:cubicBezTo>
                  <a:cubicBezTo>
                    <a:pt x="7931" y="33275"/>
                    <a:pt x="7965" y="33284"/>
                    <a:pt x="8000" y="33284"/>
                  </a:cubicBezTo>
                  <a:cubicBezTo>
                    <a:pt x="8054" y="33284"/>
                    <a:pt x="8109" y="33259"/>
                    <a:pt x="8142" y="33209"/>
                  </a:cubicBezTo>
                  <a:cubicBezTo>
                    <a:pt x="8195" y="33134"/>
                    <a:pt x="8175" y="33026"/>
                    <a:pt x="8097" y="32973"/>
                  </a:cubicBezTo>
                  <a:cubicBezTo>
                    <a:pt x="8066" y="32951"/>
                    <a:pt x="8032" y="32941"/>
                    <a:pt x="7998" y="32941"/>
                  </a:cubicBezTo>
                  <a:close/>
                  <a:moveTo>
                    <a:pt x="27190" y="33749"/>
                  </a:moveTo>
                  <a:cubicBezTo>
                    <a:pt x="27161" y="33749"/>
                    <a:pt x="27132" y="33756"/>
                    <a:pt x="27104" y="33772"/>
                  </a:cubicBezTo>
                  <a:cubicBezTo>
                    <a:pt x="27021" y="33818"/>
                    <a:pt x="26993" y="33922"/>
                    <a:pt x="27040" y="34005"/>
                  </a:cubicBezTo>
                  <a:cubicBezTo>
                    <a:pt x="27072" y="34059"/>
                    <a:pt x="27130" y="34090"/>
                    <a:pt x="27188" y="34090"/>
                  </a:cubicBezTo>
                  <a:cubicBezTo>
                    <a:pt x="27219" y="34090"/>
                    <a:pt x="27249" y="34084"/>
                    <a:pt x="27276" y="34068"/>
                  </a:cubicBezTo>
                  <a:cubicBezTo>
                    <a:pt x="27356" y="34022"/>
                    <a:pt x="27385" y="33917"/>
                    <a:pt x="27338" y="33834"/>
                  </a:cubicBezTo>
                  <a:cubicBezTo>
                    <a:pt x="27306" y="33779"/>
                    <a:pt x="27249" y="33749"/>
                    <a:pt x="27190" y="33749"/>
                  </a:cubicBezTo>
                  <a:close/>
                  <a:moveTo>
                    <a:pt x="9316" y="33768"/>
                  </a:moveTo>
                  <a:cubicBezTo>
                    <a:pt x="9256" y="33768"/>
                    <a:pt x="9199" y="33799"/>
                    <a:pt x="9167" y="33856"/>
                  </a:cubicBezTo>
                  <a:cubicBezTo>
                    <a:pt x="9121" y="33935"/>
                    <a:pt x="9149" y="34042"/>
                    <a:pt x="9232" y="34089"/>
                  </a:cubicBezTo>
                  <a:cubicBezTo>
                    <a:pt x="9259" y="34105"/>
                    <a:pt x="9287" y="34110"/>
                    <a:pt x="9316" y="34111"/>
                  </a:cubicBezTo>
                  <a:cubicBezTo>
                    <a:pt x="9375" y="34111"/>
                    <a:pt x="9434" y="34079"/>
                    <a:pt x="9465" y="34024"/>
                  </a:cubicBezTo>
                  <a:cubicBezTo>
                    <a:pt x="9512" y="33943"/>
                    <a:pt x="9484" y="33836"/>
                    <a:pt x="9401" y="33790"/>
                  </a:cubicBezTo>
                  <a:cubicBezTo>
                    <a:pt x="9374" y="33775"/>
                    <a:pt x="9344" y="33768"/>
                    <a:pt x="9316" y="33768"/>
                  </a:cubicBezTo>
                  <a:close/>
                  <a:moveTo>
                    <a:pt x="25807" y="34460"/>
                  </a:moveTo>
                  <a:cubicBezTo>
                    <a:pt x="25784" y="34460"/>
                    <a:pt x="25759" y="34465"/>
                    <a:pt x="25736" y="34475"/>
                  </a:cubicBezTo>
                  <a:lnTo>
                    <a:pt x="25736" y="34477"/>
                  </a:lnTo>
                  <a:cubicBezTo>
                    <a:pt x="25652" y="34515"/>
                    <a:pt x="25612" y="34618"/>
                    <a:pt x="25653" y="34703"/>
                  </a:cubicBezTo>
                  <a:cubicBezTo>
                    <a:pt x="25681" y="34767"/>
                    <a:pt x="25743" y="34802"/>
                    <a:pt x="25809" y="34802"/>
                  </a:cubicBezTo>
                  <a:cubicBezTo>
                    <a:pt x="25833" y="34802"/>
                    <a:pt x="25859" y="34799"/>
                    <a:pt x="25881" y="34786"/>
                  </a:cubicBezTo>
                  <a:cubicBezTo>
                    <a:pt x="25969" y="34748"/>
                    <a:pt x="26005" y="34646"/>
                    <a:pt x="25967" y="34560"/>
                  </a:cubicBezTo>
                  <a:cubicBezTo>
                    <a:pt x="25936" y="34497"/>
                    <a:pt x="25873" y="34460"/>
                    <a:pt x="25807" y="34460"/>
                  </a:cubicBezTo>
                  <a:close/>
                  <a:moveTo>
                    <a:pt x="10699" y="34478"/>
                  </a:moveTo>
                  <a:cubicBezTo>
                    <a:pt x="10634" y="34478"/>
                    <a:pt x="10572" y="34514"/>
                    <a:pt x="10544" y="34578"/>
                  </a:cubicBezTo>
                  <a:cubicBezTo>
                    <a:pt x="10505" y="34664"/>
                    <a:pt x="10542" y="34765"/>
                    <a:pt x="10628" y="34805"/>
                  </a:cubicBezTo>
                  <a:cubicBezTo>
                    <a:pt x="10652" y="34816"/>
                    <a:pt x="10675" y="34820"/>
                    <a:pt x="10698" y="34820"/>
                  </a:cubicBezTo>
                  <a:cubicBezTo>
                    <a:pt x="10765" y="34820"/>
                    <a:pt x="10825" y="34783"/>
                    <a:pt x="10855" y="34721"/>
                  </a:cubicBezTo>
                  <a:cubicBezTo>
                    <a:pt x="10894" y="34635"/>
                    <a:pt x="10858" y="34532"/>
                    <a:pt x="10771" y="34494"/>
                  </a:cubicBezTo>
                  <a:cubicBezTo>
                    <a:pt x="10748" y="34483"/>
                    <a:pt x="10723" y="34478"/>
                    <a:pt x="10699" y="34478"/>
                  </a:cubicBezTo>
                  <a:close/>
                  <a:moveTo>
                    <a:pt x="24372" y="35050"/>
                  </a:moveTo>
                  <a:cubicBezTo>
                    <a:pt x="24353" y="35050"/>
                    <a:pt x="24333" y="35054"/>
                    <a:pt x="24314" y="35061"/>
                  </a:cubicBezTo>
                  <a:cubicBezTo>
                    <a:pt x="24224" y="35092"/>
                    <a:pt x="24179" y="35190"/>
                    <a:pt x="24210" y="35281"/>
                  </a:cubicBezTo>
                  <a:cubicBezTo>
                    <a:pt x="24235" y="35349"/>
                    <a:pt x="24303" y="35392"/>
                    <a:pt x="24372" y="35393"/>
                  </a:cubicBezTo>
                  <a:cubicBezTo>
                    <a:pt x="24391" y="35393"/>
                    <a:pt x="24411" y="35391"/>
                    <a:pt x="24429" y="35383"/>
                  </a:cubicBezTo>
                  <a:cubicBezTo>
                    <a:pt x="24520" y="35351"/>
                    <a:pt x="24564" y="35255"/>
                    <a:pt x="24533" y="35164"/>
                  </a:cubicBezTo>
                  <a:cubicBezTo>
                    <a:pt x="24509" y="35095"/>
                    <a:pt x="24442" y="35050"/>
                    <a:pt x="24372" y="35050"/>
                  </a:cubicBezTo>
                  <a:close/>
                  <a:moveTo>
                    <a:pt x="12139" y="35064"/>
                  </a:moveTo>
                  <a:cubicBezTo>
                    <a:pt x="12068" y="35064"/>
                    <a:pt x="12003" y="35107"/>
                    <a:pt x="11978" y="35178"/>
                  </a:cubicBezTo>
                  <a:cubicBezTo>
                    <a:pt x="11947" y="35266"/>
                    <a:pt x="11991" y="35364"/>
                    <a:pt x="12082" y="35397"/>
                  </a:cubicBezTo>
                  <a:lnTo>
                    <a:pt x="12082" y="35396"/>
                  </a:lnTo>
                  <a:cubicBezTo>
                    <a:pt x="12101" y="35405"/>
                    <a:pt x="12121" y="35407"/>
                    <a:pt x="12137" y="35407"/>
                  </a:cubicBezTo>
                  <a:cubicBezTo>
                    <a:pt x="12209" y="35407"/>
                    <a:pt x="12275" y="35362"/>
                    <a:pt x="12301" y="35293"/>
                  </a:cubicBezTo>
                  <a:cubicBezTo>
                    <a:pt x="12332" y="35204"/>
                    <a:pt x="12285" y="35106"/>
                    <a:pt x="12197" y="35074"/>
                  </a:cubicBezTo>
                  <a:cubicBezTo>
                    <a:pt x="12178" y="35068"/>
                    <a:pt x="12158" y="35064"/>
                    <a:pt x="12139" y="35064"/>
                  </a:cubicBezTo>
                  <a:close/>
                  <a:moveTo>
                    <a:pt x="22891" y="35514"/>
                  </a:moveTo>
                  <a:cubicBezTo>
                    <a:pt x="22876" y="35514"/>
                    <a:pt x="22861" y="35516"/>
                    <a:pt x="22845" y="35521"/>
                  </a:cubicBezTo>
                  <a:cubicBezTo>
                    <a:pt x="22753" y="35543"/>
                    <a:pt x="22697" y="35639"/>
                    <a:pt x="22723" y="35730"/>
                  </a:cubicBezTo>
                  <a:cubicBezTo>
                    <a:pt x="22743" y="35807"/>
                    <a:pt x="22811" y="35858"/>
                    <a:pt x="22888" y="35858"/>
                  </a:cubicBezTo>
                  <a:cubicBezTo>
                    <a:pt x="22903" y="35858"/>
                    <a:pt x="22918" y="35857"/>
                    <a:pt x="22933" y="35852"/>
                  </a:cubicBezTo>
                  <a:cubicBezTo>
                    <a:pt x="23024" y="35829"/>
                    <a:pt x="23079" y="35734"/>
                    <a:pt x="23055" y="35642"/>
                  </a:cubicBezTo>
                  <a:cubicBezTo>
                    <a:pt x="23033" y="35566"/>
                    <a:pt x="22966" y="35514"/>
                    <a:pt x="22891" y="35514"/>
                  </a:cubicBezTo>
                  <a:close/>
                  <a:moveTo>
                    <a:pt x="13625" y="35524"/>
                  </a:moveTo>
                  <a:cubicBezTo>
                    <a:pt x="13549" y="35524"/>
                    <a:pt x="13479" y="35574"/>
                    <a:pt x="13459" y="35652"/>
                  </a:cubicBezTo>
                  <a:cubicBezTo>
                    <a:pt x="13434" y="35744"/>
                    <a:pt x="13489" y="35837"/>
                    <a:pt x="13581" y="35863"/>
                  </a:cubicBezTo>
                  <a:cubicBezTo>
                    <a:pt x="13589" y="35866"/>
                    <a:pt x="13597" y="35867"/>
                    <a:pt x="13606" y="35867"/>
                  </a:cubicBezTo>
                  <a:cubicBezTo>
                    <a:pt x="13612" y="35867"/>
                    <a:pt x="13617" y="35867"/>
                    <a:pt x="13623" y="35866"/>
                  </a:cubicBezTo>
                  <a:cubicBezTo>
                    <a:pt x="13698" y="35866"/>
                    <a:pt x="13770" y="35816"/>
                    <a:pt x="13790" y="35739"/>
                  </a:cubicBezTo>
                  <a:cubicBezTo>
                    <a:pt x="13812" y="35647"/>
                    <a:pt x="13758" y="35555"/>
                    <a:pt x="13666" y="35529"/>
                  </a:cubicBezTo>
                  <a:cubicBezTo>
                    <a:pt x="13652" y="35525"/>
                    <a:pt x="13638" y="35524"/>
                    <a:pt x="13625" y="35524"/>
                  </a:cubicBezTo>
                  <a:close/>
                  <a:moveTo>
                    <a:pt x="21369" y="35847"/>
                  </a:moveTo>
                  <a:cubicBezTo>
                    <a:pt x="21360" y="35847"/>
                    <a:pt x="21350" y="35848"/>
                    <a:pt x="21340" y="35849"/>
                  </a:cubicBezTo>
                  <a:cubicBezTo>
                    <a:pt x="21248" y="35867"/>
                    <a:pt x="21186" y="35955"/>
                    <a:pt x="21201" y="36050"/>
                  </a:cubicBezTo>
                  <a:cubicBezTo>
                    <a:pt x="21217" y="36132"/>
                    <a:pt x="21288" y="36190"/>
                    <a:pt x="21367" y="36190"/>
                  </a:cubicBezTo>
                  <a:cubicBezTo>
                    <a:pt x="21368" y="36190"/>
                    <a:pt x="21368" y="36190"/>
                    <a:pt x="21369" y="36190"/>
                  </a:cubicBezTo>
                  <a:cubicBezTo>
                    <a:pt x="21378" y="36190"/>
                    <a:pt x="21389" y="36190"/>
                    <a:pt x="21400" y="36189"/>
                  </a:cubicBezTo>
                  <a:cubicBezTo>
                    <a:pt x="21493" y="36171"/>
                    <a:pt x="21555" y="36083"/>
                    <a:pt x="21539" y="35988"/>
                  </a:cubicBezTo>
                  <a:cubicBezTo>
                    <a:pt x="21524" y="35906"/>
                    <a:pt x="21452" y="35847"/>
                    <a:pt x="21369" y="35847"/>
                  </a:cubicBezTo>
                  <a:close/>
                  <a:moveTo>
                    <a:pt x="15142" y="35855"/>
                  </a:moveTo>
                  <a:cubicBezTo>
                    <a:pt x="15060" y="35855"/>
                    <a:pt x="14986" y="35914"/>
                    <a:pt x="14972" y="35999"/>
                  </a:cubicBezTo>
                  <a:cubicBezTo>
                    <a:pt x="14957" y="36091"/>
                    <a:pt x="15019" y="36179"/>
                    <a:pt x="15113" y="36197"/>
                  </a:cubicBezTo>
                  <a:cubicBezTo>
                    <a:pt x="15124" y="36199"/>
                    <a:pt x="15132" y="36199"/>
                    <a:pt x="15140" y="36199"/>
                  </a:cubicBezTo>
                  <a:cubicBezTo>
                    <a:pt x="15223" y="36199"/>
                    <a:pt x="15296" y="36140"/>
                    <a:pt x="15311" y="36056"/>
                  </a:cubicBezTo>
                  <a:cubicBezTo>
                    <a:pt x="15327" y="35963"/>
                    <a:pt x="15265" y="35873"/>
                    <a:pt x="15170" y="35858"/>
                  </a:cubicBezTo>
                  <a:cubicBezTo>
                    <a:pt x="15161" y="35856"/>
                    <a:pt x="15151" y="35855"/>
                    <a:pt x="15142" y="35855"/>
                  </a:cubicBezTo>
                  <a:close/>
                  <a:moveTo>
                    <a:pt x="19830" y="36049"/>
                  </a:moveTo>
                  <a:cubicBezTo>
                    <a:pt x="19825" y="36049"/>
                    <a:pt x="19820" y="36049"/>
                    <a:pt x="19815" y="36050"/>
                  </a:cubicBezTo>
                  <a:cubicBezTo>
                    <a:pt x="19722" y="36060"/>
                    <a:pt x="19652" y="36142"/>
                    <a:pt x="19661" y="36236"/>
                  </a:cubicBezTo>
                  <a:cubicBezTo>
                    <a:pt x="19668" y="36325"/>
                    <a:pt x="19743" y="36393"/>
                    <a:pt x="19831" y="36393"/>
                  </a:cubicBezTo>
                  <a:lnTo>
                    <a:pt x="19846" y="36393"/>
                  </a:lnTo>
                  <a:cubicBezTo>
                    <a:pt x="19941" y="36383"/>
                    <a:pt x="20009" y="36301"/>
                    <a:pt x="20002" y="36206"/>
                  </a:cubicBezTo>
                  <a:cubicBezTo>
                    <a:pt x="19994" y="36117"/>
                    <a:pt x="19918" y="36049"/>
                    <a:pt x="19830" y="36049"/>
                  </a:cubicBezTo>
                  <a:close/>
                  <a:moveTo>
                    <a:pt x="16684" y="36053"/>
                  </a:moveTo>
                  <a:cubicBezTo>
                    <a:pt x="16596" y="36053"/>
                    <a:pt x="16519" y="36121"/>
                    <a:pt x="16512" y="36210"/>
                  </a:cubicBezTo>
                  <a:cubicBezTo>
                    <a:pt x="16504" y="36305"/>
                    <a:pt x="16575" y="36389"/>
                    <a:pt x="16669" y="36397"/>
                  </a:cubicBezTo>
                  <a:lnTo>
                    <a:pt x="16684" y="36397"/>
                  </a:lnTo>
                  <a:cubicBezTo>
                    <a:pt x="16772" y="36397"/>
                    <a:pt x="16850" y="36329"/>
                    <a:pt x="16855" y="36240"/>
                  </a:cubicBezTo>
                  <a:cubicBezTo>
                    <a:pt x="16864" y="36145"/>
                    <a:pt x="16794" y="36061"/>
                    <a:pt x="16699" y="36054"/>
                  </a:cubicBezTo>
                  <a:cubicBezTo>
                    <a:pt x="16694" y="36053"/>
                    <a:pt x="16689" y="36053"/>
                    <a:pt x="16684" y="36053"/>
                  </a:cubicBezTo>
                  <a:close/>
                  <a:moveTo>
                    <a:pt x="18235" y="36118"/>
                  </a:moveTo>
                  <a:cubicBezTo>
                    <a:pt x="18142" y="36118"/>
                    <a:pt x="18063" y="36196"/>
                    <a:pt x="18063" y="36290"/>
                  </a:cubicBezTo>
                  <a:cubicBezTo>
                    <a:pt x="18063" y="36386"/>
                    <a:pt x="18142" y="36461"/>
                    <a:pt x="18234" y="36461"/>
                  </a:cubicBezTo>
                  <a:lnTo>
                    <a:pt x="18278" y="36461"/>
                  </a:lnTo>
                  <a:cubicBezTo>
                    <a:pt x="18373" y="36461"/>
                    <a:pt x="18449" y="36385"/>
                    <a:pt x="18449" y="36290"/>
                  </a:cubicBezTo>
                  <a:cubicBezTo>
                    <a:pt x="18449" y="36195"/>
                    <a:pt x="18371" y="36118"/>
                    <a:pt x="18277" y="36118"/>
                  </a:cubicBezTo>
                  <a:cubicBezTo>
                    <a:pt x="18270" y="36118"/>
                    <a:pt x="18261" y="36121"/>
                    <a:pt x="18255" y="36121"/>
                  </a:cubicBezTo>
                  <a:lnTo>
                    <a:pt x="18235" y="36121"/>
                  </a:lnTo>
                  <a:lnTo>
                    <a:pt x="18235" y="36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5577575" y="3966763"/>
              <a:ext cx="824150" cy="823800"/>
            </a:xfrm>
            <a:custGeom>
              <a:avLst/>
              <a:gdLst/>
              <a:ahLst/>
              <a:cxnLst/>
              <a:rect l="l" t="t" r="r" b="b"/>
              <a:pathLst>
                <a:path w="32966" h="32952" extrusionOk="0">
                  <a:moveTo>
                    <a:pt x="17229" y="1"/>
                  </a:moveTo>
                  <a:cubicBezTo>
                    <a:pt x="17125" y="1"/>
                    <a:pt x="17037" y="85"/>
                    <a:pt x="17033" y="189"/>
                  </a:cubicBezTo>
                  <a:cubicBezTo>
                    <a:pt x="17028" y="297"/>
                    <a:pt x="17112" y="389"/>
                    <a:pt x="17220" y="393"/>
                  </a:cubicBezTo>
                  <a:cubicBezTo>
                    <a:pt x="17224" y="393"/>
                    <a:pt x="17225" y="393"/>
                    <a:pt x="17229" y="394"/>
                  </a:cubicBezTo>
                  <a:cubicBezTo>
                    <a:pt x="17333" y="394"/>
                    <a:pt x="17420" y="311"/>
                    <a:pt x="17423" y="208"/>
                  </a:cubicBezTo>
                  <a:cubicBezTo>
                    <a:pt x="17428" y="98"/>
                    <a:pt x="17344" y="7"/>
                    <a:pt x="17237" y="1"/>
                  </a:cubicBezTo>
                  <a:cubicBezTo>
                    <a:pt x="17234" y="1"/>
                    <a:pt x="17232" y="1"/>
                    <a:pt x="17229" y="1"/>
                  </a:cubicBezTo>
                  <a:close/>
                  <a:moveTo>
                    <a:pt x="15699" y="2"/>
                  </a:moveTo>
                  <a:cubicBezTo>
                    <a:pt x="15697" y="2"/>
                    <a:pt x="15695" y="2"/>
                    <a:pt x="15693" y="2"/>
                  </a:cubicBezTo>
                  <a:lnTo>
                    <a:pt x="15694" y="2"/>
                  </a:lnTo>
                  <a:cubicBezTo>
                    <a:pt x="15584" y="9"/>
                    <a:pt x="15502" y="101"/>
                    <a:pt x="15506" y="209"/>
                  </a:cubicBezTo>
                  <a:cubicBezTo>
                    <a:pt x="15511" y="312"/>
                    <a:pt x="15598" y="395"/>
                    <a:pt x="15701" y="395"/>
                  </a:cubicBezTo>
                  <a:lnTo>
                    <a:pt x="15712" y="395"/>
                  </a:lnTo>
                  <a:cubicBezTo>
                    <a:pt x="15820" y="391"/>
                    <a:pt x="15905" y="300"/>
                    <a:pt x="15898" y="189"/>
                  </a:cubicBezTo>
                  <a:cubicBezTo>
                    <a:pt x="15892" y="82"/>
                    <a:pt x="15806" y="2"/>
                    <a:pt x="15699" y="2"/>
                  </a:cubicBezTo>
                  <a:close/>
                  <a:moveTo>
                    <a:pt x="18750" y="141"/>
                  </a:moveTo>
                  <a:cubicBezTo>
                    <a:pt x="18655" y="141"/>
                    <a:pt x="18568" y="212"/>
                    <a:pt x="18556" y="311"/>
                  </a:cubicBezTo>
                  <a:cubicBezTo>
                    <a:pt x="18538" y="416"/>
                    <a:pt x="18614" y="518"/>
                    <a:pt x="18722" y="530"/>
                  </a:cubicBezTo>
                  <a:cubicBezTo>
                    <a:pt x="18729" y="533"/>
                    <a:pt x="18740" y="533"/>
                    <a:pt x="18749" y="533"/>
                  </a:cubicBezTo>
                  <a:cubicBezTo>
                    <a:pt x="18844" y="533"/>
                    <a:pt x="18929" y="463"/>
                    <a:pt x="18943" y="364"/>
                  </a:cubicBezTo>
                  <a:cubicBezTo>
                    <a:pt x="18956" y="258"/>
                    <a:pt x="18883" y="158"/>
                    <a:pt x="18776" y="142"/>
                  </a:cubicBezTo>
                  <a:lnTo>
                    <a:pt x="18775" y="142"/>
                  </a:lnTo>
                  <a:cubicBezTo>
                    <a:pt x="18767" y="141"/>
                    <a:pt x="18758" y="141"/>
                    <a:pt x="18750" y="141"/>
                  </a:cubicBezTo>
                  <a:close/>
                  <a:moveTo>
                    <a:pt x="14183" y="145"/>
                  </a:moveTo>
                  <a:cubicBezTo>
                    <a:pt x="14174" y="145"/>
                    <a:pt x="14164" y="146"/>
                    <a:pt x="14155" y="147"/>
                  </a:cubicBezTo>
                  <a:cubicBezTo>
                    <a:pt x="14049" y="163"/>
                    <a:pt x="13973" y="261"/>
                    <a:pt x="13988" y="369"/>
                  </a:cubicBezTo>
                  <a:cubicBezTo>
                    <a:pt x="14000" y="468"/>
                    <a:pt x="14085" y="538"/>
                    <a:pt x="14182" y="538"/>
                  </a:cubicBezTo>
                  <a:cubicBezTo>
                    <a:pt x="14191" y="538"/>
                    <a:pt x="14201" y="538"/>
                    <a:pt x="14210" y="536"/>
                  </a:cubicBezTo>
                  <a:cubicBezTo>
                    <a:pt x="14317" y="521"/>
                    <a:pt x="14392" y="422"/>
                    <a:pt x="14377" y="315"/>
                  </a:cubicBezTo>
                  <a:cubicBezTo>
                    <a:pt x="14363" y="216"/>
                    <a:pt x="14280" y="145"/>
                    <a:pt x="14183" y="145"/>
                  </a:cubicBezTo>
                  <a:close/>
                  <a:moveTo>
                    <a:pt x="20248" y="422"/>
                  </a:moveTo>
                  <a:cubicBezTo>
                    <a:pt x="20159" y="422"/>
                    <a:pt x="20079" y="483"/>
                    <a:pt x="20057" y="575"/>
                  </a:cubicBezTo>
                  <a:cubicBezTo>
                    <a:pt x="20031" y="678"/>
                    <a:pt x="20097" y="783"/>
                    <a:pt x="20203" y="809"/>
                  </a:cubicBezTo>
                  <a:lnTo>
                    <a:pt x="20202" y="809"/>
                  </a:lnTo>
                  <a:cubicBezTo>
                    <a:pt x="20218" y="813"/>
                    <a:pt x="20233" y="814"/>
                    <a:pt x="20249" y="815"/>
                  </a:cubicBezTo>
                  <a:cubicBezTo>
                    <a:pt x="20337" y="815"/>
                    <a:pt x="20418" y="756"/>
                    <a:pt x="20440" y="665"/>
                  </a:cubicBezTo>
                  <a:cubicBezTo>
                    <a:pt x="20466" y="559"/>
                    <a:pt x="20398" y="453"/>
                    <a:pt x="20295" y="427"/>
                  </a:cubicBezTo>
                  <a:lnTo>
                    <a:pt x="20293" y="427"/>
                  </a:lnTo>
                  <a:cubicBezTo>
                    <a:pt x="20278" y="424"/>
                    <a:pt x="20263" y="422"/>
                    <a:pt x="20248" y="422"/>
                  </a:cubicBezTo>
                  <a:close/>
                  <a:moveTo>
                    <a:pt x="12684" y="430"/>
                  </a:moveTo>
                  <a:cubicBezTo>
                    <a:pt x="12668" y="430"/>
                    <a:pt x="12653" y="432"/>
                    <a:pt x="12637" y="436"/>
                  </a:cubicBezTo>
                  <a:cubicBezTo>
                    <a:pt x="12532" y="462"/>
                    <a:pt x="12468" y="567"/>
                    <a:pt x="12491" y="671"/>
                  </a:cubicBezTo>
                  <a:cubicBezTo>
                    <a:pt x="12515" y="763"/>
                    <a:pt x="12595" y="822"/>
                    <a:pt x="12683" y="822"/>
                  </a:cubicBezTo>
                  <a:cubicBezTo>
                    <a:pt x="12698" y="822"/>
                    <a:pt x="12713" y="820"/>
                    <a:pt x="12728" y="815"/>
                  </a:cubicBezTo>
                  <a:cubicBezTo>
                    <a:pt x="12835" y="793"/>
                    <a:pt x="12900" y="685"/>
                    <a:pt x="12874" y="581"/>
                  </a:cubicBezTo>
                  <a:cubicBezTo>
                    <a:pt x="12852" y="490"/>
                    <a:pt x="12771" y="430"/>
                    <a:pt x="12684" y="430"/>
                  </a:cubicBezTo>
                  <a:close/>
                  <a:moveTo>
                    <a:pt x="21716" y="842"/>
                  </a:moveTo>
                  <a:cubicBezTo>
                    <a:pt x="21634" y="842"/>
                    <a:pt x="21559" y="894"/>
                    <a:pt x="21531" y="975"/>
                  </a:cubicBezTo>
                  <a:cubicBezTo>
                    <a:pt x="21497" y="1079"/>
                    <a:pt x="21551" y="1190"/>
                    <a:pt x="21654" y="1224"/>
                  </a:cubicBezTo>
                  <a:cubicBezTo>
                    <a:pt x="21670" y="1232"/>
                    <a:pt x="21687" y="1234"/>
                    <a:pt x="21705" y="1234"/>
                  </a:cubicBezTo>
                  <a:cubicBezTo>
                    <a:pt x="21709" y="1234"/>
                    <a:pt x="21713" y="1234"/>
                    <a:pt x="21718" y="1233"/>
                  </a:cubicBezTo>
                  <a:cubicBezTo>
                    <a:pt x="21799" y="1233"/>
                    <a:pt x="21875" y="1183"/>
                    <a:pt x="21902" y="1102"/>
                  </a:cubicBezTo>
                  <a:cubicBezTo>
                    <a:pt x="21938" y="998"/>
                    <a:pt x="21883" y="887"/>
                    <a:pt x="21780" y="853"/>
                  </a:cubicBezTo>
                  <a:cubicBezTo>
                    <a:pt x="21759" y="846"/>
                    <a:pt x="21737" y="842"/>
                    <a:pt x="21716" y="842"/>
                  </a:cubicBezTo>
                  <a:close/>
                  <a:moveTo>
                    <a:pt x="11216" y="856"/>
                  </a:moveTo>
                  <a:cubicBezTo>
                    <a:pt x="11195" y="856"/>
                    <a:pt x="11174" y="859"/>
                    <a:pt x="11153" y="866"/>
                  </a:cubicBezTo>
                  <a:cubicBezTo>
                    <a:pt x="11052" y="902"/>
                    <a:pt x="10995" y="1012"/>
                    <a:pt x="11030" y="1115"/>
                  </a:cubicBezTo>
                  <a:cubicBezTo>
                    <a:pt x="11059" y="1197"/>
                    <a:pt x="11134" y="1249"/>
                    <a:pt x="11215" y="1249"/>
                  </a:cubicBezTo>
                  <a:cubicBezTo>
                    <a:pt x="11238" y="1249"/>
                    <a:pt x="11259" y="1245"/>
                    <a:pt x="11280" y="1237"/>
                  </a:cubicBezTo>
                  <a:cubicBezTo>
                    <a:pt x="11383" y="1201"/>
                    <a:pt x="11437" y="1091"/>
                    <a:pt x="11402" y="988"/>
                  </a:cubicBezTo>
                  <a:cubicBezTo>
                    <a:pt x="11374" y="907"/>
                    <a:pt x="11298" y="856"/>
                    <a:pt x="11216" y="856"/>
                  </a:cubicBezTo>
                  <a:close/>
                  <a:moveTo>
                    <a:pt x="23137" y="1401"/>
                  </a:moveTo>
                  <a:cubicBezTo>
                    <a:pt x="23062" y="1401"/>
                    <a:pt x="22991" y="1444"/>
                    <a:pt x="22957" y="1517"/>
                  </a:cubicBezTo>
                  <a:cubicBezTo>
                    <a:pt x="22915" y="1615"/>
                    <a:pt x="22957" y="1733"/>
                    <a:pt x="23056" y="1776"/>
                  </a:cubicBezTo>
                  <a:cubicBezTo>
                    <a:pt x="23084" y="1788"/>
                    <a:pt x="23111" y="1794"/>
                    <a:pt x="23137" y="1794"/>
                  </a:cubicBezTo>
                  <a:cubicBezTo>
                    <a:pt x="23210" y="1794"/>
                    <a:pt x="23283" y="1750"/>
                    <a:pt x="23317" y="1677"/>
                  </a:cubicBezTo>
                  <a:cubicBezTo>
                    <a:pt x="23360" y="1577"/>
                    <a:pt x="23317" y="1461"/>
                    <a:pt x="23217" y="1418"/>
                  </a:cubicBezTo>
                  <a:cubicBezTo>
                    <a:pt x="23191" y="1407"/>
                    <a:pt x="23164" y="1401"/>
                    <a:pt x="23137" y="1401"/>
                  </a:cubicBezTo>
                  <a:close/>
                  <a:moveTo>
                    <a:pt x="9796" y="1416"/>
                  </a:moveTo>
                  <a:cubicBezTo>
                    <a:pt x="9770" y="1416"/>
                    <a:pt x="9742" y="1421"/>
                    <a:pt x="9716" y="1433"/>
                  </a:cubicBezTo>
                  <a:cubicBezTo>
                    <a:pt x="9617" y="1478"/>
                    <a:pt x="9575" y="1593"/>
                    <a:pt x="9617" y="1693"/>
                  </a:cubicBezTo>
                  <a:cubicBezTo>
                    <a:pt x="9651" y="1766"/>
                    <a:pt x="9721" y="1809"/>
                    <a:pt x="9796" y="1810"/>
                  </a:cubicBezTo>
                  <a:cubicBezTo>
                    <a:pt x="9824" y="1810"/>
                    <a:pt x="9851" y="1804"/>
                    <a:pt x="9879" y="1792"/>
                  </a:cubicBezTo>
                  <a:cubicBezTo>
                    <a:pt x="9977" y="1747"/>
                    <a:pt x="10020" y="1631"/>
                    <a:pt x="9977" y="1532"/>
                  </a:cubicBezTo>
                  <a:cubicBezTo>
                    <a:pt x="9944" y="1459"/>
                    <a:pt x="9872" y="1416"/>
                    <a:pt x="9796" y="1416"/>
                  </a:cubicBezTo>
                  <a:close/>
                  <a:moveTo>
                    <a:pt x="24501" y="2091"/>
                  </a:moveTo>
                  <a:cubicBezTo>
                    <a:pt x="24432" y="2091"/>
                    <a:pt x="24366" y="2126"/>
                    <a:pt x="24331" y="2190"/>
                  </a:cubicBezTo>
                  <a:cubicBezTo>
                    <a:pt x="24278" y="2283"/>
                    <a:pt x="24310" y="2404"/>
                    <a:pt x="24404" y="2459"/>
                  </a:cubicBezTo>
                  <a:lnTo>
                    <a:pt x="24402" y="2459"/>
                  </a:lnTo>
                  <a:cubicBezTo>
                    <a:pt x="24433" y="2474"/>
                    <a:pt x="24467" y="2481"/>
                    <a:pt x="24501" y="2483"/>
                  </a:cubicBezTo>
                  <a:cubicBezTo>
                    <a:pt x="24569" y="2483"/>
                    <a:pt x="24635" y="2446"/>
                    <a:pt x="24672" y="2385"/>
                  </a:cubicBezTo>
                  <a:cubicBezTo>
                    <a:pt x="24725" y="2290"/>
                    <a:pt x="24693" y="2169"/>
                    <a:pt x="24598" y="2116"/>
                  </a:cubicBezTo>
                  <a:cubicBezTo>
                    <a:pt x="24567" y="2099"/>
                    <a:pt x="24534" y="2091"/>
                    <a:pt x="24501" y="2091"/>
                  </a:cubicBezTo>
                  <a:close/>
                  <a:moveTo>
                    <a:pt x="8437" y="2108"/>
                  </a:moveTo>
                  <a:cubicBezTo>
                    <a:pt x="8404" y="2108"/>
                    <a:pt x="8371" y="2116"/>
                    <a:pt x="8340" y="2134"/>
                  </a:cubicBezTo>
                  <a:cubicBezTo>
                    <a:pt x="8245" y="2188"/>
                    <a:pt x="8212" y="2307"/>
                    <a:pt x="8267" y="2401"/>
                  </a:cubicBezTo>
                  <a:cubicBezTo>
                    <a:pt x="8302" y="2464"/>
                    <a:pt x="8366" y="2499"/>
                    <a:pt x="8435" y="2499"/>
                  </a:cubicBezTo>
                  <a:cubicBezTo>
                    <a:pt x="8436" y="2499"/>
                    <a:pt x="8437" y="2499"/>
                    <a:pt x="8438" y="2499"/>
                  </a:cubicBezTo>
                  <a:cubicBezTo>
                    <a:pt x="8471" y="2499"/>
                    <a:pt x="8504" y="2491"/>
                    <a:pt x="8534" y="2475"/>
                  </a:cubicBezTo>
                  <a:cubicBezTo>
                    <a:pt x="8627" y="2421"/>
                    <a:pt x="8661" y="2302"/>
                    <a:pt x="8608" y="2206"/>
                  </a:cubicBezTo>
                  <a:cubicBezTo>
                    <a:pt x="8571" y="2143"/>
                    <a:pt x="8505" y="2108"/>
                    <a:pt x="8437" y="2108"/>
                  </a:cubicBezTo>
                  <a:close/>
                  <a:moveTo>
                    <a:pt x="25792" y="2905"/>
                  </a:moveTo>
                  <a:cubicBezTo>
                    <a:pt x="25730" y="2905"/>
                    <a:pt x="25669" y="2934"/>
                    <a:pt x="25631" y="2989"/>
                  </a:cubicBezTo>
                  <a:cubicBezTo>
                    <a:pt x="25568" y="3078"/>
                    <a:pt x="25590" y="3200"/>
                    <a:pt x="25678" y="3261"/>
                  </a:cubicBezTo>
                  <a:cubicBezTo>
                    <a:pt x="25714" y="3285"/>
                    <a:pt x="25753" y="3296"/>
                    <a:pt x="25789" y="3296"/>
                  </a:cubicBezTo>
                  <a:cubicBezTo>
                    <a:pt x="25852" y="3296"/>
                    <a:pt x="25914" y="3267"/>
                    <a:pt x="25953" y="3212"/>
                  </a:cubicBezTo>
                  <a:cubicBezTo>
                    <a:pt x="26014" y="3123"/>
                    <a:pt x="25991" y="3002"/>
                    <a:pt x="25903" y="2940"/>
                  </a:cubicBezTo>
                  <a:cubicBezTo>
                    <a:pt x="25869" y="2916"/>
                    <a:pt x="25830" y="2905"/>
                    <a:pt x="25792" y="2905"/>
                  </a:cubicBezTo>
                  <a:close/>
                  <a:moveTo>
                    <a:pt x="7147" y="2925"/>
                  </a:moveTo>
                  <a:cubicBezTo>
                    <a:pt x="7108" y="2925"/>
                    <a:pt x="7069" y="2936"/>
                    <a:pt x="7035" y="2961"/>
                  </a:cubicBezTo>
                  <a:cubicBezTo>
                    <a:pt x="6944" y="3023"/>
                    <a:pt x="6925" y="3144"/>
                    <a:pt x="6986" y="3232"/>
                  </a:cubicBezTo>
                  <a:cubicBezTo>
                    <a:pt x="7024" y="3288"/>
                    <a:pt x="7085" y="3316"/>
                    <a:pt x="7146" y="3316"/>
                  </a:cubicBezTo>
                  <a:cubicBezTo>
                    <a:pt x="7185" y="3316"/>
                    <a:pt x="7224" y="3305"/>
                    <a:pt x="7260" y="3282"/>
                  </a:cubicBezTo>
                  <a:lnTo>
                    <a:pt x="7258" y="3282"/>
                  </a:lnTo>
                  <a:cubicBezTo>
                    <a:pt x="7349" y="3220"/>
                    <a:pt x="7370" y="3097"/>
                    <a:pt x="7307" y="3009"/>
                  </a:cubicBezTo>
                  <a:cubicBezTo>
                    <a:pt x="7269" y="2954"/>
                    <a:pt x="7209" y="2925"/>
                    <a:pt x="7147" y="2925"/>
                  </a:cubicBezTo>
                  <a:close/>
                  <a:moveTo>
                    <a:pt x="27002" y="3835"/>
                  </a:moveTo>
                  <a:cubicBezTo>
                    <a:pt x="26946" y="3835"/>
                    <a:pt x="26891" y="3858"/>
                    <a:pt x="26851" y="3906"/>
                  </a:cubicBezTo>
                  <a:cubicBezTo>
                    <a:pt x="26780" y="3989"/>
                    <a:pt x="26792" y="4112"/>
                    <a:pt x="26875" y="4180"/>
                  </a:cubicBezTo>
                  <a:cubicBezTo>
                    <a:pt x="26913" y="4212"/>
                    <a:pt x="26958" y="4227"/>
                    <a:pt x="27000" y="4227"/>
                  </a:cubicBezTo>
                  <a:cubicBezTo>
                    <a:pt x="27057" y="4227"/>
                    <a:pt x="27112" y="4203"/>
                    <a:pt x="27151" y="4158"/>
                  </a:cubicBezTo>
                  <a:cubicBezTo>
                    <a:pt x="27220" y="4077"/>
                    <a:pt x="27209" y="3950"/>
                    <a:pt x="27127" y="3882"/>
                  </a:cubicBezTo>
                  <a:cubicBezTo>
                    <a:pt x="27091" y="3850"/>
                    <a:pt x="27046" y="3835"/>
                    <a:pt x="27002" y="3835"/>
                  </a:cubicBezTo>
                  <a:close/>
                  <a:moveTo>
                    <a:pt x="5941" y="3858"/>
                  </a:moveTo>
                  <a:cubicBezTo>
                    <a:pt x="5896" y="3858"/>
                    <a:pt x="5851" y="3874"/>
                    <a:pt x="5814" y="3906"/>
                  </a:cubicBezTo>
                  <a:lnTo>
                    <a:pt x="5811" y="3906"/>
                  </a:lnTo>
                  <a:cubicBezTo>
                    <a:pt x="5728" y="3975"/>
                    <a:pt x="5717" y="4098"/>
                    <a:pt x="5789" y="4181"/>
                  </a:cubicBezTo>
                  <a:cubicBezTo>
                    <a:pt x="5828" y="4225"/>
                    <a:pt x="5879" y="4250"/>
                    <a:pt x="5933" y="4250"/>
                  </a:cubicBezTo>
                  <a:cubicBezTo>
                    <a:pt x="5935" y="4250"/>
                    <a:pt x="5937" y="4250"/>
                    <a:pt x="5939" y="4250"/>
                  </a:cubicBezTo>
                  <a:cubicBezTo>
                    <a:pt x="5984" y="4250"/>
                    <a:pt x="6028" y="4234"/>
                    <a:pt x="6067" y="4203"/>
                  </a:cubicBezTo>
                  <a:cubicBezTo>
                    <a:pt x="6150" y="4134"/>
                    <a:pt x="6160" y="4010"/>
                    <a:pt x="6089" y="3927"/>
                  </a:cubicBezTo>
                  <a:cubicBezTo>
                    <a:pt x="6051" y="3882"/>
                    <a:pt x="5997" y="3858"/>
                    <a:pt x="5941" y="3858"/>
                  </a:cubicBezTo>
                  <a:close/>
                  <a:moveTo>
                    <a:pt x="28119" y="4876"/>
                  </a:moveTo>
                  <a:cubicBezTo>
                    <a:pt x="28070" y="4876"/>
                    <a:pt x="28021" y="4895"/>
                    <a:pt x="27983" y="4932"/>
                  </a:cubicBezTo>
                  <a:cubicBezTo>
                    <a:pt x="27905" y="5006"/>
                    <a:pt x="27903" y="5132"/>
                    <a:pt x="27980" y="5208"/>
                  </a:cubicBezTo>
                  <a:cubicBezTo>
                    <a:pt x="28018" y="5248"/>
                    <a:pt x="28069" y="5266"/>
                    <a:pt x="28119" y="5266"/>
                  </a:cubicBezTo>
                  <a:cubicBezTo>
                    <a:pt x="28169" y="5266"/>
                    <a:pt x="28217" y="5250"/>
                    <a:pt x="28257" y="5213"/>
                  </a:cubicBezTo>
                  <a:cubicBezTo>
                    <a:pt x="28334" y="5136"/>
                    <a:pt x="28334" y="5012"/>
                    <a:pt x="28259" y="4934"/>
                  </a:cubicBezTo>
                  <a:cubicBezTo>
                    <a:pt x="28221" y="4896"/>
                    <a:pt x="28170" y="4876"/>
                    <a:pt x="28119" y="4876"/>
                  </a:cubicBezTo>
                  <a:close/>
                  <a:moveTo>
                    <a:pt x="4821" y="4900"/>
                  </a:moveTo>
                  <a:cubicBezTo>
                    <a:pt x="4771" y="4900"/>
                    <a:pt x="4721" y="4920"/>
                    <a:pt x="4683" y="4958"/>
                  </a:cubicBezTo>
                  <a:cubicBezTo>
                    <a:pt x="4606" y="5037"/>
                    <a:pt x="4607" y="5161"/>
                    <a:pt x="4687" y="5237"/>
                  </a:cubicBezTo>
                  <a:cubicBezTo>
                    <a:pt x="4723" y="5274"/>
                    <a:pt x="4771" y="5291"/>
                    <a:pt x="4818" y="5291"/>
                  </a:cubicBezTo>
                  <a:cubicBezTo>
                    <a:pt x="4819" y="5291"/>
                    <a:pt x="4821" y="5291"/>
                    <a:pt x="4822" y="5291"/>
                  </a:cubicBezTo>
                  <a:cubicBezTo>
                    <a:pt x="4872" y="5291"/>
                    <a:pt x="4924" y="5272"/>
                    <a:pt x="4963" y="5233"/>
                  </a:cubicBezTo>
                  <a:cubicBezTo>
                    <a:pt x="5038" y="5156"/>
                    <a:pt x="5038" y="5031"/>
                    <a:pt x="4959" y="4957"/>
                  </a:cubicBezTo>
                  <a:cubicBezTo>
                    <a:pt x="4921" y="4919"/>
                    <a:pt x="4871" y="4900"/>
                    <a:pt x="4821" y="4900"/>
                  </a:cubicBezTo>
                  <a:close/>
                  <a:moveTo>
                    <a:pt x="29136" y="6015"/>
                  </a:moveTo>
                  <a:cubicBezTo>
                    <a:pt x="29093" y="6015"/>
                    <a:pt x="29049" y="6029"/>
                    <a:pt x="29013" y="6058"/>
                  </a:cubicBezTo>
                  <a:cubicBezTo>
                    <a:pt x="28929" y="6126"/>
                    <a:pt x="28915" y="6250"/>
                    <a:pt x="28983" y="6334"/>
                  </a:cubicBezTo>
                  <a:cubicBezTo>
                    <a:pt x="29022" y="6381"/>
                    <a:pt x="29079" y="6407"/>
                    <a:pt x="29138" y="6407"/>
                  </a:cubicBezTo>
                  <a:cubicBezTo>
                    <a:pt x="29180" y="6407"/>
                    <a:pt x="29223" y="6393"/>
                    <a:pt x="29261" y="6364"/>
                  </a:cubicBezTo>
                  <a:cubicBezTo>
                    <a:pt x="29345" y="6296"/>
                    <a:pt x="29356" y="6172"/>
                    <a:pt x="29288" y="6088"/>
                  </a:cubicBezTo>
                  <a:cubicBezTo>
                    <a:pt x="29250" y="6040"/>
                    <a:pt x="29193" y="6015"/>
                    <a:pt x="29136" y="6015"/>
                  </a:cubicBezTo>
                  <a:close/>
                  <a:moveTo>
                    <a:pt x="3809" y="6042"/>
                  </a:moveTo>
                  <a:cubicBezTo>
                    <a:pt x="3752" y="6042"/>
                    <a:pt x="3695" y="6067"/>
                    <a:pt x="3657" y="6115"/>
                  </a:cubicBezTo>
                  <a:cubicBezTo>
                    <a:pt x="3589" y="6199"/>
                    <a:pt x="3601" y="6322"/>
                    <a:pt x="3684" y="6391"/>
                  </a:cubicBezTo>
                  <a:cubicBezTo>
                    <a:pt x="3722" y="6420"/>
                    <a:pt x="3765" y="6433"/>
                    <a:pt x="3809" y="6433"/>
                  </a:cubicBezTo>
                  <a:cubicBezTo>
                    <a:pt x="3866" y="6433"/>
                    <a:pt x="3923" y="6408"/>
                    <a:pt x="3962" y="6361"/>
                  </a:cubicBezTo>
                  <a:cubicBezTo>
                    <a:pt x="4031" y="6277"/>
                    <a:pt x="4016" y="6153"/>
                    <a:pt x="3932" y="6085"/>
                  </a:cubicBezTo>
                  <a:cubicBezTo>
                    <a:pt x="3896" y="6056"/>
                    <a:pt x="3852" y="6042"/>
                    <a:pt x="3809" y="6042"/>
                  </a:cubicBezTo>
                  <a:close/>
                  <a:moveTo>
                    <a:pt x="30043" y="7243"/>
                  </a:moveTo>
                  <a:cubicBezTo>
                    <a:pt x="30005" y="7243"/>
                    <a:pt x="29966" y="7254"/>
                    <a:pt x="29932" y="7277"/>
                  </a:cubicBezTo>
                  <a:cubicBezTo>
                    <a:pt x="29842" y="7336"/>
                    <a:pt x="29818" y="7457"/>
                    <a:pt x="29879" y="7548"/>
                  </a:cubicBezTo>
                  <a:cubicBezTo>
                    <a:pt x="29917" y="7605"/>
                    <a:pt x="29978" y="7636"/>
                    <a:pt x="30042" y="7636"/>
                  </a:cubicBezTo>
                  <a:cubicBezTo>
                    <a:pt x="30078" y="7636"/>
                    <a:pt x="30116" y="7624"/>
                    <a:pt x="30150" y="7603"/>
                  </a:cubicBezTo>
                  <a:cubicBezTo>
                    <a:pt x="30239" y="7541"/>
                    <a:pt x="30265" y="7421"/>
                    <a:pt x="30205" y="7330"/>
                  </a:cubicBezTo>
                  <a:cubicBezTo>
                    <a:pt x="30167" y="7273"/>
                    <a:pt x="30105" y="7243"/>
                    <a:pt x="30043" y="7243"/>
                  </a:cubicBezTo>
                  <a:close/>
                  <a:moveTo>
                    <a:pt x="2906" y="7272"/>
                  </a:moveTo>
                  <a:cubicBezTo>
                    <a:pt x="2842" y="7272"/>
                    <a:pt x="2780" y="7302"/>
                    <a:pt x="2742" y="7360"/>
                  </a:cubicBezTo>
                  <a:lnTo>
                    <a:pt x="2742" y="7361"/>
                  </a:lnTo>
                  <a:cubicBezTo>
                    <a:pt x="2683" y="7452"/>
                    <a:pt x="2708" y="7573"/>
                    <a:pt x="2799" y="7632"/>
                  </a:cubicBezTo>
                  <a:cubicBezTo>
                    <a:pt x="2831" y="7654"/>
                    <a:pt x="2869" y="7666"/>
                    <a:pt x="2905" y="7666"/>
                  </a:cubicBezTo>
                  <a:cubicBezTo>
                    <a:pt x="2968" y="7666"/>
                    <a:pt x="3031" y="7635"/>
                    <a:pt x="3069" y="7578"/>
                  </a:cubicBezTo>
                  <a:cubicBezTo>
                    <a:pt x="3129" y="7488"/>
                    <a:pt x="3105" y="7366"/>
                    <a:pt x="3014" y="7305"/>
                  </a:cubicBezTo>
                  <a:cubicBezTo>
                    <a:pt x="2981" y="7283"/>
                    <a:pt x="2943" y="7272"/>
                    <a:pt x="2906" y="7272"/>
                  </a:cubicBezTo>
                  <a:close/>
                  <a:moveTo>
                    <a:pt x="30829" y="8551"/>
                  </a:moveTo>
                  <a:cubicBezTo>
                    <a:pt x="30797" y="8551"/>
                    <a:pt x="30764" y="8559"/>
                    <a:pt x="30734" y="8576"/>
                  </a:cubicBezTo>
                  <a:cubicBezTo>
                    <a:pt x="30641" y="8626"/>
                    <a:pt x="30605" y="8745"/>
                    <a:pt x="30656" y="8840"/>
                  </a:cubicBezTo>
                  <a:cubicBezTo>
                    <a:pt x="30690" y="8906"/>
                    <a:pt x="30758" y="8944"/>
                    <a:pt x="30828" y="8944"/>
                  </a:cubicBezTo>
                  <a:cubicBezTo>
                    <a:pt x="30859" y="8944"/>
                    <a:pt x="30891" y="8936"/>
                    <a:pt x="30921" y="8921"/>
                  </a:cubicBezTo>
                  <a:cubicBezTo>
                    <a:pt x="31016" y="8868"/>
                    <a:pt x="31051" y="8750"/>
                    <a:pt x="31001" y="8653"/>
                  </a:cubicBezTo>
                  <a:cubicBezTo>
                    <a:pt x="30965" y="8588"/>
                    <a:pt x="30898" y="8551"/>
                    <a:pt x="30829" y="8551"/>
                  </a:cubicBezTo>
                  <a:close/>
                  <a:moveTo>
                    <a:pt x="2121" y="8582"/>
                  </a:moveTo>
                  <a:cubicBezTo>
                    <a:pt x="2052" y="8582"/>
                    <a:pt x="1985" y="8620"/>
                    <a:pt x="1950" y="8684"/>
                  </a:cubicBezTo>
                  <a:cubicBezTo>
                    <a:pt x="1899" y="8781"/>
                    <a:pt x="1934" y="8901"/>
                    <a:pt x="2030" y="8952"/>
                  </a:cubicBezTo>
                  <a:cubicBezTo>
                    <a:pt x="2059" y="8968"/>
                    <a:pt x="2091" y="8975"/>
                    <a:pt x="2122" y="8975"/>
                  </a:cubicBezTo>
                  <a:cubicBezTo>
                    <a:pt x="2190" y="8975"/>
                    <a:pt x="2260" y="8938"/>
                    <a:pt x="2294" y="8871"/>
                  </a:cubicBezTo>
                  <a:cubicBezTo>
                    <a:pt x="2345" y="8776"/>
                    <a:pt x="2310" y="8657"/>
                    <a:pt x="2214" y="8607"/>
                  </a:cubicBezTo>
                  <a:cubicBezTo>
                    <a:pt x="2185" y="8590"/>
                    <a:pt x="2153" y="8582"/>
                    <a:pt x="2121" y="8582"/>
                  </a:cubicBezTo>
                  <a:close/>
                  <a:moveTo>
                    <a:pt x="31490" y="9927"/>
                  </a:moveTo>
                  <a:cubicBezTo>
                    <a:pt x="31464" y="9927"/>
                    <a:pt x="31438" y="9932"/>
                    <a:pt x="31413" y="9943"/>
                  </a:cubicBezTo>
                  <a:cubicBezTo>
                    <a:pt x="31313" y="9985"/>
                    <a:pt x="31266" y="10099"/>
                    <a:pt x="31310" y="10199"/>
                  </a:cubicBezTo>
                  <a:cubicBezTo>
                    <a:pt x="31341" y="10275"/>
                    <a:pt x="31413" y="10318"/>
                    <a:pt x="31489" y="10318"/>
                  </a:cubicBezTo>
                  <a:cubicBezTo>
                    <a:pt x="31515" y="10318"/>
                    <a:pt x="31540" y="10315"/>
                    <a:pt x="31566" y="10303"/>
                  </a:cubicBezTo>
                  <a:cubicBezTo>
                    <a:pt x="31665" y="10261"/>
                    <a:pt x="31712" y="10146"/>
                    <a:pt x="31670" y="10046"/>
                  </a:cubicBezTo>
                  <a:cubicBezTo>
                    <a:pt x="31638" y="9972"/>
                    <a:pt x="31566" y="9927"/>
                    <a:pt x="31490" y="9927"/>
                  </a:cubicBezTo>
                  <a:close/>
                  <a:moveTo>
                    <a:pt x="1464" y="9960"/>
                  </a:moveTo>
                  <a:cubicBezTo>
                    <a:pt x="1387" y="9960"/>
                    <a:pt x="1314" y="10006"/>
                    <a:pt x="1282" y="10082"/>
                  </a:cubicBezTo>
                  <a:cubicBezTo>
                    <a:pt x="1241" y="10180"/>
                    <a:pt x="1288" y="10295"/>
                    <a:pt x="1389" y="10337"/>
                  </a:cubicBezTo>
                  <a:cubicBezTo>
                    <a:pt x="1412" y="10347"/>
                    <a:pt x="1434" y="10352"/>
                    <a:pt x="1455" y="10352"/>
                  </a:cubicBezTo>
                  <a:cubicBezTo>
                    <a:pt x="1457" y="10352"/>
                    <a:pt x="1460" y="10351"/>
                    <a:pt x="1462" y="10351"/>
                  </a:cubicBezTo>
                  <a:cubicBezTo>
                    <a:pt x="1541" y="10351"/>
                    <a:pt x="1614" y="10306"/>
                    <a:pt x="1645" y="10231"/>
                  </a:cubicBezTo>
                  <a:cubicBezTo>
                    <a:pt x="1685" y="10131"/>
                    <a:pt x="1639" y="10017"/>
                    <a:pt x="1538" y="9975"/>
                  </a:cubicBezTo>
                  <a:cubicBezTo>
                    <a:pt x="1514" y="9965"/>
                    <a:pt x="1489" y="9960"/>
                    <a:pt x="1464" y="9960"/>
                  </a:cubicBezTo>
                  <a:close/>
                  <a:moveTo>
                    <a:pt x="32018" y="11359"/>
                  </a:moveTo>
                  <a:cubicBezTo>
                    <a:pt x="31998" y="11359"/>
                    <a:pt x="31977" y="11362"/>
                    <a:pt x="31957" y="11369"/>
                  </a:cubicBezTo>
                  <a:cubicBezTo>
                    <a:pt x="31853" y="11402"/>
                    <a:pt x="31797" y="11511"/>
                    <a:pt x="31830" y="11614"/>
                  </a:cubicBezTo>
                  <a:cubicBezTo>
                    <a:pt x="31856" y="11698"/>
                    <a:pt x="31934" y="11750"/>
                    <a:pt x="32017" y="11752"/>
                  </a:cubicBezTo>
                  <a:cubicBezTo>
                    <a:pt x="32037" y="11752"/>
                    <a:pt x="32057" y="11750"/>
                    <a:pt x="32075" y="11743"/>
                  </a:cubicBezTo>
                  <a:cubicBezTo>
                    <a:pt x="32179" y="11710"/>
                    <a:pt x="32236" y="11599"/>
                    <a:pt x="32203" y="11496"/>
                  </a:cubicBezTo>
                  <a:cubicBezTo>
                    <a:pt x="32178" y="11412"/>
                    <a:pt x="32101" y="11359"/>
                    <a:pt x="32018" y="11359"/>
                  </a:cubicBezTo>
                  <a:close/>
                  <a:moveTo>
                    <a:pt x="937" y="11394"/>
                  </a:moveTo>
                  <a:cubicBezTo>
                    <a:pt x="854" y="11394"/>
                    <a:pt x="778" y="11448"/>
                    <a:pt x="753" y="11531"/>
                  </a:cubicBezTo>
                  <a:cubicBezTo>
                    <a:pt x="719" y="11636"/>
                    <a:pt x="777" y="11744"/>
                    <a:pt x="880" y="11779"/>
                  </a:cubicBezTo>
                  <a:cubicBezTo>
                    <a:pt x="899" y="11784"/>
                    <a:pt x="920" y="11786"/>
                    <a:pt x="938" y="11786"/>
                  </a:cubicBezTo>
                  <a:cubicBezTo>
                    <a:pt x="1021" y="11786"/>
                    <a:pt x="1099" y="11733"/>
                    <a:pt x="1125" y="11649"/>
                  </a:cubicBezTo>
                  <a:cubicBezTo>
                    <a:pt x="1158" y="11546"/>
                    <a:pt x="1101" y="11435"/>
                    <a:pt x="997" y="11404"/>
                  </a:cubicBezTo>
                  <a:cubicBezTo>
                    <a:pt x="977" y="11398"/>
                    <a:pt x="957" y="11394"/>
                    <a:pt x="937" y="11394"/>
                  </a:cubicBezTo>
                  <a:close/>
                  <a:moveTo>
                    <a:pt x="32407" y="12834"/>
                  </a:moveTo>
                  <a:cubicBezTo>
                    <a:pt x="32393" y="12834"/>
                    <a:pt x="32380" y="12836"/>
                    <a:pt x="32366" y="12839"/>
                  </a:cubicBezTo>
                  <a:cubicBezTo>
                    <a:pt x="32261" y="12862"/>
                    <a:pt x="32193" y="12966"/>
                    <a:pt x="32215" y="13072"/>
                  </a:cubicBezTo>
                  <a:cubicBezTo>
                    <a:pt x="32235" y="13164"/>
                    <a:pt x="32316" y="13227"/>
                    <a:pt x="32404" y="13227"/>
                  </a:cubicBezTo>
                  <a:cubicBezTo>
                    <a:pt x="32405" y="13227"/>
                    <a:pt x="32405" y="13227"/>
                    <a:pt x="32406" y="13227"/>
                  </a:cubicBezTo>
                  <a:cubicBezTo>
                    <a:pt x="32421" y="13227"/>
                    <a:pt x="32433" y="13225"/>
                    <a:pt x="32448" y="13223"/>
                  </a:cubicBezTo>
                  <a:cubicBezTo>
                    <a:pt x="32554" y="13200"/>
                    <a:pt x="32622" y="13096"/>
                    <a:pt x="32599" y="12989"/>
                  </a:cubicBezTo>
                  <a:cubicBezTo>
                    <a:pt x="32579" y="12898"/>
                    <a:pt x="32498" y="12834"/>
                    <a:pt x="32407" y="12834"/>
                  </a:cubicBezTo>
                  <a:close/>
                  <a:moveTo>
                    <a:pt x="552" y="12871"/>
                  </a:moveTo>
                  <a:cubicBezTo>
                    <a:pt x="462" y="12871"/>
                    <a:pt x="381" y="12934"/>
                    <a:pt x="362" y="13029"/>
                  </a:cubicBezTo>
                  <a:lnTo>
                    <a:pt x="362" y="13026"/>
                  </a:lnTo>
                  <a:lnTo>
                    <a:pt x="362" y="13026"/>
                  </a:lnTo>
                  <a:cubicBezTo>
                    <a:pt x="337" y="13132"/>
                    <a:pt x="405" y="13237"/>
                    <a:pt x="512" y="13259"/>
                  </a:cubicBezTo>
                  <a:cubicBezTo>
                    <a:pt x="525" y="13263"/>
                    <a:pt x="539" y="13263"/>
                    <a:pt x="551" y="13264"/>
                  </a:cubicBezTo>
                  <a:cubicBezTo>
                    <a:pt x="643" y="13264"/>
                    <a:pt x="723" y="13201"/>
                    <a:pt x="742" y="13109"/>
                  </a:cubicBezTo>
                  <a:cubicBezTo>
                    <a:pt x="767" y="13003"/>
                    <a:pt x="699" y="12899"/>
                    <a:pt x="592" y="12875"/>
                  </a:cubicBezTo>
                  <a:cubicBezTo>
                    <a:pt x="579" y="12872"/>
                    <a:pt x="565" y="12871"/>
                    <a:pt x="552" y="12871"/>
                  </a:cubicBezTo>
                  <a:close/>
                  <a:moveTo>
                    <a:pt x="32657" y="14341"/>
                  </a:moveTo>
                  <a:cubicBezTo>
                    <a:pt x="32650" y="14341"/>
                    <a:pt x="32643" y="14341"/>
                    <a:pt x="32635" y="14342"/>
                  </a:cubicBezTo>
                  <a:cubicBezTo>
                    <a:pt x="32529" y="14356"/>
                    <a:pt x="32452" y="14452"/>
                    <a:pt x="32463" y="14560"/>
                  </a:cubicBezTo>
                  <a:lnTo>
                    <a:pt x="32464" y="14560"/>
                  </a:lnTo>
                  <a:cubicBezTo>
                    <a:pt x="32474" y="14659"/>
                    <a:pt x="32561" y="14732"/>
                    <a:pt x="32656" y="14732"/>
                  </a:cubicBezTo>
                  <a:lnTo>
                    <a:pt x="32682" y="14732"/>
                  </a:lnTo>
                  <a:cubicBezTo>
                    <a:pt x="32789" y="14720"/>
                    <a:pt x="32865" y="14621"/>
                    <a:pt x="32853" y="14513"/>
                  </a:cubicBezTo>
                  <a:lnTo>
                    <a:pt x="32853" y="14513"/>
                  </a:lnTo>
                  <a:lnTo>
                    <a:pt x="32853" y="14514"/>
                  </a:lnTo>
                  <a:cubicBezTo>
                    <a:pt x="32843" y="14414"/>
                    <a:pt x="32756" y="14341"/>
                    <a:pt x="32657" y="14341"/>
                  </a:cubicBezTo>
                  <a:close/>
                  <a:moveTo>
                    <a:pt x="303" y="14378"/>
                  </a:moveTo>
                  <a:cubicBezTo>
                    <a:pt x="205" y="14378"/>
                    <a:pt x="122" y="14453"/>
                    <a:pt x="110" y="14552"/>
                  </a:cubicBezTo>
                  <a:cubicBezTo>
                    <a:pt x="98" y="14657"/>
                    <a:pt x="175" y="14756"/>
                    <a:pt x="282" y="14767"/>
                  </a:cubicBezTo>
                  <a:cubicBezTo>
                    <a:pt x="290" y="14768"/>
                    <a:pt x="297" y="14768"/>
                    <a:pt x="306" y="14769"/>
                  </a:cubicBezTo>
                  <a:cubicBezTo>
                    <a:pt x="404" y="14769"/>
                    <a:pt x="488" y="14698"/>
                    <a:pt x="500" y="14597"/>
                  </a:cubicBezTo>
                  <a:cubicBezTo>
                    <a:pt x="512" y="14490"/>
                    <a:pt x="435" y="14392"/>
                    <a:pt x="327" y="14379"/>
                  </a:cubicBezTo>
                  <a:cubicBezTo>
                    <a:pt x="319" y="14378"/>
                    <a:pt x="311" y="14378"/>
                    <a:pt x="303" y="14378"/>
                  </a:cubicBezTo>
                  <a:close/>
                  <a:moveTo>
                    <a:pt x="32769" y="15865"/>
                  </a:moveTo>
                  <a:cubicBezTo>
                    <a:pt x="32767" y="15865"/>
                    <a:pt x="32764" y="15865"/>
                    <a:pt x="32762" y="15865"/>
                  </a:cubicBezTo>
                  <a:cubicBezTo>
                    <a:pt x="32654" y="15866"/>
                    <a:pt x="32570" y="15956"/>
                    <a:pt x="32571" y="16064"/>
                  </a:cubicBezTo>
                  <a:cubicBezTo>
                    <a:pt x="32572" y="16169"/>
                    <a:pt x="32660" y="16256"/>
                    <a:pt x="32767" y="16257"/>
                  </a:cubicBezTo>
                  <a:lnTo>
                    <a:pt x="32773" y="16257"/>
                  </a:lnTo>
                  <a:cubicBezTo>
                    <a:pt x="32881" y="16254"/>
                    <a:pt x="32965" y="16162"/>
                    <a:pt x="32964" y="16055"/>
                  </a:cubicBezTo>
                  <a:cubicBezTo>
                    <a:pt x="32961" y="15950"/>
                    <a:pt x="32876" y="15865"/>
                    <a:pt x="32769" y="15865"/>
                  </a:cubicBezTo>
                  <a:close/>
                  <a:moveTo>
                    <a:pt x="195" y="15901"/>
                  </a:moveTo>
                  <a:cubicBezTo>
                    <a:pt x="91" y="15901"/>
                    <a:pt x="7" y="15986"/>
                    <a:pt x="4" y="16091"/>
                  </a:cubicBezTo>
                  <a:cubicBezTo>
                    <a:pt x="1" y="16199"/>
                    <a:pt x="88" y="16290"/>
                    <a:pt x="196" y="16293"/>
                  </a:cubicBezTo>
                  <a:cubicBezTo>
                    <a:pt x="198" y="16293"/>
                    <a:pt x="198" y="16293"/>
                    <a:pt x="199" y="16292"/>
                  </a:cubicBezTo>
                  <a:cubicBezTo>
                    <a:pt x="305" y="16292"/>
                    <a:pt x="394" y="16207"/>
                    <a:pt x="395" y="16100"/>
                  </a:cubicBezTo>
                  <a:cubicBezTo>
                    <a:pt x="398" y="15991"/>
                    <a:pt x="313" y="15902"/>
                    <a:pt x="203" y="15901"/>
                  </a:cubicBezTo>
                  <a:cubicBezTo>
                    <a:pt x="200" y="15901"/>
                    <a:pt x="198" y="15901"/>
                    <a:pt x="195" y="15901"/>
                  </a:cubicBezTo>
                  <a:close/>
                  <a:moveTo>
                    <a:pt x="32732" y="17389"/>
                  </a:moveTo>
                  <a:cubicBezTo>
                    <a:pt x="32630" y="17389"/>
                    <a:pt x="32545" y="17469"/>
                    <a:pt x="32539" y="17572"/>
                  </a:cubicBezTo>
                  <a:cubicBezTo>
                    <a:pt x="32531" y="17680"/>
                    <a:pt x="32612" y="17773"/>
                    <a:pt x="32721" y="17780"/>
                  </a:cubicBezTo>
                  <a:cubicBezTo>
                    <a:pt x="32726" y="17782"/>
                    <a:pt x="32729" y="17782"/>
                    <a:pt x="32734" y="17782"/>
                  </a:cubicBezTo>
                  <a:cubicBezTo>
                    <a:pt x="32837" y="17782"/>
                    <a:pt x="32923" y="17702"/>
                    <a:pt x="32929" y="17599"/>
                  </a:cubicBezTo>
                  <a:cubicBezTo>
                    <a:pt x="32936" y="17489"/>
                    <a:pt x="32853" y="17397"/>
                    <a:pt x="32746" y="17390"/>
                  </a:cubicBezTo>
                  <a:cubicBezTo>
                    <a:pt x="32741" y="17389"/>
                    <a:pt x="32736" y="17389"/>
                    <a:pt x="32732" y="17389"/>
                  </a:cubicBezTo>
                  <a:close/>
                  <a:moveTo>
                    <a:pt x="239" y="17426"/>
                  </a:moveTo>
                  <a:cubicBezTo>
                    <a:pt x="234" y="17426"/>
                    <a:pt x="229" y="17426"/>
                    <a:pt x="224" y="17427"/>
                  </a:cubicBezTo>
                  <a:cubicBezTo>
                    <a:pt x="114" y="17434"/>
                    <a:pt x="33" y="17530"/>
                    <a:pt x="41" y="17636"/>
                  </a:cubicBezTo>
                  <a:cubicBezTo>
                    <a:pt x="46" y="17738"/>
                    <a:pt x="133" y="17818"/>
                    <a:pt x="237" y="17820"/>
                  </a:cubicBezTo>
                  <a:lnTo>
                    <a:pt x="251" y="17820"/>
                  </a:lnTo>
                  <a:cubicBezTo>
                    <a:pt x="358" y="17812"/>
                    <a:pt x="439" y="17717"/>
                    <a:pt x="431" y="17609"/>
                  </a:cubicBezTo>
                  <a:cubicBezTo>
                    <a:pt x="424" y="17506"/>
                    <a:pt x="340" y="17426"/>
                    <a:pt x="239" y="17426"/>
                  </a:cubicBezTo>
                  <a:close/>
                  <a:moveTo>
                    <a:pt x="32561" y="18905"/>
                  </a:moveTo>
                  <a:cubicBezTo>
                    <a:pt x="32466" y="18905"/>
                    <a:pt x="32383" y="18973"/>
                    <a:pt x="32366" y="19071"/>
                  </a:cubicBezTo>
                  <a:cubicBezTo>
                    <a:pt x="32349" y="19177"/>
                    <a:pt x="32422" y="19278"/>
                    <a:pt x="32530" y="19296"/>
                  </a:cubicBezTo>
                  <a:cubicBezTo>
                    <a:pt x="32539" y="19296"/>
                    <a:pt x="32549" y="19298"/>
                    <a:pt x="32561" y="19298"/>
                  </a:cubicBezTo>
                  <a:cubicBezTo>
                    <a:pt x="32654" y="19298"/>
                    <a:pt x="32737" y="19229"/>
                    <a:pt x="32753" y="19133"/>
                  </a:cubicBezTo>
                  <a:cubicBezTo>
                    <a:pt x="32770" y="19025"/>
                    <a:pt x="32698" y="18926"/>
                    <a:pt x="32592" y="18907"/>
                  </a:cubicBezTo>
                  <a:cubicBezTo>
                    <a:pt x="32581" y="18906"/>
                    <a:pt x="32571" y="18905"/>
                    <a:pt x="32561" y="18905"/>
                  </a:cubicBezTo>
                  <a:close/>
                  <a:moveTo>
                    <a:pt x="417" y="18943"/>
                  </a:moveTo>
                  <a:cubicBezTo>
                    <a:pt x="406" y="18943"/>
                    <a:pt x="395" y="18944"/>
                    <a:pt x="383" y="18945"/>
                  </a:cubicBezTo>
                  <a:cubicBezTo>
                    <a:pt x="274" y="18963"/>
                    <a:pt x="202" y="19065"/>
                    <a:pt x="219" y="19171"/>
                  </a:cubicBezTo>
                  <a:cubicBezTo>
                    <a:pt x="235" y="19267"/>
                    <a:pt x="320" y="19336"/>
                    <a:pt x="414" y="19336"/>
                  </a:cubicBezTo>
                  <a:cubicBezTo>
                    <a:pt x="423" y="19336"/>
                    <a:pt x="435" y="19332"/>
                    <a:pt x="446" y="19331"/>
                  </a:cubicBezTo>
                  <a:cubicBezTo>
                    <a:pt x="555" y="19314"/>
                    <a:pt x="627" y="19213"/>
                    <a:pt x="608" y="19106"/>
                  </a:cubicBezTo>
                  <a:cubicBezTo>
                    <a:pt x="593" y="19011"/>
                    <a:pt x="510" y="18943"/>
                    <a:pt x="417" y="18943"/>
                  </a:cubicBezTo>
                  <a:close/>
                  <a:moveTo>
                    <a:pt x="32243" y="20399"/>
                  </a:moveTo>
                  <a:cubicBezTo>
                    <a:pt x="32157" y="20399"/>
                    <a:pt x="32078" y="20458"/>
                    <a:pt x="32054" y="20545"/>
                  </a:cubicBezTo>
                  <a:cubicBezTo>
                    <a:pt x="32028" y="20652"/>
                    <a:pt x="32090" y="20758"/>
                    <a:pt x="32197" y="20785"/>
                  </a:cubicBezTo>
                  <a:cubicBezTo>
                    <a:pt x="32212" y="20788"/>
                    <a:pt x="32229" y="20790"/>
                    <a:pt x="32244" y="20792"/>
                  </a:cubicBezTo>
                  <a:cubicBezTo>
                    <a:pt x="32329" y="20792"/>
                    <a:pt x="32410" y="20734"/>
                    <a:pt x="32432" y="20647"/>
                  </a:cubicBezTo>
                  <a:cubicBezTo>
                    <a:pt x="32461" y="20540"/>
                    <a:pt x="32397" y="20434"/>
                    <a:pt x="32293" y="20406"/>
                  </a:cubicBezTo>
                  <a:cubicBezTo>
                    <a:pt x="32276" y="20402"/>
                    <a:pt x="32260" y="20399"/>
                    <a:pt x="32243" y="20399"/>
                  </a:cubicBezTo>
                  <a:close/>
                  <a:moveTo>
                    <a:pt x="731" y="20435"/>
                  </a:moveTo>
                  <a:cubicBezTo>
                    <a:pt x="715" y="20435"/>
                    <a:pt x="698" y="20437"/>
                    <a:pt x="681" y="20441"/>
                  </a:cubicBezTo>
                  <a:cubicBezTo>
                    <a:pt x="577" y="20468"/>
                    <a:pt x="515" y="20576"/>
                    <a:pt x="543" y="20680"/>
                  </a:cubicBezTo>
                  <a:cubicBezTo>
                    <a:pt x="566" y="20768"/>
                    <a:pt x="645" y="20828"/>
                    <a:pt x="732" y="20828"/>
                  </a:cubicBezTo>
                  <a:cubicBezTo>
                    <a:pt x="747" y="20828"/>
                    <a:pt x="766" y="20825"/>
                    <a:pt x="782" y="20821"/>
                  </a:cubicBezTo>
                  <a:cubicBezTo>
                    <a:pt x="888" y="20792"/>
                    <a:pt x="950" y="20686"/>
                    <a:pt x="923" y="20580"/>
                  </a:cubicBezTo>
                  <a:cubicBezTo>
                    <a:pt x="897" y="20493"/>
                    <a:pt x="819" y="20435"/>
                    <a:pt x="731" y="20435"/>
                  </a:cubicBezTo>
                  <a:close/>
                  <a:moveTo>
                    <a:pt x="31790" y="21856"/>
                  </a:moveTo>
                  <a:cubicBezTo>
                    <a:pt x="31711" y="21856"/>
                    <a:pt x="31636" y="21905"/>
                    <a:pt x="31606" y="21986"/>
                  </a:cubicBezTo>
                  <a:cubicBezTo>
                    <a:pt x="31569" y="22086"/>
                    <a:pt x="31622" y="22199"/>
                    <a:pt x="31722" y="22236"/>
                  </a:cubicBezTo>
                  <a:cubicBezTo>
                    <a:pt x="31745" y="22244"/>
                    <a:pt x="31766" y="22247"/>
                    <a:pt x="31792" y="22247"/>
                  </a:cubicBezTo>
                  <a:cubicBezTo>
                    <a:pt x="31870" y="22247"/>
                    <a:pt x="31946" y="22200"/>
                    <a:pt x="31976" y="22121"/>
                  </a:cubicBezTo>
                  <a:cubicBezTo>
                    <a:pt x="32013" y="22019"/>
                    <a:pt x="31960" y="21905"/>
                    <a:pt x="31857" y="21868"/>
                  </a:cubicBezTo>
                  <a:cubicBezTo>
                    <a:pt x="31835" y="21859"/>
                    <a:pt x="31813" y="21856"/>
                    <a:pt x="31790" y="21856"/>
                  </a:cubicBezTo>
                  <a:close/>
                  <a:moveTo>
                    <a:pt x="1191" y="21891"/>
                  </a:moveTo>
                  <a:cubicBezTo>
                    <a:pt x="1169" y="21891"/>
                    <a:pt x="1146" y="21895"/>
                    <a:pt x="1124" y="21903"/>
                  </a:cubicBezTo>
                  <a:cubicBezTo>
                    <a:pt x="1021" y="21940"/>
                    <a:pt x="970" y="22053"/>
                    <a:pt x="1008" y="22156"/>
                  </a:cubicBezTo>
                  <a:cubicBezTo>
                    <a:pt x="1036" y="22234"/>
                    <a:pt x="1112" y="22283"/>
                    <a:pt x="1191" y="22284"/>
                  </a:cubicBezTo>
                  <a:cubicBezTo>
                    <a:pt x="1214" y="22284"/>
                    <a:pt x="1238" y="22280"/>
                    <a:pt x="1260" y="22272"/>
                  </a:cubicBezTo>
                  <a:cubicBezTo>
                    <a:pt x="1361" y="22235"/>
                    <a:pt x="1412" y="22121"/>
                    <a:pt x="1375" y="22021"/>
                  </a:cubicBezTo>
                  <a:cubicBezTo>
                    <a:pt x="1346" y="21941"/>
                    <a:pt x="1271" y="21891"/>
                    <a:pt x="1191" y="21891"/>
                  </a:cubicBezTo>
                  <a:close/>
                  <a:moveTo>
                    <a:pt x="31198" y="23263"/>
                  </a:moveTo>
                  <a:cubicBezTo>
                    <a:pt x="31124" y="23263"/>
                    <a:pt x="31054" y="23304"/>
                    <a:pt x="31020" y="23375"/>
                  </a:cubicBezTo>
                  <a:cubicBezTo>
                    <a:pt x="30976" y="23473"/>
                    <a:pt x="31016" y="23591"/>
                    <a:pt x="31115" y="23637"/>
                  </a:cubicBezTo>
                  <a:cubicBezTo>
                    <a:pt x="31140" y="23649"/>
                    <a:pt x="31167" y="23655"/>
                    <a:pt x="31191" y="23655"/>
                  </a:cubicBezTo>
                  <a:cubicBezTo>
                    <a:pt x="31193" y="23655"/>
                    <a:pt x="31195" y="23655"/>
                    <a:pt x="31197" y="23655"/>
                  </a:cubicBezTo>
                  <a:cubicBezTo>
                    <a:pt x="31271" y="23655"/>
                    <a:pt x="31342" y="23614"/>
                    <a:pt x="31375" y="23543"/>
                  </a:cubicBezTo>
                  <a:cubicBezTo>
                    <a:pt x="31422" y="23444"/>
                    <a:pt x="31379" y="23329"/>
                    <a:pt x="31284" y="23282"/>
                  </a:cubicBezTo>
                  <a:cubicBezTo>
                    <a:pt x="31256" y="23269"/>
                    <a:pt x="31227" y="23263"/>
                    <a:pt x="31198" y="23263"/>
                  </a:cubicBezTo>
                  <a:close/>
                  <a:moveTo>
                    <a:pt x="1785" y="23296"/>
                  </a:moveTo>
                  <a:cubicBezTo>
                    <a:pt x="1756" y="23296"/>
                    <a:pt x="1727" y="23303"/>
                    <a:pt x="1700" y="23316"/>
                  </a:cubicBezTo>
                  <a:cubicBezTo>
                    <a:pt x="1601" y="23362"/>
                    <a:pt x="1561" y="23479"/>
                    <a:pt x="1607" y="23577"/>
                  </a:cubicBezTo>
                  <a:cubicBezTo>
                    <a:pt x="1640" y="23647"/>
                    <a:pt x="1710" y="23688"/>
                    <a:pt x="1781" y="23688"/>
                  </a:cubicBezTo>
                  <a:cubicBezTo>
                    <a:pt x="1782" y="23688"/>
                    <a:pt x="1783" y="23688"/>
                    <a:pt x="1784" y="23688"/>
                  </a:cubicBezTo>
                  <a:cubicBezTo>
                    <a:pt x="1814" y="23688"/>
                    <a:pt x="1841" y="23682"/>
                    <a:pt x="1868" y="23668"/>
                  </a:cubicBezTo>
                  <a:cubicBezTo>
                    <a:pt x="1966" y="23622"/>
                    <a:pt x="2007" y="23507"/>
                    <a:pt x="1960" y="23408"/>
                  </a:cubicBezTo>
                  <a:cubicBezTo>
                    <a:pt x="1927" y="23337"/>
                    <a:pt x="1858" y="23296"/>
                    <a:pt x="1785" y="23296"/>
                  </a:cubicBezTo>
                  <a:close/>
                  <a:moveTo>
                    <a:pt x="30480" y="24610"/>
                  </a:moveTo>
                  <a:cubicBezTo>
                    <a:pt x="30413" y="24610"/>
                    <a:pt x="30348" y="24644"/>
                    <a:pt x="30312" y="24705"/>
                  </a:cubicBezTo>
                  <a:cubicBezTo>
                    <a:pt x="30255" y="24799"/>
                    <a:pt x="30286" y="24918"/>
                    <a:pt x="30378" y="24975"/>
                  </a:cubicBezTo>
                  <a:cubicBezTo>
                    <a:pt x="30406" y="24992"/>
                    <a:pt x="30438" y="25002"/>
                    <a:pt x="30470" y="25002"/>
                  </a:cubicBezTo>
                  <a:cubicBezTo>
                    <a:pt x="30473" y="25002"/>
                    <a:pt x="30477" y="25002"/>
                    <a:pt x="30480" y="25001"/>
                  </a:cubicBezTo>
                  <a:cubicBezTo>
                    <a:pt x="30545" y="25001"/>
                    <a:pt x="30613" y="24967"/>
                    <a:pt x="30648" y="24906"/>
                  </a:cubicBezTo>
                  <a:cubicBezTo>
                    <a:pt x="30703" y="24814"/>
                    <a:pt x="30673" y="24692"/>
                    <a:pt x="30580" y="24637"/>
                  </a:cubicBezTo>
                  <a:cubicBezTo>
                    <a:pt x="30549" y="24619"/>
                    <a:pt x="30514" y="24610"/>
                    <a:pt x="30480" y="24610"/>
                  </a:cubicBezTo>
                  <a:close/>
                  <a:moveTo>
                    <a:pt x="2508" y="24641"/>
                  </a:moveTo>
                  <a:cubicBezTo>
                    <a:pt x="2473" y="24641"/>
                    <a:pt x="2438" y="24650"/>
                    <a:pt x="2406" y="24669"/>
                  </a:cubicBezTo>
                  <a:cubicBezTo>
                    <a:pt x="2314" y="24724"/>
                    <a:pt x="2283" y="24846"/>
                    <a:pt x="2340" y="24938"/>
                  </a:cubicBezTo>
                  <a:cubicBezTo>
                    <a:pt x="2376" y="24999"/>
                    <a:pt x="2441" y="25035"/>
                    <a:pt x="2509" y="25035"/>
                  </a:cubicBezTo>
                  <a:cubicBezTo>
                    <a:pt x="2541" y="25035"/>
                    <a:pt x="2577" y="25024"/>
                    <a:pt x="2608" y="25004"/>
                  </a:cubicBezTo>
                  <a:cubicBezTo>
                    <a:pt x="2703" y="24949"/>
                    <a:pt x="2732" y="24828"/>
                    <a:pt x="2677" y="24736"/>
                  </a:cubicBezTo>
                  <a:cubicBezTo>
                    <a:pt x="2639" y="24675"/>
                    <a:pt x="2575" y="24641"/>
                    <a:pt x="2508" y="24641"/>
                  </a:cubicBezTo>
                  <a:close/>
                  <a:moveTo>
                    <a:pt x="29636" y="25882"/>
                  </a:moveTo>
                  <a:cubicBezTo>
                    <a:pt x="29574" y="25882"/>
                    <a:pt x="29514" y="25910"/>
                    <a:pt x="29477" y="25961"/>
                  </a:cubicBezTo>
                  <a:cubicBezTo>
                    <a:pt x="29412" y="26049"/>
                    <a:pt x="29432" y="26173"/>
                    <a:pt x="29518" y="26236"/>
                  </a:cubicBezTo>
                  <a:cubicBezTo>
                    <a:pt x="29552" y="26261"/>
                    <a:pt x="29592" y="26275"/>
                    <a:pt x="29631" y="26275"/>
                  </a:cubicBezTo>
                  <a:cubicBezTo>
                    <a:pt x="29633" y="26275"/>
                    <a:pt x="29634" y="26275"/>
                    <a:pt x="29635" y="26275"/>
                  </a:cubicBezTo>
                  <a:cubicBezTo>
                    <a:pt x="29695" y="26275"/>
                    <a:pt x="29755" y="26248"/>
                    <a:pt x="29793" y="26194"/>
                  </a:cubicBezTo>
                  <a:cubicBezTo>
                    <a:pt x="29858" y="26106"/>
                    <a:pt x="29839" y="25982"/>
                    <a:pt x="29752" y="25919"/>
                  </a:cubicBezTo>
                  <a:cubicBezTo>
                    <a:pt x="29717" y="25894"/>
                    <a:pt x="29676" y="25882"/>
                    <a:pt x="29636" y="25882"/>
                  </a:cubicBezTo>
                  <a:close/>
                  <a:moveTo>
                    <a:pt x="3354" y="25911"/>
                  </a:moveTo>
                  <a:cubicBezTo>
                    <a:pt x="3313" y="25911"/>
                    <a:pt x="3273" y="25924"/>
                    <a:pt x="3238" y="25949"/>
                  </a:cubicBezTo>
                  <a:cubicBezTo>
                    <a:pt x="3150" y="26015"/>
                    <a:pt x="3132" y="26136"/>
                    <a:pt x="3197" y="26224"/>
                  </a:cubicBezTo>
                  <a:cubicBezTo>
                    <a:pt x="3233" y="26276"/>
                    <a:pt x="3293" y="26305"/>
                    <a:pt x="3355" y="26305"/>
                  </a:cubicBezTo>
                  <a:cubicBezTo>
                    <a:pt x="3397" y="26305"/>
                    <a:pt x="3437" y="26292"/>
                    <a:pt x="3470" y="26266"/>
                  </a:cubicBezTo>
                  <a:cubicBezTo>
                    <a:pt x="3559" y="26201"/>
                    <a:pt x="3575" y="26079"/>
                    <a:pt x="3513" y="25991"/>
                  </a:cubicBezTo>
                  <a:cubicBezTo>
                    <a:pt x="3474" y="25939"/>
                    <a:pt x="3414" y="25911"/>
                    <a:pt x="3354" y="25911"/>
                  </a:cubicBezTo>
                  <a:close/>
                  <a:moveTo>
                    <a:pt x="28677" y="27070"/>
                  </a:moveTo>
                  <a:cubicBezTo>
                    <a:pt x="28623" y="27070"/>
                    <a:pt x="28570" y="27093"/>
                    <a:pt x="28531" y="27136"/>
                  </a:cubicBezTo>
                  <a:cubicBezTo>
                    <a:pt x="28458" y="27219"/>
                    <a:pt x="28465" y="27343"/>
                    <a:pt x="28546" y="27415"/>
                  </a:cubicBezTo>
                  <a:cubicBezTo>
                    <a:pt x="28584" y="27446"/>
                    <a:pt x="28628" y="27463"/>
                    <a:pt x="28674" y="27463"/>
                  </a:cubicBezTo>
                  <a:cubicBezTo>
                    <a:pt x="28675" y="27463"/>
                    <a:pt x="28677" y="27463"/>
                    <a:pt x="28678" y="27463"/>
                  </a:cubicBezTo>
                  <a:cubicBezTo>
                    <a:pt x="28730" y="27463"/>
                    <a:pt x="28786" y="27439"/>
                    <a:pt x="28824" y="27396"/>
                  </a:cubicBezTo>
                  <a:cubicBezTo>
                    <a:pt x="28895" y="27317"/>
                    <a:pt x="28890" y="27193"/>
                    <a:pt x="28807" y="27121"/>
                  </a:cubicBezTo>
                  <a:cubicBezTo>
                    <a:pt x="28770" y="27087"/>
                    <a:pt x="28723" y="27070"/>
                    <a:pt x="28677" y="27070"/>
                  </a:cubicBezTo>
                  <a:close/>
                  <a:moveTo>
                    <a:pt x="4314" y="27099"/>
                  </a:moveTo>
                  <a:cubicBezTo>
                    <a:pt x="4267" y="27099"/>
                    <a:pt x="4220" y="27115"/>
                    <a:pt x="4182" y="27149"/>
                  </a:cubicBezTo>
                  <a:cubicBezTo>
                    <a:pt x="4102" y="27219"/>
                    <a:pt x="4097" y="27345"/>
                    <a:pt x="4166" y="27426"/>
                  </a:cubicBezTo>
                  <a:cubicBezTo>
                    <a:pt x="4207" y="27468"/>
                    <a:pt x="4260" y="27490"/>
                    <a:pt x="4314" y="27490"/>
                  </a:cubicBezTo>
                  <a:cubicBezTo>
                    <a:pt x="4360" y="27490"/>
                    <a:pt x="4405" y="27474"/>
                    <a:pt x="4443" y="27441"/>
                  </a:cubicBezTo>
                  <a:cubicBezTo>
                    <a:pt x="4526" y="27368"/>
                    <a:pt x="4533" y="27245"/>
                    <a:pt x="4461" y="27164"/>
                  </a:cubicBezTo>
                  <a:cubicBezTo>
                    <a:pt x="4422" y="27121"/>
                    <a:pt x="4368" y="27099"/>
                    <a:pt x="4314" y="27099"/>
                  </a:cubicBezTo>
                  <a:close/>
                  <a:moveTo>
                    <a:pt x="27612" y="28165"/>
                  </a:moveTo>
                  <a:cubicBezTo>
                    <a:pt x="27564" y="28165"/>
                    <a:pt x="27516" y="28182"/>
                    <a:pt x="27479" y="28217"/>
                  </a:cubicBezTo>
                  <a:cubicBezTo>
                    <a:pt x="27397" y="28293"/>
                    <a:pt x="27395" y="28416"/>
                    <a:pt x="27469" y="28496"/>
                  </a:cubicBezTo>
                  <a:cubicBezTo>
                    <a:pt x="27509" y="28537"/>
                    <a:pt x="27560" y="28557"/>
                    <a:pt x="27612" y="28557"/>
                  </a:cubicBezTo>
                  <a:cubicBezTo>
                    <a:pt x="27660" y="28557"/>
                    <a:pt x="27707" y="28539"/>
                    <a:pt x="27744" y="28504"/>
                  </a:cubicBezTo>
                  <a:lnTo>
                    <a:pt x="27744" y="28506"/>
                  </a:lnTo>
                  <a:cubicBezTo>
                    <a:pt x="27825" y="28432"/>
                    <a:pt x="27830" y="28308"/>
                    <a:pt x="27755" y="28227"/>
                  </a:cubicBezTo>
                  <a:cubicBezTo>
                    <a:pt x="27716" y="28186"/>
                    <a:pt x="27664" y="28165"/>
                    <a:pt x="27612" y="28165"/>
                  </a:cubicBezTo>
                  <a:close/>
                  <a:moveTo>
                    <a:pt x="5382" y="28191"/>
                  </a:moveTo>
                  <a:cubicBezTo>
                    <a:pt x="5330" y="28191"/>
                    <a:pt x="5277" y="28212"/>
                    <a:pt x="5238" y="28253"/>
                  </a:cubicBezTo>
                  <a:cubicBezTo>
                    <a:pt x="5164" y="28331"/>
                    <a:pt x="5170" y="28458"/>
                    <a:pt x="5248" y="28530"/>
                  </a:cubicBezTo>
                  <a:cubicBezTo>
                    <a:pt x="5285" y="28564"/>
                    <a:pt x="5331" y="28582"/>
                    <a:pt x="5378" y="28582"/>
                  </a:cubicBezTo>
                  <a:cubicBezTo>
                    <a:pt x="5380" y="28582"/>
                    <a:pt x="5381" y="28582"/>
                    <a:pt x="5382" y="28582"/>
                  </a:cubicBezTo>
                  <a:cubicBezTo>
                    <a:pt x="5434" y="28582"/>
                    <a:pt x="5487" y="28561"/>
                    <a:pt x="5524" y="28520"/>
                  </a:cubicBezTo>
                  <a:cubicBezTo>
                    <a:pt x="5598" y="28442"/>
                    <a:pt x="5595" y="28319"/>
                    <a:pt x="5514" y="28243"/>
                  </a:cubicBezTo>
                  <a:cubicBezTo>
                    <a:pt x="5477" y="28208"/>
                    <a:pt x="5430" y="28191"/>
                    <a:pt x="5382" y="28191"/>
                  </a:cubicBezTo>
                  <a:close/>
                  <a:moveTo>
                    <a:pt x="26450" y="29157"/>
                  </a:moveTo>
                  <a:cubicBezTo>
                    <a:pt x="26408" y="29157"/>
                    <a:pt x="26366" y="29170"/>
                    <a:pt x="26331" y="29196"/>
                  </a:cubicBezTo>
                  <a:cubicBezTo>
                    <a:pt x="26246" y="29263"/>
                    <a:pt x="26230" y="29386"/>
                    <a:pt x="26296" y="29472"/>
                  </a:cubicBezTo>
                  <a:cubicBezTo>
                    <a:pt x="26334" y="29522"/>
                    <a:pt x="26393" y="29549"/>
                    <a:pt x="26452" y="29549"/>
                  </a:cubicBezTo>
                  <a:cubicBezTo>
                    <a:pt x="26492" y="29549"/>
                    <a:pt x="26534" y="29534"/>
                    <a:pt x="26571" y="29507"/>
                  </a:cubicBezTo>
                  <a:cubicBezTo>
                    <a:pt x="26655" y="29441"/>
                    <a:pt x="26671" y="29319"/>
                    <a:pt x="26607" y="29231"/>
                  </a:cubicBezTo>
                  <a:cubicBezTo>
                    <a:pt x="26568" y="29182"/>
                    <a:pt x="26509" y="29157"/>
                    <a:pt x="26450" y="29157"/>
                  </a:cubicBezTo>
                  <a:close/>
                  <a:moveTo>
                    <a:pt x="6546" y="29178"/>
                  </a:moveTo>
                  <a:cubicBezTo>
                    <a:pt x="6487" y="29178"/>
                    <a:pt x="6428" y="29205"/>
                    <a:pt x="6389" y="29254"/>
                  </a:cubicBezTo>
                  <a:cubicBezTo>
                    <a:pt x="6324" y="29338"/>
                    <a:pt x="6340" y="29464"/>
                    <a:pt x="6427" y="29529"/>
                  </a:cubicBezTo>
                  <a:cubicBezTo>
                    <a:pt x="6462" y="29557"/>
                    <a:pt x="6503" y="29571"/>
                    <a:pt x="6545" y="29571"/>
                  </a:cubicBezTo>
                  <a:cubicBezTo>
                    <a:pt x="6604" y="29571"/>
                    <a:pt x="6661" y="29544"/>
                    <a:pt x="6701" y="29494"/>
                  </a:cubicBezTo>
                  <a:cubicBezTo>
                    <a:pt x="6765" y="29408"/>
                    <a:pt x="6749" y="29284"/>
                    <a:pt x="6665" y="29219"/>
                  </a:cubicBezTo>
                  <a:cubicBezTo>
                    <a:pt x="6630" y="29191"/>
                    <a:pt x="6588" y="29178"/>
                    <a:pt x="6546" y="29178"/>
                  </a:cubicBezTo>
                  <a:close/>
                  <a:moveTo>
                    <a:pt x="25199" y="30034"/>
                  </a:moveTo>
                  <a:cubicBezTo>
                    <a:pt x="25164" y="30034"/>
                    <a:pt x="25128" y="30043"/>
                    <a:pt x="25096" y="30063"/>
                  </a:cubicBezTo>
                  <a:lnTo>
                    <a:pt x="25096" y="30064"/>
                  </a:lnTo>
                  <a:cubicBezTo>
                    <a:pt x="25004" y="30123"/>
                    <a:pt x="24978" y="30243"/>
                    <a:pt x="25035" y="30333"/>
                  </a:cubicBezTo>
                  <a:cubicBezTo>
                    <a:pt x="25072" y="30393"/>
                    <a:pt x="25138" y="30425"/>
                    <a:pt x="25202" y="30426"/>
                  </a:cubicBezTo>
                  <a:cubicBezTo>
                    <a:pt x="25237" y="30426"/>
                    <a:pt x="25275" y="30418"/>
                    <a:pt x="25306" y="30395"/>
                  </a:cubicBezTo>
                  <a:cubicBezTo>
                    <a:pt x="25398" y="30338"/>
                    <a:pt x="25425" y="30217"/>
                    <a:pt x="25367" y="30125"/>
                  </a:cubicBezTo>
                  <a:cubicBezTo>
                    <a:pt x="25328" y="30066"/>
                    <a:pt x="25264" y="30034"/>
                    <a:pt x="25199" y="30034"/>
                  </a:cubicBezTo>
                  <a:close/>
                  <a:moveTo>
                    <a:pt x="7799" y="30052"/>
                  </a:moveTo>
                  <a:cubicBezTo>
                    <a:pt x="7733" y="30052"/>
                    <a:pt x="7669" y="30084"/>
                    <a:pt x="7631" y="30143"/>
                  </a:cubicBezTo>
                  <a:cubicBezTo>
                    <a:pt x="7574" y="30235"/>
                    <a:pt x="7600" y="30357"/>
                    <a:pt x="7692" y="30414"/>
                  </a:cubicBezTo>
                  <a:cubicBezTo>
                    <a:pt x="7724" y="30436"/>
                    <a:pt x="7760" y="30445"/>
                    <a:pt x="7799" y="30445"/>
                  </a:cubicBezTo>
                  <a:cubicBezTo>
                    <a:pt x="7863" y="30445"/>
                    <a:pt x="7926" y="30411"/>
                    <a:pt x="7963" y="30353"/>
                  </a:cubicBezTo>
                  <a:cubicBezTo>
                    <a:pt x="8022" y="30260"/>
                    <a:pt x="7994" y="30140"/>
                    <a:pt x="7903" y="30082"/>
                  </a:cubicBezTo>
                  <a:cubicBezTo>
                    <a:pt x="7870" y="30062"/>
                    <a:pt x="7834" y="30052"/>
                    <a:pt x="7799" y="30052"/>
                  </a:cubicBezTo>
                  <a:close/>
                  <a:moveTo>
                    <a:pt x="23877" y="30790"/>
                  </a:moveTo>
                  <a:cubicBezTo>
                    <a:pt x="23846" y="30790"/>
                    <a:pt x="23815" y="30797"/>
                    <a:pt x="23786" y="30812"/>
                  </a:cubicBezTo>
                  <a:cubicBezTo>
                    <a:pt x="23691" y="30861"/>
                    <a:pt x="23651" y="30979"/>
                    <a:pt x="23702" y="31075"/>
                  </a:cubicBezTo>
                  <a:cubicBezTo>
                    <a:pt x="23734" y="31144"/>
                    <a:pt x="23803" y="31183"/>
                    <a:pt x="23877" y="31183"/>
                  </a:cubicBezTo>
                  <a:cubicBezTo>
                    <a:pt x="23906" y="31183"/>
                    <a:pt x="23938" y="31173"/>
                    <a:pt x="23966" y="31161"/>
                  </a:cubicBezTo>
                  <a:cubicBezTo>
                    <a:pt x="24061" y="31111"/>
                    <a:pt x="24099" y="30992"/>
                    <a:pt x="24051" y="30896"/>
                  </a:cubicBezTo>
                  <a:cubicBezTo>
                    <a:pt x="24016" y="30829"/>
                    <a:pt x="23948" y="30790"/>
                    <a:pt x="23877" y="30790"/>
                  </a:cubicBezTo>
                  <a:close/>
                  <a:moveTo>
                    <a:pt x="9125" y="30807"/>
                  </a:moveTo>
                  <a:cubicBezTo>
                    <a:pt x="9053" y="30807"/>
                    <a:pt x="8984" y="30847"/>
                    <a:pt x="8948" y="30914"/>
                  </a:cubicBezTo>
                  <a:cubicBezTo>
                    <a:pt x="8901" y="31010"/>
                    <a:pt x="8940" y="31129"/>
                    <a:pt x="9036" y="31178"/>
                  </a:cubicBezTo>
                  <a:lnTo>
                    <a:pt x="9036" y="31177"/>
                  </a:lnTo>
                  <a:cubicBezTo>
                    <a:pt x="9065" y="31193"/>
                    <a:pt x="9094" y="31198"/>
                    <a:pt x="9124" y="31199"/>
                  </a:cubicBezTo>
                  <a:cubicBezTo>
                    <a:pt x="9195" y="31199"/>
                    <a:pt x="9264" y="31160"/>
                    <a:pt x="9299" y="31093"/>
                  </a:cubicBezTo>
                  <a:cubicBezTo>
                    <a:pt x="9348" y="30996"/>
                    <a:pt x="9309" y="30878"/>
                    <a:pt x="9213" y="30829"/>
                  </a:cubicBezTo>
                  <a:cubicBezTo>
                    <a:pt x="9185" y="30814"/>
                    <a:pt x="9155" y="30807"/>
                    <a:pt x="9125" y="30807"/>
                  </a:cubicBezTo>
                  <a:close/>
                  <a:moveTo>
                    <a:pt x="22484" y="31418"/>
                  </a:moveTo>
                  <a:cubicBezTo>
                    <a:pt x="22460" y="31418"/>
                    <a:pt x="22436" y="31423"/>
                    <a:pt x="22413" y="31432"/>
                  </a:cubicBezTo>
                  <a:cubicBezTo>
                    <a:pt x="22312" y="31473"/>
                    <a:pt x="22262" y="31587"/>
                    <a:pt x="22302" y="31687"/>
                  </a:cubicBezTo>
                  <a:cubicBezTo>
                    <a:pt x="22333" y="31764"/>
                    <a:pt x="22406" y="31810"/>
                    <a:pt x="22484" y="31811"/>
                  </a:cubicBezTo>
                  <a:cubicBezTo>
                    <a:pt x="22509" y="31811"/>
                    <a:pt x="22532" y="31808"/>
                    <a:pt x="22556" y="31798"/>
                  </a:cubicBezTo>
                  <a:cubicBezTo>
                    <a:pt x="22659" y="31757"/>
                    <a:pt x="22707" y="31644"/>
                    <a:pt x="22666" y="31542"/>
                  </a:cubicBezTo>
                  <a:cubicBezTo>
                    <a:pt x="22636" y="31465"/>
                    <a:pt x="22562" y="31418"/>
                    <a:pt x="22484" y="31418"/>
                  </a:cubicBezTo>
                  <a:close/>
                  <a:moveTo>
                    <a:pt x="10516" y="31432"/>
                  </a:moveTo>
                  <a:cubicBezTo>
                    <a:pt x="10438" y="31432"/>
                    <a:pt x="10365" y="31479"/>
                    <a:pt x="10335" y="31557"/>
                  </a:cubicBezTo>
                  <a:cubicBezTo>
                    <a:pt x="10294" y="31658"/>
                    <a:pt x="10346" y="31772"/>
                    <a:pt x="10445" y="31810"/>
                  </a:cubicBezTo>
                  <a:cubicBezTo>
                    <a:pt x="10468" y="31821"/>
                    <a:pt x="10492" y="31825"/>
                    <a:pt x="10517" y="31825"/>
                  </a:cubicBezTo>
                  <a:cubicBezTo>
                    <a:pt x="10593" y="31825"/>
                    <a:pt x="10668" y="31778"/>
                    <a:pt x="10699" y="31701"/>
                  </a:cubicBezTo>
                  <a:cubicBezTo>
                    <a:pt x="10740" y="31599"/>
                    <a:pt x="10690" y="31484"/>
                    <a:pt x="10587" y="31446"/>
                  </a:cubicBezTo>
                  <a:cubicBezTo>
                    <a:pt x="10564" y="31437"/>
                    <a:pt x="10540" y="31432"/>
                    <a:pt x="10516" y="31432"/>
                  </a:cubicBezTo>
                  <a:close/>
                  <a:moveTo>
                    <a:pt x="21041" y="31915"/>
                  </a:moveTo>
                  <a:cubicBezTo>
                    <a:pt x="21022" y="31915"/>
                    <a:pt x="21004" y="31918"/>
                    <a:pt x="20985" y="31923"/>
                  </a:cubicBezTo>
                  <a:cubicBezTo>
                    <a:pt x="20882" y="31951"/>
                    <a:pt x="20823" y="32062"/>
                    <a:pt x="20852" y="32166"/>
                  </a:cubicBezTo>
                  <a:cubicBezTo>
                    <a:pt x="20877" y="32250"/>
                    <a:pt x="20955" y="32307"/>
                    <a:pt x="21041" y="32308"/>
                  </a:cubicBezTo>
                  <a:cubicBezTo>
                    <a:pt x="21058" y="32308"/>
                    <a:pt x="21078" y="32304"/>
                    <a:pt x="21095" y="32300"/>
                  </a:cubicBezTo>
                  <a:cubicBezTo>
                    <a:pt x="21199" y="32271"/>
                    <a:pt x="21260" y="32161"/>
                    <a:pt x="21229" y="32057"/>
                  </a:cubicBezTo>
                  <a:cubicBezTo>
                    <a:pt x="21204" y="31972"/>
                    <a:pt x="21126" y="31915"/>
                    <a:pt x="21041" y="31915"/>
                  </a:cubicBezTo>
                  <a:close/>
                  <a:moveTo>
                    <a:pt x="11963" y="31923"/>
                  </a:moveTo>
                  <a:cubicBezTo>
                    <a:pt x="11878" y="31923"/>
                    <a:pt x="11800" y="31978"/>
                    <a:pt x="11775" y="32064"/>
                  </a:cubicBezTo>
                  <a:cubicBezTo>
                    <a:pt x="11744" y="32169"/>
                    <a:pt x="11805" y="32278"/>
                    <a:pt x="11909" y="32308"/>
                  </a:cubicBezTo>
                  <a:cubicBezTo>
                    <a:pt x="11926" y="32314"/>
                    <a:pt x="11944" y="32316"/>
                    <a:pt x="11961" y="32316"/>
                  </a:cubicBezTo>
                  <a:cubicBezTo>
                    <a:pt x="12048" y="32316"/>
                    <a:pt x="12126" y="32260"/>
                    <a:pt x="12152" y="32174"/>
                  </a:cubicBezTo>
                  <a:cubicBezTo>
                    <a:pt x="12182" y="32070"/>
                    <a:pt x="12121" y="31961"/>
                    <a:pt x="12017" y="31931"/>
                  </a:cubicBezTo>
                  <a:cubicBezTo>
                    <a:pt x="11999" y="31926"/>
                    <a:pt x="11981" y="31923"/>
                    <a:pt x="11963" y="31923"/>
                  </a:cubicBezTo>
                  <a:close/>
                  <a:moveTo>
                    <a:pt x="19555" y="32270"/>
                  </a:moveTo>
                  <a:cubicBezTo>
                    <a:pt x="19544" y="32270"/>
                    <a:pt x="19532" y="32271"/>
                    <a:pt x="19521" y="32273"/>
                  </a:cubicBezTo>
                  <a:cubicBezTo>
                    <a:pt x="19414" y="32296"/>
                    <a:pt x="19344" y="32396"/>
                    <a:pt x="19363" y="32503"/>
                  </a:cubicBezTo>
                  <a:cubicBezTo>
                    <a:pt x="19381" y="32598"/>
                    <a:pt x="19464" y="32664"/>
                    <a:pt x="19558" y="32664"/>
                  </a:cubicBezTo>
                  <a:cubicBezTo>
                    <a:pt x="19569" y="32664"/>
                    <a:pt x="19581" y="32661"/>
                    <a:pt x="19593" y="32660"/>
                  </a:cubicBezTo>
                  <a:cubicBezTo>
                    <a:pt x="19699" y="32638"/>
                    <a:pt x="19770" y="32536"/>
                    <a:pt x="19750" y="32431"/>
                  </a:cubicBezTo>
                  <a:cubicBezTo>
                    <a:pt x="19731" y="32335"/>
                    <a:pt x="19648" y="32270"/>
                    <a:pt x="19555" y="32270"/>
                  </a:cubicBezTo>
                  <a:close/>
                  <a:moveTo>
                    <a:pt x="13447" y="32278"/>
                  </a:moveTo>
                  <a:cubicBezTo>
                    <a:pt x="13355" y="32278"/>
                    <a:pt x="13273" y="32342"/>
                    <a:pt x="13253" y="32438"/>
                  </a:cubicBezTo>
                  <a:cubicBezTo>
                    <a:pt x="13235" y="32545"/>
                    <a:pt x="13304" y="32645"/>
                    <a:pt x="13411" y="32667"/>
                  </a:cubicBezTo>
                  <a:lnTo>
                    <a:pt x="13411" y="32666"/>
                  </a:lnTo>
                  <a:cubicBezTo>
                    <a:pt x="13419" y="32669"/>
                    <a:pt x="13428" y="32670"/>
                    <a:pt x="13436" y="32670"/>
                  </a:cubicBezTo>
                  <a:cubicBezTo>
                    <a:pt x="13440" y="32670"/>
                    <a:pt x="13444" y="32669"/>
                    <a:pt x="13448" y="32669"/>
                  </a:cubicBezTo>
                  <a:cubicBezTo>
                    <a:pt x="13541" y="32669"/>
                    <a:pt x="13622" y="32605"/>
                    <a:pt x="13640" y="32510"/>
                  </a:cubicBezTo>
                  <a:cubicBezTo>
                    <a:pt x="13660" y="32403"/>
                    <a:pt x="13590" y="32301"/>
                    <a:pt x="13484" y="32281"/>
                  </a:cubicBezTo>
                  <a:cubicBezTo>
                    <a:pt x="13471" y="32279"/>
                    <a:pt x="13459" y="32278"/>
                    <a:pt x="13447" y="32278"/>
                  </a:cubicBezTo>
                  <a:close/>
                  <a:moveTo>
                    <a:pt x="18044" y="32487"/>
                  </a:moveTo>
                  <a:cubicBezTo>
                    <a:pt x="18038" y="32487"/>
                    <a:pt x="18031" y="32487"/>
                    <a:pt x="18025" y="32488"/>
                  </a:cubicBezTo>
                  <a:cubicBezTo>
                    <a:pt x="17919" y="32498"/>
                    <a:pt x="17838" y="32593"/>
                    <a:pt x="17849" y="32701"/>
                  </a:cubicBezTo>
                  <a:cubicBezTo>
                    <a:pt x="17859" y="32803"/>
                    <a:pt x="17944" y="32879"/>
                    <a:pt x="18043" y="32879"/>
                  </a:cubicBezTo>
                  <a:cubicBezTo>
                    <a:pt x="18043" y="32879"/>
                    <a:pt x="18044" y="32879"/>
                    <a:pt x="18045" y="32879"/>
                  </a:cubicBezTo>
                  <a:cubicBezTo>
                    <a:pt x="18050" y="32879"/>
                    <a:pt x="18056" y="32878"/>
                    <a:pt x="18064" y="32878"/>
                  </a:cubicBezTo>
                  <a:cubicBezTo>
                    <a:pt x="18172" y="32867"/>
                    <a:pt x="18251" y="32771"/>
                    <a:pt x="18241" y="32664"/>
                  </a:cubicBezTo>
                  <a:cubicBezTo>
                    <a:pt x="18230" y="32562"/>
                    <a:pt x="18144" y="32487"/>
                    <a:pt x="18044" y="32487"/>
                  </a:cubicBezTo>
                  <a:close/>
                  <a:moveTo>
                    <a:pt x="14959" y="32490"/>
                  </a:moveTo>
                  <a:cubicBezTo>
                    <a:pt x="14860" y="32490"/>
                    <a:pt x="14774" y="32566"/>
                    <a:pt x="14765" y="32667"/>
                  </a:cubicBezTo>
                  <a:cubicBezTo>
                    <a:pt x="14754" y="32775"/>
                    <a:pt x="14833" y="32871"/>
                    <a:pt x="14941" y="32882"/>
                  </a:cubicBezTo>
                  <a:lnTo>
                    <a:pt x="14960" y="32881"/>
                  </a:lnTo>
                  <a:cubicBezTo>
                    <a:pt x="15058" y="32881"/>
                    <a:pt x="15144" y="32805"/>
                    <a:pt x="15155" y="32702"/>
                  </a:cubicBezTo>
                  <a:cubicBezTo>
                    <a:pt x="15165" y="32598"/>
                    <a:pt x="15086" y="32501"/>
                    <a:pt x="14978" y="32491"/>
                  </a:cubicBezTo>
                  <a:cubicBezTo>
                    <a:pt x="14972" y="32490"/>
                    <a:pt x="14966" y="32490"/>
                    <a:pt x="14959" y="32490"/>
                  </a:cubicBezTo>
                  <a:close/>
                  <a:moveTo>
                    <a:pt x="16483" y="32560"/>
                  </a:moveTo>
                  <a:cubicBezTo>
                    <a:pt x="16376" y="32560"/>
                    <a:pt x="16287" y="32648"/>
                    <a:pt x="16287" y="32755"/>
                  </a:cubicBezTo>
                  <a:cubicBezTo>
                    <a:pt x="16287" y="32862"/>
                    <a:pt x="16375" y="32951"/>
                    <a:pt x="16482" y="32951"/>
                  </a:cubicBezTo>
                  <a:cubicBezTo>
                    <a:pt x="16482" y="32951"/>
                    <a:pt x="16483" y="32951"/>
                    <a:pt x="16483" y="32951"/>
                  </a:cubicBezTo>
                  <a:lnTo>
                    <a:pt x="16521" y="32951"/>
                  </a:lnTo>
                  <a:cubicBezTo>
                    <a:pt x="16629" y="32951"/>
                    <a:pt x="16717" y="32863"/>
                    <a:pt x="16717" y="32755"/>
                  </a:cubicBezTo>
                  <a:cubicBezTo>
                    <a:pt x="16717" y="32648"/>
                    <a:pt x="16629" y="32560"/>
                    <a:pt x="16521" y="32560"/>
                  </a:cubicBezTo>
                  <a:lnTo>
                    <a:pt x="16520" y="32560"/>
                  </a:lnTo>
                  <a:cubicBezTo>
                    <a:pt x="16514" y="32560"/>
                    <a:pt x="16507" y="32560"/>
                    <a:pt x="16502" y="32561"/>
                  </a:cubicBezTo>
                  <a:cubicBezTo>
                    <a:pt x="16495" y="32560"/>
                    <a:pt x="16489" y="32560"/>
                    <a:pt x="16483" y="3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5621375" y="4010213"/>
              <a:ext cx="736575" cy="736525"/>
            </a:xfrm>
            <a:custGeom>
              <a:avLst/>
              <a:gdLst/>
              <a:ahLst/>
              <a:cxnLst/>
              <a:rect l="l" t="t" r="r" b="b"/>
              <a:pathLst>
                <a:path w="29463" h="29461" extrusionOk="0">
                  <a:moveTo>
                    <a:pt x="14714" y="1"/>
                  </a:moveTo>
                  <a:cubicBezTo>
                    <a:pt x="14592" y="1"/>
                    <a:pt x="14494" y="99"/>
                    <a:pt x="14494" y="223"/>
                  </a:cubicBezTo>
                  <a:cubicBezTo>
                    <a:pt x="14494" y="344"/>
                    <a:pt x="14596" y="441"/>
                    <a:pt x="14716" y="441"/>
                  </a:cubicBezTo>
                  <a:cubicBezTo>
                    <a:pt x="14836" y="441"/>
                    <a:pt x="14935" y="343"/>
                    <a:pt x="14935" y="219"/>
                  </a:cubicBezTo>
                  <a:cubicBezTo>
                    <a:pt x="14935" y="99"/>
                    <a:pt x="14838" y="1"/>
                    <a:pt x="14716" y="1"/>
                  </a:cubicBezTo>
                  <a:close/>
                  <a:moveTo>
                    <a:pt x="16229" y="78"/>
                  </a:moveTo>
                  <a:cubicBezTo>
                    <a:pt x="16119" y="78"/>
                    <a:pt x="16023" y="163"/>
                    <a:pt x="16013" y="275"/>
                  </a:cubicBezTo>
                  <a:cubicBezTo>
                    <a:pt x="15998" y="397"/>
                    <a:pt x="16086" y="505"/>
                    <a:pt x="16209" y="517"/>
                  </a:cubicBezTo>
                  <a:cubicBezTo>
                    <a:pt x="16216" y="518"/>
                    <a:pt x="16224" y="518"/>
                    <a:pt x="16233" y="519"/>
                  </a:cubicBezTo>
                  <a:cubicBezTo>
                    <a:pt x="16344" y="519"/>
                    <a:pt x="16441" y="435"/>
                    <a:pt x="16452" y="321"/>
                  </a:cubicBezTo>
                  <a:cubicBezTo>
                    <a:pt x="16464" y="199"/>
                    <a:pt x="16376" y="91"/>
                    <a:pt x="16254" y="79"/>
                  </a:cubicBezTo>
                  <a:cubicBezTo>
                    <a:pt x="16246" y="78"/>
                    <a:pt x="16237" y="78"/>
                    <a:pt x="16229" y="78"/>
                  </a:cubicBezTo>
                  <a:close/>
                  <a:moveTo>
                    <a:pt x="13198" y="78"/>
                  </a:moveTo>
                  <a:cubicBezTo>
                    <a:pt x="13191" y="78"/>
                    <a:pt x="13184" y="79"/>
                    <a:pt x="13177" y="79"/>
                  </a:cubicBezTo>
                  <a:cubicBezTo>
                    <a:pt x="13055" y="94"/>
                    <a:pt x="12968" y="202"/>
                    <a:pt x="12982" y="323"/>
                  </a:cubicBezTo>
                  <a:cubicBezTo>
                    <a:pt x="12993" y="436"/>
                    <a:pt x="13086" y="520"/>
                    <a:pt x="13195" y="520"/>
                  </a:cubicBezTo>
                  <a:cubicBezTo>
                    <a:pt x="13197" y="520"/>
                    <a:pt x="13198" y="520"/>
                    <a:pt x="13199" y="520"/>
                  </a:cubicBezTo>
                  <a:cubicBezTo>
                    <a:pt x="13207" y="520"/>
                    <a:pt x="13215" y="519"/>
                    <a:pt x="13222" y="519"/>
                  </a:cubicBezTo>
                  <a:cubicBezTo>
                    <a:pt x="13345" y="508"/>
                    <a:pt x="13433" y="398"/>
                    <a:pt x="13420" y="279"/>
                  </a:cubicBezTo>
                  <a:cubicBezTo>
                    <a:pt x="13408" y="163"/>
                    <a:pt x="13311" y="78"/>
                    <a:pt x="13198" y="78"/>
                  </a:cubicBezTo>
                  <a:close/>
                  <a:moveTo>
                    <a:pt x="17732" y="311"/>
                  </a:moveTo>
                  <a:cubicBezTo>
                    <a:pt x="17629" y="311"/>
                    <a:pt x="17537" y="383"/>
                    <a:pt x="17517" y="487"/>
                  </a:cubicBezTo>
                  <a:cubicBezTo>
                    <a:pt x="17492" y="605"/>
                    <a:pt x="17568" y="722"/>
                    <a:pt x="17688" y="747"/>
                  </a:cubicBezTo>
                  <a:cubicBezTo>
                    <a:pt x="17701" y="751"/>
                    <a:pt x="17718" y="752"/>
                    <a:pt x="17733" y="752"/>
                  </a:cubicBezTo>
                  <a:cubicBezTo>
                    <a:pt x="17834" y="752"/>
                    <a:pt x="17926" y="680"/>
                    <a:pt x="17948" y="576"/>
                  </a:cubicBezTo>
                  <a:cubicBezTo>
                    <a:pt x="17973" y="457"/>
                    <a:pt x="17896" y="339"/>
                    <a:pt x="17777" y="316"/>
                  </a:cubicBezTo>
                  <a:cubicBezTo>
                    <a:pt x="17762" y="313"/>
                    <a:pt x="17747" y="311"/>
                    <a:pt x="17732" y="311"/>
                  </a:cubicBezTo>
                  <a:close/>
                  <a:moveTo>
                    <a:pt x="11702" y="317"/>
                  </a:moveTo>
                  <a:cubicBezTo>
                    <a:pt x="11687" y="317"/>
                    <a:pt x="11671" y="319"/>
                    <a:pt x="11656" y="322"/>
                  </a:cubicBezTo>
                  <a:cubicBezTo>
                    <a:pt x="11535" y="348"/>
                    <a:pt x="11459" y="466"/>
                    <a:pt x="11485" y="586"/>
                  </a:cubicBezTo>
                  <a:cubicBezTo>
                    <a:pt x="11505" y="686"/>
                    <a:pt x="11598" y="759"/>
                    <a:pt x="11701" y="761"/>
                  </a:cubicBezTo>
                  <a:cubicBezTo>
                    <a:pt x="11717" y="761"/>
                    <a:pt x="11733" y="758"/>
                    <a:pt x="11747" y="754"/>
                  </a:cubicBezTo>
                  <a:lnTo>
                    <a:pt x="11748" y="754"/>
                  </a:lnTo>
                  <a:cubicBezTo>
                    <a:pt x="11866" y="730"/>
                    <a:pt x="11942" y="612"/>
                    <a:pt x="11916" y="493"/>
                  </a:cubicBezTo>
                  <a:cubicBezTo>
                    <a:pt x="11895" y="389"/>
                    <a:pt x="11803" y="317"/>
                    <a:pt x="11702" y="317"/>
                  </a:cubicBezTo>
                  <a:close/>
                  <a:moveTo>
                    <a:pt x="19200" y="701"/>
                  </a:moveTo>
                  <a:cubicBezTo>
                    <a:pt x="19106" y="701"/>
                    <a:pt x="19020" y="761"/>
                    <a:pt x="18990" y="854"/>
                  </a:cubicBezTo>
                  <a:cubicBezTo>
                    <a:pt x="18952" y="969"/>
                    <a:pt x="19014" y="1095"/>
                    <a:pt x="19133" y="1132"/>
                  </a:cubicBezTo>
                  <a:lnTo>
                    <a:pt x="19131" y="1132"/>
                  </a:lnTo>
                  <a:cubicBezTo>
                    <a:pt x="19155" y="1141"/>
                    <a:pt x="19177" y="1142"/>
                    <a:pt x="19200" y="1142"/>
                  </a:cubicBezTo>
                  <a:cubicBezTo>
                    <a:pt x="19295" y="1142"/>
                    <a:pt x="19380" y="1084"/>
                    <a:pt x="19410" y="989"/>
                  </a:cubicBezTo>
                  <a:cubicBezTo>
                    <a:pt x="19447" y="873"/>
                    <a:pt x="19384" y="751"/>
                    <a:pt x="19269" y="712"/>
                  </a:cubicBezTo>
                  <a:cubicBezTo>
                    <a:pt x="19246" y="705"/>
                    <a:pt x="19222" y="701"/>
                    <a:pt x="19200" y="701"/>
                  </a:cubicBezTo>
                  <a:close/>
                  <a:moveTo>
                    <a:pt x="10233" y="710"/>
                  </a:moveTo>
                  <a:cubicBezTo>
                    <a:pt x="10210" y="710"/>
                    <a:pt x="10186" y="714"/>
                    <a:pt x="10163" y="722"/>
                  </a:cubicBezTo>
                  <a:cubicBezTo>
                    <a:pt x="10048" y="759"/>
                    <a:pt x="9986" y="885"/>
                    <a:pt x="10025" y="1001"/>
                  </a:cubicBezTo>
                  <a:cubicBezTo>
                    <a:pt x="10054" y="1093"/>
                    <a:pt x="10140" y="1152"/>
                    <a:pt x="10233" y="1152"/>
                  </a:cubicBezTo>
                  <a:cubicBezTo>
                    <a:pt x="10255" y="1152"/>
                    <a:pt x="10279" y="1148"/>
                    <a:pt x="10301" y="1142"/>
                  </a:cubicBezTo>
                  <a:cubicBezTo>
                    <a:pt x="10416" y="1104"/>
                    <a:pt x="10482" y="979"/>
                    <a:pt x="10442" y="863"/>
                  </a:cubicBezTo>
                  <a:cubicBezTo>
                    <a:pt x="10412" y="770"/>
                    <a:pt x="10327" y="710"/>
                    <a:pt x="10233" y="710"/>
                  </a:cubicBezTo>
                  <a:close/>
                  <a:moveTo>
                    <a:pt x="20618" y="1245"/>
                  </a:moveTo>
                  <a:cubicBezTo>
                    <a:pt x="20534" y="1245"/>
                    <a:pt x="20453" y="1293"/>
                    <a:pt x="20416" y="1375"/>
                  </a:cubicBezTo>
                  <a:cubicBezTo>
                    <a:pt x="20367" y="1487"/>
                    <a:pt x="20419" y="1617"/>
                    <a:pt x="20530" y="1665"/>
                  </a:cubicBezTo>
                  <a:cubicBezTo>
                    <a:pt x="20557" y="1680"/>
                    <a:pt x="20588" y="1685"/>
                    <a:pt x="20617" y="1685"/>
                  </a:cubicBezTo>
                  <a:cubicBezTo>
                    <a:pt x="20701" y="1685"/>
                    <a:pt x="20782" y="1637"/>
                    <a:pt x="20819" y="1554"/>
                  </a:cubicBezTo>
                  <a:cubicBezTo>
                    <a:pt x="20868" y="1442"/>
                    <a:pt x="20819" y="1313"/>
                    <a:pt x="20707" y="1264"/>
                  </a:cubicBezTo>
                  <a:cubicBezTo>
                    <a:pt x="20678" y="1251"/>
                    <a:pt x="20648" y="1245"/>
                    <a:pt x="20618" y="1245"/>
                  </a:cubicBezTo>
                  <a:close/>
                  <a:moveTo>
                    <a:pt x="8817" y="1256"/>
                  </a:moveTo>
                  <a:cubicBezTo>
                    <a:pt x="8787" y="1256"/>
                    <a:pt x="8756" y="1262"/>
                    <a:pt x="8726" y="1275"/>
                  </a:cubicBezTo>
                  <a:cubicBezTo>
                    <a:pt x="8615" y="1326"/>
                    <a:pt x="8566" y="1456"/>
                    <a:pt x="8615" y="1567"/>
                  </a:cubicBezTo>
                  <a:cubicBezTo>
                    <a:pt x="8651" y="1648"/>
                    <a:pt x="8728" y="1698"/>
                    <a:pt x="8812" y="1698"/>
                  </a:cubicBezTo>
                  <a:cubicBezTo>
                    <a:pt x="8813" y="1698"/>
                    <a:pt x="8815" y="1698"/>
                    <a:pt x="8817" y="1698"/>
                  </a:cubicBezTo>
                  <a:cubicBezTo>
                    <a:pt x="8846" y="1698"/>
                    <a:pt x="8877" y="1691"/>
                    <a:pt x="8907" y="1679"/>
                  </a:cubicBezTo>
                  <a:cubicBezTo>
                    <a:pt x="9019" y="1628"/>
                    <a:pt x="9068" y="1498"/>
                    <a:pt x="9019" y="1386"/>
                  </a:cubicBezTo>
                  <a:cubicBezTo>
                    <a:pt x="8982" y="1305"/>
                    <a:pt x="8901" y="1256"/>
                    <a:pt x="8817" y="1256"/>
                  </a:cubicBezTo>
                  <a:close/>
                  <a:moveTo>
                    <a:pt x="21975" y="1933"/>
                  </a:moveTo>
                  <a:cubicBezTo>
                    <a:pt x="21897" y="1933"/>
                    <a:pt x="21822" y="1973"/>
                    <a:pt x="21781" y="2044"/>
                  </a:cubicBezTo>
                  <a:cubicBezTo>
                    <a:pt x="21721" y="2148"/>
                    <a:pt x="21755" y="2283"/>
                    <a:pt x="21862" y="2344"/>
                  </a:cubicBezTo>
                  <a:cubicBezTo>
                    <a:pt x="21897" y="2364"/>
                    <a:pt x="21935" y="2374"/>
                    <a:pt x="21972" y="2374"/>
                  </a:cubicBezTo>
                  <a:cubicBezTo>
                    <a:pt x="22049" y="2374"/>
                    <a:pt x="22122" y="2335"/>
                    <a:pt x="22164" y="2263"/>
                  </a:cubicBezTo>
                  <a:cubicBezTo>
                    <a:pt x="22225" y="2157"/>
                    <a:pt x="22188" y="2022"/>
                    <a:pt x="22084" y="1961"/>
                  </a:cubicBezTo>
                  <a:cubicBezTo>
                    <a:pt x="22049" y="1942"/>
                    <a:pt x="22012" y="1933"/>
                    <a:pt x="21975" y="1933"/>
                  </a:cubicBezTo>
                  <a:close/>
                  <a:moveTo>
                    <a:pt x="7466" y="1947"/>
                  </a:moveTo>
                  <a:cubicBezTo>
                    <a:pt x="7428" y="1947"/>
                    <a:pt x="7390" y="1956"/>
                    <a:pt x="7355" y="1977"/>
                  </a:cubicBezTo>
                  <a:cubicBezTo>
                    <a:pt x="7250" y="2038"/>
                    <a:pt x="7214" y="2173"/>
                    <a:pt x="7276" y="2279"/>
                  </a:cubicBezTo>
                  <a:cubicBezTo>
                    <a:pt x="7315" y="2350"/>
                    <a:pt x="7388" y="2390"/>
                    <a:pt x="7466" y="2390"/>
                  </a:cubicBezTo>
                  <a:cubicBezTo>
                    <a:pt x="7505" y="2390"/>
                    <a:pt x="7542" y="2379"/>
                    <a:pt x="7577" y="2359"/>
                  </a:cubicBezTo>
                  <a:cubicBezTo>
                    <a:pt x="7683" y="2298"/>
                    <a:pt x="7718" y="2163"/>
                    <a:pt x="7657" y="2058"/>
                  </a:cubicBezTo>
                  <a:cubicBezTo>
                    <a:pt x="7616" y="1986"/>
                    <a:pt x="7542" y="1947"/>
                    <a:pt x="7466" y="1947"/>
                  </a:cubicBezTo>
                  <a:close/>
                  <a:moveTo>
                    <a:pt x="23246" y="2759"/>
                  </a:moveTo>
                  <a:cubicBezTo>
                    <a:pt x="23177" y="2759"/>
                    <a:pt x="23110" y="2790"/>
                    <a:pt x="23067" y="2849"/>
                  </a:cubicBezTo>
                  <a:cubicBezTo>
                    <a:pt x="22995" y="2951"/>
                    <a:pt x="23017" y="3087"/>
                    <a:pt x="23117" y="3158"/>
                  </a:cubicBezTo>
                  <a:cubicBezTo>
                    <a:pt x="23155" y="3188"/>
                    <a:pt x="23201" y="3201"/>
                    <a:pt x="23246" y="3201"/>
                  </a:cubicBezTo>
                  <a:cubicBezTo>
                    <a:pt x="23314" y="3201"/>
                    <a:pt x="23382" y="3170"/>
                    <a:pt x="23424" y="3108"/>
                  </a:cubicBezTo>
                  <a:cubicBezTo>
                    <a:pt x="23495" y="3010"/>
                    <a:pt x="23474" y="2873"/>
                    <a:pt x="23375" y="2800"/>
                  </a:cubicBezTo>
                  <a:cubicBezTo>
                    <a:pt x="23337" y="2772"/>
                    <a:pt x="23291" y="2759"/>
                    <a:pt x="23246" y="2759"/>
                  </a:cubicBezTo>
                  <a:close/>
                  <a:moveTo>
                    <a:pt x="6194" y="2777"/>
                  </a:moveTo>
                  <a:cubicBezTo>
                    <a:pt x="6149" y="2777"/>
                    <a:pt x="6103" y="2791"/>
                    <a:pt x="6064" y="2820"/>
                  </a:cubicBezTo>
                  <a:cubicBezTo>
                    <a:pt x="5965" y="2891"/>
                    <a:pt x="5943" y="3029"/>
                    <a:pt x="6014" y="3128"/>
                  </a:cubicBezTo>
                  <a:cubicBezTo>
                    <a:pt x="6056" y="3186"/>
                    <a:pt x="6122" y="3217"/>
                    <a:pt x="6185" y="3217"/>
                  </a:cubicBezTo>
                  <a:cubicBezTo>
                    <a:pt x="6187" y="3217"/>
                    <a:pt x="6189" y="3217"/>
                    <a:pt x="6191" y="3217"/>
                  </a:cubicBezTo>
                  <a:cubicBezTo>
                    <a:pt x="6237" y="3217"/>
                    <a:pt x="6283" y="3205"/>
                    <a:pt x="6321" y="3175"/>
                  </a:cubicBezTo>
                  <a:lnTo>
                    <a:pt x="6324" y="3175"/>
                  </a:lnTo>
                  <a:cubicBezTo>
                    <a:pt x="6422" y="3103"/>
                    <a:pt x="6443" y="2965"/>
                    <a:pt x="6371" y="2867"/>
                  </a:cubicBezTo>
                  <a:cubicBezTo>
                    <a:pt x="6328" y="2808"/>
                    <a:pt x="6262" y="2777"/>
                    <a:pt x="6194" y="2777"/>
                  </a:cubicBezTo>
                  <a:close/>
                  <a:moveTo>
                    <a:pt x="24427" y="3714"/>
                  </a:moveTo>
                  <a:cubicBezTo>
                    <a:pt x="24366" y="3714"/>
                    <a:pt x="24306" y="3739"/>
                    <a:pt x="24262" y="3788"/>
                  </a:cubicBezTo>
                  <a:cubicBezTo>
                    <a:pt x="24181" y="3878"/>
                    <a:pt x="24188" y="4016"/>
                    <a:pt x="24280" y="4099"/>
                  </a:cubicBezTo>
                  <a:cubicBezTo>
                    <a:pt x="24320" y="4137"/>
                    <a:pt x="24373" y="4156"/>
                    <a:pt x="24426" y="4156"/>
                  </a:cubicBezTo>
                  <a:cubicBezTo>
                    <a:pt x="24487" y="4156"/>
                    <a:pt x="24545" y="4132"/>
                    <a:pt x="24591" y="4082"/>
                  </a:cubicBezTo>
                  <a:cubicBezTo>
                    <a:pt x="24672" y="3992"/>
                    <a:pt x="24664" y="3853"/>
                    <a:pt x="24573" y="3770"/>
                  </a:cubicBezTo>
                  <a:cubicBezTo>
                    <a:pt x="24532" y="3733"/>
                    <a:pt x="24479" y="3714"/>
                    <a:pt x="24427" y="3714"/>
                  </a:cubicBezTo>
                  <a:close/>
                  <a:moveTo>
                    <a:pt x="5014" y="3735"/>
                  </a:moveTo>
                  <a:cubicBezTo>
                    <a:pt x="4961" y="3735"/>
                    <a:pt x="4909" y="3753"/>
                    <a:pt x="4867" y="3792"/>
                  </a:cubicBezTo>
                  <a:cubicBezTo>
                    <a:pt x="4777" y="3874"/>
                    <a:pt x="4768" y="4013"/>
                    <a:pt x="4851" y="4103"/>
                  </a:cubicBezTo>
                  <a:cubicBezTo>
                    <a:pt x="4894" y="4150"/>
                    <a:pt x="4955" y="4176"/>
                    <a:pt x="5015" y="4176"/>
                  </a:cubicBezTo>
                  <a:cubicBezTo>
                    <a:pt x="5068" y="4176"/>
                    <a:pt x="5121" y="4156"/>
                    <a:pt x="5163" y="4119"/>
                  </a:cubicBezTo>
                  <a:cubicBezTo>
                    <a:pt x="5254" y="4037"/>
                    <a:pt x="5262" y="3899"/>
                    <a:pt x="5179" y="3808"/>
                  </a:cubicBezTo>
                  <a:cubicBezTo>
                    <a:pt x="5134" y="3760"/>
                    <a:pt x="5074" y="3735"/>
                    <a:pt x="5014" y="3735"/>
                  </a:cubicBezTo>
                  <a:close/>
                  <a:moveTo>
                    <a:pt x="25501" y="4788"/>
                  </a:moveTo>
                  <a:cubicBezTo>
                    <a:pt x="25449" y="4788"/>
                    <a:pt x="25396" y="4806"/>
                    <a:pt x="25353" y="4844"/>
                  </a:cubicBezTo>
                  <a:cubicBezTo>
                    <a:pt x="25264" y="4926"/>
                    <a:pt x="25255" y="5064"/>
                    <a:pt x="25338" y="5155"/>
                  </a:cubicBezTo>
                  <a:cubicBezTo>
                    <a:pt x="25383" y="5204"/>
                    <a:pt x="25443" y="5228"/>
                    <a:pt x="25502" y="5228"/>
                  </a:cubicBezTo>
                  <a:cubicBezTo>
                    <a:pt x="25555" y="5228"/>
                    <a:pt x="25608" y="5209"/>
                    <a:pt x="25650" y="5171"/>
                  </a:cubicBezTo>
                  <a:cubicBezTo>
                    <a:pt x="25740" y="5090"/>
                    <a:pt x="25747" y="4952"/>
                    <a:pt x="25666" y="4859"/>
                  </a:cubicBezTo>
                  <a:cubicBezTo>
                    <a:pt x="25621" y="4812"/>
                    <a:pt x="25562" y="4788"/>
                    <a:pt x="25501" y="4788"/>
                  </a:cubicBezTo>
                  <a:close/>
                  <a:moveTo>
                    <a:pt x="3942" y="4808"/>
                  </a:moveTo>
                  <a:cubicBezTo>
                    <a:pt x="3882" y="4808"/>
                    <a:pt x="3822" y="4833"/>
                    <a:pt x="3779" y="4881"/>
                  </a:cubicBezTo>
                  <a:cubicBezTo>
                    <a:pt x="3696" y="4972"/>
                    <a:pt x="3704" y="5110"/>
                    <a:pt x="3794" y="5193"/>
                  </a:cubicBezTo>
                  <a:cubicBezTo>
                    <a:pt x="3838" y="5232"/>
                    <a:pt x="3887" y="5250"/>
                    <a:pt x="3941" y="5250"/>
                  </a:cubicBezTo>
                  <a:cubicBezTo>
                    <a:pt x="4002" y="5250"/>
                    <a:pt x="4063" y="5224"/>
                    <a:pt x="4105" y="5178"/>
                  </a:cubicBezTo>
                  <a:lnTo>
                    <a:pt x="4105" y="5176"/>
                  </a:lnTo>
                  <a:cubicBezTo>
                    <a:pt x="4186" y="5084"/>
                    <a:pt x="4181" y="4947"/>
                    <a:pt x="4090" y="4866"/>
                  </a:cubicBezTo>
                  <a:cubicBezTo>
                    <a:pt x="4047" y="4827"/>
                    <a:pt x="3994" y="4808"/>
                    <a:pt x="3942" y="4808"/>
                  </a:cubicBezTo>
                  <a:close/>
                  <a:moveTo>
                    <a:pt x="26459" y="5964"/>
                  </a:moveTo>
                  <a:cubicBezTo>
                    <a:pt x="26414" y="5964"/>
                    <a:pt x="26368" y="5978"/>
                    <a:pt x="26329" y="6007"/>
                  </a:cubicBezTo>
                  <a:cubicBezTo>
                    <a:pt x="26231" y="6078"/>
                    <a:pt x="26209" y="6217"/>
                    <a:pt x="26282" y="6316"/>
                  </a:cubicBezTo>
                  <a:cubicBezTo>
                    <a:pt x="26324" y="6374"/>
                    <a:pt x="26390" y="6405"/>
                    <a:pt x="26456" y="6405"/>
                  </a:cubicBezTo>
                  <a:cubicBezTo>
                    <a:pt x="26457" y="6405"/>
                    <a:pt x="26458" y="6405"/>
                    <a:pt x="26459" y="6405"/>
                  </a:cubicBezTo>
                  <a:cubicBezTo>
                    <a:pt x="26505" y="6405"/>
                    <a:pt x="26551" y="6390"/>
                    <a:pt x="26589" y="6363"/>
                  </a:cubicBezTo>
                  <a:cubicBezTo>
                    <a:pt x="26686" y="6291"/>
                    <a:pt x="26708" y="6152"/>
                    <a:pt x="26636" y="6053"/>
                  </a:cubicBezTo>
                  <a:cubicBezTo>
                    <a:pt x="26594" y="5995"/>
                    <a:pt x="26527" y="5964"/>
                    <a:pt x="26459" y="5964"/>
                  </a:cubicBezTo>
                  <a:close/>
                  <a:moveTo>
                    <a:pt x="2987" y="5989"/>
                  </a:moveTo>
                  <a:cubicBezTo>
                    <a:pt x="2919" y="5989"/>
                    <a:pt x="2851" y="6020"/>
                    <a:pt x="2808" y="6079"/>
                  </a:cubicBezTo>
                  <a:cubicBezTo>
                    <a:pt x="2738" y="6178"/>
                    <a:pt x="2759" y="6317"/>
                    <a:pt x="2857" y="6388"/>
                  </a:cubicBezTo>
                  <a:cubicBezTo>
                    <a:pt x="2894" y="6416"/>
                    <a:pt x="2938" y="6431"/>
                    <a:pt x="2982" y="6431"/>
                  </a:cubicBezTo>
                  <a:cubicBezTo>
                    <a:pt x="2984" y="6431"/>
                    <a:pt x="2986" y="6431"/>
                    <a:pt x="2987" y="6431"/>
                  </a:cubicBezTo>
                  <a:cubicBezTo>
                    <a:pt x="3055" y="6431"/>
                    <a:pt x="3123" y="6400"/>
                    <a:pt x="3165" y="6339"/>
                  </a:cubicBezTo>
                  <a:cubicBezTo>
                    <a:pt x="3238" y="6240"/>
                    <a:pt x="3215" y="6103"/>
                    <a:pt x="3117" y="6030"/>
                  </a:cubicBezTo>
                  <a:cubicBezTo>
                    <a:pt x="3077" y="6002"/>
                    <a:pt x="3032" y="5989"/>
                    <a:pt x="2987" y="5989"/>
                  </a:cubicBezTo>
                  <a:close/>
                  <a:moveTo>
                    <a:pt x="27290" y="7236"/>
                  </a:moveTo>
                  <a:cubicBezTo>
                    <a:pt x="27252" y="7236"/>
                    <a:pt x="27213" y="7246"/>
                    <a:pt x="27178" y="7267"/>
                  </a:cubicBezTo>
                  <a:cubicBezTo>
                    <a:pt x="27071" y="7327"/>
                    <a:pt x="27037" y="7463"/>
                    <a:pt x="27097" y="7567"/>
                  </a:cubicBezTo>
                  <a:cubicBezTo>
                    <a:pt x="27139" y="7638"/>
                    <a:pt x="27213" y="7677"/>
                    <a:pt x="27289" y="7678"/>
                  </a:cubicBezTo>
                  <a:cubicBezTo>
                    <a:pt x="27326" y="7678"/>
                    <a:pt x="27365" y="7670"/>
                    <a:pt x="27400" y="7649"/>
                  </a:cubicBezTo>
                  <a:cubicBezTo>
                    <a:pt x="27506" y="7587"/>
                    <a:pt x="27541" y="7453"/>
                    <a:pt x="27480" y="7346"/>
                  </a:cubicBezTo>
                  <a:cubicBezTo>
                    <a:pt x="27439" y="7276"/>
                    <a:pt x="27365" y="7236"/>
                    <a:pt x="27290" y="7236"/>
                  </a:cubicBezTo>
                  <a:close/>
                  <a:moveTo>
                    <a:pt x="2158" y="7263"/>
                  </a:moveTo>
                  <a:cubicBezTo>
                    <a:pt x="2082" y="7263"/>
                    <a:pt x="2008" y="7302"/>
                    <a:pt x="1967" y="7374"/>
                  </a:cubicBezTo>
                  <a:cubicBezTo>
                    <a:pt x="1906" y="7480"/>
                    <a:pt x="1941" y="7614"/>
                    <a:pt x="2048" y="7676"/>
                  </a:cubicBezTo>
                  <a:cubicBezTo>
                    <a:pt x="2085" y="7695"/>
                    <a:pt x="2121" y="7704"/>
                    <a:pt x="2158" y="7706"/>
                  </a:cubicBezTo>
                  <a:cubicBezTo>
                    <a:pt x="2235" y="7706"/>
                    <a:pt x="2309" y="7666"/>
                    <a:pt x="2350" y="7595"/>
                  </a:cubicBezTo>
                  <a:cubicBezTo>
                    <a:pt x="2410" y="7489"/>
                    <a:pt x="2373" y="7354"/>
                    <a:pt x="2269" y="7293"/>
                  </a:cubicBezTo>
                  <a:cubicBezTo>
                    <a:pt x="2234" y="7273"/>
                    <a:pt x="2196" y="7263"/>
                    <a:pt x="2158" y="7263"/>
                  </a:cubicBezTo>
                  <a:close/>
                  <a:moveTo>
                    <a:pt x="27982" y="8587"/>
                  </a:moveTo>
                  <a:cubicBezTo>
                    <a:pt x="27952" y="8587"/>
                    <a:pt x="27922" y="8593"/>
                    <a:pt x="27893" y="8606"/>
                  </a:cubicBezTo>
                  <a:cubicBezTo>
                    <a:pt x="27781" y="8655"/>
                    <a:pt x="27730" y="8787"/>
                    <a:pt x="27781" y="8899"/>
                  </a:cubicBezTo>
                  <a:cubicBezTo>
                    <a:pt x="27817" y="8979"/>
                    <a:pt x="27898" y="9028"/>
                    <a:pt x="27982" y="9028"/>
                  </a:cubicBezTo>
                  <a:cubicBezTo>
                    <a:pt x="28012" y="9028"/>
                    <a:pt x="28043" y="9023"/>
                    <a:pt x="28072" y="9009"/>
                  </a:cubicBezTo>
                  <a:cubicBezTo>
                    <a:pt x="28183" y="8959"/>
                    <a:pt x="28232" y="8829"/>
                    <a:pt x="28183" y="8718"/>
                  </a:cubicBezTo>
                  <a:cubicBezTo>
                    <a:pt x="28147" y="8635"/>
                    <a:pt x="28066" y="8587"/>
                    <a:pt x="27982" y="8587"/>
                  </a:cubicBezTo>
                  <a:close/>
                  <a:moveTo>
                    <a:pt x="1470" y="8615"/>
                  </a:moveTo>
                  <a:cubicBezTo>
                    <a:pt x="1386" y="8615"/>
                    <a:pt x="1305" y="8664"/>
                    <a:pt x="1268" y="8745"/>
                  </a:cubicBezTo>
                  <a:lnTo>
                    <a:pt x="1268" y="8748"/>
                  </a:lnTo>
                  <a:cubicBezTo>
                    <a:pt x="1219" y="8858"/>
                    <a:pt x="1268" y="8989"/>
                    <a:pt x="1380" y="9039"/>
                  </a:cubicBezTo>
                  <a:cubicBezTo>
                    <a:pt x="1406" y="9050"/>
                    <a:pt x="1434" y="9056"/>
                    <a:pt x="1464" y="9056"/>
                  </a:cubicBezTo>
                  <a:cubicBezTo>
                    <a:pt x="1466" y="9056"/>
                    <a:pt x="1468" y="9056"/>
                    <a:pt x="1470" y="9056"/>
                  </a:cubicBezTo>
                  <a:cubicBezTo>
                    <a:pt x="1556" y="9056"/>
                    <a:pt x="1635" y="9009"/>
                    <a:pt x="1671" y="8926"/>
                  </a:cubicBezTo>
                  <a:cubicBezTo>
                    <a:pt x="1723" y="8814"/>
                    <a:pt x="1671" y="8684"/>
                    <a:pt x="1559" y="8634"/>
                  </a:cubicBezTo>
                  <a:cubicBezTo>
                    <a:pt x="1530" y="8621"/>
                    <a:pt x="1500" y="8615"/>
                    <a:pt x="1470" y="8615"/>
                  </a:cubicBezTo>
                  <a:close/>
                  <a:moveTo>
                    <a:pt x="28527" y="10004"/>
                  </a:moveTo>
                  <a:cubicBezTo>
                    <a:pt x="28504" y="10004"/>
                    <a:pt x="28482" y="10008"/>
                    <a:pt x="28459" y="10015"/>
                  </a:cubicBezTo>
                  <a:cubicBezTo>
                    <a:pt x="28344" y="10052"/>
                    <a:pt x="28280" y="10178"/>
                    <a:pt x="28318" y="10294"/>
                  </a:cubicBezTo>
                  <a:cubicBezTo>
                    <a:pt x="28349" y="10385"/>
                    <a:pt x="28435" y="10446"/>
                    <a:pt x="28528" y="10446"/>
                  </a:cubicBezTo>
                  <a:cubicBezTo>
                    <a:pt x="28552" y="10446"/>
                    <a:pt x="28573" y="10442"/>
                    <a:pt x="28596" y="10435"/>
                  </a:cubicBezTo>
                  <a:cubicBezTo>
                    <a:pt x="28712" y="10398"/>
                    <a:pt x="28777" y="10271"/>
                    <a:pt x="28738" y="10156"/>
                  </a:cubicBezTo>
                  <a:cubicBezTo>
                    <a:pt x="28707" y="10063"/>
                    <a:pt x="28620" y="10004"/>
                    <a:pt x="28527" y="10004"/>
                  </a:cubicBezTo>
                  <a:close/>
                  <a:moveTo>
                    <a:pt x="926" y="10034"/>
                  </a:moveTo>
                  <a:cubicBezTo>
                    <a:pt x="833" y="10034"/>
                    <a:pt x="746" y="10094"/>
                    <a:pt x="715" y="10187"/>
                  </a:cubicBezTo>
                  <a:cubicBezTo>
                    <a:pt x="677" y="10302"/>
                    <a:pt x="742" y="10427"/>
                    <a:pt x="857" y="10466"/>
                  </a:cubicBezTo>
                  <a:cubicBezTo>
                    <a:pt x="879" y="10471"/>
                    <a:pt x="903" y="10476"/>
                    <a:pt x="925" y="10476"/>
                  </a:cubicBezTo>
                  <a:cubicBezTo>
                    <a:pt x="1019" y="10476"/>
                    <a:pt x="1105" y="10418"/>
                    <a:pt x="1135" y="10323"/>
                  </a:cubicBezTo>
                  <a:cubicBezTo>
                    <a:pt x="1174" y="10208"/>
                    <a:pt x="1110" y="10083"/>
                    <a:pt x="993" y="10045"/>
                  </a:cubicBezTo>
                  <a:cubicBezTo>
                    <a:pt x="971" y="10037"/>
                    <a:pt x="948" y="10034"/>
                    <a:pt x="926" y="10034"/>
                  </a:cubicBezTo>
                  <a:close/>
                  <a:moveTo>
                    <a:pt x="28924" y="11471"/>
                  </a:moveTo>
                  <a:cubicBezTo>
                    <a:pt x="28908" y="11471"/>
                    <a:pt x="28892" y="11473"/>
                    <a:pt x="28876" y="11476"/>
                  </a:cubicBezTo>
                  <a:cubicBezTo>
                    <a:pt x="28757" y="11500"/>
                    <a:pt x="28683" y="11617"/>
                    <a:pt x="28707" y="11737"/>
                  </a:cubicBezTo>
                  <a:cubicBezTo>
                    <a:pt x="28730" y="11840"/>
                    <a:pt x="28818" y="11911"/>
                    <a:pt x="28920" y="11911"/>
                  </a:cubicBezTo>
                  <a:cubicBezTo>
                    <a:pt x="28920" y="11911"/>
                    <a:pt x="28921" y="11911"/>
                    <a:pt x="28922" y="11911"/>
                  </a:cubicBezTo>
                  <a:cubicBezTo>
                    <a:pt x="28937" y="11911"/>
                    <a:pt x="28953" y="11909"/>
                    <a:pt x="28968" y="11908"/>
                  </a:cubicBezTo>
                  <a:cubicBezTo>
                    <a:pt x="29088" y="11882"/>
                    <a:pt x="29164" y="11764"/>
                    <a:pt x="29138" y="11644"/>
                  </a:cubicBezTo>
                  <a:cubicBezTo>
                    <a:pt x="29116" y="11541"/>
                    <a:pt x="29025" y="11471"/>
                    <a:pt x="28924" y="11471"/>
                  </a:cubicBezTo>
                  <a:close/>
                  <a:moveTo>
                    <a:pt x="532" y="11502"/>
                  </a:moveTo>
                  <a:cubicBezTo>
                    <a:pt x="431" y="11502"/>
                    <a:pt x="341" y="11573"/>
                    <a:pt x="318" y="11676"/>
                  </a:cubicBezTo>
                  <a:cubicBezTo>
                    <a:pt x="293" y="11796"/>
                    <a:pt x="370" y="11913"/>
                    <a:pt x="489" y="11939"/>
                  </a:cubicBezTo>
                  <a:cubicBezTo>
                    <a:pt x="505" y="11940"/>
                    <a:pt x="519" y="11943"/>
                    <a:pt x="535" y="11943"/>
                  </a:cubicBezTo>
                  <a:cubicBezTo>
                    <a:pt x="635" y="11943"/>
                    <a:pt x="728" y="11872"/>
                    <a:pt x="750" y="11768"/>
                  </a:cubicBezTo>
                  <a:cubicBezTo>
                    <a:pt x="774" y="11649"/>
                    <a:pt x="698" y="11530"/>
                    <a:pt x="578" y="11507"/>
                  </a:cubicBezTo>
                  <a:cubicBezTo>
                    <a:pt x="563" y="11504"/>
                    <a:pt x="547" y="11502"/>
                    <a:pt x="532" y="11502"/>
                  </a:cubicBezTo>
                  <a:close/>
                  <a:moveTo>
                    <a:pt x="29160" y="12969"/>
                  </a:moveTo>
                  <a:cubicBezTo>
                    <a:pt x="29153" y="12969"/>
                    <a:pt x="29145" y="12969"/>
                    <a:pt x="29138" y="12970"/>
                  </a:cubicBezTo>
                  <a:cubicBezTo>
                    <a:pt x="29015" y="12984"/>
                    <a:pt x="28928" y="13091"/>
                    <a:pt x="28942" y="13214"/>
                  </a:cubicBezTo>
                  <a:cubicBezTo>
                    <a:pt x="28953" y="13327"/>
                    <a:pt x="29048" y="13411"/>
                    <a:pt x="29159" y="13411"/>
                  </a:cubicBezTo>
                  <a:cubicBezTo>
                    <a:pt x="29160" y="13411"/>
                    <a:pt x="29161" y="13411"/>
                    <a:pt x="29161" y="13411"/>
                  </a:cubicBezTo>
                  <a:cubicBezTo>
                    <a:pt x="29170" y="13411"/>
                    <a:pt x="29177" y="13411"/>
                    <a:pt x="29185" y="13409"/>
                  </a:cubicBezTo>
                  <a:cubicBezTo>
                    <a:pt x="29305" y="13397"/>
                    <a:pt x="29393" y="13288"/>
                    <a:pt x="29381" y="13165"/>
                  </a:cubicBezTo>
                  <a:cubicBezTo>
                    <a:pt x="29368" y="13053"/>
                    <a:pt x="29272" y="12969"/>
                    <a:pt x="29160" y="12969"/>
                  </a:cubicBezTo>
                  <a:close/>
                  <a:moveTo>
                    <a:pt x="298" y="13003"/>
                  </a:moveTo>
                  <a:cubicBezTo>
                    <a:pt x="188" y="13003"/>
                    <a:pt x="92" y="13087"/>
                    <a:pt x="79" y="13200"/>
                  </a:cubicBezTo>
                  <a:cubicBezTo>
                    <a:pt x="68" y="13323"/>
                    <a:pt x="156" y="13430"/>
                    <a:pt x="278" y="13442"/>
                  </a:cubicBezTo>
                  <a:cubicBezTo>
                    <a:pt x="286" y="13443"/>
                    <a:pt x="293" y="13443"/>
                    <a:pt x="300" y="13444"/>
                  </a:cubicBezTo>
                  <a:cubicBezTo>
                    <a:pt x="410" y="13444"/>
                    <a:pt x="506" y="13360"/>
                    <a:pt x="518" y="13246"/>
                  </a:cubicBezTo>
                  <a:cubicBezTo>
                    <a:pt x="532" y="13124"/>
                    <a:pt x="444" y="13017"/>
                    <a:pt x="322" y="13004"/>
                  </a:cubicBezTo>
                  <a:cubicBezTo>
                    <a:pt x="314" y="13003"/>
                    <a:pt x="306" y="13003"/>
                    <a:pt x="298" y="13003"/>
                  </a:cubicBezTo>
                  <a:close/>
                  <a:moveTo>
                    <a:pt x="29244" y="14487"/>
                  </a:moveTo>
                  <a:cubicBezTo>
                    <a:pt x="29244" y="14487"/>
                    <a:pt x="29243" y="14487"/>
                    <a:pt x="29242" y="14487"/>
                  </a:cubicBezTo>
                  <a:cubicBezTo>
                    <a:pt x="29119" y="14487"/>
                    <a:pt x="29020" y="14584"/>
                    <a:pt x="29020" y="14706"/>
                  </a:cubicBezTo>
                  <a:cubicBezTo>
                    <a:pt x="29021" y="14829"/>
                    <a:pt x="29120" y="14927"/>
                    <a:pt x="29242" y="14927"/>
                  </a:cubicBezTo>
                  <a:cubicBezTo>
                    <a:pt x="29363" y="14927"/>
                    <a:pt x="29462" y="14828"/>
                    <a:pt x="29461" y="14706"/>
                  </a:cubicBezTo>
                  <a:cubicBezTo>
                    <a:pt x="29461" y="14586"/>
                    <a:pt x="29365" y="14487"/>
                    <a:pt x="29244" y="14487"/>
                  </a:cubicBezTo>
                  <a:close/>
                  <a:moveTo>
                    <a:pt x="223" y="14518"/>
                  </a:moveTo>
                  <a:cubicBezTo>
                    <a:pt x="100" y="14518"/>
                    <a:pt x="1" y="14616"/>
                    <a:pt x="1" y="14740"/>
                  </a:cubicBezTo>
                  <a:cubicBezTo>
                    <a:pt x="1" y="14861"/>
                    <a:pt x="101" y="14959"/>
                    <a:pt x="223" y="14959"/>
                  </a:cubicBezTo>
                  <a:cubicBezTo>
                    <a:pt x="343" y="14959"/>
                    <a:pt x="441" y="14860"/>
                    <a:pt x="441" y="14737"/>
                  </a:cubicBezTo>
                  <a:cubicBezTo>
                    <a:pt x="441" y="14616"/>
                    <a:pt x="344" y="14518"/>
                    <a:pt x="223" y="14518"/>
                  </a:cubicBezTo>
                  <a:close/>
                  <a:moveTo>
                    <a:pt x="29168" y="16001"/>
                  </a:moveTo>
                  <a:cubicBezTo>
                    <a:pt x="29055" y="16001"/>
                    <a:pt x="28958" y="16086"/>
                    <a:pt x="28946" y="16201"/>
                  </a:cubicBezTo>
                  <a:cubicBezTo>
                    <a:pt x="28933" y="16323"/>
                    <a:pt x="29021" y="16431"/>
                    <a:pt x="29144" y="16442"/>
                  </a:cubicBezTo>
                  <a:cubicBezTo>
                    <a:pt x="29151" y="16443"/>
                    <a:pt x="29159" y="16443"/>
                    <a:pt x="29166" y="16445"/>
                  </a:cubicBezTo>
                  <a:cubicBezTo>
                    <a:pt x="29278" y="16445"/>
                    <a:pt x="29373" y="16360"/>
                    <a:pt x="29384" y="16246"/>
                  </a:cubicBezTo>
                  <a:cubicBezTo>
                    <a:pt x="29399" y="16125"/>
                    <a:pt x="29309" y="16017"/>
                    <a:pt x="29189" y="16002"/>
                  </a:cubicBezTo>
                  <a:cubicBezTo>
                    <a:pt x="29182" y="16001"/>
                    <a:pt x="29175" y="16001"/>
                    <a:pt x="29168" y="16001"/>
                  </a:cubicBezTo>
                  <a:close/>
                  <a:moveTo>
                    <a:pt x="303" y="16035"/>
                  </a:moveTo>
                  <a:cubicBezTo>
                    <a:pt x="295" y="16035"/>
                    <a:pt x="287" y="16035"/>
                    <a:pt x="279" y="16036"/>
                  </a:cubicBezTo>
                  <a:cubicBezTo>
                    <a:pt x="157" y="16048"/>
                    <a:pt x="69" y="16156"/>
                    <a:pt x="80" y="16277"/>
                  </a:cubicBezTo>
                  <a:cubicBezTo>
                    <a:pt x="93" y="16390"/>
                    <a:pt x="189" y="16474"/>
                    <a:pt x="301" y="16474"/>
                  </a:cubicBezTo>
                  <a:cubicBezTo>
                    <a:pt x="309" y="16474"/>
                    <a:pt x="317" y="16474"/>
                    <a:pt x="324" y="16473"/>
                  </a:cubicBezTo>
                  <a:cubicBezTo>
                    <a:pt x="446" y="16462"/>
                    <a:pt x="532" y="16354"/>
                    <a:pt x="520" y="16232"/>
                  </a:cubicBezTo>
                  <a:cubicBezTo>
                    <a:pt x="510" y="16118"/>
                    <a:pt x="414" y="16035"/>
                    <a:pt x="303" y="16035"/>
                  </a:cubicBezTo>
                  <a:close/>
                  <a:moveTo>
                    <a:pt x="28932" y="17501"/>
                  </a:moveTo>
                  <a:cubicBezTo>
                    <a:pt x="28830" y="17501"/>
                    <a:pt x="28738" y="17572"/>
                    <a:pt x="28715" y="17676"/>
                  </a:cubicBezTo>
                  <a:cubicBezTo>
                    <a:pt x="28692" y="17797"/>
                    <a:pt x="28767" y="17914"/>
                    <a:pt x="28887" y="17940"/>
                  </a:cubicBezTo>
                  <a:cubicBezTo>
                    <a:pt x="28898" y="17941"/>
                    <a:pt x="28909" y="17943"/>
                    <a:pt x="28919" y="17943"/>
                  </a:cubicBezTo>
                  <a:cubicBezTo>
                    <a:pt x="28923" y="17943"/>
                    <a:pt x="28927" y="17943"/>
                    <a:pt x="28931" y="17942"/>
                  </a:cubicBezTo>
                  <a:cubicBezTo>
                    <a:pt x="29034" y="17942"/>
                    <a:pt x="29125" y="17869"/>
                    <a:pt x="29149" y="17766"/>
                  </a:cubicBezTo>
                  <a:lnTo>
                    <a:pt x="29148" y="17766"/>
                  </a:lnTo>
                  <a:cubicBezTo>
                    <a:pt x="29172" y="17648"/>
                    <a:pt x="29096" y="17531"/>
                    <a:pt x="28977" y="17505"/>
                  </a:cubicBezTo>
                  <a:cubicBezTo>
                    <a:pt x="28962" y="17502"/>
                    <a:pt x="28947" y="17501"/>
                    <a:pt x="28932" y="17501"/>
                  </a:cubicBezTo>
                  <a:close/>
                  <a:moveTo>
                    <a:pt x="537" y="17532"/>
                  </a:moveTo>
                  <a:cubicBezTo>
                    <a:pt x="522" y="17532"/>
                    <a:pt x="506" y="17534"/>
                    <a:pt x="490" y="17537"/>
                  </a:cubicBezTo>
                  <a:cubicBezTo>
                    <a:pt x="373" y="17563"/>
                    <a:pt x="296" y="17682"/>
                    <a:pt x="322" y="17801"/>
                  </a:cubicBezTo>
                  <a:cubicBezTo>
                    <a:pt x="344" y="17905"/>
                    <a:pt x="436" y="17976"/>
                    <a:pt x="537" y="17976"/>
                  </a:cubicBezTo>
                  <a:cubicBezTo>
                    <a:pt x="551" y="17976"/>
                    <a:pt x="567" y="17973"/>
                    <a:pt x="583" y="17970"/>
                  </a:cubicBezTo>
                  <a:cubicBezTo>
                    <a:pt x="703" y="17945"/>
                    <a:pt x="780" y="17828"/>
                    <a:pt x="754" y="17709"/>
                  </a:cubicBezTo>
                  <a:cubicBezTo>
                    <a:pt x="731" y="17604"/>
                    <a:pt x="639" y="17532"/>
                    <a:pt x="537" y="17532"/>
                  </a:cubicBezTo>
                  <a:close/>
                  <a:moveTo>
                    <a:pt x="28541" y="18970"/>
                  </a:moveTo>
                  <a:cubicBezTo>
                    <a:pt x="28449" y="18970"/>
                    <a:pt x="28364" y="19030"/>
                    <a:pt x="28334" y="19122"/>
                  </a:cubicBezTo>
                  <a:cubicBezTo>
                    <a:pt x="28295" y="19238"/>
                    <a:pt x="28360" y="19363"/>
                    <a:pt x="28475" y="19401"/>
                  </a:cubicBezTo>
                  <a:cubicBezTo>
                    <a:pt x="28493" y="19407"/>
                    <a:pt x="28511" y="19410"/>
                    <a:pt x="28529" y="19410"/>
                  </a:cubicBezTo>
                  <a:cubicBezTo>
                    <a:pt x="28533" y="19410"/>
                    <a:pt x="28538" y="19410"/>
                    <a:pt x="28542" y="19410"/>
                  </a:cubicBezTo>
                  <a:cubicBezTo>
                    <a:pt x="28634" y="19410"/>
                    <a:pt x="28721" y="19352"/>
                    <a:pt x="28752" y="19257"/>
                  </a:cubicBezTo>
                  <a:cubicBezTo>
                    <a:pt x="28790" y="19142"/>
                    <a:pt x="28728" y="19019"/>
                    <a:pt x="28610" y="18981"/>
                  </a:cubicBezTo>
                  <a:cubicBezTo>
                    <a:pt x="28587" y="18974"/>
                    <a:pt x="28564" y="18970"/>
                    <a:pt x="28541" y="18970"/>
                  </a:cubicBezTo>
                  <a:close/>
                  <a:moveTo>
                    <a:pt x="930" y="19000"/>
                  </a:moveTo>
                  <a:cubicBezTo>
                    <a:pt x="908" y="19000"/>
                    <a:pt x="885" y="19003"/>
                    <a:pt x="863" y="19010"/>
                  </a:cubicBezTo>
                  <a:cubicBezTo>
                    <a:pt x="747" y="19049"/>
                    <a:pt x="684" y="19174"/>
                    <a:pt x="722" y="19289"/>
                  </a:cubicBezTo>
                  <a:cubicBezTo>
                    <a:pt x="750" y="19382"/>
                    <a:pt x="838" y="19443"/>
                    <a:pt x="931" y="19443"/>
                  </a:cubicBezTo>
                  <a:cubicBezTo>
                    <a:pt x="954" y="19443"/>
                    <a:pt x="977" y="19439"/>
                    <a:pt x="1001" y="19430"/>
                  </a:cubicBezTo>
                  <a:cubicBezTo>
                    <a:pt x="1116" y="19393"/>
                    <a:pt x="1179" y="19268"/>
                    <a:pt x="1142" y="19152"/>
                  </a:cubicBezTo>
                  <a:cubicBezTo>
                    <a:pt x="1112" y="19059"/>
                    <a:pt x="1024" y="19000"/>
                    <a:pt x="930" y="19000"/>
                  </a:cubicBezTo>
                  <a:close/>
                  <a:moveTo>
                    <a:pt x="28002" y="20389"/>
                  </a:moveTo>
                  <a:cubicBezTo>
                    <a:pt x="27917" y="20389"/>
                    <a:pt x="27837" y="20439"/>
                    <a:pt x="27800" y="20522"/>
                  </a:cubicBezTo>
                  <a:cubicBezTo>
                    <a:pt x="27749" y="20632"/>
                    <a:pt x="27800" y="20762"/>
                    <a:pt x="27911" y="20812"/>
                  </a:cubicBezTo>
                  <a:cubicBezTo>
                    <a:pt x="27940" y="20823"/>
                    <a:pt x="27967" y="20830"/>
                    <a:pt x="27994" y="20830"/>
                  </a:cubicBezTo>
                  <a:cubicBezTo>
                    <a:pt x="27996" y="20830"/>
                    <a:pt x="27998" y="20830"/>
                    <a:pt x="28000" y="20830"/>
                  </a:cubicBezTo>
                  <a:cubicBezTo>
                    <a:pt x="28085" y="20830"/>
                    <a:pt x="28168" y="20782"/>
                    <a:pt x="28202" y="20699"/>
                  </a:cubicBezTo>
                  <a:cubicBezTo>
                    <a:pt x="28252" y="20587"/>
                    <a:pt x="28202" y="20456"/>
                    <a:pt x="28091" y="20408"/>
                  </a:cubicBezTo>
                  <a:cubicBezTo>
                    <a:pt x="28062" y="20395"/>
                    <a:pt x="28032" y="20389"/>
                    <a:pt x="28002" y="20389"/>
                  </a:cubicBezTo>
                  <a:close/>
                  <a:moveTo>
                    <a:pt x="1475" y="20419"/>
                  </a:moveTo>
                  <a:cubicBezTo>
                    <a:pt x="1445" y="20419"/>
                    <a:pt x="1415" y="20426"/>
                    <a:pt x="1385" y="20439"/>
                  </a:cubicBezTo>
                  <a:cubicBezTo>
                    <a:pt x="1273" y="20486"/>
                    <a:pt x="1225" y="20618"/>
                    <a:pt x="1273" y="20730"/>
                  </a:cubicBezTo>
                  <a:lnTo>
                    <a:pt x="1273" y="20727"/>
                  </a:lnTo>
                  <a:cubicBezTo>
                    <a:pt x="1312" y="20809"/>
                    <a:pt x="1392" y="20859"/>
                    <a:pt x="1475" y="20860"/>
                  </a:cubicBezTo>
                  <a:cubicBezTo>
                    <a:pt x="1505" y="20860"/>
                    <a:pt x="1536" y="20854"/>
                    <a:pt x="1566" y="20841"/>
                  </a:cubicBezTo>
                  <a:cubicBezTo>
                    <a:pt x="1676" y="20791"/>
                    <a:pt x="1727" y="20662"/>
                    <a:pt x="1677" y="20550"/>
                  </a:cubicBezTo>
                  <a:cubicBezTo>
                    <a:pt x="1639" y="20468"/>
                    <a:pt x="1559" y="20419"/>
                    <a:pt x="1475" y="20419"/>
                  </a:cubicBezTo>
                  <a:close/>
                  <a:moveTo>
                    <a:pt x="27312" y="21743"/>
                  </a:moveTo>
                  <a:cubicBezTo>
                    <a:pt x="27236" y="21743"/>
                    <a:pt x="27162" y="21782"/>
                    <a:pt x="27121" y="21853"/>
                  </a:cubicBezTo>
                  <a:cubicBezTo>
                    <a:pt x="27060" y="21959"/>
                    <a:pt x="27097" y="22094"/>
                    <a:pt x="27201" y="22155"/>
                  </a:cubicBezTo>
                  <a:cubicBezTo>
                    <a:pt x="27237" y="22174"/>
                    <a:pt x="27274" y="22185"/>
                    <a:pt x="27313" y="22185"/>
                  </a:cubicBezTo>
                  <a:cubicBezTo>
                    <a:pt x="27388" y="22185"/>
                    <a:pt x="27461" y="22146"/>
                    <a:pt x="27504" y="22075"/>
                  </a:cubicBezTo>
                  <a:cubicBezTo>
                    <a:pt x="27564" y="21969"/>
                    <a:pt x="27527" y="21834"/>
                    <a:pt x="27423" y="21773"/>
                  </a:cubicBezTo>
                  <a:cubicBezTo>
                    <a:pt x="27388" y="21752"/>
                    <a:pt x="27349" y="21743"/>
                    <a:pt x="27312" y="21743"/>
                  </a:cubicBezTo>
                  <a:close/>
                  <a:moveTo>
                    <a:pt x="2167" y="21771"/>
                  </a:moveTo>
                  <a:cubicBezTo>
                    <a:pt x="2129" y="21771"/>
                    <a:pt x="2091" y="21780"/>
                    <a:pt x="2057" y="21801"/>
                  </a:cubicBezTo>
                  <a:cubicBezTo>
                    <a:pt x="1951" y="21862"/>
                    <a:pt x="1914" y="21995"/>
                    <a:pt x="1977" y="22100"/>
                  </a:cubicBezTo>
                  <a:cubicBezTo>
                    <a:pt x="2015" y="22171"/>
                    <a:pt x="2090" y="22209"/>
                    <a:pt x="2165" y="22210"/>
                  </a:cubicBezTo>
                  <a:cubicBezTo>
                    <a:pt x="2204" y="22210"/>
                    <a:pt x="2242" y="22203"/>
                    <a:pt x="2276" y="22181"/>
                  </a:cubicBezTo>
                  <a:cubicBezTo>
                    <a:pt x="2382" y="22120"/>
                    <a:pt x="2418" y="21985"/>
                    <a:pt x="2356" y="21882"/>
                  </a:cubicBezTo>
                  <a:cubicBezTo>
                    <a:pt x="2317" y="21810"/>
                    <a:pt x="2243" y="21771"/>
                    <a:pt x="2167" y="21771"/>
                  </a:cubicBezTo>
                  <a:close/>
                  <a:moveTo>
                    <a:pt x="26486" y="23017"/>
                  </a:moveTo>
                  <a:cubicBezTo>
                    <a:pt x="26417" y="23017"/>
                    <a:pt x="26350" y="23048"/>
                    <a:pt x="26307" y="23108"/>
                  </a:cubicBezTo>
                  <a:cubicBezTo>
                    <a:pt x="26236" y="23208"/>
                    <a:pt x="26257" y="23345"/>
                    <a:pt x="26356" y="23416"/>
                  </a:cubicBezTo>
                  <a:cubicBezTo>
                    <a:pt x="26395" y="23444"/>
                    <a:pt x="26438" y="23458"/>
                    <a:pt x="26481" y="23458"/>
                  </a:cubicBezTo>
                  <a:cubicBezTo>
                    <a:pt x="26482" y="23458"/>
                    <a:pt x="26484" y="23458"/>
                    <a:pt x="26485" y="23458"/>
                  </a:cubicBezTo>
                  <a:cubicBezTo>
                    <a:pt x="26555" y="23458"/>
                    <a:pt x="26620" y="23427"/>
                    <a:pt x="26666" y="23366"/>
                  </a:cubicBezTo>
                  <a:cubicBezTo>
                    <a:pt x="26736" y="23268"/>
                    <a:pt x="26715" y="23132"/>
                    <a:pt x="26617" y="23059"/>
                  </a:cubicBezTo>
                  <a:cubicBezTo>
                    <a:pt x="26577" y="23031"/>
                    <a:pt x="26531" y="23017"/>
                    <a:pt x="26486" y="23017"/>
                  </a:cubicBezTo>
                  <a:close/>
                  <a:moveTo>
                    <a:pt x="2996" y="23041"/>
                  </a:moveTo>
                  <a:cubicBezTo>
                    <a:pt x="2950" y="23041"/>
                    <a:pt x="2904" y="23055"/>
                    <a:pt x="2865" y="23084"/>
                  </a:cubicBezTo>
                  <a:cubicBezTo>
                    <a:pt x="2766" y="23154"/>
                    <a:pt x="2745" y="23293"/>
                    <a:pt x="2816" y="23392"/>
                  </a:cubicBezTo>
                  <a:cubicBezTo>
                    <a:pt x="2857" y="23450"/>
                    <a:pt x="2923" y="23481"/>
                    <a:pt x="2988" y="23481"/>
                  </a:cubicBezTo>
                  <a:cubicBezTo>
                    <a:pt x="2990" y="23481"/>
                    <a:pt x="2992" y="23481"/>
                    <a:pt x="2994" y="23481"/>
                  </a:cubicBezTo>
                  <a:cubicBezTo>
                    <a:pt x="3040" y="23481"/>
                    <a:pt x="3086" y="23468"/>
                    <a:pt x="3124" y="23440"/>
                  </a:cubicBezTo>
                  <a:cubicBezTo>
                    <a:pt x="3224" y="23367"/>
                    <a:pt x="3246" y="23230"/>
                    <a:pt x="3174" y="23131"/>
                  </a:cubicBezTo>
                  <a:cubicBezTo>
                    <a:pt x="3131" y="23072"/>
                    <a:pt x="3064" y="23041"/>
                    <a:pt x="2996" y="23041"/>
                  </a:cubicBezTo>
                  <a:close/>
                  <a:moveTo>
                    <a:pt x="25533" y="24198"/>
                  </a:moveTo>
                  <a:cubicBezTo>
                    <a:pt x="25473" y="24198"/>
                    <a:pt x="25412" y="24223"/>
                    <a:pt x="25368" y="24272"/>
                  </a:cubicBezTo>
                  <a:cubicBezTo>
                    <a:pt x="25287" y="24363"/>
                    <a:pt x="25295" y="24502"/>
                    <a:pt x="25386" y="24583"/>
                  </a:cubicBezTo>
                  <a:cubicBezTo>
                    <a:pt x="25426" y="24622"/>
                    <a:pt x="25479" y="24640"/>
                    <a:pt x="25533" y="24640"/>
                  </a:cubicBezTo>
                  <a:cubicBezTo>
                    <a:pt x="25593" y="24640"/>
                    <a:pt x="25652" y="24616"/>
                    <a:pt x="25697" y="24566"/>
                  </a:cubicBezTo>
                  <a:cubicBezTo>
                    <a:pt x="25778" y="24475"/>
                    <a:pt x="25769" y="24336"/>
                    <a:pt x="25679" y="24255"/>
                  </a:cubicBezTo>
                  <a:cubicBezTo>
                    <a:pt x="25638" y="24217"/>
                    <a:pt x="25585" y="24198"/>
                    <a:pt x="25533" y="24198"/>
                  </a:cubicBezTo>
                  <a:close/>
                  <a:moveTo>
                    <a:pt x="3951" y="24221"/>
                  </a:moveTo>
                  <a:cubicBezTo>
                    <a:pt x="3899" y="24221"/>
                    <a:pt x="3846" y="24240"/>
                    <a:pt x="3803" y="24278"/>
                  </a:cubicBezTo>
                  <a:cubicBezTo>
                    <a:pt x="3714" y="24359"/>
                    <a:pt x="3705" y="24498"/>
                    <a:pt x="3788" y="24589"/>
                  </a:cubicBezTo>
                  <a:cubicBezTo>
                    <a:pt x="3832" y="24638"/>
                    <a:pt x="3891" y="24662"/>
                    <a:pt x="3952" y="24662"/>
                  </a:cubicBezTo>
                  <a:cubicBezTo>
                    <a:pt x="4004" y="24662"/>
                    <a:pt x="4057" y="24644"/>
                    <a:pt x="4098" y="24607"/>
                  </a:cubicBezTo>
                  <a:cubicBezTo>
                    <a:pt x="4187" y="24526"/>
                    <a:pt x="4197" y="24387"/>
                    <a:pt x="4114" y="24295"/>
                  </a:cubicBezTo>
                  <a:cubicBezTo>
                    <a:pt x="4070" y="24246"/>
                    <a:pt x="4011" y="24221"/>
                    <a:pt x="3951" y="24221"/>
                  </a:cubicBezTo>
                  <a:close/>
                  <a:moveTo>
                    <a:pt x="24459" y="25276"/>
                  </a:moveTo>
                  <a:cubicBezTo>
                    <a:pt x="24407" y="25276"/>
                    <a:pt x="24354" y="25294"/>
                    <a:pt x="24312" y="25333"/>
                  </a:cubicBezTo>
                  <a:cubicBezTo>
                    <a:pt x="24223" y="25414"/>
                    <a:pt x="24213" y="25553"/>
                    <a:pt x="24296" y="25644"/>
                  </a:cubicBezTo>
                  <a:cubicBezTo>
                    <a:pt x="24340" y="25691"/>
                    <a:pt x="24400" y="25717"/>
                    <a:pt x="24459" y="25717"/>
                  </a:cubicBezTo>
                  <a:cubicBezTo>
                    <a:pt x="24512" y="25717"/>
                    <a:pt x="24565" y="25698"/>
                    <a:pt x="24608" y="25659"/>
                  </a:cubicBezTo>
                  <a:cubicBezTo>
                    <a:pt x="24698" y="25579"/>
                    <a:pt x="24704" y="25440"/>
                    <a:pt x="24623" y="25348"/>
                  </a:cubicBezTo>
                  <a:cubicBezTo>
                    <a:pt x="24580" y="25300"/>
                    <a:pt x="24520" y="25276"/>
                    <a:pt x="24459" y="25276"/>
                  </a:cubicBezTo>
                  <a:close/>
                  <a:moveTo>
                    <a:pt x="5026" y="25295"/>
                  </a:moveTo>
                  <a:cubicBezTo>
                    <a:pt x="4966" y="25295"/>
                    <a:pt x="4906" y="25320"/>
                    <a:pt x="4861" y="25368"/>
                  </a:cubicBezTo>
                  <a:cubicBezTo>
                    <a:pt x="4778" y="25457"/>
                    <a:pt x="4787" y="25596"/>
                    <a:pt x="4877" y="25679"/>
                  </a:cubicBezTo>
                  <a:cubicBezTo>
                    <a:pt x="4920" y="25717"/>
                    <a:pt x="4973" y="25736"/>
                    <a:pt x="5023" y="25736"/>
                  </a:cubicBezTo>
                  <a:cubicBezTo>
                    <a:pt x="5084" y="25736"/>
                    <a:pt x="5146" y="25711"/>
                    <a:pt x="5188" y="25663"/>
                  </a:cubicBezTo>
                  <a:cubicBezTo>
                    <a:pt x="5271" y="25571"/>
                    <a:pt x="5264" y="25433"/>
                    <a:pt x="5173" y="25352"/>
                  </a:cubicBezTo>
                  <a:cubicBezTo>
                    <a:pt x="5131" y="25314"/>
                    <a:pt x="5079" y="25295"/>
                    <a:pt x="5026" y="25295"/>
                  </a:cubicBezTo>
                  <a:close/>
                  <a:moveTo>
                    <a:pt x="23285" y="26232"/>
                  </a:moveTo>
                  <a:cubicBezTo>
                    <a:pt x="23240" y="26232"/>
                    <a:pt x="23194" y="26246"/>
                    <a:pt x="23154" y="26275"/>
                  </a:cubicBezTo>
                  <a:cubicBezTo>
                    <a:pt x="23055" y="26347"/>
                    <a:pt x="23033" y="26484"/>
                    <a:pt x="23106" y="26583"/>
                  </a:cubicBezTo>
                  <a:cubicBezTo>
                    <a:pt x="23147" y="26642"/>
                    <a:pt x="23212" y="26673"/>
                    <a:pt x="23281" y="26673"/>
                  </a:cubicBezTo>
                  <a:cubicBezTo>
                    <a:pt x="23282" y="26673"/>
                    <a:pt x="23283" y="26673"/>
                    <a:pt x="23284" y="26673"/>
                  </a:cubicBezTo>
                  <a:cubicBezTo>
                    <a:pt x="23330" y="26673"/>
                    <a:pt x="23375" y="26658"/>
                    <a:pt x="23414" y="26631"/>
                  </a:cubicBezTo>
                  <a:cubicBezTo>
                    <a:pt x="23512" y="26559"/>
                    <a:pt x="23533" y="26420"/>
                    <a:pt x="23462" y="26321"/>
                  </a:cubicBezTo>
                  <a:cubicBezTo>
                    <a:pt x="23420" y="26263"/>
                    <a:pt x="23353" y="26232"/>
                    <a:pt x="23285" y="26232"/>
                  </a:cubicBezTo>
                  <a:close/>
                  <a:moveTo>
                    <a:pt x="6205" y="26251"/>
                  </a:moveTo>
                  <a:cubicBezTo>
                    <a:pt x="6137" y="26251"/>
                    <a:pt x="6070" y="26283"/>
                    <a:pt x="6026" y="26343"/>
                  </a:cubicBezTo>
                  <a:cubicBezTo>
                    <a:pt x="5956" y="26441"/>
                    <a:pt x="5977" y="26578"/>
                    <a:pt x="6075" y="26650"/>
                  </a:cubicBezTo>
                  <a:cubicBezTo>
                    <a:pt x="6115" y="26678"/>
                    <a:pt x="6159" y="26691"/>
                    <a:pt x="6205" y="26692"/>
                  </a:cubicBezTo>
                  <a:cubicBezTo>
                    <a:pt x="6273" y="26692"/>
                    <a:pt x="6341" y="26659"/>
                    <a:pt x="6384" y="26601"/>
                  </a:cubicBezTo>
                  <a:cubicBezTo>
                    <a:pt x="6457" y="26504"/>
                    <a:pt x="6433" y="26364"/>
                    <a:pt x="6334" y="26294"/>
                  </a:cubicBezTo>
                  <a:cubicBezTo>
                    <a:pt x="6295" y="26265"/>
                    <a:pt x="6250" y="26251"/>
                    <a:pt x="6205" y="26251"/>
                  </a:cubicBezTo>
                  <a:close/>
                  <a:moveTo>
                    <a:pt x="22012" y="27063"/>
                  </a:moveTo>
                  <a:cubicBezTo>
                    <a:pt x="21975" y="27063"/>
                    <a:pt x="21937" y="27073"/>
                    <a:pt x="21902" y="27093"/>
                  </a:cubicBezTo>
                  <a:cubicBezTo>
                    <a:pt x="21796" y="27153"/>
                    <a:pt x="21760" y="27288"/>
                    <a:pt x="21821" y="27395"/>
                  </a:cubicBezTo>
                  <a:cubicBezTo>
                    <a:pt x="21862" y="27466"/>
                    <a:pt x="21934" y="27504"/>
                    <a:pt x="22008" y="27504"/>
                  </a:cubicBezTo>
                  <a:cubicBezTo>
                    <a:pt x="22009" y="27504"/>
                    <a:pt x="22010" y="27504"/>
                    <a:pt x="22011" y="27504"/>
                  </a:cubicBezTo>
                  <a:cubicBezTo>
                    <a:pt x="22049" y="27504"/>
                    <a:pt x="22087" y="27494"/>
                    <a:pt x="22122" y="27473"/>
                  </a:cubicBezTo>
                  <a:cubicBezTo>
                    <a:pt x="22227" y="27413"/>
                    <a:pt x="22263" y="27277"/>
                    <a:pt x="22201" y="27173"/>
                  </a:cubicBezTo>
                  <a:cubicBezTo>
                    <a:pt x="22161" y="27102"/>
                    <a:pt x="22087" y="27063"/>
                    <a:pt x="22012" y="27063"/>
                  </a:cubicBezTo>
                  <a:close/>
                  <a:moveTo>
                    <a:pt x="7479" y="27080"/>
                  </a:moveTo>
                  <a:cubicBezTo>
                    <a:pt x="7402" y="27080"/>
                    <a:pt x="7329" y="27120"/>
                    <a:pt x="7288" y="27192"/>
                  </a:cubicBezTo>
                  <a:cubicBezTo>
                    <a:pt x="7227" y="27295"/>
                    <a:pt x="7262" y="27430"/>
                    <a:pt x="7368" y="27490"/>
                  </a:cubicBezTo>
                  <a:lnTo>
                    <a:pt x="7368" y="27492"/>
                  </a:lnTo>
                  <a:cubicBezTo>
                    <a:pt x="7403" y="27511"/>
                    <a:pt x="7440" y="27520"/>
                    <a:pt x="7479" y="27521"/>
                  </a:cubicBezTo>
                  <a:cubicBezTo>
                    <a:pt x="7554" y="27521"/>
                    <a:pt x="7628" y="27482"/>
                    <a:pt x="7669" y="27410"/>
                  </a:cubicBezTo>
                  <a:cubicBezTo>
                    <a:pt x="7731" y="27306"/>
                    <a:pt x="7693" y="27172"/>
                    <a:pt x="7590" y="27111"/>
                  </a:cubicBezTo>
                  <a:cubicBezTo>
                    <a:pt x="7555" y="27090"/>
                    <a:pt x="7516" y="27080"/>
                    <a:pt x="7479" y="27080"/>
                  </a:cubicBezTo>
                  <a:close/>
                  <a:moveTo>
                    <a:pt x="20662" y="27756"/>
                  </a:moveTo>
                  <a:cubicBezTo>
                    <a:pt x="20632" y="27756"/>
                    <a:pt x="20601" y="27762"/>
                    <a:pt x="20571" y="27776"/>
                  </a:cubicBezTo>
                  <a:cubicBezTo>
                    <a:pt x="20462" y="27824"/>
                    <a:pt x="20411" y="27956"/>
                    <a:pt x="20462" y="28068"/>
                  </a:cubicBezTo>
                  <a:cubicBezTo>
                    <a:pt x="20497" y="28148"/>
                    <a:pt x="20577" y="28198"/>
                    <a:pt x="20661" y="28198"/>
                  </a:cubicBezTo>
                  <a:cubicBezTo>
                    <a:pt x="20694" y="28198"/>
                    <a:pt x="20722" y="28193"/>
                    <a:pt x="20752" y="28178"/>
                  </a:cubicBezTo>
                  <a:cubicBezTo>
                    <a:pt x="20863" y="28130"/>
                    <a:pt x="20913" y="27998"/>
                    <a:pt x="20863" y="27887"/>
                  </a:cubicBezTo>
                  <a:cubicBezTo>
                    <a:pt x="20826" y="27805"/>
                    <a:pt x="20746" y="27756"/>
                    <a:pt x="20662" y="27756"/>
                  </a:cubicBezTo>
                  <a:close/>
                  <a:moveTo>
                    <a:pt x="8830" y="27770"/>
                  </a:moveTo>
                  <a:cubicBezTo>
                    <a:pt x="8746" y="27770"/>
                    <a:pt x="8665" y="27818"/>
                    <a:pt x="8628" y="27900"/>
                  </a:cubicBezTo>
                  <a:cubicBezTo>
                    <a:pt x="8579" y="28012"/>
                    <a:pt x="8628" y="28142"/>
                    <a:pt x="8740" y="28193"/>
                  </a:cubicBezTo>
                  <a:cubicBezTo>
                    <a:pt x="8770" y="28204"/>
                    <a:pt x="8801" y="28211"/>
                    <a:pt x="8829" y="28211"/>
                  </a:cubicBezTo>
                  <a:cubicBezTo>
                    <a:pt x="8913" y="28211"/>
                    <a:pt x="8994" y="28164"/>
                    <a:pt x="9031" y="28081"/>
                  </a:cubicBezTo>
                  <a:cubicBezTo>
                    <a:pt x="9081" y="27970"/>
                    <a:pt x="9031" y="27840"/>
                    <a:pt x="8920" y="27789"/>
                  </a:cubicBezTo>
                  <a:cubicBezTo>
                    <a:pt x="8891" y="27776"/>
                    <a:pt x="8860" y="27770"/>
                    <a:pt x="8830" y="27770"/>
                  </a:cubicBezTo>
                  <a:close/>
                  <a:moveTo>
                    <a:pt x="19245" y="28304"/>
                  </a:moveTo>
                  <a:cubicBezTo>
                    <a:pt x="19222" y="28304"/>
                    <a:pt x="19199" y="28307"/>
                    <a:pt x="19176" y="28315"/>
                  </a:cubicBezTo>
                  <a:cubicBezTo>
                    <a:pt x="19061" y="28353"/>
                    <a:pt x="18998" y="28476"/>
                    <a:pt x="19035" y="28594"/>
                  </a:cubicBezTo>
                  <a:cubicBezTo>
                    <a:pt x="19066" y="28686"/>
                    <a:pt x="19153" y="28744"/>
                    <a:pt x="19245" y="28745"/>
                  </a:cubicBezTo>
                  <a:cubicBezTo>
                    <a:pt x="19269" y="28745"/>
                    <a:pt x="19291" y="28742"/>
                    <a:pt x="19314" y="28735"/>
                  </a:cubicBezTo>
                  <a:cubicBezTo>
                    <a:pt x="19429" y="28697"/>
                    <a:pt x="19493" y="28572"/>
                    <a:pt x="19455" y="28457"/>
                  </a:cubicBezTo>
                  <a:cubicBezTo>
                    <a:pt x="19425" y="28364"/>
                    <a:pt x="19338" y="28304"/>
                    <a:pt x="19245" y="28304"/>
                  </a:cubicBezTo>
                  <a:close/>
                  <a:moveTo>
                    <a:pt x="10249" y="28313"/>
                  </a:moveTo>
                  <a:cubicBezTo>
                    <a:pt x="10157" y="28313"/>
                    <a:pt x="10069" y="28373"/>
                    <a:pt x="10039" y="28465"/>
                  </a:cubicBezTo>
                  <a:cubicBezTo>
                    <a:pt x="10001" y="28582"/>
                    <a:pt x="10065" y="28706"/>
                    <a:pt x="10181" y="28744"/>
                  </a:cubicBezTo>
                  <a:cubicBezTo>
                    <a:pt x="10201" y="28750"/>
                    <a:pt x="10220" y="28754"/>
                    <a:pt x="10242" y="28754"/>
                  </a:cubicBezTo>
                  <a:cubicBezTo>
                    <a:pt x="10244" y="28754"/>
                    <a:pt x="10247" y="28754"/>
                    <a:pt x="10249" y="28754"/>
                  </a:cubicBezTo>
                  <a:cubicBezTo>
                    <a:pt x="10342" y="28754"/>
                    <a:pt x="10430" y="28695"/>
                    <a:pt x="10459" y="28600"/>
                  </a:cubicBezTo>
                  <a:cubicBezTo>
                    <a:pt x="10497" y="28485"/>
                    <a:pt x="10433" y="28362"/>
                    <a:pt x="10318" y="28324"/>
                  </a:cubicBezTo>
                  <a:cubicBezTo>
                    <a:pt x="10295" y="28317"/>
                    <a:pt x="10272" y="28313"/>
                    <a:pt x="10249" y="28313"/>
                  </a:cubicBezTo>
                  <a:close/>
                  <a:moveTo>
                    <a:pt x="17780" y="28698"/>
                  </a:moveTo>
                  <a:cubicBezTo>
                    <a:pt x="17765" y="28698"/>
                    <a:pt x="17749" y="28700"/>
                    <a:pt x="17733" y="28703"/>
                  </a:cubicBezTo>
                  <a:cubicBezTo>
                    <a:pt x="17614" y="28729"/>
                    <a:pt x="17537" y="28847"/>
                    <a:pt x="17564" y="28966"/>
                  </a:cubicBezTo>
                  <a:cubicBezTo>
                    <a:pt x="17585" y="29069"/>
                    <a:pt x="17675" y="29140"/>
                    <a:pt x="17776" y="29140"/>
                  </a:cubicBezTo>
                  <a:cubicBezTo>
                    <a:pt x="17777" y="29140"/>
                    <a:pt x="17779" y="29140"/>
                    <a:pt x="17780" y="29140"/>
                  </a:cubicBezTo>
                  <a:cubicBezTo>
                    <a:pt x="17795" y="29140"/>
                    <a:pt x="17809" y="29138"/>
                    <a:pt x="17826" y="29133"/>
                  </a:cubicBezTo>
                  <a:cubicBezTo>
                    <a:pt x="17946" y="29109"/>
                    <a:pt x="18023" y="28991"/>
                    <a:pt x="17997" y="28873"/>
                  </a:cubicBezTo>
                  <a:cubicBezTo>
                    <a:pt x="17974" y="28769"/>
                    <a:pt x="17882" y="28698"/>
                    <a:pt x="17780" y="28698"/>
                  </a:cubicBezTo>
                  <a:close/>
                  <a:moveTo>
                    <a:pt x="11717" y="28704"/>
                  </a:moveTo>
                  <a:cubicBezTo>
                    <a:pt x="11614" y="28704"/>
                    <a:pt x="11522" y="28774"/>
                    <a:pt x="11499" y="28879"/>
                  </a:cubicBezTo>
                  <a:cubicBezTo>
                    <a:pt x="11474" y="29000"/>
                    <a:pt x="11551" y="29117"/>
                    <a:pt x="11670" y="29143"/>
                  </a:cubicBezTo>
                  <a:cubicBezTo>
                    <a:pt x="11686" y="29145"/>
                    <a:pt x="11700" y="29147"/>
                    <a:pt x="11716" y="29147"/>
                  </a:cubicBezTo>
                  <a:cubicBezTo>
                    <a:pt x="11817" y="29147"/>
                    <a:pt x="11909" y="29075"/>
                    <a:pt x="11931" y="28972"/>
                  </a:cubicBezTo>
                  <a:cubicBezTo>
                    <a:pt x="11956" y="28851"/>
                    <a:pt x="11879" y="28734"/>
                    <a:pt x="11760" y="28708"/>
                  </a:cubicBezTo>
                  <a:cubicBezTo>
                    <a:pt x="11745" y="28705"/>
                    <a:pt x="11731" y="28704"/>
                    <a:pt x="11717" y="28704"/>
                  </a:cubicBezTo>
                  <a:close/>
                  <a:moveTo>
                    <a:pt x="16278" y="28936"/>
                  </a:moveTo>
                  <a:cubicBezTo>
                    <a:pt x="16271" y="28936"/>
                    <a:pt x="16263" y="28937"/>
                    <a:pt x="16255" y="28937"/>
                  </a:cubicBezTo>
                  <a:cubicBezTo>
                    <a:pt x="16136" y="28951"/>
                    <a:pt x="16048" y="29060"/>
                    <a:pt x="16059" y="29181"/>
                  </a:cubicBezTo>
                  <a:cubicBezTo>
                    <a:pt x="16071" y="29294"/>
                    <a:pt x="16167" y="29377"/>
                    <a:pt x="16278" y="29377"/>
                  </a:cubicBezTo>
                  <a:cubicBezTo>
                    <a:pt x="16279" y="29377"/>
                    <a:pt x="16279" y="29377"/>
                    <a:pt x="16280" y="29377"/>
                  </a:cubicBezTo>
                  <a:lnTo>
                    <a:pt x="16303" y="29377"/>
                  </a:lnTo>
                  <a:cubicBezTo>
                    <a:pt x="16425" y="29363"/>
                    <a:pt x="16511" y="29256"/>
                    <a:pt x="16499" y="29133"/>
                  </a:cubicBezTo>
                  <a:cubicBezTo>
                    <a:pt x="16486" y="29020"/>
                    <a:pt x="16390" y="28936"/>
                    <a:pt x="16278" y="28936"/>
                  </a:cubicBezTo>
                  <a:close/>
                  <a:moveTo>
                    <a:pt x="13212" y="28941"/>
                  </a:moveTo>
                  <a:cubicBezTo>
                    <a:pt x="13101" y="28941"/>
                    <a:pt x="13008" y="29026"/>
                    <a:pt x="12997" y="29139"/>
                  </a:cubicBezTo>
                  <a:cubicBezTo>
                    <a:pt x="12983" y="29260"/>
                    <a:pt x="13071" y="29368"/>
                    <a:pt x="13192" y="29380"/>
                  </a:cubicBezTo>
                  <a:cubicBezTo>
                    <a:pt x="13200" y="29382"/>
                    <a:pt x="13208" y="29382"/>
                    <a:pt x="13217" y="29382"/>
                  </a:cubicBezTo>
                  <a:cubicBezTo>
                    <a:pt x="13329" y="29382"/>
                    <a:pt x="13424" y="29298"/>
                    <a:pt x="13436" y="29184"/>
                  </a:cubicBezTo>
                  <a:cubicBezTo>
                    <a:pt x="13448" y="29062"/>
                    <a:pt x="13360" y="28954"/>
                    <a:pt x="13238" y="28943"/>
                  </a:cubicBezTo>
                  <a:cubicBezTo>
                    <a:pt x="13229" y="28942"/>
                    <a:pt x="13220" y="28941"/>
                    <a:pt x="13212" y="28941"/>
                  </a:cubicBezTo>
                  <a:close/>
                  <a:moveTo>
                    <a:pt x="14731" y="29019"/>
                  </a:moveTo>
                  <a:cubicBezTo>
                    <a:pt x="14610" y="29019"/>
                    <a:pt x="14509" y="29118"/>
                    <a:pt x="14509" y="29241"/>
                  </a:cubicBezTo>
                  <a:cubicBezTo>
                    <a:pt x="14509" y="29363"/>
                    <a:pt x="14611" y="29460"/>
                    <a:pt x="14731" y="29460"/>
                  </a:cubicBezTo>
                  <a:lnTo>
                    <a:pt x="14766" y="29460"/>
                  </a:lnTo>
                  <a:cubicBezTo>
                    <a:pt x="14886" y="29460"/>
                    <a:pt x="14985" y="29361"/>
                    <a:pt x="14985" y="29238"/>
                  </a:cubicBezTo>
                  <a:cubicBezTo>
                    <a:pt x="14981" y="29118"/>
                    <a:pt x="14885" y="29019"/>
                    <a:pt x="14763" y="29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5665325" y="4054563"/>
              <a:ext cx="648750" cy="648350"/>
            </a:xfrm>
            <a:custGeom>
              <a:avLst/>
              <a:gdLst/>
              <a:ahLst/>
              <a:cxnLst/>
              <a:rect l="l" t="t" r="r" b="b"/>
              <a:pathLst>
                <a:path w="25950" h="25934" extrusionOk="0">
                  <a:moveTo>
                    <a:pt x="13711" y="0"/>
                  </a:moveTo>
                  <a:cubicBezTo>
                    <a:pt x="13580" y="0"/>
                    <a:pt x="13472" y="102"/>
                    <a:pt x="13465" y="233"/>
                  </a:cubicBezTo>
                  <a:cubicBezTo>
                    <a:pt x="13455" y="367"/>
                    <a:pt x="13561" y="482"/>
                    <a:pt x="13694" y="489"/>
                  </a:cubicBezTo>
                  <a:cubicBezTo>
                    <a:pt x="13698" y="491"/>
                    <a:pt x="13701" y="492"/>
                    <a:pt x="13704" y="492"/>
                  </a:cubicBezTo>
                  <a:cubicBezTo>
                    <a:pt x="13705" y="492"/>
                    <a:pt x="13707" y="491"/>
                    <a:pt x="13709" y="491"/>
                  </a:cubicBezTo>
                  <a:cubicBezTo>
                    <a:pt x="13839" y="491"/>
                    <a:pt x="13945" y="389"/>
                    <a:pt x="13954" y="260"/>
                  </a:cubicBezTo>
                  <a:cubicBezTo>
                    <a:pt x="13961" y="124"/>
                    <a:pt x="13857" y="9"/>
                    <a:pt x="13722" y="0"/>
                  </a:cubicBezTo>
                  <a:lnTo>
                    <a:pt x="13724" y="0"/>
                  </a:lnTo>
                  <a:cubicBezTo>
                    <a:pt x="13720" y="0"/>
                    <a:pt x="13715" y="0"/>
                    <a:pt x="13711" y="0"/>
                  </a:cubicBezTo>
                  <a:close/>
                  <a:moveTo>
                    <a:pt x="12200" y="3"/>
                  </a:moveTo>
                  <a:cubicBezTo>
                    <a:pt x="12195" y="3"/>
                    <a:pt x="12190" y="3"/>
                    <a:pt x="12185" y="4"/>
                  </a:cubicBezTo>
                  <a:cubicBezTo>
                    <a:pt x="12050" y="11"/>
                    <a:pt x="11948" y="128"/>
                    <a:pt x="11956" y="263"/>
                  </a:cubicBezTo>
                  <a:cubicBezTo>
                    <a:pt x="11963" y="394"/>
                    <a:pt x="12072" y="493"/>
                    <a:pt x="12201" y="493"/>
                  </a:cubicBezTo>
                  <a:lnTo>
                    <a:pt x="12215" y="493"/>
                  </a:lnTo>
                  <a:cubicBezTo>
                    <a:pt x="12350" y="484"/>
                    <a:pt x="12453" y="368"/>
                    <a:pt x="12445" y="233"/>
                  </a:cubicBezTo>
                  <a:cubicBezTo>
                    <a:pt x="12437" y="104"/>
                    <a:pt x="12329" y="3"/>
                    <a:pt x="12200" y="3"/>
                  </a:cubicBezTo>
                  <a:close/>
                  <a:moveTo>
                    <a:pt x="15207" y="174"/>
                  </a:moveTo>
                  <a:cubicBezTo>
                    <a:pt x="15090" y="174"/>
                    <a:pt x="14984" y="258"/>
                    <a:pt x="14964" y="378"/>
                  </a:cubicBezTo>
                  <a:cubicBezTo>
                    <a:pt x="14940" y="512"/>
                    <a:pt x="15028" y="638"/>
                    <a:pt x="15162" y="662"/>
                  </a:cubicBezTo>
                  <a:cubicBezTo>
                    <a:pt x="15178" y="664"/>
                    <a:pt x="15192" y="664"/>
                    <a:pt x="15205" y="664"/>
                  </a:cubicBezTo>
                  <a:cubicBezTo>
                    <a:pt x="15323" y="664"/>
                    <a:pt x="15425" y="581"/>
                    <a:pt x="15446" y="462"/>
                  </a:cubicBezTo>
                  <a:cubicBezTo>
                    <a:pt x="15469" y="328"/>
                    <a:pt x="15381" y="204"/>
                    <a:pt x="15248" y="178"/>
                  </a:cubicBezTo>
                  <a:cubicBezTo>
                    <a:pt x="15234" y="175"/>
                    <a:pt x="15220" y="174"/>
                    <a:pt x="15207" y="174"/>
                  </a:cubicBezTo>
                  <a:close/>
                  <a:moveTo>
                    <a:pt x="10704" y="182"/>
                  </a:moveTo>
                  <a:cubicBezTo>
                    <a:pt x="10690" y="182"/>
                    <a:pt x="10675" y="183"/>
                    <a:pt x="10660" y="186"/>
                  </a:cubicBezTo>
                  <a:cubicBezTo>
                    <a:pt x="10526" y="209"/>
                    <a:pt x="10438" y="336"/>
                    <a:pt x="10462" y="470"/>
                  </a:cubicBezTo>
                  <a:cubicBezTo>
                    <a:pt x="10483" y="589"/>
                    <a:pt x="10585" y="672"/>
                    <a:pt x="10701" y="672"/>
                  </a:cubicBezTo>
                  <a:cubicBezTo>
                    <a:pt x="10701" y="672"/>
                    <a:pt x="10702" y="672"/>
                    <a:pt x="10703" y="672"/>
                  </a:cubicBezTo>
                  <a:cubicBezTo>
                    <a:pt x="10718" y="672"/>
                    <a:pt x="10733" y="669"/>
                    <a:pt x="10748" y="668"/>
                  </a:cubicBezTo>
                  <a:cubicBezTo>
                    <a:pt x="10879" y="645"/>
                    <a:pt x="10970" y="518"/>
                    <a:pt x="10944" y="384"/>
                  </a:cubicBezTo>
                  <a:cubicBezTo>
                    <a:pt x="10923" y="265"/>
                    <a:pt x="10821" y="182"/>
                    <a:pt x="10704" y="182"/>
                  </a:cubicBezTo>
                  <a:close/>
                  <a:moveTo>
                    <a:pt x="16671" y="525"/>
                  </a:moveTo>
                  <a:cubicBezTo>
                    <a:pt x="16566" y="525"/>
                    <a:pt x="16468" y="594"/>
                    <a:pt x="16437" y="700"/>
                  </a:cubicBezTo>
                  <a:cubicBezTo>
                    <a:pt x="16398" y="829"/>
                    <a:pt x="16470" y="966"/>
                    <a:pt x="16600" y="1006"/>
                  </a:cubicBezTo>
                  <a:cubicBezTo>
                    <a:pt x="16621" y="1011"/>
                    <a:pt x="16641" y="1014"/>
                    <a:pt x="16660" y="1014"/>
                  </a:cubicBezTo>
                  <a:cubicBezTo>
                    <a:pt x="16664" y="1014"/>
                    <a:pt x="16668" y="1014"/>
                    <a:pt x="16672" y="1014"/>
                  </a:cubicBezTo>
                  <a:cubicBezTo>
                    <a:pt x="16779" y="1014"/>
                    <a:pt x="16875" y="945"/>
                    <a:pt x="16906" y="840"/>
                  </a:cubicBezTo>
                  <a:cubicBezTo>
                    <a:pt x="16945" y="711"/>
                    <a:pt x="16873" y="575"/>
                    <a:pt x="16743" y="536"/>
                  </a:cubicBezTo>
                  <a:cubicBezTo>
                    <a:pt x="16719" y="528"/>
                    <a:pt x="16695" y="525"/>
                    <a:pt x="16671" y="525"/>
                  </a:cubicBezTo>
                  <a:close/>
                  <a:moveTo>
                    <a:pt x="9241" y="537"/>
                  </a:moveTo>
                  <a:cubicBezTo>
                    <a:pt x="9217" y="537"/>
                    <a:pt x="9192" y="541"/>
                    <a:pt x="9168" y="549"/>
                  </a:cubicBezTo>
                  <a:cubicBezTo>
                    <a:pt x="9036" y="588"/>
                    <a:pt x="8963" y="725"/>
                    <a:pt x="9005" y="855"/>
                  </a:cubicBezTo>
                  <a:cubicBezTo>
                    <a:pt x="9036" y="959"/>
                    <a:pt x="9134" y="1027"/>
                    <a:pt x="9238" y="1028"/>
                  </a:cubicBezTo>
                  <a:cubicBezTo>
                    <a:pt x="9261" y="1028"/>
                    <a:pt x="9287" y="1023"/>
                    <a:pt x="9311" y="1018"/>
                  </a:cubicBezTo>
                  <a:cubicBezTo>
                    <a:pt x="9440" y="977"/>
                    <a:pt x="9513" y="840"/>
                    <a:pt x="9474" y="710"/>
                  </a:cubicBezTo>
                  <a:cubicBezTo>
                    <a:pt x="9440" y="605"/>
                    <a:pt x="9344" y="537"/>
                    <a:pt x="9241" y="537"/>
                  </a:cubicBezTo>
                  <a:close/>
                  <a:moveTo>
                    <a:pt x="18086" y="1049"/>
                  </a:moveTo>
                  <a:cubicBezTo>
                    <a:pt x="17992" y="1049"/>
                    <a:pt x="17903" y="1103"/>
                    <a:pt x="17863" y="1196"/>
                  </a:cubicBezTo>
                  <a:cubicBezTo>
                    <a:pt x="17808" y="1319"/>
                    <a:pt x="17865" y="1463"/>
                    <a:pt x="17989" y="1518"/>
                  </a:cubicBezTo>
                  <a:cubicBezTo>
                    <a:pt x="18017" y="1530"/>
                    <a:pt x="18047" y="1538"/>
                    <a:pt x="18076" y="1538"/>
                  </a:cubicBezTo>
                  <a:cubicBezTo>
                    <a:pt x="18080" y="1538"/>
                    <a:pt x="18083" y="1538"/>
                    <a:pt x="18086" y="1538"/>
                  </a:cubicBezTo>
                  <a:cubicBezTo>
                    <a:pt x="18181" y="1538"/>
                    <a:pt x="18270" y="1484"/>
                    <a:pt x="18311" y="1391"/>
                  </a:cubicBezTo>
                  <a:cubicBezTo>
                    <a:pt x="18364" y="1268"/>
                    <a:pt x="18310" y="1124"/>
                    <a:pt x="18185" y="1070"/>
                  </a:cubicBezTo>
                  <a:cubicBezTo>
                    <a:pt x="18153" y="1056"/>
                    <a:pt x="18119" y="1049"/>
                    <a:pt x="18086" y="1049"/>
                  </a:cubicBezTo>
                  <a:close/>
                  <a:moveTo>
                    <a:pt x="7823" y="1064"/>
                  </a:moveTo>
                  <a:cubicBezTo>
                    <a:pt x="7790" y="1064"/>
                    <a:pt x="7757" y="1070"/>
                    <a:pt x="7725" y="1084"/>
                  </a:cubicBezTo>
                  <a:cubicBezTo>
                    <a:pt x="7601" y="1138"/>
                    <a:pt x="7544" y="1285"/>
                    <a:pt x="7601" y="1407"/>
                  </a:cubicBezTo>
                  <a:cubicBezTo>
                    <a:pt x="7642" y="1499"/>
                    <a:pt x="7731" y="1555"/>
                    <a:pt x="7824" y="1556"/>
                  </a:cubicBezTo>
                  <a:cubicBezTo>
                    <a:pt x="7858" y="1556"/>
                    <a:pt x="7892" y="1547"/>
                    <a:pt x="7923" y="1535"/>
                  </a:cubicBezTo>
                  <a:cubicBezTo>
                    <a:pt x="8049" y="1479"/>
                    <a:pt x="8103" y="1333"/>
                    <a:pt x="8049" y="1210"/>
                  </a:cubicBezTo>
                  <a:cubicBezTo>
                    <a:pt x="8008" y="1118"/>
                    <a:pt x="7918" y="1064"/>
                    <a:pt x="7823" y="1064"/>
                  </a:cubicBezTo>
                  <a:close/>
                  <a:moveTo>
                    <a:pt x="19432" y="1736"/>
                  </a:moveTo>
                  <a:cubicBezTo>
                    <a:pt x="19348" y="1736"/>
                    <a:pt x="19265" y="1779"/>
                    <a:pt x="19219" y="1856"/>
                  </a:cubicBezTo>
                  <a:cubicBezTo>
                    <a:pt x="19151" y="1972"/>
                    <a:pt x="19190" y="2123"/>
                    <a:pt x="19305" y="2192"/>
                  </a:cubicBezTo>
                  <a:cubicBezTo>
                    <a:pt x="19342" y="2214"/>
                    <a:pt x="19384" y="2228"/>
                    <a:pt x="19426" y="2228"/>
                  </a:cubicBezTo>
                  <a:cubicBezTo>
                    <a:pt x="19428" y="2228"/>
                    <a:pt x="19429" y="2228"/>
                    <a:pt x="19431" y="2228"/>
                  </a:cubicBezTo>
                  <a:cubicBezTo>
                    <a:pt x="19514" y="2228"/>
                    <a:pt x="19596" y="2184"/>
                    <a:pt x="19641" y="2106"/>
                  </a:cubicBezTo>
                  <a:cubicBezTo>
                    <a:pt x="19712" y="1988"/>
                    <a:pt x="19673" y="1839"/>
                    <a:pt x="19555" y="1770"/>
                  </a:cubicBezTo>
                  <a:cubicBezTo>
                    <a:pt x="19516" y="1747"/>
                    <a:pt x="19474" y="1736"/>
                    <a:pt x="19432" y="1736"/>
                  </a:cubicBezTo>
                  <a:close/>
                  <a:moveTo>
                    <a:pt x="6486" y="1755"/>
                  </a:moveTo>
                  <a:cubicBezTo>
                    <a:pt x="6443" y="1755"/>
                    <a:pt x="6400" y="1766"/>
                    <a:pt x="6360" y="1790"/>
                  </a:cubicBezTo>
                  <a:cubicBezTo>
                    <a:pt x="6244" y="1858"/>
                    <a:pt x="6205" y="2008"/>
                    <a:pt x="6273" y="2126"/>
                  </a:cubicBezTo>
                  <a:cubicBezTo>
                    <a:pt x="6322" y="2203"/>
                    <a:pt x="6402" y="2245"/>
                    <a:pt x="6485" y="2245"/>
                  </a:cubicBezTo>
                  <a:cubicBezTo>
                    <a:pt x="6528" y="2245"/>
                    <a:pt x="6572" y="2234"/>
                    <a:pt x="6611" y="2210"/>
                  </a:cubicBezTo>
                  <a:cubicBezTo>
                    <a:pt x="6727" y="2141"/>
                    <a:pt x="6766" y="1992"/>
                    <a:pt x="6696" y="1874"/>
                  </a:cubicBezTo>
                  <a:cubicBezTo>
                    <a:pt x="6650" y="1798"/>
                    <a:pt x="6569" y="1755"/>
                    <a:pt x="6486" y="1755"/>
                  </a:cubicBezTo>
                  <a:close/>
                  <a:moveTo>
                    <a:pt x="20682" y="2577"/>
                  </a:moveTo>
                  <a:cubicBezTo>
                    <a:pt x="20608" y="2577"/>
                    <a:pt x="20535" y="2611"/>
                    <a:pt x="20488" y="2675"/>
                  </a:cubicBezTo>
                  <a:cubicBezTo>
                    <a:pt x="20406" y="2784"/>
                    <a:pt x="20425" y="2935"/>
                    <a:pt x="20533" y="3018"/>
                  </a:cubicBezTo>
                  <a:cubicBezTo>
                    <a:pt x="20578" y="3051"/>
                    <a:pt x="20629" y="3069"/>
                    <a:pt x="20682" y="3070"/>
                  </a:cubicBezTo>
                  <a:cubicBezTo>
                    <a:pt x="20757" y="3070"/>
                    <a:pt x="20830" y="3036"/>
                    <a:pt x="20877" y="2971"/>
                  </a:cubicBezTo>
                  <a:cubicBezTo>
                    <a:pt x="20959" y="2862"/>
                    <a:pt x="20939" y="2711"/>
                    <a:pt x="20831" y="2628"/>
                  </a:cubicBezTo>
                  <a:cubicBezTo>
                    <a:pt x="20787" y="2594"/>
                    <a:pt x="20734" y="2577"/>
                    <a:pt x="20682" y="2577"/>
                  </a:cubicBezTo>
                  <a:close/>
                  <a:moveTo>
                    <a:pt x="5237" y="2599"/>
                  </a:moveTo>
                  <a:cubicBezTo>
                    <a:pt x="5185" y="2599"/>
                    <a:pt x="5133" y="2616"/>
                    <a:pt x="5089" y="2650"/>
                  </a:cubicBezTo>
                  <a:cubicBezTo>
                    <a:pt x="4981" y="2732"/>
                    <a:pt x="4960" y="2887"/>
                    <a:pt x="5043" y="2994"/>
                  </a:cubicBezTo>
                  <a:cubicBezTo>
                    <a:pt x="5091" y="3056"/>
                    <a:pt x="5164" y="3091"/>
                    <a:pt x="5238" y="3091"/>
                  </a:cubicBezTo>
                  <a:cubicBezTo>
                    <a:pt x="5291" y="3091"/>
                    <a:pt x="5344" y="3074"/>
                    <a:pt x="5387" y="3040"/>
                  </a:cubicBezTo>
                  <a:cubicBezTo>
                    <a:pt x="5494" y="2957"/>
                    <a:pt x="5514" y="2802"/>
                    <a:pt x="5433" y="2696"/>
                  </a:cubicBezTo>
                  <a:cubicBezTo>
                    <a:pt x="5384" y="2633"/>
                    <a:pt x="5311" y="2599"/>
                    <a:pt x="5237" y="2599"/>
                  </a:cubicBezTo>
                  <a:close/>
                  <a:moveTo>
                    <a:pt x="21824" y="3560"/>
                  </a:moveTo>
                  <a:cubicBezTo>
                    <a:pt x="21760" y="3560"/>
                    <a:pt x="21697" y="3585"/>
                    <a:pt x="21648" y="3635"/>
                  </a:cubicBezTo>
                  <a:cubicBezTo>
                    <a:pt x="21555" y="3734"/>
                    <a:pt x="21556" y="3888"/>
                    <a:pt x="21655" y="3983"/>
                  </a:cubicBezTo>
                  <a:cubicBezTo>
                    <a:pt x="21700" y="4027"/>
                    <a:pt x="21762" y="4050"/>
                    <a:pt x="21821" y="4050"/>
                  </a:cubicBezTo>
                  <a:cubicBezTo>
                    <a:pt x="21822" y="4050"/>
                    <a:pt x="21823" y="4050"/>
                    <a:pt x="21825" y="4050"/>
                  </a:cubicBezTo>
                  <a:cubicBezTo>
                    <a:pt x="21889" y="4050"/>
                    <a:pt x="21951" y="4025"/>
                    <a:pt x="22001" y="3976"/>
                  </a:cubicBezTo>
                  <a:cubicBezTo>
                    <a:pt x="22096" y="3878"/>
                    <a:pt x="22091" y="3723"/>
                    <a:pt x="21996" y="3629"/>
                  </a:cubicBezTo>
                  <a:cubicBezTo>
                    <a:pt x="21948" y="3583"/>
                    <a:pt x="21886" y="3560"/>
                    <a:pt x="21824" y="3560"/>
                  </a:cubicBezTo>
                  <a:close/>
                  <a:moveTo>
                    <a:pt x="4096" y="3585"/>
                  </a:moveTo>
                  <a:cubicBezTo>
                    <a:pt x="4034" y="3585"/>
                    <a:pt x="3973" y="3608"/>
                    <a:pt x="3926" y="3655"/>
                  </a:cubicBezTo>
                  <a:lnTo>
                    <a:pt x="3924" y="3655"/>
                  </a:lnTo>
                  <a:cubicBezTo>
                    <a:pt x="3829" y="3749"/>
                    <a:pt x="3825" y="3904"/>
                    <a:pt x="3921" y="4002"/>
                  </a:cubicBezTo>
                  <a:cubicBezTo>
                    <a:pt x="3968" y="4050"/>
                    <a:pt x="4029" y="4074"/>
                    <a:pt x="4091" y="4074"/>
                  </a:cubicBezTo>
                  <a:cubicBezTo>
                    <a:pt x="4092" y="4074"/>
                    <a:pt x="4094" y="4074"/>
                    <a:pt x="4095" y="4074"/>
                  </a:cubicBezTo>
                  <a:cubicBezTo>
                    <a:pt x="4156" y="4074"/>
                    <a:pt x="4220" y="4052"/>
                    <a:pt x="4266" y="4005"/>
                  </a:cubicBezTo>
                  <a:cubicBezTo>
                    <a:pt x="4363" y="3911"/>
                    <a:pt x="4365" y="3757"/>
                    <a:pt x="4270" y="3658"/>
                  </a:cubicBezTo>
                  <a:cubicBezTo>
                    <a:pt x="4223" y="3609"/>
                    <a:pt x="4159" y="3585"/>
                    <a:pt x="4096" y="3585"/>
                  </a:cubicBezTo>
                  <a:close/>
                  <a:moveTo>
                    <a:pt x="22844" y="4672"/>
                  </a:moveTo>
                  <a:cubicBezTo>
                    <a:pt x="22790" y="4672"/>
                    <a:pt x="22735" y="4690"/>
                    <a:pt x="22689" y="4726"/>
                  </a:cubicBezTo>
                  <a:cubicBezTo>
                    <a:pt x="22585" y="4812"/>
                    <a:pt x="22570" y="4965"/>
                    <a:pt x="22655" y="5072"/>
                  </a:cubicBezTo>
                  <a:cubicBezTo>
                    <a:pt x="22703" y="5130"/>
                    <a:pt x="22775" y="5161"/>
                    <a:pt x="22844" y="5161"/>
                  </a:cubicBezTo>
                  <a:cubicBezTo>
                    <a:pt x="22899" y="5161"/>
                    <a:pt x="22953" y="5144"/>
                    <a:pt x="22999" y="5107"/>
                  </a:cubicBezTo>
                  <a:cubicBezTo>
                    <a:pt x="23104" y="5021"/>
                    <a:pt x="23119" y="4865"/>
                    <a:pt x="23034" y="4762"/>
                  </a:cubicBezTo>
                  <a:cubicBezTo>
                    <a:pt x="22986" y="4702"/>
                    <a:pt x="22915" y="4672"/>
                    <a:pt x="22844" y="4672"/>
                  </a:cubicBezTo>
                  <a:close/>
                  <a:moveTo>
                    <a:pt x="3080" y="4699"/>
                  </a:moveTo>
                  <a:cubicBezTo>
                    <a:pt x="3008" y="4699"/>
                    <a:pt x="2937" y="4730"/>
                    <a:pt x="2890" y="4789"/>
                  </a:cubicBezTo>
                  <a:cubicBezTo>
                    <a:pt x="2803" y="4895"/>
                    <a:pt x="2821" y="5050"/>
                    <a:pt x="2925" y="5134"/>
                  </a:cubicBezTo>
                  <a:cubicBezTo>
                    <a:pt x="2970" y="5171"/>
                    <a:pt x="3025" y="5188"/>
                    <a:pt x="3079" y="5190"/>
                  </a:cubicBezTo>
                  <a:cubicBezTo>
                    <a:pt x="3150" y="5190"/>
                    <a:pt x="3221" y="5157"/>
                    <a:pt x="3269" y="5099"/>
                  </a:cubicBezTo>
                  <a:cubicBezTo>
                    <a:pt x="3357" y="4993"/>
                    <a:pt x="3338" y="4838"/>
                    <a:pt x="3234" y="4754"/>
                  </a:cubicBezTo>
                  <a:cubicBezTo>
                    <a:pt x="3189" y="4717"/>
                    <a:pt x="3134" y="4699"/>
                    <a:pt x="3080" y="4699"/>
                  </a:cubicBezTo>
                  <a:close/>
                  <a:moveTo>
                    <a:pt x="23727" y="5894"/>
                  </a:moveTo>
                  <a:cubicBezTo>
                    <a:pt x="23682" y="5894"/>
                    <a:pt x="23636" y="5907"/>
                    <a:pt x="23595" y="5933"/>
                  </a:cubicBezTo>
                  <a:cubicBezTo>
                    <a:pt x="23482" y="6005"/>
                    <a:pt x="23449" y="6156"/>
                    <a:pt x="23522" y="6270"/>
                  </a:cubicBezTo>
                  <a:cubicBezTo>
                    <a:pt x="23567" y="6344"/>
                    <a:pt x="23647" y="6384"/>
                    <a:pt x="23726" y="6384"/>
                  </a:cubicBezTo>
                  <a:cubicBezTo>
                    <a:pt x="23771" y="6384"/>
                    <a:pt x="23816" y="6373"/>
                    <a:pt x="23858" y="6347"/>
                  </a:cubicBezTo>
                  <a:cubicBezTo>
                    <a:pt x="23972" y="6274"/>
                    <a:pt x="24006" y="6122"/>
                    <a:pt x="23934" y="6006"/>
                  </a:cubicBezTo>
                  <a:lnTo>
                    <a:pt x="23933" y="6006"/>
                  </a:lnTo>
                  <a:cubicBezTo>
                    <a:pt x="23886" y="5934"/>
                    <a:pt x="23808" y="5894"/>
                    <a:pt x="23727" y="5894"/>
                  </a:cubicBezTo>
                  <a:close/>
                  <a:moveTo>
                    <a:pt x="2201" y="5923"/>
                  </a:moveTo>
                  <a:cubicBezTo>
                    <a:pt x="2119" y="5923"/>
                    <a:pt x="2039" y="5964"/>
                    <a:pt x="1992" y="6038"/>
                  </a:cubicBezTo>
                  <a:cubicBezTo>
                    <a:pt x="1920" y="6153"/>
                    <a:pt x="1955" y="6305"/>
                    <a:pt x="2069" y="6378"/>
                  </a:cubicBezTo>
                  <a:cubicBezTo>
                    <a:pt x="2111" y="6404"/>
                    <a:pt x="2155" y="6415"/>
                    <a:pt x="2201" y="6415"/>
                  </a:cubicBezTo>
                  <a:cubicBezTo>
                    <a:pt x="2282" y="6415"/>
                    <a:pt x="2362" y="6374"/>
                    <a:pt x="2408" y="6301"/>
                  </a:cubicBezTo>
                  <a:lnTo>
                    <a:pt x="2406" y="6301"/>
                  </a:lnTo>
                  <a:cubicBezTo>
                    <a:pt x="2479" y="6184"/>
                    <a:pt x="2446" y="6033"/>
                    <a:pt x="2332" y="5961"/>
                  </a:cubicBezTo>
                  <a:cubicBezTo>
                    <a:pt x="2291" y="5935"/>
                    <a:pt x="2245" y="5923"/>
                    <a:pt x="2201" y="5923"/>
                  </a:cubicBezTo>
                  <a:close/>
                  <a:moveTo>
                    <a:pt x="24459" y="7212"/>
                  </a:moveTo>
                  <a:cubicBezTo>
                    <a:pt x="24423" y="7212"/>
                    <a:pt x="24387" y="7220"/>
                    <a:pt x="24353" y="7237"/>
                  </a:cubicBezTo>
                  <a:cubicBezTo>
                    <a:pt x="24231" y="7294"/>
                    <a:pt x="24179" y="7441"/>
                    <a:pt x="24238" y="7562"/>
                  </a:cubicBezTo>
                  <a:cubicBezTo>
                    <a:pt x="24280" y="7651"/>
                    <a:pt x="24367" y="7701"/>
                    <a:pt x="24459" y="7702"/>
                  </a:cubicBezTo>
                  <a:cubicBezTo>
                    <a:pt x="24494" y="7702"/>
                    <a:pt x="24530" y="7695"/>
                    <a:pt x="24565" y="7679"/>
                  </a:cubicBezTo>
                  <a:cubicBezTo>
                    <a:pt x="24687" y="7619"/>
                    <a:pt x="24738" y="7473"/>
                    <a:pt x="24681" y="7351"/>
                  </a:cubicBezTo>
                  <a:cubicBezTo>
                    <a:pt x="24638" y="7264"/>
                    <a:pt x="24550" y="7212"/>
                    <a:pt x="24459" y="7212"/>
                  </a:cubicBezTo>
                  <a:close/>
                  <a:moveTo>
                    <a:pt x="1470" y="7246"/>
                  </a:moveTo>
                  <a:cubicBezTo>
                    <a:pt x="1380" y="7246"/>
                    <a:pt x="1293" y="7298"/>
                    <a:pt x="1252" y="7386"/>
                  </a:cubicBezTo>
                  <a:cubicBezTo>
                    <a:pt x="1193" y="7508"/>
                    <a:pt x="1245" y="7655"/>
                    <a:pt x="1367" y="7712"/>
                  </a:cubicBezTo>
                  <a:cubicBezTo>
                    <a:pt x="1401" y="7728"/>
                    <a:pt x="1438" y="7735"/>
                    <a:pt x="1474" y="7735"/>
                  </a:cubicBezTo>
                  <a:cubicBezTo>
                    <a:pt x="1563" y="7735"/>
                    <a:pt x="1651" y="7685"/>
                    <a:pt x="1693" y="7597"/>
                  </a:cubicBezTo>
                  <a:cubicBezTo>
                    <a:pt x="1753" y="7474"/>
                    <a:pt x="1701" y="7328"/>
                    <a:pt x="1578" y="7271"/>
                  </a:cubicBezTo>
                  <a:cubicBezTo>
                    <a:pt x="1543" y="7254"/>
                    <a:pt x="1506" y="7246"/>
                    <a:pt x="1470" y="7246"/>
                  </a:cubicBezTo>
                  <a:close/>
                  <a:moveTo>
                    <a:pt x="25031" y="8606"/>
                  </a:moveTo>
                  <a:cubicBezTo>
                    <a:pt x="25004" y="8606"/>
                    <a:pt x="24976" y="8611"/>
                    <a:pt x="24949" y="8620"/>
                  </a:cubicBezTo>
                  <a:cubicBezTo>
                    <a:pt x="24823" y="8663"/>
                    <a:pt x="24753" y="8803"/>
                    <a:pt x="24797" y="8931"/>
                  </a:cubicBezTo>
                  <a:cubicBezTo>
                    <a:pt x="24831" y="9032"/>
                    <a:pt x="24926" y="9097"/>
                    <a:pt x="25028" y="9097"/>
                  </a:cubicBezTo>
                  <a:cubicBezTo>
                    <a:pt x="25028" y="9097"/>
                    <a:pt x="25029" y="9097"/>
                    <a:pt x="25030" y="9097"/>
                  </a:cubicBezTo>
                  <a:cubicBezTo>
                    <a:pt x="25054" y="9097"/>
                    <a:pt x="25082" y="9093"/>
                    <a:pt x="25108" y="9083"/>
                  </a:cubicBezTo>
                  <a:cubicBezTo>
                    <a:pt x="25234" y="9041"/>
                    <a:pt x="25303" y="8901"/>
                    <a:pt x="25260" y="8774"/>
                  </a:cubicBezTo>
                  <a:cubicBezTo>
                    <a:pt x="25227" y="8671"/>
                    <a:pt x="25133" y="8606"/>
                    <a:pt x="25031" y="8606"/>
                  </a:cubicBezTo>
                  <a:close/>
                  <a:moveTo>
                    <a:pt x="906" y="8644"/>
                  </a:moveTo>
                  <a:cubicBezTo>
                    <a:pt x="803" y="8644"/>
                    <a:pt x="707" y="8708"/>
                    <a:pt x="672" y="8810"/>
                  </a:cubicBezTo>
                  <a:cubicBezTo>
                    <a:pt x="629" y="8938"/>
                    <a:pt x="701" y="9078"/>
                    <a:pt x="828" y="9121"/>
                  </a:cubicBezTo>
                  <a:cubicBezTo>
                    <a:pt x="854" y="9129"/>
                    <a:pt x="882" y="9133"/>
                    <a:pt x="905" y="9134"/>
                  </a:cubicBezTo>
                  <a:cubicBezTo>
                    <a:pt x="1007" y="9134"/>
                    <a:pt x="1102" y="9070"/>
                    <a:pt x="1137" y="8967"/>
                  </a:cubicBezTo>
                  <a:cubicBezTo>
                    <a:pt x="1179" y="8839"/>
                    <a:pt x="1111" y="8699"/>
                    <a:pt x="983" y="8657"/>
                  </a:cubicBezTo>
                  <a:cubicBezTo>
                    <a:pt x="958" y="8648"/>
                    <a:pt x="931" y="8644"/>
                    <a:pt x="906" y="8644"/>
                  </a:cubicBezTo>
                  <a:close/>
                  <a:moveTo>
                    <a:pt x="25427" y="10061"/>
                  </a:moveTo>
                  <a:cubicBezTo>
                    <a:pt x="25411" y="10061"/>
                    <a:pt x="25394" y="10063"/>
                    <a:pt x="25378" y="10066"/>
                  </a:cubicBezTo>
                  <a:cubicBezTo>
                    <a:pt x="25246" y="10093"/>
                    <a:pt x="25162" y="10226"/>
                    <a:pt x="25189" y="10357"/>
                  </a:cubicBezTo>
                  <a:cubicBezTo>
                    <a:pt x="25213" y="10472"/>
                    <a:pt x="25315" y="10551"/>
                    <a:pt x="25427" y="10551"/>
                  </a:cubicBezTo>
                  <a:cubicBezTo>
                    <a:pt x="25444" y="10551"/>
                    <a:pt x="25463" y="10551"/>
                    <a:pt x="25478" y="10548"/>
                  </a:cubicBezTo>
                  <a:cubicBezTo>
                    <a:pt x="25612" y="10518"/>
                    <a:pt x="25696" y="10388"/>
                    <a:pt x="25669" y="10257"/>
                  </a:cubicBezTo>
                  <a:cubicBezTo>
                    <a:pt x="25644" y="10140"/>
                    <a:pt x="25541" y="10061"/>
                    <a:pt x="25427" y="10061"/>
                  </a:cubicBezTo>
                  <a:close/>
                  <a:moveTo>
                    <a:pt x="512" y="10099"/>
                  </a:moveTo>
                  <a:cubicBezTo>
                    <a:pt x="397" y="10099"/>
                    <a:pt x="294" y="10180"/>
                    <a:pt x="271" y="10295"/>
                  </a:cubicBezTo>
                  <a:cubicBezTo>
                    <a:pt x="244" y="10428"/>
                    <a:pt x="328" y="10558"/>
                    <a:pt x="461" y="10585"/>
                  </a:cubicBezTo>
                  <a:cubicBezTo>
                    <a:pt x="477" y="10589"/>
                    <a:pt x="495" y="10590"/>
                    <a:pt x="513" y="10590"/>
                  </a:cubicBezTo>
                  <a:cubicBezTo>
                    <a:pt x="624" y="10590"/>
                    <a:pt x="726" y="10509"/>
                    <a:pt x="752" y="10394"/>
                  </a:cubicBezTo>
                  <a:cubicBezTo>
                    <a:pt x="779" y="10263"/>
                    <a:pt x="692" y="10134"/>
                    <a:pt x="561" y="10104"/>
                  </a:cubicBezTo>
                  <a:cubicBezTo>
                    <a:pt x="545" y="10100"/>
                    <a:pt x="528" y="10099"/>
                    <a:pt x="512" y="10099"/>
                  </a:cubicBezTo>
                  <a:close/>
                  <a:moveTo>
                    <a:pt x="25652" y="11553"/>
                  </a:moveTo>
                  <a:cubicBezTo>
                    <a:pt x="25645" y="11553"/>
                    <a:pt x="25637" y="11553"/>
                    <a:pt x="25630" y="11554"/>
                  </a:cubicBezTo>
                  <a:cubicBezTo>
                    <a:pt x="25497" y="11565"/>
                    <a:pt x="25396" y="11686"/>
                    <a:pt x="25409" y="11821"/>
                  </a:cubicBezTo>
                  <a:cubicBezTo>
                    <a:pt x="25420" y="11948"/>
                    <a:pt x="25526" y="12044"/>
                    <a:pt x="25653" y="12044"/>
                  </a:cubicBezTo>
                  <a:cubicBezTo>
                    <a:pt x="25660" y="12044"/>
                    <a:pt x="25668" y="12043"/>
                    <a:pt x="25675" y="12043"/>
                  </a:cubicBezTo>
                  <a:cubicBezTo>
                    <a:pt x="25810" y="12031"/>
                    <a:pt x="25909" y="11910"/>
                    <a:pt x="25897" y="11775"/>
                  </a:cubicBezTo>
                  <a:cubicBezTo>
                    <a:pt x="25887" y="11649"/>
                    <a:pt x="25778" y="11553"/>
                    <a:pt x="25652" y="11553"/>
                  </a:cubicBezTo>
                  <a:close/>
                  <a:moveTo>
                    <a:pt x="290" y="11592"/>
                  </a:moveTo>
                  <a:cubicBezTo>
                    <a:pt x="164" y="11592"/>
                    <a:pt x="58" y="11689"/>
                    <a:pt x="48" y="11816"/>
                  </a:cubicBezTo>
                  <a:cubicBezTo>
                    <a:pt x="36" y="11950"/>
                    <a:pt x="135" y="12070"/>
                    <a:pt x="270" y="12081"/>
                  </a:cubicBezTo>
                  <a:lnTo>
                    <a:pt x="290" y="12081"/>
                  </a:lnTo>
                  <a:cubicBezTo>
                    <a:pt x="417" y="12081"/>
                    <a:pt x="524" y="11985"/>
                    <a:pt x="535" y="11858"/>
                  </a:cubicBezTo>
                  <a:cubicBezTo>
                    <a:pt x="548" y="11723"/>
                    <a:pt x="447" y="11606"/>
                    <a:pt x="312" y="11593"/>
                  </a:cubicBezTo>
                  <a:cubicBezTo>
                    <a:pt x="304" y="11593"/>
                    <a:pt x="297" y="11592"/>
                    <a:pt x="290" y="11592"/>
                  </a:cubicBezTo>
                  <a:close/>
                  <a:moveTo>
                    <a:pt x="25699" y="13060"/>
                  </a:moveTo>
                  <a:cubicBezTo>
                    <a:pt x="25566" y="13060"/>
                    <a:pt x="25458" y="13165"/>
                    <a:pt x="25455" y="13300"/>
                  </a:cubicBezTo>
                  <a:cubicBezTo>
                    <a:pt x="25451" y="13435"/>
                    <a:pt x="25557" y="13547"/>
                    <a:pt x="25692" y="13551"/>
                  </a:cubicBezTo>
                  <a:lnTo>
                    <a:pt x="25700" y="13551"/>
                  </a:lnTo>
                  <a:cubicBezTo>
                    <a:pt x="25831" y="13551"/>
                    <a:pt x="25941" y="13445"/>
                    <a:pt x="25945" y="13312"/>
                  </a:cubicBezTo>
                  <a:cubicBezTo>
                    <a:pt x="25949" y="13175"/>
                    <a:pt x="25841" y="13064"/>
                    <a:pt x="25706" y="13060"/>
                  </a:cubicBezTo>
                  <a:cubicBezTo>
                    <a:pt x="25704" y="13060"/>
                    <a:pt x="25701" y="13060"/>
                    <a:pt x="25699" y="13060"/>
                  </a:cubicBezTo>
                  <a:close/>
                  <a:moveTo>
                    <a:pt x="248" y="13099"/>
                  </a:moveTo>
                  <a:cubicBezTo>
                    <a:pt x="246" y="13099"/>
                    <a:pt x="243" y="13099"/>
                    <a:pt x="240" y="13100"/>
                  </a:cubicBezTo>
                  <a:cubicBezTo>
                    <a:pt x="106" y="13103"/>
                    <a:pt x="1" y="13215"/>
                    <a:pt x="2" y="13352"/>
                  </a:cubicBezTo>
                  <a:cubicBezTo>
                    <a:pt x="8" y="13483"/>
                    <a:pt x="116" y="13589"/>
                    <a:pt x="247" y="13589"/>
                  </a:cubicBezTo>
                  <a:lnTo>
                    <a:pt x="255" y="13589"/>
                  </a:lnTo>
                  <a:cubicBezTo>
                    <a:pt x="390" y="13585"/>
                    <a:pt x="496" y="13471"/>
                    <a:pt x="492" y="13336"/>
                  </a:cubicBezTo>
                  <a:cubicBezTo>
                    <a:pt x="488" y="13204"/>
                    <a:pt x="380" y="13099"/>
                    <a:pt x="248" y="13099"/>
                  </a:cubicBezTo>
                  <a:close/>
                  <a:moveTo>
                    <a:pt x="25571" y="14562"/>
                  </a:moveTo>
                  <a:cubicBezTo>
                    <a:pt x="25451" y="14562"/>
                    <a:pt x="25346" y="14650"/>
                    <a:pt x="25328" y="14772"/>
                  </a:cubicBezTo>
                  <a:cubicBezTo>
                    <a:pt x="25308" y="14906"/>
                    <a:pt x="25401" y="15031"/>
                    <a:pt x="25535" y="15051"/>
                  </a:cubicBezTo>
                  <a:cubicBezTo>
                    <a:pt x="25547" y="15052"/>
                    <a:pt x="25560" y="15052"/>
                    <a:pt x="25571" y="15053"/>
                  </a:cubicBezTo>
                  <a:cubicBezTo>
                    <a:pt x="25691" y="15053"/>
                    <a:pt x="25796" y="14965"/>
                    <a:pt x="25814" y="14843"/>
                  </a:cubicBezTo>
                  <a:cubicBezTo>
                    <a:pt x="25834" y="14709"/>
                    <a:pt x="25741" y="14584"/>
                    <a:pt x="25607" y="14564"/>
                  </a:cubicBezTo>
                  <a:cubicBezTo>
                    <a:pt x="25595" y="14562"/>
                    <a:pt x="25583" y="14562"/>
                    <a:pt x="25571" y="14562"/>
                  </a:cubicBezTo>
                  <a:close/>
                  <a:moveTo>
                    <a:pt x="381" y="14601"/>
                  </a:moveTo>
                  <a:cubicBezTo>
                    <a:pt x="369" y="14601"/>
                    <a:pt x="357" y="14602"/>
                    <a:pt x="345" y="14604"/>
                  </a:cubicBezTo>
                  <a:cubicBezTo>
                    <a:pt x="212" y="14622"/>
                    <a:pt x="120" y="14749"/>
                    <a:pt x="140" y="14882"/>
                  </a:cubicBezTo>
                  <a:cubicBezTo>
                    <a:pt x="157" y="15003"/>
                    <a:pt x="261" y="15092"/>
                    <a:pt x="381" y="15092"/>
                  </a:cubicBezTo>
                  <a:cubicBezTo>
                    <a:pt x="395" y="15092"/>
                    <a:pt x="406" y="15091"/>
                    <a:pt x="418" y="15088"/>
                  </a:cubicBezTo>
                  <a:cubicBezTo>
                    <a:pt x="552" y="15068"/>
                    <a:pt x="644" y="14944"/>
                    <a:pt x="624" y="14809"/>
                  </a:cubicBezTo>
                  <a:cubicBezTo>
                    <a:pt x="606" y="14688"/>
                    <a:pt x="501" y="14601"/>
                    <a:pt x="381" y="14601"/>
                  </a:cubicBezTo>
                  <a:close/>
                  <a:moveTo>
                    <a:pt x="25265" y="16039"/>
                  </a:moveTo>
                  <a:cubicBezTo>
                    <a:pt x="25157" y="16039"/>
                    <a:pt x="25058" y="16111"/>
                    <a:pt x="25030" y="16220"/>
                  </a:cubicBezTo>
                  <a:cubicBezTo>
                    <a:pt x="24992" y="16352"/>
                    <a:pt x="25072" y="16484"/>
                    <a:pt x="25202" y="16520"/>
                  </a:cubicBezTo>
                  <a:cubicBezTo>
                    <a:pt x="25224" y="16525"/>
                    <a:pt x="25246" y="16529"/>
                    <a:pt x="25265" y="16530"/>
                  </a:cubicBezTo>
                  <a:cubicBezTo>
                    <a:pt x="25372" y="16530"/>
                    <a:pt x="25472" y="16457"/>
                    <a:pt x="25502" y="16347"/>
                  </a:cubicBezTo>
                  <a:cubicBezTo>
                    <a:pt x="25536" y="16219"/>
                    <a:pt x="25458" y="16083"/>
                    <a:pt x="25329" y="16048"/>
                  </a:cubicBezTo>
                  <a:cubicBezTo>
                    <a:pt x="25307" y="16042"/>
                    <a:pt x="25286" y="16039"/>
                    <a:pt x="25265" y="16039"/>
                  </a:cubicBezTo>
                  <a:close/>
                  <a:moveTo>
                    <a:pt x="692" y="16075"/>
                  </a:moveTo>
                  <a:cubicBezTo>
                    <a:pt x="671" y="16075"/>
                    <a:pt x="650" y="16078"/>
                    <a:pt x="628" y="16084"/>
                  </a:cubicBezTo>
                  <a:cubicBezTo>
                    <a:pt x="498" y="16121"/>
                    <a:pt x="421" y="16255"/>
                    <a:pt x="456" y="16386"/>
                  </a:cubicBezTo>
                  <a:cubicBezTo>
                    <a:pt x="484" y="16494"/>
                    <a:pt x="583" y="16566"/>
                    <a:pt x="691" y="16566"/>
                  </a:cubicBezTo>
                  <a:cubicBezTo>
                    <a:pt x="712" y="16566"/>
                    <a:pt x="733" y="16562"/>
                    <a:pt x="755" y="16556"/>
                  </a:cubicBezTo>
                  <a:cubicBezTo>
                    <a:pt x="886" y="16521"/>
                    <a:pt x="962" y="16388"/>
                    <a:pt x="928" y="16256"/>
                  </a:cubicBezTo>
                  <a:cubicBezTo>
                    <a:pt x="899" y="16147"/>
                    <a:pt x="800" y="16075"/>
                    <a:pt x="692" y="16075"/>
                  </a:cubicBezTo>
                  <a:close/>
                  <a:moveTo>
                    <a:pt x="24787" y="17467"/>
                  </a:moveTo>
                  <a:cubicBezTo>
                    <a:pt x="24689" y="17467"/>
                    <a:pt x="24599" y="17525"/>
                    <a:pt x="24560" y="17620"/>
                  </a:cubicBezTo>
                  <a:cubicBezTo>
                    <a:pt x="24508" y="17747"/>
                    <a:pt x="24570" y="17890"/>
                    <a:pt x="24695" y="17941"/>
                  </a:cubicBezTo>
                  <a:cubicBezTo>
                    <a:pt x="24724" y="17952"/>
                    <a:pt x="24755" y="17959"/>
                    <a:pt x="24788" y="17959"/>
                  </a:cubicBezTo>
                  <a:cubicBezTo>
                    <a:pt x="24885" y="17959"/>
                    <a:pt x="24976" y="17900"/>
                    <a:pt x="25016" y="17806"/>
                  </a:cubicBezTo>
                  <a:cubicBezTo>
                    <a:pt x="25067" y="17680"/>
                    <a:pt x="25006" y="17536"/>
                    <a:pt x="24881" y="17485"/>
                  </a:cubicBezTo>
                  <a:cubicBezTo>
                    <a:pt x="24850" y="17473"/>
                    <a:pt x="24818" y="17467"/>
                    <a:pt x="24787" y="17467"/>
                  </a:cubicBezTo>
                  <a:close/>
                  <a:moveTo>
                    <a:pt x="1174" y="17503"/>
                  </a:moveTo>
                  <a:cubicBezTo>
                    <a:pt x="1143" y="17503"/>
                    <a:pt x="1112" y="17508"/>
                    <a:pt x="1082" y="17521"/>
                  </a:cubicBezTo>
                  <a:cubicBezTo>
                    <a:pt x="957" y="17572"/>
                    <a:pt x="897" y="17716"/>
                    <a:pt x="947" y="17841"/>
                  </a:cubicBezTo>
                  <a:cubicBezTo>
                    <a:pt x="987" y="17937"/>
                    <a:pt x="1080" y="17994"/>
                    <a:pt x="1175" y="17994"/>
                  </a:cubicBezTo>
                  <a:cubicBezTo>
                    <a:pt x="1206" y="17994"/>
                    <a:pt x="1237" y="17987"/>
                    <a:pt x="1267" y="17976"/>
                  </a:cubicBezTo>
                  <a:cubicBezTo>
                    <a:pt x="1392" y="17924"/>
                    <a:pt x="1453" y="17781"/>
                    <a:pt x="1402" y="17655"/>
                  </a:cubicBezTo>
                  <a:cubicBezTo>
                    <a:pt x="1363" y="17561"/>
                    <a:pt x="1271" y="17503"/>
                    <a:pt x="1174" y="17503"/>
                  </a:cubicBezTo>
                  <a:close/>
                  <a:moveTo>
                    <a:pt x="24139" y="18831"/>
                  </a:moveTo>
                  <a:cubicBezTo>
                    <a:pt x="24053" y="18831"/>
                    <a:pt x="23970" y="18877"/>
                    <a:pt x="23926" y="18958"/>
                  </a:cubicBezTo>
                  <a:cubicBezTo>
                    <a:pt x="23860" y="19077"/>
                    <a:pt x="23903" y="19226"/>
                    <a:pt x="24022" y="19292"/>
                  </a:cubicBezTo>
                  <a:cubicBezTo>
                    <a:pt x="24058" y="19313"/>
                    <a:pt x="24100" y="19321"/>
                    <a:pt x="24141" y="19321"/>
                  </a:cubicBezTo>
                  <a:cubicBezTo>
                    <a:pt x="24227" y="19321"/>
                    <a:pt x="24311" y="19278"/>
                    <a:pt x="24357" y="19195"/>
                  </a:cubicBezTo>
                  <a:cubicBezTo>
                    <a:pt x="24421" y="19077"/>
                    <a:pt x="24378" y="18927"/>
                    <a:pt x="24258" y="18863"/>
                  </a:cubicBezTo>
                  <a:cubicBezTo>
                    <a:pt x="24220" y="18841"/>
                    <a:pt x="24179" y="18831"/>
                    <a:pt x="24139" y="18831"/>
                  </a:cubicBezTo>
                  <a:close/>
                  <a:moveTo>
                    <a:pt x="1825" y="18865"/>
                  </a:moveTo>
                  <a:cubicBezTo>
                    <a:pt x="1785" y="18865"/>
                    <a:pt x="1745" y="18875"/>
                    <a:pt x="1707" y="18895"/>
                  </a:cubicBezTo>
                  <a:cubicBezTo>
                    <a:pt x="1588" y="18960"/>
                    <a:pt x="1545" y="19109"/>
                    <a:pt x="1611" y="19228"/>
                  </a:cubicBezTo>
                  <a:cubicBezTo>
                    <a:pt x="1655" y="19309"/>
                    <a:pt x="1739" y="19352"/>
                    <a:pt x="1827" y="19355"/>
                  </a:cubicBezTo>
                  <a:cubicBezTo>
                    <a:pt x="1865" y="19355"/>
                    <a:pt x="1906" y="19344"/>
                    <a:pt x="1945" y="19324"/>
                  </a:cubicBezTo>
                  <a:cubicBezTo>
                    <a:pt x="2062" y="19258"/>
                    <a:pt x="2106" y="19109"/>
                    <a:pt x="2040" y="18991"/>
                  </a:cubicBezTo>
                  <a:cubicBezTo>
                    <a:pt x="1995" y="18910"/>
                    <a:pt x="1911" y="18865"/>
                    <a:pt x="1825" y="18865"/>
                  </a:cubicBezTo>
                  <a:close/>
                  <a:moveTo>
                    <a:pt x="23335" y="20108"/>
                  </a:moveTo>
                  <a:cubicBezTo>
                    <a:pt x="23260" y="20108"/>
                    <a:pt x="23185" y="20143"/>
                    <a:pt x="23137" y="20210"/>
                  </a:cubicBezTo>
                  <a:cubicBezTo>
                    <a:pt x="23059" y="20320"/>
                    <a:pt x="23083" y="20473"/>
                    <a:pt x="23194" y="20554"/>
                  </a:cubicBezTo>
                  <a:cubicBezTo>
                    <a:pt x="23238" y="20584"/>
                    <a:pt x="23285" y="20599"/>
                    <a:pt x="23335" y="20599"/>
                  </a:cubicBezTo>
                  <a:cubicBezTo>
                    <a:pt x="23412" y="20599"/>
                    <a:pt x="23488" y="20563"/>
                    <a:pt x="23534" y="20497"/>
                  </a:cubicBezTo>
                  <a:lnTo>
                    <a:pt x="23536" y="20497"/>
                  </a:lnTo>
                  <a:cubicBezTo>
                    <a:pt x="23615" y="20385"/>
                    <a:pt x="23589" y="20232"/>
                    <a:pt x="23477" y="20153"/>
                  </a:cubicBezTo>
                  <a:cubicBezTo>
                    <a:pt x="23434" y="20123"/>
                    <a:pt x="23385" y="20108"/>
                    <a:pt x="23335" y="20108"/>
                  </a:cubicBezTo>
                  <a:close/>
                  <a:moveTo>
                    <a:pt x="2630" y="20137"/>
                  </a:moveTo>
                  <a:cubicBezTo>
                    <a:pt x="2580" y="20137"/>
                    <a:pt x="2530" y="20151"/>
                    <a:pt x="2486" y="20182"/>
                  </a:cubicBezTo>
                  <a:cubicBezTo>
                    <a:pt x="2378" y="20262"/>
                    <a:pt x="2352" y="20416"/>
                    <a:pt x="2432" y="20527"/>
                  </a:cubicBezTo>
                  <a:cubicBezTo>
                    <a:pt x="2480" y="20592"/>
                    <a:pt x="2557" y="20627"/>
                    <a:pt x="2631" y="20627"/>
                  </a:cubicBezTo>
                  <a:cubicBezTo>
                    <a:pt x="2681" y="20627"/>
                    <a:pt x="2730" y="20612"/>
                    <a:pt x="2773" y="20581"/>
                  </a:cubicBezTo>
                  <a:cubicBezTo>
                    <a:pt x="2884" y="20503"/>
                    <a:pt x="2909" y="20350"/>
                    <a:pt x="2830" y="20239"/>
                  </a:cubicBezTo>
                  <a:cubicBezTo>
                    <a:pt x="2782" y="20172"/>
                    <a:pt x="2706" y="20137"/>
                    <a:pt x="2630" y="20137"/>
                  </a:cubicBezTo>
                  <a:close/>
                  <a:moveTo>
                    <a:pt x="22391" y="21281"/>
                  </a:moveTo>
                  <a:cubicBezTo>
                    <a:pt x="22324" y="21281"/>
                    <a:pt x="22257" y="21308"/>
                    <a:pt x="22209" y="21362"/>
                  </a:cubicBezTo>
                  <a:cubicBezTo>
                    <a:pt x="22116" y="21461"/>
                    <a:pt x="22124" y="21616"/>
                    <a:pt x="22224" y="21706"/>
                  </a:cubicBezTo>
                  <a:cubicBezTo>
                    <a:pt x="22271" y="21751"/>
                    <a:pt x="22329" y="21771"/>
                    <a:pt x="22388" y="21771"/>
                  </a:cubicBezTo>
                  <a:cubicBezTo>
                    <a:pt x="22455" y="21771"/>
                    <a:pt x="22522" y="21743"/>
                    <a:pt x="22572" y="21691"/>
                  </a:cubicBezTo>
                  <a:cubicBezTo>
                    <a:pt x="22662" y="21591"/>
                    <a:pt x="22656" y="21436"/>
                    <a:pt x="22556" y="21345"/>
                  </a:cubicBezTo>
                  <a:cubicBezTo>
                    <a:pt x="22509" y="21302"/>
                    <a:pt x="22450" y="21281"/>
                    <a:pt x="22391" y="21281"/>
                  </a:cubicBezTo>
                  <a:close/>
                  <a:moveTo>
                    <a:pt x="3582" y="21307"/>
                  </a:moveTo>
                  <a:cubicBezTo>
                    <a:pt x="3523" y="21307"/>
                    <a:pt x="3463" y="21329"/>
                    <a:pt x="3416" y="21372"/>
                  </a:cubicBezTo>
                  <a:cubicBezTo>
                    <a:pt x="3316" y="21463"/>
                    <a:pt x="3310" y="21619"/>
                    <a:pt x="3400" y="21720"/>
                  </a:cubicBezTo>
                  <a:cubicBezTo>
                    <a:pt x="3450" y="21771"/>
                    <a:pt x="3517" y="21797"/>
                    <a:pt x="3581" y="21797"/>
                  </a:cubicBezTo>
                  <a:cubicBezTo>
                    <a:pt x="3642" y="21797"/>
                    <a:pt x="3701" y="21775"/>
                    <a:pt x="3748" y="21732"/>
                  </a:cubicBezTo>
                  <a:cubicBezTo>
                    <a:pt x="3848" y="21643"/>
                    <a:pt x="3853" y="21486"/>
                    <a:pt x="3761" y="21388"/>
                  </a:cubicBezTo>
                  <a:cubicBezTo>
                    <a:pt x="3714" y="21334"/>
                    <a:pt x="3648" y="21307"/>
                    <a:pt x="3582" y="21307"/>
                  </a:cubicBezTo>
                  <a:close/>
                  <a:moveTo>
                    <a:pt x="21310" y="22335"/>
                  </a:moveTo>
                  <a:cubicBezTo>
                    <a:pt x="21253" y="22335"/>
                    <a:pt x="21195" y="22355"/>
                    <a:pt x="21148" y="22396"/>
                  </a:cubicBezTo>
                  <a:cubicBezTo>
                    <a:pt x="21047" y="22484"/>
                    <a:pt x="21034" y="22639"/>
                    <a:pt x="21126" y="22741"/>
                  </a:cubicBezTo>
                  <a:cubicBezTo>
                    <a:pt x="21172" y="22794"/>
                    <a:pt x="21239" y="22824"/>
                    <a:pt x="21306" y="22824"/>
                  </a:cubicBezTo>
                  <a:cubicBezTo>
                    <a:pt x="21307" y="22824"/>
                    <a:pt x="21308" y="22824"/>
                    <a:pt x="21309" y="22824"/>
                  </a:cubicBezTo>
                  <a:cubicBezTo>
                    <a:pt x="21366" y="22824"/>
                    <a:pt x="21423" y="22805"/>
                    <a:pt x="21470" y="22765"/>
                  </a:cubicBezTo>
                  <a:lnTo>
                    <a:pt x="21470" y="22764"/>
                  </a:lnTo>
                  <a:cubicBezTo>
                    <a:pt x="21573" y="22676"/>
                    <a:pt x="21584" y="22521"/>
                    <a:pt x="21496" y="22420"/>
                  </a:cubicBezTo>
                  <a:cubicBezTo>
                    <a:pt x="21447" y="22364"/>
                    <a:pt x="21378" y="22335"/>
                    <a:pt x="21310" y="22335"/>
                  </a:cubicBezTo>
                  <a:close/>
                  <a:moveTo>
                    <a:pt x="4664" y="22356"/>
                  </a:moveTo>
                  <a:cubicBezTo>
                    <a:pt x="4595" y="22356"/>
                    <a:pt x="4526" y="22385"/>
                    <a:pt x="4478" y="22442"/>
                  </a:cubicBezTo>
                  <a:cubicBezTo>
                    <a:pt x="4390" y="22544"/>
                    <a:pt x="4401" y="22698"/>
                    <a:pt x="4505" y="22789"/>
                  </a:cubicBezTo>
                  <a:lnTo>
                    <a:pt x="4505" y="22788"/>
                  </a:lnTo>
                  <a:cubicBezTo>
                    <a:pt x="4548" y="22827"/>
                    <a:pt x="4602" y="22846"/>
                    <a:pt x="4656" y="22846"/>
                  </a:cubicBezTo>
                  <a:cubicBezTo>
                    <a:pt x="4659" y="22846"/>
                    <a:pt x="4662" y="22846"/>
                    <a:pt x="4665" y="22846"/>
                  </a:cubicBezTo>
                  <a:cubicBezTo>
                    <a:pt x="4733" y="22846"/>
                    <a:pt x="4803" y="22817"/>
                    <a:pt x="4851" y="22760"/>
                  </a:cubicBezTo>
                  <a:cubicBezTo>
                    <a:pt x="4939" y="22659"/>
                    <a:pt x="4928" y="22504"/>
                    <a:pt x="4825" y="22416"/>
                  </a:cubicBezTo>
                  <a:cubicBezTo>
                    <a:pt x="4779" y="22376"/>
                    <a:pt x="4721" y="22356"/>
                    <a:pt x="4664" y="22356"/>
                  </a:cubicBezTo>
                  <a:close/>
                  <a:moveTo>
                    <a:pt x="20113" y="23254"/>
                  </a:moveTo>
                  <a:cubicBezTo>
                    <a:pt x="20065" y="23254"/>
                    <a:pt x="20017" y="23267"/>
                    <a:pt x="19975" y="23296"/>
                  </a:cubicBezTo>
                  <a:cubicBezTo>
                    <a:pt x="19864" y="23372"/>
                    <a:pt x="19834" y="23522"/>
                    <a:pt x="19911" y="23637"/>
                  </a:cubicBezTo>
                  <a:cubicBezTo>
                    <a:pt x="19959" y="23706"/>
                    <a:pt x="20036" y="23743"/>
                    <a:pt x="20114" y="23743"/>
                  </a:cubicBezTo>
                  <a:cubicBezTo>
                    <a:pt x="20161" y="23743"/>
                    <a:pt x="20209" y="23732"/>
                    <a:pt x="20251" y="23702"/>
                  </a:cubicBezTo>
                  <a:cubicBezTo>
                    <a:pt x="20363" y="23625"/>
                    <a:pt x="20393" y="23473"/>
                    <a:pt x="20317" y="23361"/>
                  </a:cubicBezTo>
                  <a:cubicBezTo>
                    <a:pt x="20269" y="23291"/>
                    <a:pt x="20191" y="23254"/>
                    <a:pt x="20113" y="23254"/>
                  </a:cubicBezTo>
                  <a:close/>
                  <a:moveTo>
                    <a:pt x="5862" y="23273"/>
                  </a:moveTo>
                  <a:cubicBezTo>
                    <a:pt x="5783" y="23273"/>
                    <a:pt x="5706" y="23310"/>
                    <a:pt x="5660" y="23381"/>
                  </a:cubicBezTo>
                  <a:cubicBezTo>
                    <a:pt x="5584" y="23494"/>
                    <a:pt x="5614" y="23647"/>
                    <a:pt x="5726" y="23722"/>
                  </a:cubicBezTo>
                  <a:cubicBezTo>
                    <a:pt x="5768" y="23750"/>
                    <a:pt x="5816" y="23764"/>
                    <a:pt x="5863" y="23764"/>
                  </a:cubicBezTo>
                  <a:cubicBezTo>
                    <a:pt x="5940" y="23764"/>
                    <a:pt x="6017" y="23725"/>
                    <a:pt x="6066" y="23656"/>
                  </a:cubicBezTo>
                  <a:cubicBezTo>
                    <a:pt x="6142" y="23542"/>
                    <a:pt x="6112" y="23392"/>
                    <a:pt x="6001" y="23315"/>
                  </a:cubicBezTo>
                  <a:cubicBezTo>
                    <a:pt x="5958" y="23286"/>
                    <a:pt x="5910" y="23273"/>
                    <a:pt x="5862" y="23273"/>
                  </a:cubicBezTo>
                  <a:close/>
                  <a:moveTo>
                    <a:pt x="18817" y="24024"/>
                  </a:moveTo>
                  <a:cubicBezTo>
                    <a:pt x="18780" y="24024"/>
                    <a:pt x="18743" y="24032"/>
                    <a:pt x="18708" y="24050"/>
                  </a:cubicBezTo>
                  <a:cubicBezTo>
                    <a:pt x="18586" y="24114"/>
                    <a:pt x="18540" y="24263"/>
                    <a:pt x="18601" y="24382"/>
                  </a:cubicBezTo>
                  <a:cubicBezTo>
                    <a:pt x="18646" y="24466"/>
                    <a:pt x="18731" y="24515"/>
                    <a:pt x="18822" y="24516"/>
                  </a:cubicBezTo>
                  <a:cubicBezTo>
                    <a:pt x="18859" y="24516"/>
                    <a:pt x="18898" y="24507"/>
                    <a:pt x="18933" y="24489"/>
                  </a:cubicBezTo>
                  <a:cubicBezTo>
                    <a:pt x="19052" y="24425"/>
                    <a:pt x="19099" y="24279"/>
                    <a:pt x="19037" y="24157"/>
                  </a:cubicBezTo>
                  <a:cubicBezTo>
                    <a:pt x="18993" y="24073"/>
                    <a:pt x="18907" y="24024"/>
                    <a:pt x="18817" y="24024"/>
                  </a:cubicBezTo>
                  <a:close/>
                  <a:moveTo>
                    <a:pt x="7163" y="24041"/>
                  </a:moveTo>
                  <a:cubicBezTo>
                    <a:pt x="7073" y="24041"/>
                    <a:pt x="6987" y="24090"/>
                    <a:pt x="6943" y="24174"/>
                  </a:cubicBezTo>
                  <a:cubicBezTo>
                    <a:pt x="6880" y="24295"/>
                    <a:pt x="6927" y="24443"/>
                    <a:pt x="7049" y="24503"/>
                  </a:cubicBezTo>
                  <a:cubicBezTo>
                    <a:pt x="7081" y="24521"/>
                    <a:pt x="7116" y="24530"/>
                    <a:pt x="7150" y="24530"/>
                  </a:cubicBezTo>
                  <a:cubicBezTo>
                    <a:pt x="7154" y="24530"/>
                    <a:pt x="7157" y="24530"/>
                    <a:pt x="7160" y="24530"/>
                  </a:cubicBezTo>
                  <a:cubicBezTo>
                    <a:pt x="7249" y="24530"/>
                    <a:pt x="7336" y="24482"/>
                    <a:pt x="7378" y="24397"/>
                  </a:cubicBezTo>
                  <a:cubicBezTo>
                    <a:pt x="7440" y="24278"/>
                    <a:pt x="7394" y="24129"/>
                    <a:pt x="7272" y="24067"/>
                  </a:cubicBezTo>
                  <a:cubicBezTo>
                    <a:pt x="7237" y="24049"/>
                    <a:pt x="7200" y="24041"/>
                    <a:pt x="7163" y="24041"/>
                  </a:cubicBezTo>
                  <a:close/>
                  <a:moveTo>
                    <a:pt x="17441" y="24637"/>
                  </a:moveTo>
                  <a:cubicBezTo>
                    <a:pt x="17412" y="24637"/>
                    <a:pt x="17383" y="24642"/>
                    <a:pt x="17355" y="24652"/>
                  </a:cubicBezTo>
                  <a:cubicBezTo>
                    <a:pt x="17227" y="24700"/>
                    <a:pt x="17165" y="24842"/>
                    <a:pt x="17212" y="24968"/>
                  </a:cubicBezTo>
                  <a:cubicBezTo>
                    <a:pt x="17247" y="25067"/>
                    <a:pt x="17342" y="25127"/>
                    <a:pt x="17440" y="25127"/>
                  </a:cubicBezTo>
                  <a:cubicBezTo>
                    <a:pt x="17469" y="25127"/>
                    <a:pt x="17497" y="25122"/>
                    <a:pt x="17527" y="25112"/>
                  </a:cubicBezTo>
                  <a:cubicBezTo>
                    <a:pt x="17652" y="25063"/>
                    <a:pt x="17717" y="24922"/>
                    <a:pt x="17670" y="24795"/>
                  </a:cubicBezTo>
                  <a:cubicBezTo>
                    <a:pt x="17633" y="24696"/>
                    <a:pt x="17539" y="24637"/>
                    <a:pt x="17441" y="24637"/>
                  </a:cubicBezTo>
                  <a:close/>
                  <a:moveTo>
                    <a:pt x="8542" y="24648"/>
                  </a:moveTo>
                  <a:cubicBezTo>
                    <a:pt x="8443" y="24648"/>
                    <a:pt x="8348" y="24710"/>
                    <a:pt x="8312" y="24809"/>
                  </a:cubicBezTo>
                  <a:cubicBezTo>
                    <a:pt x="8263" y="24937"/>
                    <a:pt x="8327" y="25078"/>
                    <a:pt x="8455" y="25125"/>
                  </a:cubicBezTo>
                  <a:cubicBezTo>
                    <a:pt x="8485" y="25134"/>
                    <a:pt x="8512" y="25141"/>
                    <a:pt x="8542" y="25141"/>
                  </a:cubicBezTo>
                  <a:cubicBezTo>
                    <a:pt x="8641" y="25141"/>
                    <a:pt x="8734" y="25078"/>
                    <a:pt x="8771" y="24980"/>
                  </a:cubicBezTo>
                  <a:cubicBezTo>
                    <a:pt x="8818" y="24852"/>
                    <a:pt x="8753" y="24710"/>
                    <a:pt x="8626" y="24663"/>
                  </a:cubicBezTo>
                  <a:cubicBezTo>
                    <a:pt x="8599" y="24653"/>
                    <a:pt x="8570" y="24648"/>
                    <a:pt x="8542" y="24648"/>
                  </a:cubicBezTo>
                  <a:close/>
                  <a:moveTo>
                    <a:pt x="16000" y="25081"/>
                  </a:moveTo>
                  <a:cubicBezTo>
                    <a:pt x="15981" y="25081"/>
                    <a:pt x="15962" y="25083"/>
                    <a:pt x="15943" y="25088"/>
                  </a:cubicBezTo>
                  <a:lnTo>
                    <a:pt x="15941" y="25088"/>
                  </a:lnTo>
                  <a:cubicBezTo>
                    <a:pt x="15809" y="25119"/>
                    <a:pt x="15729" y="25253"/>
                    <a:pt x="15763" y="25383"/>
                  </a:cubicBezTo>
                  <a:cubicBezTo>
                    <a:pt x="15790" y="25496"/>
                    <a:pt x="15891" y="25570"/>
                    <a:pt x="15999" y="25570"/>
                  </a:cubicBezTo>
                  <a:cubicBezTo>
                    <a:pt x="16019" y="25570"/>
                    <a:pt x="16039" y="25567"/>
                    <a:pt x="16058" y="25564"/>
                  </a:cubicBezTo>
                  <a:cubicBezTo>
                    <a:pt x="16189" y="25532"/>
                    <a:pt x="16269" y="25399"/>
                    <a:pt x="16238" y="25268"/>
                  </a:cubicBezTo>
                  <a:cubicBezTo>
                    <a:pt x="16210" y="25156"/>
                    <a:pt x="16110" y="25081"/>
                    <a:pt x="16000" y="25081"/>
                  </a:cubicBezTo>
                  <a:close/>
                  <a:moveTo>
                    <a:pt x="9985" y="25089"/>
                  </a:moveTo>
                  <a:cubicBezTo>
                    <a:pt x="9875" y="25089"/>
                    <a:pt x="9773" y="25164"/>
                    <a:pt x="9746" y="25279"/>
                  </a:cubicBezTo>
                  <a:cubicBezTo>
                    <a:pt x="9715" y="25410"/>
                    <a:pt x="9795" y="25542"/>
                    <a:pt x="9927" y="25575"/>
                  </a:cubicBezTo>
                  <a:lnTo>
                    <a:pt x="9927" y="25573"/>
                  </a:lnTo>
                  <a:cubicBezTo>
                    <a:pt x="9942" y="25578"/>
                    <a:pt x="9959" y="25580"/>
                    <a:pt x="9975" y="25580"/>
                  </a:cubicBezTo>
                  <a:cubicBezTo>
                    <a:pt x="9978" y="25580"/>
                    <a:pt x="9982" y="25580"/>
                    <a:pt x="9985" y="25579"/>
                  </a:cubicBezTo>
                  <a:cubicBezTo>
                    <a:pt x="10095" y="25579"/>
                    <a:pt x="10194" y="25503"/>
                    <a:pt x="10222" y="25392"/>
                  </a:cubicBezTo>
                  <a:cubicBezTo>
                    <a:pt x="10254" y="25260"/>
                    <a:pt x="10173" y="25129"/>
                    <a:pt x="10042" y="25096"/>
                  </a:cubicBezTo>
                  <a:cubicBezTo>
                    <a:pt x="10023" y="25092"/>
                    <a:pt x="10004" y="25089"/>
                    <a:pt x="9985" y="25089"/>
                  </a:cubicBezTo>
                  <a:close/>
                  <a:moveTo>
                    <a:pt x="14516" y="25350"/>
                  </a:moveTo>
                  <a:cubicBezTo>
                    <a:pt x="14507" y="25350"/>
                    <a:pt x="14498" y="25350"/>
                    <a:pt x="14488" y="25351"/>
                  </a:cubicBezTo>
                  <a:cubicBezTo>
                    <a:pt x="14353" y="25369"/>
                    <a:pt x="14258" y="25491"/>
                    <a:pt x="14273" y="25626"/>
                  </a:cubicBezTo>
                  <a:cubicBezTo>
                    <a:pt x="14289" y="25749"/>
                    <a:pt x="14392" y="25840"/>
                    <a:pt x="14515" y="25840"/>
                  </a:cubicBezTo>
                  <a:cubicBezTo>
                    <a:pt x="14516" y="25840"/>
                    <a:pt x="14516" y="25840"/>
                    <a:pt x="14517" y="25840"/>
                  </a:cubicBezTo>
                  <a:cubicBezTo>
                    <a:pt x="14527" y="25840"/>
                    <a:pt x="14536" y="25839"/>
                    <a:pt x="14546" y="25839"/>
                  </a:cubicBezTo>
                  <a:cubicBezTo>
                    <a:pt x="14680" y="25822"/>
                    <a:pt x="14776" y="25700"/>
                    <a:pt x="14761" y="25566"/>
                  </a:cubicBezTo>
                  <a:cubicBezTo>
                    <a:pt x="14744" y="25441"/>
                    <a:pt x="14639" y="25350"/>
                    <a:pt x="14516" y="25350"/>
                  </a:cubicBezTo>
                  <a:close/>
                  <a:moveTo>
                    <a:pt x="11470" y="25356"/>
                  </a:moveTo>
                  <a:cubicBezTo>
                    <a:pt x="11348" y="25356"/>
                    <a:pt x="11240" y="25448"/>
                    <a:pt x="11226" y="25571"/>
                  </a:cubicBezTo>
                  <a:cubicBezTo>
                    <a:pt x="11210" y="25706"/>
                    <a:pt x="11306" y="25828"/>
                    <a:pt x="11441" y="25844"/>
                  </a:cubicBezTo>
                  <a:cubicBezTo>
                    <a:pt x="11450" y="25845"/>
                    <a:pt x="11458" y="25845"/>
                    <a:pt x="11468" y="25845"/>
                  </a:cubicBezTo>
                  <a:cubicBezTo>
                    <a:pt x="11592" y="25845"/>
                    <a:pt x="11698" y="25753"/>
                    <a:pt x="11713" y="25630"/>
                  </a:cubicBezTo>
                  <a:cubicBezTo>
                    <a:pt x="11729" y="25495"/>
                    <a:pt x="11633" y="25373"/>
                    <a:pt x="11498" y="25357"/>
                  </a:cubicBezTo>
                  <a:cubicBezTo>
                    <a:pt x="11489" y="25356"/>
                    <a:pt x="11480" y="25356"/>
                    <a:pt x="11470" y="25356"/>
                  </a:cubicBezTo>
                  <a:close/>
                  <a:moveTo>
                    <a:pt x="12974" y="25444"/>
                  </a:moveTo>
                  <a:cubicBezTo>
                    <a:pt x="12840" y="25444"/>
                    <a:pt x="12730" y="25553"/>
                    <a:pt x="12730" y="25688"/>
                  </a:cubicBezTo>
                  <a:cubicBezTo>
                    <a:pt x="12730" y="25823"/>
                    <a:pt x="12840" y="25933"/>
                    <a:pt x="12974" y="25933"/>
                  </a:cubicBezTo>
                  <a:cubicBezTo>
                    <a:pt x="12980" y="25933"/>
                    <a:pt x="12988" y="25933"/>
                    <a:pt x="12994" y="25931"/>
                  </a:cubicBezTo>
                  <a:cubicBezTo>
                    <a:pt x="12999" y="25933"/>
                    <a:pt x="13006" y="25933"/>
                    <a:pt x="13014" y="25933"/>
                  </a:cubicBezTo>
                  <a:cubicBezTo>
                    <a:pt x="13150" y="25931"/>
                    <a:pt x="13259" y="25820"/>
                    <a:pt x="13258" y="25685"/>
                  </a:cubicBezTo>
                  <a:cubicBezTo>
                    <a:pt x="13258" y="25550"/>
                    <a:pt x="13148" y="25444"/>
                    <a:pt x="13013" y="25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5709450" y="4097863"/>
              <a:ext cx="560425" cy="561200"/>
            </a:xfrm>
            <a:custGeom>
              <a:avLst/>
              <a:gdLst/>
              <a:ahLst/>
              <a:cxnLst/>
              <a:rect l="l" t="t" r="r" b="b"/>
              <a:pathLst>
                <a:path w="22417" h="22448" extrusionOk="0">
                  <a:moveTo>
                    <a:pt x="11188" y="1"/>
                  </a:moveTo>
                  <a:cubicBezTo>
                    <a:pt x="11038" y="1"/>
                    <a:pt x="10917" y="123"/>
                    <a:pt x="10917" y="271"/>
                  </a:cubicBezTo>
                  <a:cubicBezTo>
                    <a:pt x="10919" y="421"/>
                    <a:pt x="11038" y="540"/>
                    <a:pt x="11188" y="540"/>
                  </a:cubicBezTo>
                  <a:cubicBezTo>
                    <a:pt x="11337" y="540"/>
                    <a:pt x="11456" y="419"/>
                    <a:pt x="11456" y="271"/>
                  </a:cubicBezTo>
                  <a:cubicBezTo>
                    <a:pt x="11456" y="123"/>
                    <a:pt x="11334" y="1"/>
                    <a:pt x="11188" y="1"/>
                  </a:cubicBezTo>
                  <a:close/>
                  <a:moveTo>
                    <a:pt x="12680" y="98"/>
                  </a:moveTo>
                  <a:cubicBezTo>
                    <a:pt x="12546" y="98"/>
                    <a:pt x="12430" y="198"/>
                    <a:pt x="12412" y="333"/>
                  </a:cubicBezTo>
                  <a:cubicBezTo>
                    <a:pt x="12391" y="481"/>
                    <a:pt x="12496" y="617"/>
                    <a:pt x="12643" y="637"/>
                  </a:cubicBezTo>
                  <a:cubicBezTo>
                    <a:pt x="12654" y="639"/>
                    <a:pt x="12666" y="639"/>
                    <a:pt x="12677" y="639"/>
                  </a:cubicBezTo>
                  <a:cubicBezTo>
                    <a:pt x="12811" y="639"/>
                    <a:pt x="12926" y="540"/>
                    <a:pt x="12945" y="405"/>
                  </a:cubicBezTo>
                  <a:cubicBezTo>
                    <a:pt x="12966" y="258"/>
                    <a:pt x="12860" y="120"/>
                    <a:pt x="12714" y="100"/>
                  </a:cubicBezTo>
                  <a:cubicBezTo>
                    <a:pt x="12702" y="99"/>
                    <a:pt x="12691" y="98"/>
                    <a:pt x="12680" y="98"/>
                  </a:cubicBezTo>
                  <a:close/>
                  <a:moveTo>
                    <a:pt x="9695" y="105"/>
                  </a:moveTo>
                  <a:cubicBezTo>
                    <a:pt x="9683" y="105"/>
                    <a:pt x="9671" y="106"/>
                    <a:pt x="9659" y="108"/>
                  </a:cubicBezTo>
                  <a:cubicBezTo>
                    <a:pt x="9512" y="128"/>
                    <a:pt x="9408" y="264"/>
                    <a:pt x="9429" y="410"/>
                  </a:cubicBezTo>
                  <a:cubicBezTo>
                    <a:pt x="9448" y="546"/>
                    <a:pt x="9563" y="644"/>
                    <a:pt x="9695" y="644"/>
                  </a:cubicBezTo>
                  <a:cubicBezTo>
                    <a:pt x="9707" y="644"/>
                    <a:pt x="9721" y="644"/>
                    <a:pt x="9733" y="643"/>
                  </a:cubicBezTo>
                  <a:cubicBezTo>
                    <a:pt x="9881" y="622"/>
                    <a:pt x="9984" y="486"/>
                    <a:pt x="9963" y="339"/>
                  </a:cubicBezTo>
                  <a:cubicBezTo>
                    <a:pt x="9945" y="203"/>
                    <a:pt x="9830" y="105"/>
                    <a:pt x="9695" y="105"/>
                  </a:cubicBezTo>
                  <a:close/>
                  <a:moveTo>
                    <a:pt x="14140" y="399"/>
                  </a:moveTo>
                  <a:cubicBezTo>
                    <a:pt x="14022" y="399"/>
                    <a:pt x="13914" y="477"/>
                    <a:pt x="13883" y="597"/>
                  </a:cubicBezTo>
                  <a:cubicBezTo>
                    <a:pt x="13841" y="741"/>
                    <a:pt x="13925" y="888"/>
                    <a:pt x="14070" y="929"/>
                  </a:cubicBezTo>
                  <a:cubicBezTo>
                    <a:pt x="14093" y="934"/>
                    <a:pt x="14117" y="938"/>
                    <a:pt x="14142" y="939"/>
                  </a:cubicBezTo>
                  <a:cubicBezTo>
                    <a:pt x="14261" y="939"/>
                    <a:pt x="14368" y="861"/>
                    <a:pt x="14402" y="741"/>
                  </a:cubicBezTo>
                  <a:cubicBezTo>
                    <a:pt x="14441" y="597"/>
                    <a:pt x="14357" y="448"/>
                    <a:pt x="14215" y="409"/>
                  </a:cubicBezTo>
                  <a:cubicBezTo>
                    <a:pt x="14190" y="402"/>
                    <a:pt x="14165" y="399"/>
                    <a:pt x="14140" y="399"/>
                  </a:cubicBezTo>
                  <a:close/>
                  <a:moveTo>
                    <a:pt x="8236" y="410"/>
                  </a:moveTo>
                  <a:cubicBezTo>
                    <a:pt x="8211" y="410"/>
                    <a:pt x="8186" y="414"/>
                    <a:pt x="8162" y="421"/>
                  </a:cubicBezTo>
                  <a:cubicBezTo>
                    <a:pt x="8018" y="461"/>
                    <a:pt x="7933" y="611"/>
                    <a:pt x="7975" y="753"/>
                  </a:cubicBezTo>
                  <a:cubicBezTo>
                    <a:pt x="8008" y="872"/>
                    <a:pt x="8116" y="950"/>
                    <a:pt x="8234" y="951"/>
                  </a:cubicBezTo>
                  <a:cubicBezTo>
                    <a:pt x="8260" y="951"/>
                    <a:pt x="8283" y="948"/>
                    <a:pt x="8309" y="939"/>
                  </a:cubicBezTo>
                  <a:lnTo>
                    <a:pt x="8309" y="939"/>
                  </a:lnTo>
                  <a:lnTo>
                    <a:pt x="8307" y="941"/>
                  </a:lnTo>
                  <a:cubicBezTo>
                    <a:pt x="8452" y="899"/>
                    <a:pt x="8533" y="751"/>
                    <a:pt x="8495" y="608"/>
                  </a:cubicBezTo>
                  <a:cubicBezTo>
                    <a:pt x="8461" y="488"/>
                    <a:pt x="8352" y="410"/>
                    <a:pt x="8236" y="410"/>
                  </a:cubicBezTo>
                  <a:close/>
                  <a:moveTo>
                    <a:pt x="15553" y="897"/>
                  </a:moveTo>
                  <a:cubicBezTo>
                    <a:pt x="15448" y="897"/>
                    <a:pt x="15348" y="958"/>
                    <a:pt x="15305" y="1060"/>
                  </a:cubicBezTo>
                  <a:cubicBezTo>
                    <a:pt x="15247" y="1195"/>
                    <a:pt x="15309" y="1354"/>
                    <a:pt x="15446" y="1412"/>
                  </a:cubicBezTo>
                  <a:cubicBezTo>
                    <a:pt x="15476" y="1427"/>
                    <a:pt x="15512" y="1434"/>
                    <a:pt x="15544" y="1434"/>
                  </a:cubicBezTo>
                  <a:cubicBezTo>
                    <a:pt x="15546" y="1434"/>
                    <a:pt x="15548" y="1434"/>
                    <a:pt x="15551" y="1434"/>
                  </a:cubicBezTo>
                  <a:cubicBezTo>
                    <a:pt x="15656" y="1434"/>
                    <a:pt x="15756" y="1374"/>
                    <a:pt x="15799" y="1273"/>
                  </a:cubicBezTo>
                  <a:cubicBezTo>
                    <a:pt x="15860" y="1137"/>
                    <a:pt x="15797" y="977"/>
                    <a:pt x="15660" y="919"/>
                  </a:cubicBezTo>
                  <a:cubicBezTo>
                    <a:pt x="15625" y="904"/>
                    <a:pt x="15589" y="897"/>
                    <a:pt x="15553" y="897"/>
                  </a:cubicBezTo>
                  <a:close/>
                  <a:moveTo>
                    <a:pt x="6826" y="914"/>
                  </a:moveTo>
                  <a:cubicBezTo>
                    <a:pt x="6791" y="914"/>
                    <a:pt x="6755" y="921"/>
                    <a:pt x="6720" y="935"/>
                  </a:cubicBezTo>
                  <a:cubicBezTo>
                    <a:pt x="6582" y="997"/>
                    <a:pt x="6523" y="1155"/>
                    <a:pt x="6581" y="1292"/>
                  </a:cubicBezTo>
                  <a:cubicBezTo>
                    <a:pt x="6624" y="1392"/>
                    <a:pt x="6723" y="1453"/>
                    <a:pt x="6829" y="1454"/>
                  </a:cubicBezTo>
                  <a:cubicBezTo>
                    <a:pt x="6865" y="1454"/>
                    <a:pt x="6900" y="1447"/>
                    <a:pt x="6936" y="1432"/>
                  </a:cubicBezTo>
                  <a:cubicBezTo>
                    <a:pt x="7073" y="1371"/>
                    <a:pt x="7133" y="1212"/>
                    <a:pt x="7075" y="1077"/>
                  </a:cubicBezTo>
                  <a:cubicBezTo>
                    <a:pt x="7029" y="974"/>
                    <a:pt x="6930" y="914"/>
                    <a:pt x="6826" y="914"/>
                  </a:cubicBezTo>
                  <a:close/>
                  <a:moveTo>
                    <a:pt x="16881" y="1582"/>
                  </a:moveTo>
                  <a:cubicBezTo>
                    <a:pt x="16790" y="1582"/>
                    <a:pt x="16700" y="1628"/>
                    <a:pt x="16649" y="1711"/>
                  </a:cubicBezTo>
                  <a:cubicBezTo>
                    <a:pt x="16571" y="1838"/>
                    <a:pt x="16613" y="2006"/>
                    <a:pt x="16740" y="2082"/>
                  </a:cubicBezTo>
                  <a:cubicBezTo>
                    <a:pt x="16783" y="2110"/>
                    <a:pt x="16832" y="2121"/>
                    <a:pt x="16878" y="2121"/>
                  </a:cubicBezTo>
                  <a:cubicBezTo>
                    <a:pt x="16972" y="2121"/>
                    <a:pt x="17060" y="2075"/>
                    <a:pt x="17111" y="1991"/>
                  </a:cubicBezTo>
                  <a:cubicBezTo>
                    <a:pt x="17187" y="1864"/>
                    <a:pt x="17147" y="1700"/>
                    <a:pt x="17020" y="1620"/>
                  </a:cubicBezTo>
                  <a:cubicBezTo>
                    <a:pt x="16977" y="1594"/>
                    <a:pt x="16929" y="1582"/>
                    <a:pt x="16881" y="1582"/>
                  </a:cubicBezTo>
                  <a:close/>
                  <a:moveTo>
                    <a:pt x="5504" y="1603"/>
                  </a:moveTo>
                  <a:cubicBezTo>
                    <a:pt x="5456" y="1603"/>
                    <a:pt x="5407" y="1616"/>
                    <a:pt x="5363" y="1643"/>
                  </a:cubicBezTo>
                  <a:cubicBezTo>
                    <a:pt x="5235" y="1722"/>
                    <a:pt x="5196" y="1887"/>
                    <a:pt x="5273" y="2013"/>
                  </a:cubicBezTo>
                  <a:cubicBezTo>
                    <a:pt x="5323" y="2096"/>
                    <a:pt x="5411" y="2143"/>
                    <a:pt x="5504" y="2143"/>
                  </a:cubicBezTo>
                  <a:cubicBezTo>
                    <a:pt x="5551" y="2143"/>
                    <a:pt x="5601" y="2130"/>
                    <a:pt x="5643" y="2104"/>
                  </a:cubicBezTo>
                  <a:cubicBezTo>
                    <a:pt x="5772" y="2025"/>
                    <a:pt x="5813" y="1859"/>
                    <a:pt x="5735" y="1733"/>
                  </a:cubicBezTo>
                  <a:cubicBezTo>
                    <a:pt x="5682" y="1649"/>
                    <a:pt x="5594" y="1603"/>
                    <a:pt x="5504" y="1603"/>
                  </a:cubicBezTo>
                  <a:close/>
                  <a:moveTo>
                    <a:pt x="18103" y="2443"/>
                  </a:moveTo>
                  <a:cubicBezTo>
                    <a:pt x="18024" y="2443"/>
                    <a:pt x="17946" y="2477"/>
                    <a:pt x="17893" y="2543"/>
                  </a:cubicBezTo>
                  <a:cubicBezTo>
                    <a:pt x="17798" y="2659"/>
                    <a:pt x="17816" y="2827"/>
                    <a:pt x="17931" y="2922"/>
                  </a:cubicBezTo>
                  <a:cubicBezTo>
                    <a:pt x="17981" y="2962"/>
                    <a:pt x="18042" y="2982"/>
                    <a:pt x="18100" y="2983"/>
                  </a:cubicBezTo>
                  <a:cubicBezTo>
                    <a:pt x="18179" y="2983"/>
                    <a:pt x="18257" y="2948"/>
                    <a:pt x="18310" y="2883"/>
                  </a:cubicBezTo>
                  <a:cubicBezTo>
                    <a:pt x="18405" y="2766"/>
                    <a:pt x="18387" y="2596"/>
                    <a:pt x="18271" y="2502"/>
                  </a:cubicBezTo>
                  <a:cubicBezTo>
                    <a:pt x="18222" y="2463"/>
                    <a:pt x="18162" y="2443"/>
                    <a:pt x="18103" y="2443"/>
                  </a:cubicBezTo>
                  <a:close/>
                  <a:moveTo>
                    <a:pt x="4283" y="2466"/>
                  </a:moveTo>
                  <a:cubicBezTo>
                    <a:pt x="4223" y="2466"/>
                    <a:pt x="4164" y="2486"/>
                    <a:pt x="4114" y="2527"/>
                  </a:cubicBezTo>
                  <a:cubicBezTo>
                    <a:pt x="3999" y="2621"/>
                    <a:pt x="3982" y="2792"/>
                    <a:pt x="4076" y="2908"/>
                  </a:cubicBezTo>
                  <a:cubicBezTo>
                    <a:pt x="4127" y="2971"/>
                    <a:pt x="4203" y="3005"/>
                    <a:pt x="4278" y="3005"/>
                  </a:cubicBezTo>
                  <a:cubicBezTo>
                    <a:pt x="4280" y="3005"/>
                    <a:pt x="4282" y="3005"/>
                    <a:pt x="4284" y="3005"/>
                  </a:cubicBezTo>
                  <a:cubicBezTo>
                    <a:pt x="4345" y="3005"/>
                    <a:pt x="4405" y="2986"/>
                    <a:pt x="4456" y="2945"/>
                  </a:cubicBezTo>
                  <a:cubicBezTo>
                    <a:pt x="4570" y="2849"/>
                    <a:pt x="4588" y="2681"/>
                    <a:pt x="4493" y="2566"/>
                  </a:cubicBezTo>
                  <a:cubicBezTo>
                    <a:pt x="4439" y="2500"/>
                    <a:pt x="4361" y="2466"/>
                    <a:pt x="4283" y="2466"/>
                  </a:cubicBezTo>
                  <a:close/>
                  <a:moveTo>
                    <a:pt x="19197" y="3459"/>
                  </a:moveTo>
                  <a:cubicBezTo>
                    <a:pt x="19130" y="3459"/>
                    <a:pt x="19064" y="3483"/>
                    <a:pt x="19010" y="3533"/>
                  </a:cubicBezTo>
                  <a:cubicBezTo>
                    <a:pt x="18903" y="3635"/>
                    <a:pt x="18896" y="3807"/>
                    <a:pt x="18999" y="3914"/>
                  </a:cubicBezTo>
                  <a:cubicBezTo>
                    <a:pt x="19051" y="3971"/>
                    <a:pt x="19122" y="4000"/>
                    <a:pt x="19193" y="4000"/>
                  </a:cubicBezTo>
                  <a:cubicBezTo>
                    <a:pt x="19194" y="4000"/>
                    <a:pt x="19196" y="4000"/>
                    <a:pt x="19197" y="4000"/>
                  </a:cubicBezTo>
                  <a:cubicBezTo>
                    <a:pt x="19262" y="4000"/>
                    <a:pt x="19328" y="3974"/>
                    <a:pt x="19381" y="3925"/>
                  </a:cubicBezTo>
                  <a:cubicBezTo>
                    <a:pt x="19489" y="3823"/>
                    <a:pt x="19495" y="3652"/>
                    <a:pt x="19393" y="3544"/>
                  </a:cubicBezTo>
                  <a:cubicBezTo>
                    <a:pt x="19340" y="3487"/>
                    <a:pt x="19269" y="3459"/>
                    <a:pt x="19197" y="3459"/>
                  </a:cubicBezTo>
                  <a:close/>
                  <a:moveTo>
                    <a:pt x="3197" y="3490"/>
                  </a:moveTo>
                  <a:cubicBezTo>
                    <a:pt x="3125" y="3490"/>
                    <a:pt x="3052" y="3519"/>
                    <a:pt x="2998" y="3575"/>
                  </a:cubicBezTo>
                  <a:cubicBezTo>
                    <a:pt x="2895" y="3683"/>
                    <a:pt x="2901" y="3853"/>
                    <a:pt x="3012" y="3956"/>
                  </a:cubicBezTo>
                  <a:cubicBezTo>
                    <a:pt x="3061" y="4004"/>
                    <a:pt x="3129" y="4029"/>
                    <a:pt x="3194" y="4029"/>
                  </a:cubicBezTo>
                  <a:cubicBezTo>
                    <a:pt x="3267" y="4029"/>
                    <a:pt x="3339" y="3999"/>
                    <a:pt x="3392" y="3941"/>
                  </a:cubicBezTo>
                  <a:cubicBezTo>
                    <a:pt x="3494" y="3834"/>
                    <a:pt x="3489" y="3663"/>
                    <a:pt x="3378" y="3562"/>
                  </a:cubicBezTo>
                  <a:cubicBezTo>
                    <a:pt x="3327" y="3514"/>
                    <a:pt x="3262" y="3490"/>
                    <a:pt x="3197" y="3490"/>
                  </a:cubicBezTo>
                  <a:close/>
                  <a:moveTo>
                    <a:pt x="20141" y="4617"/>
                  </a:moveTo>
                  <a:cubicBezTo>
                    <a:pt x="20087" y="4617"/>
                    <a:pt x="20033" y="4633"/>
                    <a:pt x="19985" y="4667"/>
                  </a:cubicBezTo>
                  <a:cubicBezTo>
                    <a:pt x="19865" y="4752"/>
                    <a:pt x="19836" y="4921"/>
                    <a:pt x="19923" y="5042"/>
                  </a:cubicBezTo>
                  <a:cubicBezTo>
                    <a:pt x="19977" y="5116"/>
                    <a:pt x="20058" y="5155"/>
                    <a:pt x="20143" y="5156"/>
                  </a:cubicBezTo>
                  <a:cubicBezTo>
                    <a:pt x="20197" y="5156"/>
                    <a:pt x="20250" y="5141"/>
                    <a:pt x="20299" y="5107"/>
                  </a:cubicBezTo>
                  <a:cubicBezTo>
                    <a:pt x="20419" y="5021"/>
                    <a:pt x="20447" y="4853"/>
                    <a:pt x="20362" y="4731"/>
                  </a:cubicBezTo>
                  <a:cubicBezTo>
                    <a:pt x="20309" y="4657"/>
                    <a:pt x="20226" y="4617"/>
                    <a:pt x="20141" y="4617"/>
                  </a:cubicBezTo>
                  <a:close/>
                  <a:moveTo>
                    <a:pt x="2252" y="4649"/>
                  </a:moveTo>
                  <a:cubicBezTo>
                    <a:pt x="2167" y="4649"/>
                    <a:pt x="2084" y="4689"/>
                    <a:pt x="2032" y="4763"/>
                  </a:cubicBezTo>
                  <a:cubicBezTo>
                    <a:pt x="1945" y="4885"/>
                    <a:pt x="1975" y="5053"/>
                    <a:pt x="2097" y="5139"/>
                  </a:cubicBezTo>
                  <a:cubicBezTo>
                    <a:pt x="2143" y="5172"/>
                    <a:pt x="2199" y="5188"/>
                    <a:pt x="2252" y="5188"/>
                  </a:cubicBezTo>
                  <a:cubicBezTo>
                    <a:pt x="2337" y="5188"/>
                    <a:pt x="2421" y="5147"/>
                    <a:pt x="2472" y="5073"/>
                  </a:cubicBezTo>
                  <a:cubicBezTo>
                    <a:pt x="2558" y="4952"/>
                    <a:pt x="2529" y="4783"/>
                    <a:pt x="2407" y="4699"/>
                  </a:cubicBezTo>
                  <a:cubicBezTo>
                    <a:pt x="2360" y="4665"/>
                    <a:pt x="2305" y="4649"/>
                    <a:pt x="2252" y="4649"/>
                  </a:cubicBezTo>
                  <a:close/>
                  <a:moveTo>
                    <a:pt x="20923" y="5891"/>
                  </a:moveTo>
                  <a:cubicBezTo>
                    <a:pt x="20881" y="5891"/>
                    <a:pt x="20838" y="5901"/>
                    <a:pt x="20798" y="5922"/>
                  </a:cubicBezTo>
                  <a:cubicBezTo>
                    <a:pt x="20667" y="5990"/>
                    <a:pt x="20616" y="6153"/>
                    <a:pt x="20684" y="6285"/>
                  </a:cubicBezTo>
                  <a:lnTo>
                    <a:pt x="20684" y="6286"/>
                  </a:lnTo>
                  <a:cubicBezTo>
                    <a:pt x="20732" y="6375"/>
                    <a:pt x="20825" y="6428"/>
                    <a:pt x="20923" y="6430"/>
                  </a:cubicBezTo>
                  <a:cubicBezTo>
                    <a:pt x="20964" y="6430"/>
                    <a:pt x="21007" y="6420"/>
                    <a:pt x="21048" y="6400"/>
                  </a:cubicBezTo>
                  <a:cubicBezTo>
                    <a:pt x="21181" y="6329"/>
                    <a:pt x="21232" y="6166"/>
                    <a:pt x="21162" y="6036"/>
                  </a:cubicBezTo>
                  <a:cubicBezTo>
                    <a:pt x="21114" y="5943"/>
                    <a:pt x="21020" y="5891"/>
                    <a:pt x="20923" y="5891"/>
                  </a:cubicBezTo>
                  <a:close/>
                  <a:moveTo>
                    <a:pt x="1476" y="5926"/>
                  </a:moveTo>
                  <a:cubicBezTo>
                    <a:pt x="1379" y="5926"/>
                    <a:pt x="1285" y="5980"/>
                    <a:pt x="1236" y="6072"/>
                  </a:cubicBezTo>
                  <a:cubicBezTo>
                    <a:pt x="1167" y="6204"/>
                    <a:pt x="1218" y="6366"/>
                    <a:pt x="1352" y="6435"/>
                  </a:cubicBezTo>
                  <a:cubicBezTo>
                    <a:pt x="1390" y="6456"/>
                    <a:pt x="1435" y="6466"/>
                    <a:pt x="1474" y="6467"/>
                  </a:cubicBezTo>
                  <a:cubicBezTo>
                    <a:pt x="1573" y="6467"/>
                    <a:pt x="1668" y="6414"/>
                    <a:pt x="1715" y="6322"/>
                  </a:cubicBezTo>
                  <a:lnTo>
                    <a:pt x="1715" y="6319"/>
                  </a:lnTo>
                  <a:cubicBezTo>
                    <a:pt x="1783" y="6187"/>
                    <a:pt x="1733" y="6025"/>
                    <a:pt x="1599" y="5956"/>
                  </a:cubicBezTo>
                  <a:cubicBezTo>
                    <a:pt x="1560" y="5936"/>
                    <a:pt x="1518" y="5926"/>
                    <a:pt x="1476" y="5926"/>
                  </a:cubicBezTo>
                  <a:close/>
                  <a:moveTo>
                    <a:pt x="21520" y="7258"/>
                  </a:moveTo>
                  <a:cubicBezTo>
                    <a:pt x="21490" y="7258"/>
                    <a:pt x="21460" y="7263"/>
                    <a:pt x="21430" y="7273"/>
                  </a:cubicBezTo>
                  <a:cubicBezTo>
                    <a:pt x="21291" y="7324"/>
                    <a:pt x="21217" y="7480"/>
                    <a:pt x="21268" y="7619"/>
                  </a:cubicBezTo>
                  <a:cubicBezTo>
                    <a:pt x="21308" y="7729"/>
                    <a:pt x="21411" y="7797"/>
                    <a:pt x="21520" y="7797"/>
                  </a:cubicBezTo>
                  <a:cubicBezTo>
                    <a:pt x="21550" y="7797"/>
                    <a:pt x="21582" y="7794"/>
                    <a:pt x="21612" y="7782"/>
                  </a:cubicBezTo>
                  <a:cubicBezTo>
                    <a:pt x="21752" y="7732"/>
                    <a:pt x="21825" y="7578"/>
                    <a:pt x="21774" y="7437"/>
                  </a:cubicBezTo>
                  <a:cubicBezTo>
                    <a:pt x="21735" y="7327"/>
                    <a:pt x="21631" y="7258"/>
                    <a:pt x="21520" y="7258"/>
                  </a:cubicBezTo>
                  <a:close/>
                  <a:moveTo>
                    <a:pt x="880" y="7297"/>
                  </a:moveTo>
                  <a:cubicBezTo>
                    <a:pt x="769" y="7297"/>
                    <a:pt x="666" y="7366"/>
                    <a:pt x="627" y="7478"/>
                  </a:cubicBezTo>
                  <a:cubicBezTo>
                    <a:pt x="577" y="7618"/>
                    <a:pt x="650" y="7771"/>
                    <a:pt x="792" y="7821"/>
                  </a:cubicBezTo>
                  <a:cubicBezTo>
                    <a:pt x="820" y="7832"/>
                    <a:pt x="851" y="7837"/>
                    <a:pt x="881" y="7837"/>
                  </a:cubicBezTo>
                  <a:cubicBezTo>
                    <a:pt x="994" y="7837"/>
                    <a:pt x="1098" y="7768"/>
                    <a:pt x="1136" y="7657"/>
                  </a:cubicBezTo>
                  <a:cubicBezTo>
                    <a:pt x="1186" y="7516"/>
                    <a:pt x="1110" y="7364"/>
                    <a:pt x="971" y="7313"/>
                  </a:cubicBezTo>
                  <a:cubicBezTo>
                    <a:pt x="941" y="7302"/>
                    <a:pt x="911" y="7297"/>
                    <a:pt x="880" y="7297"/>
                  </a:cubicBezTo>
                  <a:close/>
                  <a:moveTo>
                    <a:pt x="21928" y="8696"/>
                  </a:moveTo>
                  <a:cubicBezTo>
                    <a:pt x="21909" y="8696"/>
                    <a:pt x="21891" y="8698"/>
                    <a:pt x="21872" y="8702"/>
                  </a:cubicBezTo>
                  <a:cubicBezTo>
                    <a:pt x="21727" y="8734"/>
                    <a:pt x="21633" y="8876"/>
                    <a:pt x="21665" y="9021"/>
                  </a:cubicBezTo>
                  <a:cubicBezTo>
                    <a:pt x="21691" y="9149"/>
                    <a:pt x="21804" y="9236"/>
                    <a:pt x="21930" y="9236"/>
                  </a:cubicBezTo>
                  <a:cubicBezTo>
                    <a:pt x="21948" y="9236"/>
                    <a:pt x="21965" y="9233"/>
                    <a:pt x="21985" y="9229"/>
                  </a:cubicBezTo>
                  <a:cubicBezTo>
                    <a:pt x="22130" y="9200"/>
                    <a:pt x="22224" y="9055"/>
                    <a:pt x="22193" y="8909"/>
                  </a:cubicBezTo>
                  <a:cubicBezTo>
                    <a:pt x="22166" y="8782"/>
                    <a:pt x="22053" y="8696"/>
                    <a:pt x="21928" y="8696"/>
                  </a:cubicBezTo>
                  <a:close/>
                  <a:moveTo>
                    <a:pt x="481" y="8737"/>
                  </a:moveTo>
                  <a:cubicBezTo>
                    <a:pt x="355" y="8737"/>
                    <a:pt x="242" y="8825"/>
                    <a:pt x="216" y="8953"/>
                  </a:cubicBezTo>
                  <a:lnTo>
                    <a:pt x="216" y="8954"/>
                  </a:lnTo>
                  <a:cubicBezTo>
                    <a:pt x="185" y="9099"/>
                    <a:pt x="280" y="9241"/>
                    <a:pt x="426" y="9272"/>
                  </a:cubicBezTo>
                  <a:cubicBezTo>
                    <a:pt x="444" y="9275"/>
                    <a:pt x="461" y="9278"/>
                    <a:pt x="479" y="9278"/>
                  </a:cubicBezTo>
                  <a:cubicBezTo>
                    <a:pt x="605" y="9278"/>
                    <a:pt x="717" y="9190"/>
                    <a:pt x="743" y="9063"/>
                  </a:cubicBezTo>
                  <a:cubicBezTo>
                    <a:pt x="774" y="8915"/>
                    <a:pt x="680" y="8773"/>
                    <a:pt x="534" y="8742"/>
                  </a:cubicBezTo>
                  <a:cubicBezTo>
                    <a:pt x="516" y="8739"/>
                    <a:pt x="498" y="8737"/>
                    <a:pt x="481" y="8737"/>
                  </a:cubicBezTo>
                  <a:close/>
                  <a:moveTo>
                    <a:pt x="22135" y="10176"/>
                  </a:moveTo>
                  <a:cubicBezTo>
                    <a:pt x="22128" y="10176"/>
                    <a:pt x="22122" y="10176"/>
                    <a:pt x="22116" y="10177"/>
                  </a:cubicBezTo>
                  <a:cubicBezTo>
                    <a:pt x="21966" y="10186"/>
                    <a:pt x="21854" y="10316"/>
                    <a:pt x="21865" y="10465"/>
                  </a:cubicBezTo>
                  <a:cubicBezTo>
                    <a:pt x="21876" y="10606"/>
                    <a:pt x="21994" y="10715"/>
                    <a:pt x="22132" y="10716"/>
                  </a:cubicBezTo>
                  <a:cubicBezTo>
                    <a:pt x="22141" y="10716"/>
                    <a:pt x="22146" y="10716"/>
                    <a:pt x="22152" y="10715"/>
                  </a:cubicBezTo>
                  <a:cubicBezTo>
                    <a:pt x="22301" y="10705"/>
                    <a:pt x="22414" y="10575"/>
                    <a:pt x="22404" y="10428"/>
                  </a:cubicBezTo>
                  <a:cubicBezTo>
                    <a:pt x="22392" y="10286"/>
                    <a:pt x="22276" y="10176"/>
                    <a:pt x="22135" y="10176"/>
                  </a:cubicBezTo>
                  <a:close/>
                  <a:moveTo>
                    <a:pt x="282" y="10218"/>
                  </a:moveTo>
                  <a:cubicBezTo>
                    <a:pt x="140" y="10218"/>
                    <a:pt x="21" y="10327"/>
                    <a:pt x="11" y="10470"/>
                  </a:cubicBezTo>
                  <a:cubicBezTo>
                    <a:pt x="0" y="10619"/>
                    <a:pt x="114" y="10746"/>
                    <a:pt x="264" y="10757"/>
                  </a:cubicBezTo>
                  <a:cubicBezTo>
                    <a:pt x="268" y="10757"/>
                    <a:pt x="273" y="10758"/>
                    <a:pt x="278" y="10758"/>
                  </a:cubicBezTo>
                  <a:cubicBezTo>
                    <a:pt x="279" y="10758"/>
                    <a:pt x="280" y="10758"/>
                    <a:pt x="281" y="10758"/>
                  </a:cubicBezTo>
                  <a:cubicBezTo>
                    <a:pt x="420" y="10758"/>
                    <a:pt x="540" y="10648"/>
                    <a:pt x="550" y="10505"/>
                  </a:cubicBezTo>
                  <a:cubicBezTo>
                    <a:pt x="559" y="10356"/>
                    <a:pt x="445" y="10229"/>
                    <a:pt x="299" y="10218"/>
                  </a:cubicBezTo>
                  <a:cubicBezTo>
                    <a:pt x="293" y="10218"/>
                    <a:pt x="287" y="10218"/>
                    <a:pt x="282" y="10218"/>
                  </a:cubicBezTo>
                  <a:close/>
                  <a:moveTo>
                    <a:pt x="22139" y="11670"/>
                  </a:moveTo>
                  <a:cubicBezTo>
                    <a:pt x="21997" y="11670"/>
                    <a:pt x="21880" y="11781"/>
                    <a:pt x="21870" y="11923"/>
                  </a:cubicBezTo>
                  <a:cubicBezTo>
                    <a:pt x="21861" y="12071"/>
                    <a:pt x="21972" y="12198"/>
                    <a:pt x="22121" y="12209"/>
                  </a:cubicBezTo>
                  <a:cubicBezTo>
                    <a:pt x="22127" y="12209"/>
                    <a:pt x="22132" y="12210"/>
                    <a:pt x="22140" y="12210"/>
                  </a:cubicBezTo>
                  <a:cubicBezTo>
                    <a:pt x="22281" y="12210"/>
                    <a:pt x="22397" y="12100"/>
                    <a:pt x="22407" y="11957"/>
                  </a:cubicBezTo>
                  <a:cubicBezTo>
                    <a:pt x="22417" y="11808"/>
                    <a:pt x="22302" y="11681"/>
                    <a:pt x="22156" y="11670"/>
                  </a:cubicBezTo>
                  <a:cubicBezTo>
                    <a:pt x="22150" y="11670"/>
                    <a:pt x="22145" y="11670"/>
                    <a:pt x="22139" y="11670"/>
                  </a:cubicBezTo>
                  <a:close/>
                  <a:moveTo>
                    <a:pt x="284" y="11712"/>
                  </a:moveTo>
                  <a:cubicBezTo>
                    <a:pt x="278" y="11712"/>
                    <a:pt x="271" y="11712"/>
                    <a:pt x="264" y="11713"/>
                  </a:cubicBezTo>
                  <a:cubicBezTo>
                    <a:pt x="114" y="11723"/>
                    <a:pt x="1" y="11851"/>
                    <a:pt x="12" y="12000"/>
                  </a:cubicBezTo>
                  <a:cubicBezTo>
                    <a:pt x="22" y="12143"/>
                    <a:pt x="138" y="12250"/>
                    <a:pt x="279" y="12250"/>
                  </a:cubicBezTo>
                  <a:cubicBezTo>
                    <a:pt x="280" y="12250"/>
                    <a:pt x="281" y="12250"/>
                    <a:pt x="281" y="12250"/>
                  </a:cubicBezTo>
                  <a:lnTo>
                    <a:pt x="301" y="12250"/>
                  </a:lnTo>
                  <a:cubicBezTo>
                    <a:pt x="447" y="12241"/>
                    <a:pt x="562" y="12111"/>
                    <a:pt x="550" y="11962"/>
                  </a:cubicBezTo>
                  <a:lnTo>
                    <a:pt x="551" y="11962"/>
                  </a:lnTo>
                  <a:cubicBezTo>
                    <a:pt x="540" y="11822"/>
                    <a:pt x="425" y="11712"/>
                    <a:pt x="284" y="11712"/>
                  </a:cubicBezTo>
                  <a:close/>
                  <a:moveTo>
                    <a:pt x="21941" y="13151"/>
                  </a:moveTo>
                  <a:cubicBezTo>
                    <a:pt x="21815" y="13151"/>
                    <a:pt x="21703" y="13240"/>
                    <a:pt x="21676" y="13367"/>
                  </a:cubicBezTo>
                  <a:cubicBezTo>
                    <a:pt x="21647" y="13513"/>
                    <a:pt x="21741" y="13656"/>
                    <a:pt x="21888" y="13686"/>
                  </a:cubicBezTo>
                  <a:cubicBezTo>
                    <a:pt x="21906" y="13689"/>
                    <a:pt x="21924" y="13691"/>
                    <a:pt x="21943" y="13692"/>
                  </a:cubicBezTo>
                  <a:cubicBezTo>
                    <a:pt x="22068" y="13692"/>
                    <a:pt x="22181" y="13604"/>
                    <a:pt x="22207" y="13476"/>
                  </a:cubicBezTo>
                  <a:cubicBezTo>
                    <a:pt x="22235" y="13329"/>
                    <a:pt x="22142" y="13188"/>
                    <a:pt x="21996" y="13157"/>
                  </a:cubicBezTo>
                  <a:cubicBezTo>
                    <a:pt x="21978" y="13153"/>
                    <a:pt x="21960" y="13151"/>
                    <a:pt x="21941" y="13151"/>
                  </a:cubicBezTo>
                  <a:close/>
                  <a:moveTo>
                    <a:pt x="486" y="13192"/>
                  </a:moveTo>
                  <a:cubicBezTo>
                    <a:pt x="467" y="13192"/>
                    <a:pt x="449" y="13194"/>
                    <a:pt x="430" y="13198"/>
                  </a:cubicBezTo>
                  <a:cubicBezTo>
                    <a:pt x="281" y="13227"/>
                    <a:pt x="190" y="13371"/>
                    <a:pt x="219" y="13516"/>
                  </a:cubicBezTo>
                  <a:cubicBezTo>
                    <a:pt x="248" y="13643"/>
                    <a:pt x="357" y="13731"/>
                    <a:pt x="478" y="13731"/>
                  </a:cubicBezTo>
                  <a:cubicBezTo>
                    <a:pt x="480" y="13731"/>
                    <a:pt x="481" y="13731"/>
                    <a:pt x="483" y="13731"/>
                  </a:cubicBezTo>
                  <a:cubicBezTo>
                    <a:pt x="502" y="13731"/>
                    <a:pt x="520" y="13730"/>
                    <a:pt x="540" y="13725"/>
                  </a:cubicBezTo>
                  <a:cubicBezTo>
                    <a:pt x="685" y="13696"/>
                    <a:pt x="778" y="13553"/>
                    <a:pt x="747" y="13408"/>
                  </a:cubicBezTo>
                  <a:cubicBezTo>
                    <a:pt x="721" y="13280"/>
                    <a:pt x="610" y="13192"/>
                    <a:pt x="486" y="13192"/>
                  </a:cubicBezTo>
                  <a:close/>
                  <a:moveTo>
                    <a:pt x="21545" y="14592"/>
                  </a:moveTo>
                  <a:cubicBezTo>
                    <a:pt x="21433" y="14592"/>
                    <a:pt x="21329" y="14662"/>
                    <a:pt x="21290" y="14772"/>
                  </a:cubicBezTo>
                  <a:cubicBezTo>
                    <a:pt x="21239" y="14913"/>
                    <a:pt x="21313" y="15067"/>
                    <a:pt x="21455" y="15117"/>
                  </a:cubicBezTo>
                  <a:cubicBezTo>
                    <a:pt x="21484" y="15126"/>
                    <a:pt x="21514" y="15133"/>
                    <a:pt x="21543" y="15133"/>
                  </a:cubicBezTo>
                  <a:cubicBezTo>
                    <a:pt x="21655" y="15133"/>
                    <a:pt x="21759" y="15062"/>
                    <a:pt x="21798" y="14952"/>
                  </a:cubicBezTo>
                  <a:cubicBezTo>
                    <a:pt x="21847" y="14811"/>
                    <a:pt x="21774" y="14657"/>
                    <a:pt x="21633" y="14607"/>
                  </a:cubicBezTo>
                  <a:cubicBezTo>
                    <a:pt x="21604" y="14597"/>
                    <a:pt x="21574" y="14592"/>
                    <a:pt x="21545" y="14592"/>
                  </a:cubicBezTo>
                  <a:close/>
                  <a:moveTo>
                    <a:pt x="889" y="14631"/>
                  </a:moveTo>
                  <a:cubicBezTo>
                    <a:pt x="859" y="14631"/>
                    <a:pt x="828" y="14637"/>
                    <a:pt x="797" y="14648"/>
                  </a:cubicBezTo>
                  <a:cubicBezTo>
                    <a:pt x="657" y="14697"/>
                    <a:pt x="582" y="14850"/>
                    <a:pt x="633" y="14991"/>
                  </a:cubicBezTo>
                  <a:cubicBezTo>
                    <a:pt x="673" y="15101"/>
                    <a:pt x="776" y="15169"/>
                    <a:pt x="884" y="15169"/>
                  </a:cubicBezTo>
                  <a:cubicBezTo>
                    <a:pt x="885" y="15169"/>
                    <a:pt x="885" y="15169"/>
                    <a:pt x="886" y="15169"/>
                  </a:cubicBezTo>
                  <a:cubicBezTo>
                    <a:pt x="917" y="15169"/>
                    <a:pt x="947" y="15165"/>
                    <a:pt x="979" y="15154"/>
                  </a:cubicBezTo>
                  <a:cubicBezTo>
                    <a:pt x="1119" y="15104"/>
                    <a:pt x="1192" y="14949"/>
                    <a:pt x="1141" y="14809"/>
                  </a:cubicBezTo>
                  <a:cubicBezTo>
                    <a:pt x="1102" y="14700"/>
                    <a:pt x="999" y="14631"/>
                    <a:pt x="889" y="14631"/>
                  </a:cubicBezTo>
                  <a:close/>
                  <a:moveTo>
                    <a:pt x="20950" y="15964"/>
                  </a:moveTo>
                  <a:cubicBezTo>
                    <a:pt x="20853" y="15964"/>
                    <a:pt x="20760" y="16017"/>
                    <a:pt x="20711" y="16110"/>
                  </a:cubicBezTo>
                  <a:cubicBezTo>
                    <a:pt x="20643" y="16243"/>
                    <a:pt x="20696" y="16405"/>
                    <a:pt x="20827" y="16473"/>
                  </a:cubicBezTo>
                  <a:cubicBezTo>
                    <a:pt x="20866" y="16494"/>
                    <a:pt x="20910" y="16503"/>
                    <a:pt x="20952" y="16503"/>
                  </a:cubicBezTo>
                  <a:cubicBezTo>
                    <a:pt x="21050" y="16503"/>
                    <a:pt x="21144" y="16450"/>
                    <a:pt x="21193" y="16358"/>
                  </a:cubicBezTo>
                  <a:cubicBezTo>
                    <a:pt x="21259" y="16224"/>
                    <a:pt x="21208" y="16062"/>
                    <a:pt x="21074" y="15995"/>
                  </a:cubicBezTo>
                  <a:cubicBezTo>
                    <a:pt x="21035" y="15974"/>
                    <a:pt x="20992" y="15964"/>
                    <a:pt x="20950" y="15964"/>
                  </a:cubicBezTo>
                  <a:close/>
                  <a:moveTo>
                    <a:pt x="1483" y="16001"/>
                  </a:moveTo>
                  <a:cubicBezTo>
                    <a:pt x="1442" y="16001"/>
                    <a:pt x="1399" y="16011"/>
                    <a:pt x="1359" y="16031"/>
                  </a:cubicBezTo>
                  <a:cubicBezTo>
                    <a:pt x="1227" y="16100"/>
                    <a:pt x="1177" y="16265"/>
                    <a:pt x="1245" y="16395"/>
                  </a:cubicBezTo>
                  <a:cubicBezTo>
                    <a:pt x="1293" y="16488"/>
                    <a:pt x="1386" y="16541"/>
                    <a:pt x="1485" y="16541"/>
                  </a:cubicBezTo>
                  <a:cubicBezTo>
                    <a:pt x="1525" y="16541"/>
                    <a:pt x="1570" y="16531"/>
                    <a:pt x="1608" y="16509"/>
                  </a:cubicBezTo>
                  <a:cubicBezTo>
                    <a:pt x="1742" y="16441"/>
                    <a:pt x="1792" y="16277"/>
                    <a:pt x="1723" y="16146"/>
                  </a:cubicBezTo>
                  <a:cubicBezTo>
                    <a:pt x="1676" y="16055"/>
                    <a:pt x="1582" y="16001"/>
                    <a:pt x="1483" y="16001"/>
                  </a:cubicBezTo>
                  <a:close/>
                  <a:moveTo>
                    <a:pt x="20178" y="17245"/>
                  </a:moveTo>
                  <a:cubicBezTo>
                    <a:pt x="20094" y="17245"/>
                    <a:pt x="20010" y="17284"/>
                    <a:pt x="19957" y="17359"/>
                  </a:cubicBezTo>
                  <a:cubicBezTo>
                    <a:pt x="19873" y="17480"/>
                    <a:pt x="19901" y="17649"/>
                    <a:pt x="20023" y="17734"/>
                  </a:cubicBezTo>
                  <a:cubicBezTo>
                    <a:pt x="20070" y="17766"/>
                    <a:pt x="20123" y="17781"/>
                    <a:pt x="20179" y="17783"/>
                  </a:cubicBezTo>
                  <a:cubicBezTo>
                    <a:pt x="20263" y="17783"/>
                    <a:pt x="20347" y="17743"/>
                    <a:pt x="20398" y="17669"/>
                  </a:cubicBezTo>
                  <a:cubicBezTo>
                    <a:pt x="20485" y="17547"/>
                    <a:pt x="20455" y="17379"/>
                    <a:pt x="20333" y="17294"/>
                  </a:cubicBezTo>
                  <a:cubicBezTo>
                    <a:pt x="20286" y="17261"/>
                    <a:pt x="20232" y="17245"/>
                    <a:pt x="20178" y="17245"/>
                  </a:cubicBezTo>
                  <a:close/>
                  <a:moveTo>
                    <a:pt x="2263" y="17276"/>
                  </a:moveTo>
                  <a:cubicBezTo>
                    <a:pt x="2209" y="17276"/>
                    <a:pt x="2155" y="17292"/>
                    <a:pt x="2107" y="17325"/>
                  </a:cubicBezTo>
                  <a:cubicBezTo>
                    <a:pt x="1986" y="17411"/>
                    <a:pt x="1956" y="17579"/>
                    <a:pt x="2043" y="17701"/>
                  </a:cubicBezTo>
                  <a:cubicBezTo>
                    <a:pt x="2095" y="17776"/>
                    <a:pt x="2178" y="17815"/>
                    <a:pt x="2262" y="17815"/>
                  </a:cubicBezTo>
                  <a:cubicBezTo>
                    <a:pt x="2317" y="17815"/>
                    <a:pt x="2372" y="17800"/>
                    <a:pt x="2418" y="17766"/>
                  </a:cubicBezTo>
                  <a:cubicBezTo>
                    <a:pt x="2541" y="17681"/>
                    <a:pt x="2568" y="17512"/>
                    <a:pt x="2484" y="17390"/>
                  </a:cubicBezTo>
                  <a:cubicBezTo>
                    <a:pt x="2431" y="17315"/>
                    <a:pt x="2348" y="17276"/>
                    <a:pt x="2263" y="17276"/>
                  </a:cubicBezTo>
                  <a:close/>
                  <a:moveTo>
                    <a:pt x="19237" y="18404"/>
                  </a:moveTo>
                  <a:cubicBezTo>
                    <a:pt x="19165" y="18404"/>
                    <a:pt x="19092" y="18433"/>
                    <a:pt x="19040" y="18491"/>
                  </a:cubicBezTo>
                  <a:cubicBezTo>
                    <a:pt x="18940" y="18600"/>
                    <a:pt x="18945" y="18770"/>
                    <a:pt x="19055" y="18872"/>
                  </a:cubicBezTo>
                  <a:cubicBezTo>
                    <a:pt x="19103" y="18919"/>
                    <a:pt x="19166" y="18943"/>
                    <a:pt x="19228" y="18943"/>
                  </a:cubicBezTo>
                  <a:cubicBezTo>
                    <a:pt x="19231" y="18943"/>
                    <a:pt x="19234" y="18943"/>
                    <a:pt x="19236" y="18943"/>
                  </a:cubicBezTo>
                  <a:cubicBezTo>
                    <a:pt x="19309" y="18943"/>
                    <a:pt x="19381" y="18915"/>
                    <a:pt x="19434" y="18858"/>
                  </a:cubicBezTo>
                  <a:cubicBezTo>
                    <a:pt x="19535" y="18748"/>
                    <a:pt x="19530" y="18577"/>
                    <a:pt x="19420" y="18476"/>
                  </a:cubicBezTo>
                  <a:cubicBezTo>
                    <a:pt x="19369" y="18428"/>
                    <a:pt x="19303" y="18404"/>
                    <a:pt x="19237" y="18404"/>
                  </a:cubicBezTo>
                  <a:close/>
                  <a:moveTo>
                    <a:pt x="3207" y="18434"/>
                  </a:moveTo>
                  <a:cubicBezTo>
                    <a:pt x="3141" y="18434"/>
                    <a:pt x="3075" y="18458"/>
                    <a:pt x="3023" y="18505"/>
                  </a:cubicBezTo>
                  <a:cubicBezTo>
                    <a:pt x="2913" y="18608"/>
                    <a:pt x="2906" y="18777"/>
                    <a:pt x="3009" y="18888"/>
                  </a:cubicBezTo>
                  <a:cubicBezTo>
                    <a:pt x="3060" y="18944"/>
                    <a:pt x="3131" y="18972"/>
                    <a:pt x="3203" y="18972"/>
                  </a:cubicBezTo>
                  <a:cubicBezTo>
                    <a:pt x="3204" y="18972"/>
                    <a:pt x="3205" y="18972"/>
                    <a:pt x="3207" y="18972"/>
                  </a:cubicBezTo>
                  <a:cubicBezTo>
                    <a:pt x="3272" y="18972"/>
                    <a:pt x="3338" y="18948"/>
                    <a:pt x="3391" y="18899"/>
                  </a:cubicBezTo>
                  <a:cubicBezTo>
                    <a:pt x="3498" y="18798"/>
                    <a:pt x="3505" y="18626"/>
                    <a:pt x="3403" y="18518"/>
                  </a:cubicBezTo>
                  <a:cubicBezTo>
                    <a:pt x="3350" y="18462"/>
                    <a:pt x="3279" y="18434"/>
                    <a:pt x="3207" y="18434"/>
                  </a:cubicBezTo>
                  <a:close/>
                  <a:moveTo>
                    <a:pt x="18150" y="19430"/>
                  </a:moveTo>
                  <a:cubicBezTo>
                    <a:pt x="18090" y="19430"/>
                    <a:pt x="18029" y="19450"/>
                    <a:pt x="17978" y="19491"/>
                  </a:cubicBezTo>
                  <a:cubicBezTo>
                    <a:pt x="17864" y="19585"/>
                    <a:pt x="17846" y="19755"/>
                    <a:pt x="17941" y="19869"/>
                  </a:cubicBezTo>
                  <a:cubicBezTo>
                    <a:pt x="17992" y="19934"/>
                    <a:pt x="18071" y="19969"/>
                    <a:pt x="18149" y="19969"/>
                  </a:cubicBezTo>
                  <a:cubicBezTo>
                    <a:pt x="18209" y="19969"/>
                    <a:pt x="18270" y="19949"/>
                    <a:pt x="18320" y="19908"/>
                  </a:cubicBezTo>
                  <a:cubicBezTo>
                    <a:pt x="18434" y="19812"/>
                    <a:pt x="18453" y="19643"/>
                    <a:pt x="18358" y="19528"/>
                  </a:cubicBezTo>
                  <a:cubicBezTo>
                    <a:pt x="18305" y="19463"/>
                    <a:pt x="18228" y="19430"/>
                    <a:pt x="18150" y="19430"/>
                  </a:cubicBezTo>
                  <a:close/>
                  <a:moveTo>
                    <a:pt x="4300" y="19453"/>
                  </a:moveTo>
                  <a:cubicBezTo>
                    <a:pt x="4222" y="19453"/>
                    <a:pt x="4144" y="19487"/>
                    <a:pt x="4090" y="19553"/>
                  </a:cubicBezTo>
                  <a:cubicBezTo>
                    <a:pt x="3995" y="19668"/>
                    <a:pt x="4014" y="19837"/>
                    <a:pt x="4129" y="19932"/>
                  </a:cubicBezTo>
                  <a:cubicBezTo>
                    <a:pt x="4179" y="19973"/>
                    <a:pt x="4239" y="19993"/>
                    <a:pt x="4300" y="19994"/>
                  </a:cubicBezTo>
                  <a:cubicBezTo>
                    <a:pt x="4378" y="19994"/>
                    <a:pt x="4455" y="19960"/>
                    <a:pt x="4507" y="19895"/>
                  </a:cubicBezTo>
                  <a:cubicBezTo>
                    <a:pt x="4601" y="19778"/>
                    <a:pt x="4584" y="19608"/>
                    <a:pt x="4470" y="19514"/>
                  </a:cubicBezTo>
                  <a:lnTo>
                    <a:pt x="4469" y="19514"/>
                  </a:lnTo>
                  <a:cubicBezTo>
                    <a:pt x="4419" y="19473"/>
                    <a:pt x="4359" y="19453"/>
                    <a:pt x="4300" y="19453"/>
                  </a:cubicBezTo>
                  <a:close/>
                  <a:moveTo>
                    <a:pt x="16932" y="20295"/>
                  </a:moveTo>
                  <a:cubicBezTo>
                    <a:pt x="16884" y="20295"/>
                    <a:pt x="16835" y="20308"/>
                    <a:pt x="16790" y="20336"/>
                  </a:cubicBezTo>
                  <a:cubicBezTo>
                    <a:pt x="16665" y="20415"/>
                    <a:pt x="16623" y="20580"/>
                    <a:pt x="16702" y="20706"/>
                  </a:cubicBezTo>
                  <a:cubicBezTo>
                    <a:pt x="16753" y="20788"/>
                    <a:pt x="16842" y="20834"/>
                    <a:pt x="16932" y="20834"/>
                  </a:cubicBezTo>
                  <a:cubicBezTo>
                    <a:pt x="16981" y="20834"/>
                    <a:pt x="17031" y="20823"/>
                    <a:pt x="17073" y="20795"/>
                  </a:cubicBezTo>
                  <a:cubicBezTo>
                    <a:pt x="17200" y="20716"/>
                    <a:pt x="17240" y="20551"/>
                    <a:pt x="17162" y="20424"/>
                  </a:cubicBezTo>
                  <a:cubicBezTo>
                    <a:pt x="17110" y="20341"/>
                    <a:pt x="17022" y="20295"/>
                    <a:pt x="16932" y="20295"/>
                  </a:cubicBezTo>
                  <a:close/>
                  <a:moveTo>
                    <a:pt x="5520" y="20314"/>
                  </a:moveTo>
                  <a:cubicBezTo>
                    <a:pt x="5430" y="20314"/>
                    <a:pt x="5340" y="20361"/>
                    <a:pt x="5290" y="20445"/>
                  </a:cubicBezTo>
                  <a:cubicBezTo>
                    <a:pt x="5211" y="20574"/>
                    <a:pt x="5252" y="20738"/>
                    <a:pt x="5378" y="20815"/>
                  </a:cubicBezTo>
                  <a:cubicBezTo>
                    <a:pt x="5421" y="20843"/>
                    <a:pt x="5467" y="20855"/>
                    <a:pt x="5513" y="20855"/>
                  </a:cubicBezTo>
                  <a:cubicBezTo>
                    <a:pt x="5515" y="20855"/>
                    <a:pt x="5517" y="20855"/>
                    <a:pt x="5519" y="20855"/>
                  </a:cubicBezTo>
                  <a:cubicBezTo>
                    <a:pt x="5610" y="20855"/>
                    <a:pt x="5699" y="20809"/>
                    <a:pt x="5748" y="20725"/>
                  </a:cubicBezTo>
                  <a:cubicBezTo>
                    <a:pt x="5826" y="20598"/>
                    <a:pt x="5784" y="20434"/>
                    <a:pt x="5658" y="20354"/>
                  </a:cubicBezTo>
                  <a:cubicBezTo>
                    <a:pt x="5615" y="20327"/>
                    <a:pt x="5568" y="20314"/>
                    <a:pt x="5520" y="20314"/>
                  </a:cubicBezTo>
                  <a:close/>
                  <a:moveTo>
                    <a:pt x="15610" y="20987"/>
                  </a:moveTo>
                  <a:cubicBezTo>
                    <a:pt x="15574" y="20987"/>
                    <a:pt x="15537" y="20994"/>
                    <a:pt x="15501" y="21010"/>
                  </a:cubicBezTo>
                  <a:cubicBezTo>
                    <a:pt x="15364" y="21072"/>
                    <a:pt x="15302" y="21230"/>
                    <a:pt x="15363" y="21365"/>
                  </a:cubicBezTo>
                  <a:cubicBezTo>
                    <a:pt x="15405" y="21468"/>
                    <a:pt x="15506" y="21526"/>
                    <a:pt x="15611" y="21526"/>
                  </a:cubicBezTo>
                  <a:cubicBezTo>
                    <a:pt x="15646" y="21526"/>
                    <a:pt x="15683" y="21520"/>
                    <a:pt x="15719" y="21504"/>
                  </a:cubicBezTo>
                  <a:cubicBezTo>
                    <a:pt x="15856" y="21443"/>
                    <a:pt x="15916" y="21284"/>
                    <a:pt x="15857" y="21149"/>
                  </a:cubicBezTo>
                  <a:cubicBezTo>
                    <a:pt x="15812" y="21047"/>
                    <a:pt x="15714" y="20987"/>
                    <a:pt x="15610" y="20987"/>
                  </a:cubicBezTo>
                  <a:close/>
                  <a:moveTo>
                    <a:pt x="6847" y="21004"/>
                  </a:moveTo>
                  <a:cubicBezTo>
                    <a:pt x="6742" y="21004"/>
                    <a:pt x="6641" y="21065"/>
                    <a:pt x="6598" y="21167"/>
                  </a:cubicBezTo>
                  <a:cubicBezTo>
                    <a:pt x="6540" y="21303"/>
                    <a:pt x="6602" y="21464"/>
                    <a:pt x="6739" y="21523"/>
                  </a:cubicBezTo>
                  <a:cubicBezTo>
                    <a:pt x="6773" y="21535"/>
                    <a:pt x="6810" y="21544"/>
                    <a:pt x="6846" y="21544"/>
                  </a:cubicBezTo>
                  <a:cubicBezTo>
                    <a:pt x="6949" y="21544"/>
                    <a:pt x="7049" y="21482"/>
                    <a:pt x="7094" y="21383"/>
                  </a:cubicBezTo>
                  <a:cubicBezTo>
                    <a:pt x="7153" y="21245"/>
                    <a:pt x="7090" y="21085"/>
                    <a:pt x="6953" y="21027"/>
                  </a:cubicBezTo>
                  <a:lnTo>
                    <a:pt x="6953" y="21026"/>
                  </a:lnTo>
                  <a:cubicBezTo>
                    <a:pt x="6919" y="21011"/>
                    <a:pt x="6882" y="21004"/>
                    <a:pt x="6847" y="21004"/>
                  </a:cubicBezTo>
                  <a:close/>
                  <a:moveTo>
                    <a:pt x="14204" y="21493"/>
                  </a:moveTo>
                  <a:cubicBezTo>
                    <a:pt x="14180" y="21493"/>
                    <a:pt x="14154" y="21497"/>
                    <a:pt x="14130" y="21504"/>
                  </a:cubicBezTo>
                  <a:cubicBezTo>
                    <a:pt x="13986" y="21545"/>
                    <a:pt x="13904" y="21694"/>
                    <a:pt x="13943" y="21836"/>
                  </a:cubicBezTo>
                  <a:cubicBezTo>
                    <a:pt x="13978" y="21955"/>
                    <a:pt x="14086" y="22032"/>
                    <a:pt x="14204" y="22032"/>
                  </a:cubicBezTo>
                  <a:cubicBezTo>
                    <a:pt x="14227" y="22032"/>
                    <a:pt x="14253" y="22029"/>
                    <a:pt x="14277" y="22022"/>
                  </a:cubicBezTo>
                  <a:cubicBezTo>
                    <a:pt x="14420" y="21980"/>
                    <a:pt x="14505" y="21831"/>
                    <a:pt x="14464" y="21689"/>
                  </a:cubicBezTo>
                  <a:cubicBezTo>
                    <a:pt x="14429" y="21571"/>
                    <a:pt x="14322" y="21493"/>
                    <a:pt x="14204" y="21493"/>
                  </a:cubicBezTo>
                  <a:close/>
                  <a:moveTo>
                    <a:pt x="8257" y="21505"/>
                  </a:moveTo>
                  <a:cubicBezTo>
                    <a:pt x="8139" y="21505"/>
                    <a:pt x="8029" y="21583"/>
                    <a:pt x="7994" y="21702"/>
                  </a:cubicBezTo>
                  <a:cubicBezTo>
                    <a:pt x="7955" y="21846"/>
                    <a:pt x="8039" y="21996"/>
                    <a:pt x="8183" y="22034"/>
                  </a:cubicBezTo>
                  <a:cubicBezTo>
                    <a:pt x="8206" y="22043"/>
                    <a:pt x="8231" y="22044"/>
                    <a:pt x="8255" y="22044"/>
                  </a:cubicBezTo>
                  <a:cubicBezTo>
                    <a:pt x="8372" y="22044"/>
                    <a:pt x="8480" y="21966"/>
                    <a:pt x="8515" y="21847"/>
                  </a:cubicBezTo>
                  <a:cubicBezTo>
                    <a:pt x="8554" y="21705"/>
                    <a:pt x="8470" y="21556"/>
                    <a:pt x="8328" y="21515"/>
                  </a:cubicBezTo>
                  <a:cubicBezTo>
                    <a:pt x="8304" y="21508"/>
                    <a:pt x="8281" y="21505"/>
                    <a:pt x="8257" y="21505"/>
                  </a:cubicBezTo>
                  <a:close/>
                  <a:moveTo>
                    <a:pt x="12742" y="21801"/>
                  </a:moveTo>
                  <a:cubicBezTo>
                    <a:pt x="12729" y="21801"/>
                    <a:pt x="12716" y="21802"/>
                    <a:pt x="12703" y="21804"/>
                  </a:cubicBezTo>
                  <a:cubicBezTo>
                    <a:pt x="12557" y="21825"/>
                    <a:pt x="12454" y="21962"/>
                    <a:pt x="12474" y="22109"/>
                  </a:cubicBezTo>
                  <a:cubicBezTo>
                    <a:pt x="12494" y="22243"/>
                    <a:pt x="12608" y="22339"/>
                    <a:pt x="12739" y="22339"/>
                  </a:cubicBezTo>
                  <a:cubicBezTo>
                    <a:pt x="12740" y="22339"/>
                    <a:pt x="12741" y="22339"/>
                    <a:pt x="12742" y="22339"/>
                  </a:cubicBezTo>
                  <a:cubicBezTo>
                    <a:pt x="12755" y="22339"/>
                    <a:pt x="12768" y="22339"/>
                    <a:pt x="12779" y="22338"/>
                  </a:cubicBezTo>
                  <a:lnTo>
                    <a:pt x="12780" y="22338"/>
                  </a:lnTo>
                  <a:cubicBezTo>
                    <a:pt x="12926" y="22316"/>
                    <a:pt x="13029" y="22179"/>
                    <a:pt x="13009" y="22033"/>
                  </a:cubicBezTo>
                  <a:cubicBezTo>
                    <a:pt x="12989" y="21900"/>
                    <a:pt x="12874" y="21801"/>
                    <a:pt x="12742" y="21801"/>
                  </a:cubicBezTo>
                  <a:close/>
                  <a:moveTo>
                    <a:pt x="9713" y="21808"/>
                  </a:moveTo>
                  <a:cubicBezTo>
                    <a:pt x="9583" y="21808"/>
                    <a:pt x="9469" y="21907"/>
                    <a:pt x="9449" y="22041"/>
                  </a:cubicBezTo>
                  <a:cubicBezTo>
                    <a:pt x="9429" y="22188"/>
                    <a:pt x="9534" y="22325"/>
                    <a:pt x="9682" y="22344"/>
                  </a:cubicBezTo>
                  <a:cubicBezTo>
                    <a:pt x="9695" y="22345"/>
                    <a:pt x="9707" y="22345"/>
                    <a:pt x="9718" y="22347"/>
                  </a:cubicBezTo>
                  <a:cubicBezTo>
                    <a:pt x="9850" y="22347"/>
                    <a:pt x="9967" y="22249"/>
                    <a:pt x="9984" y="22114"/>
                  </a:cubicBezTo>
                  <a:cubicBezTo>
                    <a:pt x="10004" y="21967"/>
                    <a:pt x="9901" y="21831"/>
                    <a:pt x="9752" y="21811"/>
                  </a:cubicBezTo>
                  <a:cubicBezTo>
                    <a:pt x="9739" y="21809"/>
                    <a:pt x="9726" y="21808"/>
                    <a:pt x="9713" y="21808"/>
                  </a:cubicBezTo>
                  <a:close/>
                  <a:moveTo>
                    <a:pt x="11252" y="21908"/>
                  </a:moveTo>
                  <a:cubicBezTo>
                    <a:pt x="11251" y="21908"/>
                    <a:pt x="11251" y="21908"/>
                    <a:pt x="11250" y="21908"/>
                  </a:cubicBezTo>
                  <a:lnTo>
                    <a:pt x="11208" y="21908"/>
                  </a:lnTo>
                  <a:cubicBezTo>
                    <a:pt x="11059" y="21908"/>
                    <a:pt x="10938" y="22027"/>
                    <a:pt x="10938" y="22176"/>
                  </a:cubicBezTo>
                  <a:cubicBezTo>
                    <a:pt x="10938" y="22325"/>
                    <a:pt x="11059" y="22447"/>
                    <a:pt x="11208" y="22447"/>
                  </a:cubicBezTo>
                  <a:cubicBezTo>
                    <a:pt x="11218" y="22447"/>
                    <a:pt x="11223" y="22447"/>
                    <a:pt x="11230" y="22446"/>
                  </a:cubicBezTo>
                  <a:cubicBezTo>
                    <a:pt x="11235" y="22447"/>
                    <a:pt x="11239" y="22448"/>
                    <a:pt x="11243" y="22448"/>
                  </a:cubicBezTo>
                  <a:cubicBezTo>
                    <a:pt x="11246" y="22448"/>
                    <a:pt x="11249" y="22447"/>
                    <a:pt x="11252" y="22447"/>
                  </a:cubicBezTo>
                  <a:cubicBezTo>
                    <a:pt x="11401" y="22446"/>
                    <a:pt x="11521" y="22324"/>
                    <a:pt x="11521" y="22174"/>
                  </a:cubicBezTo>
                  <a:cubicBezTo>
                    <a:pt x="11521" y="22028"/>
                    <a:pt x="11400" y="21908"/>
                    <a:pt x="11252" y="21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5753375" y="4141763"/>
              <a:ext cx="472625" cy="473500"/>
            </a:xfrm>
            <a:custGeom>
              <a:avLst/>
              <a:gdLst/>
              <a:ahLst/>
              <a:cxnLst/>
              <a:rect l="l" t="t" r="r" b="b"/>
              <a:pathLst>
                <a:path w="18905" h="18940" extrusionOk="0">
                  <a:moveTo>
                    <a:pt x="9435" y="1"/>
                  </a:moveTo>
                  <a:cubicBezTo>
                    <a:pt x="9434" y="1"/>
                    <a:pt x="9433" y="1"/>
                    <a:pt x="9432" y="1"/>
                  </a:cubicBezTo>
                  <a:cubicBezTo>
                    <a:pt x="9269" y="1"/>
                    <a:pt x="9138" y="132"/>
                    <a:pt x="9138" y="294"/>
                  </a:cubicBezTo>
                  <a:cubicBezTo>
                    <a:pt x="9138" y="458"/>
                    <a:pt x="9269" y="589"/>
                    <a:pt x="9432" y="589"/>
                  </a:cubicBezTo>
                  <a:cubicBezTo>
                    <a:pt x="9596" y="587"/>
                    <a:pt x="9726" y="455"/>
                    <a:pt x="9726" y="292"/>
                  </a:cubicBezTo>
                  <a:cubicBezTo>
                    <a:pt x="9726" y="132"/>
                    <a:pt x="9595" y="1"/>
                    <a:pt x="9435" y="1"/>
                  </a:cubicBezTo>
                  <a:close/>
                  <a:moveTo>
                    <a:pt x="10939" y="119"/>
                  </a:moveTo>
                  <a:cubicBezTo>
                    <a:pt x="10798" y="119"/>
                    <a:pt x="10674" y="223"/>
                    <a:pt x="10651" y="367"/>
                  </a:cubicBezTo>
                  <a:cubicBezTo>
                    <a:pt x="10624" y="526"/>
                    <a:pt x="10734" y="677"/>
                    <a:pt x="10894" y="704"/>
                  </a:cubicBezTo>
                  <a:lnTo>
                    <a:pt x="10893" y="704"/>
                  </a:lnTo>
                  <a:cubicBezTo>
                    <a:pt x="10912" y="707"/>
                    <a:pt x="10928" y="708"/>
                    <a:pt x="10940" y="708"/>
                  </a:cubicBezTo>
                  <a:cubicBezTo>
                    <a:pt x="11081" y="708"/>
                    <a:pt x="11204" y="606"/>
                    <a:pt x="11230" y="460"/>
                  </a:cubicBezTo>
                  <a:cubicBezTo>
                    <a:pt x="11256" y="300"/>
                    <a:pt x="11148" y="149"/>
                    <a:pt x="10988" y="123"/>
                  </a:cubicBezTo>
                  <a:cubicBezTo>
                    <a:pt x="10971" y="121"/>
                    <a:pt x="10955" y="119"/>
                    <a:pt x="10939" y="119"/>
                  </a:cubicBezTo>
                  <a:close/>
                  <a:moveTo>
                    <a:pt x="7924" y="126"/>
                  </a:moveTo>
                  <a:cubicBezTo>
                    <a:pt x="7908" y="126"/>
                    <a:pt x="7891" y="128"/>
                    <a:pt x="7875" y="131"/>
                  </a:cubicBezTo>
                  <a:cubicBezTo>
                    <a:pt x="7714" y="159"/>
                    <a:pt x="7606" y="309"/>
                    <a:pt x="7634" y="470"/>
                  </a:cubicBezTo>
                  <a:cubicBezTo>
                    <a:pt x="7657" y="613"/>
                    <a:pt x="7781" y="715"/>
                    <a:pt x="7921" y="715"/>
                  </a:cubicBezTo>
                  <a:cubicBezTo>
                    <a:pt x="7940" y="715"/>
                    <a:pt x="7956" y="712"/>
                    <a:pt x="7971" y="711"/>
                  </a:cubicBezTo>
                  <a:cubicBezTo>
                    <a:pt x="8132" y="683"/>
                    <a:pt x="8239" y="532"/>
                    <a:pt x="8212" y="371"/>
                  </a:cubicBezTo>
                  <a:cubicBezTo>
                    <a:pt x="8189" y="230"/>
                    <a:pt x="8064" y="126"/>
                    <a:pt x="7924" y="126"/>
                  </a:cubicBezTo>
                  <a:close/>
                  <a:moveTo>
                    <a:pt x="12409" y="487"/>
                  </a:moveTo>
                  <a:cubicBezTo>
                    <a:pt x="12287" y="487"/>
                    <a:pt x="12173" y="564"/>
                    <a:pt x="12133" y="688"/>
                  </a:cubicBezTo>
                  <a:cubicBezTo>
                    <a:pt x="12080" y="841"/>
                    <a:pt x="12163" y="1007"/>
                    <a:pt x="12315" y="1060"/>
                  </a:cubicBezTo>
                  <a:cubicBezTo>
                    <a:pt x="12347" y="1071"/>
                    <a:pt x="12381" y="1076"/>
                    <a:pt x="12411" y="1077"/>
                  </a:cubicBezTo>
                  <a:cubicBezTo>
                    <a:pt x="12532" y="1077"/>
                    <a:pt x="12646" y="1000"/>
                    <a:pt x="12689" y="878"/>
                  </a:cubicBezTo>
                  <a:cubicBezTo>
                    <a:pt x="12741" y="723"/>
                    <a:pt x="12661" y="557"/>
                    <a:pt x="12505" y="503"/>
                  </a:cubicBezTo>
                  <a:cubicBezTo>
                    <a:pt x="12473" y="492"/>
                    <a:pt x="12441" y="487"/>
                    <a:pt x="12409" y="487"/>
                  </a:cubicBezTo>
                  <a:close/>
                  <a:moveTo>
                    <a:pt x="6457" y="500"/>
                  </a:moveTo>
                  <a:cubicBezTo>
                    <a:pt x="6425" y="500"/>
                    <a:pt x="6392" y="505"/>
                    <a:pt x="6359" y="516"/>
                  </a:cubicBezTo>
                  <a:cubicBezTo>
                    <a:pt x="6206" y="569"/>
                    <a:pt x="6123" y="737"/>
                    <a:pt x="6177" y="891"/>
                  </a:cubicBezTo>
                  <a:cubicBezTo>
                    <a:pt x="6220" y="1013"/>
                    <a:pt x="6333" y="1090"/>
                    <a:pt x="6455" y="1090"/>
                  </a:cubicBezTo>
                  <a:cubicBezTo>
                    <a:pt x="6486" y="1090"/>
                    <a:pt x="6520" y="1083"/>
                    <a:pt x="6551" y="1071"/>
                  </a:cubicBezTo>
                  <a:cubicBezTo>
                    <a:pt x="6704" y="1020"/>
                    <a:pt x="6787" y="853"/>
                    <a:pt x="6734" y="699"/>
                  </a:cubicBezTo>
                  <a:cubicBezTo>
                    <a:pt x="6692" y="576"/>
                    <a:pt x="6579" y="500"/>
                    <a:pt x="6457" y="500"/>
                  </a:cubicBezTo>
                  <a:close/>
                  <a:moveTo>
                    <a:pt x="13800" y="1093"/>
                  </a:moveTo>
                  <a:cubicBezTo>
                    <a:pt x="13695" y="1093"/>
                    <a:pt x="13594" y="1150"/>
                    <a:pt x="13541" y="1248"/>
                  </a:cubicBezTo>
                  <a:cubicBezTo>
                    <a:pt x="13462" y="1391"/>
                    <a:pt x="13518" y="1569"/>
                    <a:pt x="13661" y="1646"/>
                  </a:cubicBezTo>
                  <a:cubicBezTo>
                    <a:pt x="13704" y="1669"/>
                    <a:pt x="13751" y="1681"/>
                    <a:pt x="13798" y="1681"/>
                  </a:cubicBezTo>
                  <a:cubicBezTo>
                    <a:pt x="13903" y="1681"/>
                    <a:pt x="14005" y="1625"/>
                    <a:pt x="14058" y="1527"/>
                  </a:cubicBezTo>
                  <a:cubicBezTo>
                    <a:pt x="14135" y="1384"/>
                    <a:pt x="14082" y="1205"/>
                    <a:pt x="13939" y="1128"/>
                  </a:cubicBezTo>
                  <a:cubicBezTo>
                    <a:pt x="13895" y="1104"/>
                    <a:pt x="13847" y="1093"/>
                    <a:pt x="13800" y="1093"/>
                  </a:cubicBezTo>
                  <a:close/>
                  <a:moveTo>
                    <a:pt x="5069" y="1111"/>
                  </a:moveTo>
                  <a:cubicBezTo>
                    <a:pt x="5023" y="1111"/>
                    <a:pt x="4975" y="1122"/>
                    <a:pt x="4932" y="1145"/>
                  </a:cubicBezTo>
                  <a:cubicBezTo>
                    <a:pt x="4787" y="1225"/>
                    <a:pt x="4736" y="1403"/>
                    <a:pt x="4813" y="1546"/>
                  </a:cubicBezTo>
                  <a:cubicBezTo>
                    <a:pt x="4864" y="1644"/>
                    <a:pt x="4964" y="1698"/>
                    <a:pt x="5067" y="1698"/>
                  </a:cubicBezTo>
                  <a:cubicBezTo>
                    <a:pt x="5068" y="1698"/>
                    <a:pt x="5069" y="1698"/>
                    <a:pt x="5070" y="1698"/>
                  </a:cubicBezTo>
                  <a:cubicBezTo>
                    <a:pt x="5117" y="1698"/>
                    <a:pt x="5166" y="1687"/>
                    <a:pt x="5212" y="1663"/>
                  </a:cubicBezTo>
                  <a:cubicBezTo>
                    <a:pt x="5355" y="1585"/>
                    <a:pt x="5406" y="1406"/>
                    <a:pt x="5329" y="1264"/>
                  </a:cubicBezTo>
                  <a:cubicBezTo>
                    <a:pt x="5275" y="1166"/>
                    <a:pt x="5174" y="1111"/>
                    <a:pt x="5069" y="1111"/>
                  </a:cubicBezTo>
                  <a:close/>
                  <a:moveTo>
                    <a:pt x="15068" y="1919"/>
                  </a:moveTo>
                  <a:cubicBezTo>
                    <a:pt x="14980" y="1919"/>
                    <a:pt x="14893" y="1958"/>
                    <a:pt x="14835" y="2032"/>
                  </a:cubicBezTo>
                  <a:cubicBezTo>
                    <a:pt x="14737" y="2162"/>
                    <a:pt x="14761" y="2346"/>
                    <a:pt x="14888" y="2446"/>
                  </a:cubicBezTo>
                  <a:cubicBezTo>
                    <a:pt x="14942" y="2487"/>
                    <a:pt x="15006" y="2507"/>
                    <a:pt x="15068" y="2508"/>
                  </a:cubicBezTo>
                  <a:cubicBezTo>
                    <a:pt x="15157" y="2508"/>
                    <a:pt x="15244" y="2471"/>
                    <a:pt x="15302" y="2394"/>
                  </a:cubicBezTo>
                  <a:cubicBezTo>
                    <a:pt x="15399" y="2265"/>
                    <a:pt x="15376" y="2082"/>
                    <a:pt x="15249" y="1982"/>
                  </a:cubicBezTo>
                  <a:cubicBezTo>
                    <a:pt x="15196" y="1940"/>
                    <a:pt x="15132" y="1919"/>
                    <a:pt x="15068" y="1919"/>
                  </a:cubicBezTo>
                  <a:close/>
                  <a:moveTo>
                    <a:pt x="3805" y="1943"/>
                  </a:moveTo>
                  <a:cubicBezTo>
                    <a:pt x="3742" y="1943"/>
                    <a:pt x="3677" y="1963"/>
                    <a:pt x="3623" y="2005"/>
                  </a:cubicBezTo>
                  <a:cubicBezTo>
                    <a:pt x="3496" y="2107"/>
                    <a:pt x="3474" y="2290"/>
                    <a:pt x="3574" y="2418"/>
                  </a:cubicBezTo>
                  <a:cubicBezTo>
                    <a:pt x="3631" y="2491"/>
                    <a:pt x="3718" y="2530"/>
                    <a:pt x="3806" y="2530"/>
                  </a:cubicBezTo>
                  <a:cubicBezTo>
                    <a:pt x="3868" y="2530"/>
                    <a:pt x="3933" y="2511"/>
                    <a:pt x="3986" y="2468"/>
                  </a:cubicBezTo>
                  <a:cubicBezTo>
                    <a:pt x="4113" y="2367"/>
                    <a:pt x="4136" y="2182"/>
                    <a:pt x="4037" y="2056"/>
                  </a:cubicBezTo>
                  <a:cubicBezTo>
                    <a:pt x="3979" y="1981"/>
                    <a:pt x="3893" y="1943"/>
                    <a:pt x="3805" y="1943"/>
                  </a:cubicBezTo>
                  <a:close/>
                  <a:moveTo>
                    <a:pt x="16186" y="2942"/>
                  </a:moveTo>
                  <a:cubicBezTo>
                    <a:pt x="16114" y="2942"/>
                    <a:pt x="16042" y="2968"/>
                    <a:pt x="15985" y="3020"/>
                  </a:cubicBezTo>
                  <a:cubicBezTo>
                    <a:pt x="15867" y="3130"/>
                    <a:pt x="15860" y="3317"/>
                    <a:pt x="15970" y="3436"/>
                  </a:cubicBezTo>
                  <a:cubicBezTo>
                    <a:pt x="16028" y="3499"/>
                    <a:pt x="16107" y="3531"/>
                    <a:pt x="16185" y="3531"/>
                  </a:cubicBezTo>
                  <a:cubicBezTo>
                    <a:pt x="16257" y="3531"/>
                    <a:pt x="16328" y="3505"/>
                    <a:pt x="16385" y="3452"/>
                  </a:cubicBezTo>
                  <a:cubicBezTo>
                    <a:pt x="16505" y="3342"/>
                    <a:pt x="16513" y="3155"/>
                    <a:pt x="16402" y="3036"/>
                  </a:cubicBezTo>
                  <a:cubicBezTo>
                    <a:pt x="16344" y="2974"/>
                    <a:pt x="16265" y="2942"/>
                    <a:pt x="16186" y="2942"/>
                  </a:cubicBezTo>
                  <a:close/>
                  <a:moveTo>
                    <a:pt x="2692" y="2969"/>
                  </a:moveTo>
                  <a:cubicBezTo>
                    <a:pt x="2613" y="2969"/>
                    <a:pt x="2534" y="3002"/>
                    <a:pt x="2476" y="3066"/>
                  </a:cubicBezTo>
                  <a:cubicBezTo>
                    <a:pt x="2367" y="3186"/>
                    <a:pt x="2375" y="3372"/>
                    <a:pt x="2494" y="3482"/>
                  </a:cubicBezTo>
                  <a:cubicBezTo>
                    <a:pt x="2549" y="3531"/>
                    <a:pt x="2616" y="3557"/>
                    <a:pt x="2686" y="3557"/>
                  </a:cubicBezTo>
                  <a:cubicBezTo>
                    <a:pt x="2689" y="3557"/>
                    <a:pt x="2692" y="3557"/>
                    <a:pt x="2694" y="3557"/>
                  </a:cubicBezTo>
                  <a:cubicBezTo>
                    <a:pt x="2772" y="3557"/>
                    <a:pt x="2853" y="3526"/>
                    <a:pt x="2910" y="3461"/>
                  </a:cubicBezTo>
                  <a:cubicBezTo>
                    <a:pt x="3019" y="3343"/>
                    <a:pt x="3011" y="3155"/>
                    <a:pt x="2892" y="3047"/>
                  </a:cubicBezTo>
                  <a:cubicBezTo>
                    <a:pt x="2835" y="2995"/>
                    <a:pt x="2763" y="2969"/>
                    <a:pt x="2692" y="2969"/>
                  </a:cubicBezTo>
                  <a:close/>
                  <a:moveTo>
                    <a:pt x="17120" y="4135"/>
                  </a:moveTo>
                  <a:cubicBezTo>
                    <a:pt x="17064" y="4135"/>
                    <a:pt x="17007" y="4151"/>
                    <a:pt x="16957" y="4184"/>
                  </a:cubicBezTo>
                  <a:cubicBezTo>
                    <a:pt x="16823" y="4273"/>
                    <a:pt x="16785" y="4456"/>
                    <a:pt x="16873" y="4591"/>
                  </a:cubicBezTo>
                  <a:cubicBezTo>
                    <a:pt x="16930" y="4676"/>
                    <a:pt x="17024" y="4723"/>
                    <a:pt x="17121" y="4726"/>
                  </a:cubicBezTo>
                  <a:cubicBezTo>
                    <a:pt x="17175" y="4726"/>
                    <a:pt x="17232" y="4710"/>
                    <a:pt x="17282" y="4676"/>
                  </a:cubicBezTo>
                  <a:cubicBezTo>
                    <a:pt x="17417" y="4588"/>
                    <a:pt x="17457" y="4405"/>
                    <a:pt x="17366" y="4267"/>
                  </a:cubicBezTo>
                  <a:cubicBezTo>
                    <a:pt x="17309" y="4182"/>
                    <a:pt x="17215" y="4135"/>
                    <a:pt x="17120" y="4135"/>
                  </a:cubicBezTo>
                  <a:close/>
                  <a:moveTo>
                    <a:pt x="1765" y="4167"/>
                  </a:moveTo>
                  <a:cubicBezTo>
                    <a:pt x="1668" y="4167"/>
                    <a:pt x="1573" y="4214"/>
                    <a:pt x="1517" y="4301"/>
                  </a:cubicBezTo>
                  <a:cubicBezTo>
                    <a:pt x="1428" y="4435"/>
                    <a:pt x="1465" y="4618"/>
                    <a:pt x="1603" y="4706"/>
                  </a:cubicBezTo>
                  <a:cubicBezTo>
                    <a:pt x="1652" y="4739"/>
                    <a:pt x="1707" y="4755"/>
                    <a:pt x="1765" y="4755"/>
                  </a:cubicBezTo>
                  <a:cubicBezTo>
                    <a:pt x="1858" y="4755"/>
                    <a:pt x="1953" y="4708"/>
                    <a:pt x="2010" y="4622"/>
                  </a:cubicBezTo>
                  <a:cubicBezTo>
                    <a:pt x="2098" y="4485"/>
                    <a:pt x="2061" y="4303"/>
                    <a:pt x="1923" y="4214"/>
                  </a:cubicBezTo>
                  <a:cubicBezTo>
                    <a:pt x="1874" y="4182"/>
                    <a:pt x="1819" y="4167"/>
                    <a:pt x="1765" y="4167"/>
                  </a:cubicBezTo>
                  <a:close/>
                  <a:moveTo>
                    <a:pt x="17845" y="5464"/>
                  </a:moveTo>
                  <a:cubicBezTo>
                    <a:pt x="17805" y="5464"/>
                    <a:pt x="17765" y="5472"/>
                    <a:pt x="17727" y="5489"/>
                  </a:cubicBezTo>
                  <a:cubicBezTo>
                    <a:pt x="17578" y="5556"/>
                    <a:pt x="17511" y="5730"/>
                    <a:pt x="17577" y="5877"/>
                  </a:cubicBezTo>
                  <a:cubicBezTo>
                    <a:pt x="17624" y="5987"/>
                    <a:pt x="17733" y="6050"/>
                    <a:pt x="17845" y="6052"/>
                  </a:cubicBezTo>
                  <a:cubicBezTo>
                    <a:pt x="17886" y="6052"/>
                    <a:pt x="17925" y="6044"/>
                    <a:pt x="17964" y="6029"/>
                  </a:cubicBezTo>
                  <a:cubicBezTo>
                    <a:pt x="18113" y="5961"/>
                    <a:pt x="18180" y="5786"/>
                    <a:pt x="18116" y="5640"/>
                  </a:cubicBezTo>
                  <a:cubicBezTo>
                    <a:pt x="18066" y="5529"/>
                    <a:pt x="17957" y="5464"/>
                    <a:pt x="17845" y="5464"/>
                  </a:cubicBezTo>
                  <a:close/>
                  <a:moveTo>
                    <a:pt x="1043" y="5498"/>
                  </a:moveTo>
                  <a:cubicBezTo>
                    <a:pt x="930" y="5498"/>
                    <a:pt x="823" y="5563"/>
                    <a:pt x="774" y="5673"/>
                  </a:cubicBezTo>
                  <a:cubicBezTo>
                    <a:pt x="710" y="5823"/>
                    <a:pt x="775" y="5998"/>
                    <a:pt x="925" y="6062"/>
                  </a:cubicBezTo>
                  <a:cubicBezTo>
                    <a:pt x="962" y="6078"/>
                    <a:pt x="998" y="6086"/>
                    <a:pt x="1036" y="6086"/>
                  </a:cubicBezTo>
                  <a:cubicBezTo>
                    <a:pt x="1038" y="6086"/>
                    <a:pt x="1041" y="6086"/>
                    <a:pt x="1043" y="6086"/>
                  </a:cubicBezTo>
                  <a:cubicBezTo>
                    <a:pt x="1157" y="6086"/>
                    <a:pt x="1265" y="6020"/>
                    <a:pt x="1314" y="5910"/>
                  </a:cubicBezTo>
                  <a:cubicBezTo>
                    <a:pt x="1378" y="5761"/>
                    <a:pt x="1310" y="5588"/>
                    <a:pt x="1161" y="5522"/>
                  </a:cubicBezTo>
                  <a:cubicBezTo>
                    <a:pt x="1123" y="5506"/>
                    <a:pt x="1083" y="5498"/>
                    <a:pt x="1043" y="5498"/>
                  </a:cubicBezTo>
                  <a:close/>
                  <a:moveTo>
                    <a:pt x="18342" y="6896"/>
                  </a:moveTo>
                  <a:cubicBezTo>
                    <a:pt x="18317" y="6896"/>
                    <a:pt x="18292" y="6899"/>
                    <a:pt x="18268" y="6905"/>
                  </a:cubicBezTo>
                  <a:cubicBezTo>
                    <a:pt x="18111" y="6944"/>
                    <a:pt x="18018" y="7104"/>
                    <a:pt x="18056" y="7262"/>
                  </a:cubicBezTo>
                  <a:cubicBezTo>
                    <a:pt x="18090" y="7395"/>
                    <a:pt x="18209" y="7483"/>
                    <a:pt x="18341" y="7483"/>
                  </a:cubicBezTo>
                  <a:cubicBezTo>
                    <a:pt x="18366" y="7483"/>
                    <a:pt x="18389" y="7481"/>
                    <a:pt x="18415" y="7473"/>
                  </a:cubicBezTo>
                  <a:cubicBezTo>
                    <a:pt x="18571" y="7434"/>
                    <a:pt x="18666" y="7273"/>
                    <a:pt x="18626" y="7116"/>
                  </a:cubicBezTo>
                  <a:cubicBezTo>
                    <a:pt x="18592" y="6984"/>
                    <a:pt x="18472" y="6896"/>
                    <a:pt x="18342" y="6896"/>
                  </a:cubicBezTo>
                  <a:close/>
                  <a:moveTo>
                    <a:pt x="553" y="6933"/>
                  </a:moveTo>
                  <a:cubicBezTo>
                    <a:pt x="421" y="6933"/>
                    <a:pt x="301" y="7022"/>
                    <a:pt x="267" y="7155"/>
                  </a:cubicBezTo>
                  <a:cubicBezTo>
                    <a:pt x="229" y="7312"/>
                    <a:pt x="324" y="7473"/>
                    <a:pt x="482" y="7512"/>
                  </a:cubicBezTo>
                  <a:cubicBezTo>
                    <a:pt x="502" y="7518"/>
                    <a:pt x="524" y="7522"/>
                    <a:pt x="544" y="7522"/>
                  </a:cubicBezTo>
                  <a:cubicBezTo>
                    <a:pt x="547" y="7522"/>
                    <a:pt x="549" y="7521"/>
                    <a:pt x="551" y="7521"/>
                  </a:cubicBezTo>
                  <a:cubicBezTo>
                    <a:pt x="685" y="7521"/>
                    <a:pt x="804" y="7431"/>
                    <a:pt x="838" y="7298"/>
                  </a:cubicBezTo>
                  <a:cubicBezTo>
                    <a:pt x="877" y="7141"/>
                    <a:pt x="781" y="6980"/>
                    <a:pt x="624" y="6942"/>
                  </a:cubicBezTo>
                  <a:cubicBezTo>
                    <a:pt x="600" y="6936"/>
                    <a:pt x="576" y="6933"/>
                    <a:pt x="553" y="6933"/>
                  </a:cubicBezTo>
                  <a:close/>
                  <a:moveTo>
                    <a:pt x="18595" y="8387"/>
                  </a:moveTo>
                  <a:cubicBezTo>
                    <a:pt x="18586" y="8387"/>
                    <a:pt x="18577" y="8388"/>
                    <a:pt x="18568" y="8389"/>
                  </a:cubicBezTo>
                  <a:cubicBezTo>
                    <a:pt x="18408" y="8403"/>
                    <a:pt x="18287" y="8545"/>
                    <a:pt x="18300" y="8706"/>
                  </a:cubicBezTo>
                  <a:cubicBezTo>
                    <a:pt x="18313" y="8859"/>
                    <a:pt x="18442" y="8975"/>
                    <a:pt x="18591" y="8975"/>
                  </a:cubicBezTo>
                  <a:cubicBezTo>
                    <a:pt x="18592" y="8975"/>
                    <a:pt x="18593" y="8975"/>
                    <a:pt x="18593" y="8975"/>
                  </a:cubicBezTo>
                  <a:lnTo>
                    <a:pt x="18619" y="8975"/>
                  </a:lnTo>
                  <a:cubicBezTo>
                    <a:pt x="18780" y="8961"/>
                    <a:pt x="18900" y="8818"/>
                    <a:pt x="18886" y="8657"/>
                  </a:cubicBezTo>
                  <a:cubicBezTo>
                    <a:pt x="18872" y="8503"/>
                    <a:pt x="18746" y="8387"/>
                    <a:pt x="18595" y="8387"/>
                  </a:cubicBezTo>
                  <a:close/>
                  <a:moveTo>
                    <a:pt x="303" y="8428"/>
                  </a:moveTo>
                  <a:cubicBezTo>
                    <a:pt x="153" y="8428"/>
                    <a:pt x="26" y="8545"/>
                    <a:pt x="15" y="8697"/>
                  </a:cubicBezTo>
                  <a:cubicBezTo>
                    <a:pt x="1" y="8860"/>
                    <a:pt x="120" y="9001"/>
                    <a:pt x="283" y="9015"/>
                  </a:cubicBezTo>
                  <a:cubicBezTo>
                    <a:pt x="291" y="9015"/>
                    <a:pt x="298" y="9015"/>
                    <a:pt x="307" y="9016"/>
                  </a:cubicBezTo>
                  <a:cubicBezTo>
                    <a:pt x="459" y="9016"/>
                    <a:pt x="588" y="8899"/>
                    <a:pt x="600" y="8745"/>
                  </a:cubicBezTo>
                  <a:lnTo>
                    <a:pt x="600" y="8746"/>
                  </a:lnTo>
                  <a:cubicBezTo>
                    <a:pt x="613" y="8583"/>
                    <a:pt x="493" y="8440"/>
                    <a:pt x="329" y="8429"/>
                  </a:cubicBezTo>
                  <a:cubicBezTo>
                    <a:pt x="321" y="8428"/>
                    <a:pt x="312" y="8428"/>
                    <a:pt x="303" y="8428"/>
                  </a:cubicBezTo>
                  <a:close/>
                  <a:moveTo>
                    <a:pt x="18598" y="9901"/>
                  </a:moveTo>
                  <a:cubicBezTo>
                    <a:pt x="18447" y="9901"/>
                    <a:pt x="18316" y="10017"/>
                    <a:pt x="18305" y="10173"/>
                  </a:cubicBezTo>
                  <a:cubicBezTo>
                    <a:pt x="18292" y="10334"/>
                    <a:pt x="18413" y="10478"/>
                    <a:pt x="18576" y="10489"/>
                  </a:cubicBezTo>
                  <a:cubicBezTo>
                    <a:pt x="18581" y="10489"/>
                    <a:pt x="18586" y="10490"/>
                    <a:pt x="18591" y="10490"/>
                  </a:cubicBezTo>
                  <a:cubicBezTo>
                    <a:pt x="18593" y="10490"/>
                    <a:pt x="18595" y="10490"/>
                    <a:pt x="18597" y="10489"/>
                  </a:cubicBezTo>
                  <a:cubicBezTo>
                    <a:pt x="18751" y="10489"/>
                    <a:pt x="18881" y="10372"/>
                    <a:pt x="18892" y="10216"/>
                  </a:cubicBezTo>
                  <a:cubicBezTo>
                    <a:pt x="18904" y="10056"/>
                    <a:pt x="18783" y="9914"/>
                    <a:pt x="18621" y="9902"/>
                  </a:cubicBezTo>
                  <a:cubicBezTo>
                    <a:pt x="18614" y="9901"/>
                    <a:pt x="18606" y="9901"/>
                    <a:pt x="18598" y="9901"/>
                  </a:cubicBezTo>
                  <a:close/>
                  <a:moveTo>
                    <a:pt x="309" y="9940"/>
                  </a:moveTo>
                  <a:cubicBezTo>
                    <a:pt x="301" y="9940"/>
                    <a:pt x="293" y="9941"/>
                    <a:pt x="285" y="9941"/>
                  </a:cubicBezTo>
                  <a:cubicBezTo>
                    <a:pt x="122" y="9956"/>
                    <a:pt x="2" y="10097"/>
                    <a:pt x="16" y="10260"/>
                  </a:cubicBezTo>
                  <a:cubicBezTo>
                    <a:pt x="27" y="10412"/>
                    <a:pt x="157" y="10531"/>
                    <a:pt x="308" y="10531"/>
                  </a:cubicBezTo>
                  <a:cubicBezTo>
                    <a:pt x="315" y="10531"/>
                    <a:pt x="323" y="10527"/>
                    <a:pt x="331" y="10527"/>
                  </a:cubicBezTo>
                  <a:cubicBezTo>
                    <a:pt x="493" y="10515"/>
                    <a:pt x="614" y="10374"/>
                    <a:pt x="599" y="10210"/>
                  </a:cubicBezTo>
                  <a:cubicBezTo>
                    <a:pt x="587" y="10057"/>
                    <a:pt x="460" y="9940"/>
                    <a:pt x="309" y="9940"/>
                  </a:cubicBezTo>
                  <a:close/>
                  <a:moveTo>
                    <a:pt x="18356" y="11397"/>
                  </a:moveTo>
                  <a:cubicBezTo>
                    <a:pt x="18223" y="11397"/>
                    <a:pt x="18103" y="11487"/>
                    <a:pt x="18070" y="11620"/>
                  </a:cubicBezTo>
                  <a:lnTo>
                    <a:pt x="18070" y="11621"/>
                  </a:lnTo>
                  <a:cubicBezTo>
                    <a:pt x="18030" y="11777"/>
                    <a:pt x="18126" y="11937"/>
                    <a:pt x="18285" y="11977"/>
                  </a:cubicBezTo>
                  <a:cubicBezTo>
                    <a:pt x="18309" y="11982"/>
                    <a:pt x="18332" y="11987"/>
                    <a:pt x="18357" y="11987"/>
                  </a:cubicBezTo>
                  <a:cubicBezTo>
                    <a:pt x="18487" y="11987"/>
                    <a:pt x="18607" y="11896"/>
                    <a:pt x="18641" y="11762"/>
                  </a:cubicBezTo>
                  <a:cubicBezTo>
                    <a:pt x="18679" y="11605"/>
                    <a:pt x="18584" y="11444"/>
                    <a:pt x="18427" y="11406"/>
                  </a:cubicBezTo>
                  <a:cubicBezTo>
                    <a:pt x="18403" y="11400"/>
                    <a:pt x="18379" y="11397"/>
                    <a:pt x="18356" y="11397"/>
                  </a:cubicBezTo>
                  <a:close/>
                  <a:moveTo>
                    <a:pt x="558" y="11435"/>
                  </a:moveTo>
                  <a:cubicBezTo>
                    <a:pt x="533" y="11435"/>
                    <a:pt x="509" y="11438"/>
                    <a:pt x="484" y="11444"/>
                  </a:cubicBezTo>
                  <a:cubicBezTo>
                    <a:pt x="327" y="11484"/>
                    <a:pt x="231" y="11643"/>
                    <a:pt x="272" y="11801"/>
                  </a:cubicBezTo>
                  <a:cubicBezTo>
                    <a:pt x="307" y="11935"/>
                    <a:pt x="426" y="12023"/>
                    <a:pt x="557" y="12023"/>
                  </a:cubicBezTo>
                  <a:cubicBezTo>
                    <a:pt x="580" y="12023"/>
                    <a:pt x="603" y="12021"/>
                    <a:pt x="629" y="12015"/>
                  </a:cubicBezTo>
                  <a:cubicBezTo>
                    <a:pt x="786" y="11974"/>
                    <a:pt x="882" y="11815"/>
                    <a:pt x="841" y="11656"/>
                  </a:cubicBezTo>
                  <a:cubicBezTo>
                    <a:pt x="808" y="11524"/>
                    <a:pt x="688" y="11435"/>
                    <a:pt x="558" y="11435"/>
                  </a:cubicBezTo>
                  <a:close/>
                  <a:moveTo>
                    <a:pt x="17869" y="12832"/>
                  </a:moveTo>
                  <a:cubicBezTo>
                    <a:pt x="17756" y="12832"/>
                    <a:pt x="17648" y="12898"/>
                    <a:pt x="17599" y="13009"/>
                  </a:cubicBezTo>
                  <a:cubicBezTo>
                    <a:pt x="17535" y="13159"/>
                    <a:pt x="17603" y="13331"/>
                    <a:pt x="17753" y="13396"/>
                  </a:cubicBezTo>
                  <a:cubicBezTo>
                    <a:pt x="17789" y="13411"/>
                    <a:pt x="17829" y="13422"/>
                    <a:pt x="17868" y="13422"/>
                  </a:cubicBezTo>
                  <a:cubicBezTo>
                    <a:pt x="17982" y="13422"/>
                    <a:pt x="18090" y="13354"/>
                    <a:pt x="18139" y="13243"/>
                  </a:cubicBezTo>
                  <a:cubicBezTo>
                    <a:pt x="18204" y="13094"/>
                    <a:pt x="18135" y="12922"/>
                    <a:pt x="17986" y="12856"/>
                  </a:cubicBezTo>
                  <a:cubicBezTo>
                    <a:pt x="17948" y="12840"/>
                    <a:pt x="17909" y="12832"/>
                    <a:pt x="17869" y="12832"/>
                  </a:cubicBezTo>
                  <a:close/>
                  <a:moveTo>
                    <a:pt x="1049" y="12868"/>
                  </a:moveTo>
                  <a:cubicBezTo>
                    <a:pt x="1010" y="12868"/>
                    <a:pt x="970" y="12876"/>
                    <a:pt x="931" y="12893"/>
                  </a:cubicBezTo>
                  <a:cubicBezTo>
                    <a:pt x="783" y="12959"/>
                    <a:pt x="716" y="13131"/>
                    <a:pt x="781" y="13281"/>
                  </a:cubicBezTo>
                  <a:cubicBezTo>
                    <a:pt x="830" y="13390"/>
                    <a:pt x="938" y="13455"/>
                    <a:pt x="1049" y="13456"/>
                  </a:cubicBezTo>
                  <a:cubicBezTo>
                    <a:pt x="1089" y="13456"/>
                    <a:pt x="1130" y="13448"/>
                    <a:pt x="1169" y="13432"/>
                  </a:cubicBezTo>
                  <a:cubicBezTo>
                    <a:pt x="1317" y="13365"/>
                    <a:pt x="1384" y="13192"/>
                    <a:pt x="1318" y="13043"/>
                  </a:cubicBezTo>
                  <a:cubicBezTo>
                    <a:pt x="1269" y="12933"/>
                    <a:pt x="1162" y="12868"/>
                    <a:pt x="1049" y="12868"/>
                  </a:cubicBezTo>
                  <a:close/>
                  <a:moveTo>
                    <a:pt x="17152" y="14165"/>
                  </a:moveTo>
                  <a:cubicBezTo>
                    <a:pt x="17056" y="14165"/>
                    <a:pt x="16962" y="14213"/>
                    <a:pt x="16906" y="14300"/>
                  </a:cubicBezTo>
                  <a:cubicBezTo>
                    <a:pt x="16815" y="14435"/>
                    <a:pt x="16854" y="14618"/>
                    <a:pt x="16992" y="14706"/>
                  </a:cubicBezTo>
                  <a:cubicBezTo>
                    <a:pt x="17040" y="14739"/>
                    <a:pt x="17095" y="14755"/>
                    <a:pt x="17151" y="14755"/>
                  </a:cubicBezTo>
                  <a:cubicBezTo>
                    <a:pt x="17247" y="14755"/>
                    <a:pt x="17344" y="14708"/>
                    <a:pt x="17398" y="14622"/>
                  </a:cubicBezTo>
                  <a:cubicBezTo>
                    <a:pt x="17486" y="14484"/>
                    <a:pt x="17449" y="14301"/>
                    <a:pt x="17312" y="14213"/>
                  </a:cubicBezTo>
                  <a:cubicBezTo>
                    <a:pt x="17263" y="14181"/>
                    <a:pt x="17207" y="14165"/>
                    <a:pt x="17152" y="14165"/>
                  </a:cubicBezTo>
                  <a:close/>
                  <a:moveTo>
                    <a:pt x="1773" y="14197"/>
                  </a:moveTo>
                  <a:cubicBezTo>
                    <a:pt x="1717" y="14197"/>
                    <a:pt x="1661" y="14213"/>
                    <a:pt x="1610" y="14245"/>
                  </a:cubicBezTo>
                  <a:cubicBezTo>
                    <a:pt x="1476" y="14336"/>
                    <a:pt x="1438" y="14516"/>
                    <a:pt x="1526" y="14654"/>
                  </a:cubicBezTo>
                  <a:cubicBezTo>
                    <a:pt x="1583" y="14739"/>
                    <a:pt x="1677" y="14786"/>
                    <a:pt x="1774" y="14788"/>
                  </a:cubicBezTo>
                  <a:cubicBezTo>
                    <a:pt x="1828" y="14788"/>
                    <a:pt x="1884" y="14772"/>
                    <a:pt x="1935" y="14738"/>
                  </a:cubicBezTo>
                  <a:cubicBezTo>
                    <a:pt x="2070" y="14650"/>
                    <a:pt x="2110" y="14467"/>
                    <a:pt x="2019" y="14329"/>
                  </a:cubicBezTo>
                  <a:cubicBezTo>
                    <a:pt x="1963" y="14244"/>
                    <a:pt x="1869" y="14197"/>
                    <a:pt x="1773" y="14197"/>
                  </a:cubicBezTo>
                  <a:close/>
                  <a:moveTo>
                    <a:pt x="16224" y="15364"/>
                  </a:moveTo>
                  <a:cubicBezTo>
                    <a:pt x="16144" y="15364"/>
                    <a:pt x="16065" y="15396"/>
                    <a:pt x="16007" y="15459"/>
                  </a:cubicBezTo>
                  <a:cubicBezTo>
                    <a:pt x="15897" y="15578"/>
                    <a:pt x="15905" y="15765"/>
                    <a:pt x="16027" y="15875"/>
                  </a:cubicBezTo>
                  <a:cubicBezTo>
                    <a:pt x="16081" y="15929"/>
                    <a:pt x="16153" y="15953"/>
                    <a:pt x="16226" y="15953"/>
                  </a:cubicBezTo>
                  <a:cubicBezTo>
                    <a:pt x="16304" y="15953"/>
                    <a:pt x="16385" y="15919"/>
                    <a:pt x="16442" y="15857"/>
                  </a:cubicBezTo>
                  <a:lnTo>
                    <a:pt x="16443" y="15857"/>
                  </a:lnTo>
                  <a:cubicBezTo>
                    <a:pt x="16553" y="15737"/>
                    <a:pt x="16542" y="15551"/>
                    <a:pt x="16423" y="15441"/>
                  </a:cubicBezTo>
                  <a:cubicBezTo>
                    <a:pt x="16366" y="15390"/>
                    <a:pt x="16295" y="15364"/>
                    <a:pt x="16224" y="15364"/>
                  </a:cubicBezTo>
                  <a:close/>
                  <a:moveTo>
                    <a:pt x="2705" y="15390"/>
                  </a:moveTo>
                  <a:cubicBezTo>
                    <a:pt x="2634" y="15390"/>
                    <a:pt x="2562" y="15416"/>
                    <a:pt x="2506" y="15468"/>
                  </a:cubicBezTo>
                  <a:cubicBezTo>
                    <a:pt x="2385" y="15578"/>
                    <a:pt x="2377" y="15765"/>
                    <a:pt x="2487" y="15884"/>
                  </a:cubicBezTo>
                  <a:cubicBezTo>
                    <a:pt x="2547" y="15947"/>
                    <a:pt x="2625" y="15979"/>
                    <a:pt x="2705" y="15979"/>
                  </a:cubicBezTo>
                  <a:cubicBezTo>
                    <a:pt x="2776" y="15979"/>
                    <a:pt x="2847" y="15953"/>
                    <a:pt x="2904" y="15903"/>
                  </a:cubicBezTo>
                  <a:cubicBezTo>
                    <a:pt x="3024" y="15792"/>
                    <a:pt x="3032" y="15605"/>
                    <a:pt x="2922" y="15486"/>
                  </a:cubicBezTo>
                  <a:cubicBezTo>
                    <a:pt x="2864" y="15422"/>
                    <a:pt x="2784" y="15390"/>
                    <a:pt x="2705" y="15390"/>
                  </a:cubicBezTo>
                  <a:close/>
                  <a:moveTo>
                    <a:pt x="15114" y="16393"/>
                  </a:moveTo>
                  <a:cubicBezTo>
                    <a:pt x="15050" y="16393"/>
                    <a:pt x="14986" y="16414"/>
                    <a:pt x="14933" y="16458"/>
                  </a:cubicBezTo>
                  <a:cubicBezTo>
                    <a:pt x="14805" y="16558"/>
                    <a:pt x="14783" y="16743"/>
                    <a:pt x="14883" y="16870"/>
                  </a:cubicBezTo>
                  <a:cubicBezTo>
                    <a:pt x="14940" y="16943"/>
                    <a:pt x="15028" y="16983"/>
                    <a:pt x="15115" y="16983"/>
                  </a:cubicBezTo>
                  <a:cubicBezTo>
                    <a:pt x="15177" y="16983"/>
                    <a:pt x="15243" y="16962"/>
                    <a:pt x="15296" y="16920"/>
                  </a:cubicBezTo>
                  <a:cubicBezTo>
                    <a:pt x="15424" y="16818"/>
                    <a:pt x="15446" y="16633"/>
                    <a:pt x="15346" y="16507"/>
                  </a:cubicBezTo>
                  <a:cubicBezTo>
                    <a:pt x="15287" y="16432"/>
                    <a:pt x="15201" y="16393"/>
                    <a:pt x="15114" y="16393"/>
                  </a:cubicBezTo>
                  <a:close/>
                  <a:moveTo>
                    <a:pt x="3820" y="16417"/>
                  </a:moveTo>
                  <a:cubicBezTo>
                    <a:pt x="3732" y="16417"/>
                    <a:pt x="3646" y="16456"/>
                    <a:pt x="3589" y="16530"/>
                  </a:cubicBezTo>
                  <a:cubicBezTo>
                    <a:pt x="3486" y="16660"/>
                    <a:pt x="3509" y="16844"/>
                    <a:pt x="3638" y="16943"/>
                  </a:cubicBezTo>
                  <a:cubicBezTo>
                    <a:pt x="3692" y="16985"/>
                    <a:pt x="3755" y="17004"/>
                    <a:pt x="3819" y="17004"/>
                  </a:cubicBezTo>
                  <a:cubicBezTo>
                    <a:pt x="3906" y="17004"/>
                    <a:pt x="3994" y="16966"/>
                    <a:pt x="4051" y="16893"/>
                  </a:cubicBezTo>
                  <a:cubicBezTo>
                    <a:pt x="4152" y="16764"/>
                    <a:pt x="4127" y="16579"/>
                    <a:pt x="4000" y="16480"/>
                  </a:cubicBezTo>
                  <a:cubicBezTo>
                    <a:pt x="3947" y="16437"/>
                    <a:pt x="3883" y="16417"/>
                    <a:pt x="3820" y="16417"/>
                  </a:cubicBezTo>
                  <a:close/>
                  <a:moveTo>
                    <a:pt x="13848" y="17227"/>
                  </a:moveTo>
                  <a:cubicBezTo>
                    <a:pt x="13801" y="17227"/>
                    <a:pt x="13752" y="17239"/>
                    <a:pt x="13708" y="17264"/>
                  </a:cubicBezTo>
                  <a:cubicBezTo>
                    <a:pt x="13565" y="17342"/>
                    <a:pt x="13514" y="17521"/>
                    <a:pt x="13591" y="17663"/>
                  </a:cubicBezTo>
                  <a:cubicBezTo>
                    <a:pt x="13645" y="17762"/>
                    <a:pt x="13747" y="17817"/>
                    <a:pt x="13851" y="17818"/>
                  </a:cubicBezTo>
                  <a:cubicBezTo>
                    <a:pt x="13897" y="17818"/>
                    <a:pt x="13947" y="17806"/>
                    <a:pt x="13990" y="17782"/>
                  </a:cubicBezTo>
                  <a:cubicBezTo>
                    <a:pt x="14134" y="17704"/>
                    <a:pt x="14187" y="17524"/>
                    <a:pt x="14108" y="17382"/>
                  </a:cubicBezTo>
                  <a:cubicBezTo>
                    <a:pt x="14054" y="17283"/>
                    <a:pt x="13953" y="17227"/>
                    <a:pt x="13848" y="17227"/>
                  </a:cubicBezTo>
                  <a:close/>
                  <a:moveTo>
                    <a:pt x="5089" y="17247"/>
                  </a:moveTo>
                  <a:cubicBezTo>
                    <a:pt x="4983" y="17247"/>
                    <a:pt x="4881" y="17303"/>
                    <a:pt x="4827" y="17402"/>
                  </a:cubicBezTo>
                  <a:cubicBezTo>
                    <a:pt x="4751" y="17543"/>
                    <a:pt x="4804" y="17720"/>
                    <a:pt x="4947" y="17799"/>
                  </a:cubicBezTo>
                  <a:cubicBezTo>
                    <a:pt x="4990" y="17823"/>
                    <a:pt x="5039" y="17834"/>
                    <a:pt x="5086" y="17835"/>
                  </a:cubicBezTo>
                  <a:cubicBezTo>
                    <a:pt x="5190" y="17835"/>
                    <a:pt x="5293" y="17781"/>
                    <a:pt x="5346" y="17683"/>
                  </a:cubicBezTo>
                  <a:cubicBezTo>
                    <a:pt x="5424" y="17539"/>
                    <a:pt x="5371" y="17359"/>
                    <a:pt x="5229" y="17281"/>
                  </a:cubicBezTo>
                  <a:cubicBezTo>
                    <a:pt x="5184" y="17258"/>
                    <a:pt x="5136" y="17247"/>
                    <a:pt x="5089" y="17247"/>
                  </a:cubicBezTo>
                  <a:close/>
                  <a:moveTo>
                    <a:pt x="12467" y="17841"/>
                  </a:moveTo>
                  <a:cubicBezTo>
                    <a:pt x="12435" y="17841"/>
                    <a:pt x="12402" y="17847"/>
                    <a:pt x="12370" y="17858"/>
                  </a:cubicBezTo>
                  <a:cubicBezTo>
                    <a:pt x="12217" y="17912"/>
                    <a:pt x="12134" y="18079"/>
                    <a:pt x="12188" y="18233"/>
                  </a:cubicBezTo>
                  <a:cubicBezTo>
                    <a:pt x="12231" y="18354"/>
                    <a:pt x="12346" y="18431"/>
                    <a:pt x="12466" y="18431"/>
                  </a:cubicBezTo>
                  <a:cubicBezTo>
                    <a:pt x="12497" y="18431"/>
                    <a:pt x="12531" y="18426"/>
                    <a:pt x="12562" y="18415"/>
                  </a:cubicBezTo>
                  <a:cubicBezTo>
                    <a:pt x="12718" y="18362"/>
                    <a:pt x="12798" y="18193"/>
                    <a:pt x="12745" y="18041"/>
                  </a:cubicBezTo>
                  <a:cubicBezTo>
                    <a:pt x="12702" y="17918"/>
                    <a:pt x="12588" y="17841"/>
                    <a:pt x="12467" y="17841"/>
                  </a:cubicBezTo>
                  <a:close/>
                  <a:moveTo>
                    <a:pt x="6472" y="17854"/>
                  </a:moveTo>
                  <a:cubicBezTo>
                    <a:pt x="6351" y="17854"/>
                    <a:pt x="6238" y="17930"/>
                    <a:pt x="6195" y="18053"/>
                  </a:cubicBezTo>
                  <a:cubicBezTo>
                    <a:pt x="6143" y="18207"/>
                    <a:pt x="6225" y="18375"/>
                    <a:pt x="6379" y="18429"/>
                  </a:cubicBezTo>
                  <a:cubicBezTo>
                    <a:pt x="6406" y="18438"/>
                    <a:pt x="6434" y="18443"/>
                    <a:pt x="6460" y="18443"/>
                  </a:cubicBezTo>
                  <a:cubicBezTo>
                    <a:pt x="6464" y="18443"/>
                    <a:pt x="6469" y="18442"/>
                    <a:pt x="6473" y="18442"/>
                  </a:cubicBezTo>
                  <a:cubicBezTo>
                    <a:pt x="6595" y="18442"/>
                    <a:pt x="6709" y="18364"/>
                    <a:pt x="6752" y="18243"/>
                  </a:cubicBezTo>
                  <a:cubicBezTo>
                    <a:pt x="6804" y="18089"/>
                    <a:pt x="6723" y="17924"/>
                    <a:pt x="6568" y="17871"/>
                  </a:cubicBezTo>
                  <a:cubicBezTo>
                    <a:pt x="6536" y="17860"/>
                    <a:pt x="6504" y="17854"/>
                    <a:pt x="6472" y="17854"/>
                  </a:cubicBezTo>
                  <a:close/>
                  <a:moveTo>
                    <a:pt x="10999" y="18218"/>
                  </a:moveTo>
                  <a:cubicBezTo>
                    <a:pt x="10983" y="18218"/>
                    <a:pt x="10967" y="18220"/>
                    <a:pt x="10950" y="18222"/>
                  </a:cubicBezTo>
                  <a:cubicBezTo>
                    <a:pt x="10790" y="18250"/>
                    <a:pt x="10682" y="18404"/>
                    <a:pt x="10710" y="18561"/>
                  </a:cubicBezTo>
                  <a:cubicBezTo>
                    <a:pt x="10733" y="18706"/>
                    <a:pt x="10858" y="18807"/>
                    <a:pt x="11000" y="18807"/>
                  </a:cubicBezTo>
                  <a:cubicBezTo>
                    <a:pt x="11016" y="18807"/>
                    <a:pt x="11033" y="18807"/>
                    <a:pt x="11049" y="18803"/>
                  </a:cubicBezTo>
                  <a:cubicBezTo>
                    <a:pt x="11210" y="18776"/>
                    <a:pt x="11318" y="18624"/>
                    <a:pt x="11291" y="18463"/>
                  </a:cubicBezTo>
                  <a:cubicBezTo>
                    <a:pt x="11264" y="18318"/>
                    <a:pt x="11140" y="18218"/>
                    <a:pt x="10999" y="18218"/>
                  </a:cubicBezTo>
                  <a:close/>
                  <a:moveTo>
                    <a:pt x="7942" y="18226"/>
                  </a:moveTo>
                  <a:cubicBezTo>
                    <a:pt x="7800" y="18226"/>
                    <a:pt x="7675" y="18328"/>
                    <a:pt x="7651" y="18472"/>
                  </a:cubicBezTo>
                  <a:cubicBezTo>
                    <a:pt x="7626" y="18633"/>
                    <a:pt x="7734" y="18783"/>
                    <a:pt x="7894" y="18809"/>
                  </a:cubicBezTo>
                  <a:cubicBezTo>
                    <a:pt x="7911" y="18814"/>
                    <a:pt x="7928" y="18815"/>
                    <a:pt x="7943" y="18818"/>
                  </a:cubicBezTo>
                  <a:cubicBezTo>
                    <a:pt x="8085" y="18818"/>
                    <a:pt x="8208" y="18712"/>
                    <a:pt x="8232" y="18570"/>
                  </a:cubicBezTo>
                  <a:cubicBezTo>
                    <a:pt x="8259" y="18409"/>
                    <a:pt x="8149" y="18258"/>
                    <a:pt x="7990" y="18230"/>
                  </a:cubicBezTo>
                  <a:cubicBezTo>
                    <a:pt x="7974" y="18227"/>
                    <a:pt x="7958" y="18226"/>
                    <a:pt x="7942" y="18226"/>
                  </a:cubicBezTo>
                  <a:close/>
                  <a:moveTo>
                    <a:pt x="9491" y="18349"/>
                  </a:moveTo>
                  <a:cubicBezTo>
                    <a:pt x="9484" y="18349"/>
                    <a:pt x="9476" y="18351"/>
                    <a:pt x="9468" y="18351"/>
                  </a:cubicBezTo>
                  <a:lnTo>
                    <a:pt x="9452" y="18351"/>
                  </a:lnTo>
                  <a:cubicBezTo>
                    <a:pt x="9290" y="18351"/>
                    <a:pt x="9159" y="18483"/>
                    <a:pt x="9159" y="18644"/>
                  </a:cubicBezTo>
                  <a:cubicBezTo>
                    <a:pt x="9159" y="18805"/>
                    <a:pt x="9290" y="18938"/>
                    <a:pt x="9452" y="18939"/>
                  </a:cubicBezTo>
                  <a:lnTo>
                    <a:pt x="9452" y="18938"/>
                  </a:lnTo>
                  <a:lnTo>
                    <a:pt x="9492" y="18938"/>
                  </a:lnTo>
                  <a:cubicBezTo>
                    <a:pt x="9655" y="18938"/>
                    <a:pt x="9786" y="18807"/>
                    <a:pt x="9786" y="18643"/>
                  </a:cubicBezTo>
                  <a:cubicBezTo>
                    <a:pt x="9784" y="18481"/>
                    <a:pt x="9654" y="18349"/>
                    <a:pt x="9491" y="18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5796775" y="4185588"/>
              <a:ext cx="385800" cy="385775"/>
            </a:xfrm>
            <a:custGeom>
              <a:avLst/>
              <a:gdLst/>
              <a:ahLst/>
              <a:cxnLst/>
              <a:rect l="l" t="t" r="r" b="b"/>
              <a:pathLst>
                <a:path w="15432" h="15431" extrusionOk="0">
                  <a:moveTo>
                    <a:pt x="7704" y="1"/>
                  </a:moveTo>
                  <a:cubicBezTo>
                    <a:pt x="7703" y="1"/>
                    <a:pt x="7701" y="1"/>
                    <a:pt x="7699" y="1"/>
                  </a:cubicBezTo>
                  <a:cubicBezTo>
                    <a:pt x="7524" y="1"/>
                    <a:pt x="7381" y="143"/>
                    <a:pt x="7381" y="318"/>
                  </a:cubicBezTo>
                  <a:cubicBezTo>
                    <a:pt x="7381" y="495"/>
                    <a:pt x="7524" y="639"/>
                    <a:pt x="7701" y="639"/>
                  </a:cubicBezTo>
                  <a:cubicBezTo>
                    <a:pt x="7877" y="636"/>
                    <a:pt x="8019" y="495"/>
                    <a:pt x="8019" y="318"/>
                  </a:cubicBezTo>
                  <a:cubicBezTo>
                    <a:pt x="8019" y="144"/>
                    <a:pt x="7878" y="1"/>
                    <a:pt x="7704" y="1"/>
                  </a:cubicBezTo>
                  <a:close/>
                  <a:moveTo>
                    <a:pt x="9139" y="137"/>
                  </a:moveTo>
                  <a:cubicBezTo>
                    <a:pt x="8990" y="137"/>
                    <a:pt x="8859" y="243"/>
                    <a:pt x="8830" y="395"/>
                  </a:cubicBezTo>
                  <a:cubicBezTo>
                    <a:pt x="8797" y="567"/>
                    <a:pt x="8908" y="734"/>
                    <a:pt x="9081" y="770"/>
                  </a:cubicBezTo>
                  <a:cubicBezTo>
                    <a:pt x="9099" y="773"/>
                    <a:pt x="9116" y="775"/>
                    <a:pt x="9133" y="775"/>
                  </a:cubicBezTo>
                  <a:cubicBezTo>
                    <a:pt x="9137" y="775"/>
                    <a:pt x="9141" y="775"/>
                    <a:pt x="9145" y="775"/>
                  </a:cubicBezTo>
                  <a:cubicBezTo>
                    <a:pt x="9293" y="775"/>
                    <a:pt x="9426" y="668"/>
                    <a:pt x="9456" y="515"/>
                  </a:cubicBezTo>
                  <a:cubicBezTo>
                    <a:pt x="9488" y="343"/>
                    <a:pt x="9376" y="177"/>
                    <a:pt x="9204" y="143"/>
                  </a:cubicBezTo>
                  <a:lnTo>
                    <a:pt x="9202" y="143"/>
                  </a:lnTo>
                  <a:cubicBezTo>
                    <a:pt x="9181" y="139"/>
                    <a:pt x="9160" y="137"/>
                    <a:pt x="9139" y="137"/>
                  </a:cubicBezTo>
                  <a:close/>
                  <a:moveTo>
                    <a:pt x="6260" y="143"/>
                  </a:moveTo>
                  <a:cubicBezTo>
                    <a:pt x="6239" y="143"/>
                    <a:pt x="6218" y="145"/>
                    <a:pt x="6197" y="149"/>
                  </a:cubicBezTo>
                  <a:cubicBezTo>
                    <a:pt x="6024" y="185"/>
                    <a:pt x="5912" y="352"/>
                    <a:pt x="5946" y="525"/>
                  </a:cubicBezTo>
                  <a:cubicBezTo>
                    <a:pt x="5977" y="676"/>
                    <a:pt x="6111" y="781"/>
                    <a:pt x="6258" y="781"/>
                  </a:cubicBezTo>
                  <a:cubicBezTo>
                    <a:pt x="6279" y="781"/>
                    <a:pt x="6301" y="779"/>
                    <a:pt x="6320" y="775"/>
                  </a:cubicBezTo>
                  <a:cubicBezTo>
                    <a:pt x="6496" y="739"/>
                    <a:pt x="6607" y="571"/>
                    <a:pt x="6572" y="398"/>
                  </a:cubicBezTo>
                  <a:cubicBezTo>
                    <a:pt x="6541" y="247"/>
                    <a:pt x="6409" y="143"/>
                    <a:pt x="6260" y="143"/>
                  </a:cubicBezTo>
                  <a:close/>
                  <a:moveTo>
                    <a:pt x="10529" y="554"/>
                  </a:moveTo>
                  <a:cubicBezTo>
                    <a:pt x="10404" y="554"/>
                    <a:pt x="10286" y="628"/>
                    <a:pt x="10236" y="751"/>
                  </a:cubicBezTo>
                  <a:cubicBezTo>
                    <a:pt x="10168" y="915"/>
                    <a:pt x="10245" y="1102"/>
                    <a:pt x="10408" y="1168"/>
                  </a:cubicBezTo>
                  <a:cubicBezTo>
                    <a:pt x="10448" y="1183"/>
                    <a:pt x="10489" y="1191"/>
                    <a:pt x="10531" y="1191"/>
                  </a:cubicBezTo>
                  <a:cubicBezTo>
                    <a:pt x="10656" y="1191"/>
                    <a:pt x="10774" y="1117"/>
                    <a:pt x="10825" y="995"/>
                  </a:cubicBezTo>
                  <a:cubicBezTo>
                    <a:pt x="10891" y="832"/>
                    <a:pt x="10816" y="646"/>
                    <a:pt x="10652" y="579"/>
                  </a:cubicBezTo>
                  <a:cubicBezTo>
                    <a:pt x="10612" y="562"/>
                    <a:pt x="10570" y="554"/>
                    <a:pt x="10529" y="554"/>
                  </a:cubicBezTo>
                  <a:close/>
                  <a:moveTo>
                    <a:pt x="4871" y="565"/>
                  </a:moveTo>
                  <a:cubicBezTo>
                    <a:pt x="4830" y="565"/>
                    <a:pt x="4788" y="573"/>
                    <a:pt x="4748" y="590"/>
                  </a:cubicBezTo>
                  <a:cubicBezTo>
                    <a:pt x="4586" y="658"/>
                    <a:pt x="4509" y="846"/>
                    <a:pt x="4578" y="1007"/>
                  </a:cubicBezTo>
                  <a:cubicBezTo>
                    <a:pt x="4629" y="1130"/>
                    <a:pt x="4743" y="1202"/>
                    <a:pt x="4866" y="1202"/>
                  </a:cubicBezTo>
                  <a:cubicBezTo>
                    <a:pt x="4868" y="1202"/>
                    <a:pt x="4869" y="1202"/>
                    <a:pt x="4871" y="1202"/>
                  </a:cubicBezTo>
                  <a:cubicBezTo>
                    <a:pt x="4913" y="1202"/>
                    <a:pt x="4954" y="1195"/>
                    <a:pt x="4993" y="1179"/>
                  </a:cubicBezTo>
                  <a:cubicBezTo>
                    <a:pt x="5154" y="1111"/>
                    <a:pt x="5231" y="925"/>
                    <a:pt x="5165" y="761"/>
                  </a:cubicBezTo>
                  <a:cubicBezTo>
                    <a:pt x="5113" y="639"/>
                    <a:pt x="4996" y="565"/>
                    <a:pt x="4871" y="565"/>
                  </a:cubicBezTo>
                  <a:close/>
                  <a:moveTo>
                    <a:pt x="11810" y="1235"/>
                  </a:moveTo>
                  <a:cubicBezTo>
                    <a:pt x="11707" y="1235"/>
                    <a:pt x="11606" y="1285"/>
                    <a:pt x="11544" y="1377"/>
                  </a:cubicBezTo>
                  <a:cubicBezTo>
                    <a:pt x="11446" y="1524"/>
                    <a:pt x="11487" y="1723"/>
                    <a:pt x="11632" y="1818"/>
                  </a:cubicBezTo>
                  <a:cubicBezTo>
                    <a:pt x="11687" y="1856"/>
                    <a:pt x="11748" y="1871"/>
                    <a:pt x="11809" y="1873"/>
                  </a:cubicBezTo>
                  <a:cubicBezTo>
                    <a:pt x="11912" y="1873"/>
                    <a:pt x="12014" y="1822"/>
                    <a:pt x="12076" y="1730"/>
                  </a:cubicBezTo>
                  <a:cubicBezTo>
                    <a:pt x="12172" y="1584"/>
                    <a:pt x="12132" y="1388"/>
                    <a:pt x="11985" y="1289"/>
                  </a:cubicBezTo>
                  <a:cubicBezTo>
                    <a:pt x="11931" y="1253"/>
                    <a:pt x="11870" y="1235"/>
                    <a:pt x="11810" y="1235"/>
                  </a:cubicBezTo>
                  <a:close/>
                  <a:moveTo>
                    <a:pt x="3596" y="1254"/>
                  </a:moveTo>
                  <a:cubicBezTo>
                    <a:pt x="3535" y="1254"/>
                    <a:pt x="3473" y="1271"/>
                    <a:pt x="3419" y="1308"/>
                  </a:cubicBezTo>
                  <a:lnTo>
                    <a:pt x="3416" y="1308"/>
                  </a:lnTo>
                  <a:cubicBezTo>
                    <a:pt x="3272" y="1406"/>
                    <a:pt x="3232" y="1605"/>
                    <a:pt x="3331" y="1751"/>
                  </a:cubicBezTo>
                  <a:cubicBezTo>
                    <a:pt x="3394" y="1840"/>
                    <a:pt x="3494" y="1890"/>
                    <a:pt x="3593" y="1891"/>
                  </a:cubicBezTo>
                  <a:cubicBezTo>
                    <a:pt x="3654" y="1891"/>
                    <a:pt x="3718" y="1873"/>
                    <a:pt x="3773" y="1838"/>
                  </a:cubicBezTo>
                  <a:cubicBezTo>
                    <a:pt x="3918" y="1739"/>
                    <a:pt x="3958" y="1541"/>
                    <a:pt x="3860" y="1394"/>
                  </a:cubicBezTo>
                  <a:cubicBezTo>
                    <a:pt x="3799" y="1303"/>
                    <a:pt x="3698" y="1254"/>
                    <a:pt x="3596" y="1254"/>
                  </a:cubicBezTo>
                  <a:close/>
                  <a:moveTo>
                    <a:pt x="12932" y="2152"/>
                  </a:moveTo>
                  <a:cubicBezTo>
                    <a:pt x="12850" y="2152"/>
                    <a:pt x="12768" y="2183"/>
                    <a:pt x="12706" y="2247"/>
                  </a:cubicBezTo>
                  <a:cubicBezTo>
                    <a:pt x="12581" y="2372"/>
                    <a:pt x="12581" y="2574"/>
                    <a:pt x="12708" y="2698"/>
                  </a:cubicBezTo>
                  <a:cubicBezTo>
                    <a:pt x="12770" y="2758"/>
                    <a:pt x="12850" y="2789"/>
                    <a:pt x="12934" y="2791"/>
                  </a:cubicBezTo>
                  <a:cubicBezTo>
                    <a:pt x="13015" y="2791"/>
                    <a:pt x="13098" y="2758"/>
                    <a:pt x="13160" y="2696"/>
                  </a:cubicBezTo>
                  <a:cubicBezTo>
                    <a:pt x="13284" y="2573"/>
                    <a:pt x="13284" y="2371"/>
                    <a:pt x="13157" y="2245"/>
                  </a:cubicBezTo>
                  <a:cubicBezTo>
                    <a:pt x="13095" y="2183"/>
                    <a:pt x="13013" y="2152"/>
                    <a:pt x="12932" y="2152"/>
                  </a:cubicBezTo>
                  <a:close/>
                  <a:moveTo>
                    <a:pt x="2476" y="2174"/>
                  </a:moveTo>
                  <a:cubicBezTo>
                    <a:pt x="2394" y="2174"/>
                    <a:pt x="2313" y="2206"/>
                    <a:pt x="2252" y="2268"/>
                  </a:cubicBezTo>
                  <a:cubicBezTo>
                    <a:pt x="2125" y="2394"/>
                    <a:pt x="2128" y="2596"/>
                    <a:pt x="2252" y="2720"/>
                  </a:cubicBezTo>
                  <a:cubicBezTo>
                    <a:pt x="2315" y="2782"/>
                    <a:pt x="2395" y="2812"/>
                    <a:pt x="2477" y="2812"/>
                  </a:cubicBezTo>
                  <a:cubicBezTo>
                    <a:pt x="2557" y="2812"/>
                    <a:pt x="2641" y="2781"/>
                    <a:pt x="2702" y="2720"/>
                  </a:cubicBezTo>
                  <a:cubicBezTo>
                    <a:pt x="2826" y="2594"/>
                    <a:pt x="2826" y="2392"/>
                    <a:pt x="2702" y="2268"/>
                  </a:cubicBezTo>
                  <a:cubicBezTo>
                    <a:pt x="2639" y="2206"/>
                    <a:pt x="2557" y="2174"/>
                    <a:pt x="2476" y="2174"/>
                  </a:cubicBezTo>
                  <a:close/>
                  <a:moveTo>
                    <a:pt x="13856" y="3271"/>
                  </a:moveTo>
                  <a:cubicBezTo>
                    <a:pt x="13794" y="3271"/>
                    <a:pt x="13731" y="3288"/>
                    <a:pt x="13676" y="3326"/>
                  </a:cubicBezTo>
                  <a:cubicBezTo>
                    <a:pt x="13531" y="3422"/>
                    <a:pt x="13492" y="3621"/>
                    <a:pt x="13592" y="3766"/>
                  </a:cubicBezTo>
                  <a:lnTo>
                    <a:pt x="13590" y="3766"/>
                  </a:lnTo>
                  <a:cubicBezTo>
                    <a:pt x="13653" y="3860"/>
                    <a:pt x="13753" y="3907"/>
                    <a:pt x="13855" y="3907"/>
                  </a:cubicBezTo>
                  <a:cubicBezTo>
                    <a:pt x="13919" y="3907"/>
                    <a:pt x="13980" y="3891"/>
                    <a:pt x="14034" y="3852"/>
                  </a:cubicBezTo>
                  <a:cubicBezTo>
                    <a:pt x="14178" y="3756"/>
                    <a:pt x="14218" y="3557"/>
                    <a:pt x="14120" y="3412"/>
                  </a:cubicBezTo>
                  <a:cubicBezTo>
                    <a:pt x="14058" y="3320"/>
                    <a:pt x="13958" y="3271"/>
                    <a:pt x="13856" y="3271"/>
                  </a:cubicBezTo>
                  <a:close/>
                  <a:moveTo>
                    <a:pt x="1560" y="3295"/>
                  </a:moveTo>
                  <a:cubicBezTo>
                    <a:pt x="1457" y="3295"/>
                    <a:pt x="1356" y="3345"/>
                    <a:pt x="1293" y="3437"/>
                  </a:cubicBezTo>
                  <a:cubicBezTo>
                    <a:pt x="1197" y="3585"/>
                    <a:pt x="1236" y="3782"/>
                    <a:pt x="1382" y="3880"/>
                  </a:cubicBezTo>
                  <a:cubicBezTo>
                    <a:pt x="1436" y="3915"/>
                    <a:pt x="1497" y="3933"/>
                    <a:pt x="1558" y="3933"/>
                  </a:cubicBezTo>
                  <a:cubicBezTo>
                    <a:pt x="1662" y="3933"/>
                    <a:pt x="1762" y="3884"/>
                    <a:pt x="1825" y="3792"/>
                  </a:cubicBezTo>
                  <a:cubicBezTo>
                    <a:pt x="1923" y="3645"/>
                    <a:pt x="1882" y="3447"/>
                    <a:pt x="1736" y="3348"/>
                  </a:cubicBezTo>
                  <a:cubicBezTo>
                    <a:pt x="1682" y="3312"/>
                    <a:pt x="1621" y="3295"/>
                    <a:pt x="1560" y="3295"/>
                  </a:cubicBezTo>
                  <a:close/>
                  <a:moveTo>
                    <a:pt x="14545" y="4546"/>
                  </a:moveTo>
                  <a:cubicBezTo>
                    <a:pt x="14503" y="4546"/>
                    <a:pt x="14461" y="4554"/>
                    <a:pt x="14421" y="4571"/>
                  </a:cubicBezTo>
                  <a:cubicBezTo>
                    <a:pt x="14257" y="4638"/>
                    <a:pt x="14181" y="4825"/>
                    <a:pt x="14249" y="4988"/>
                  </a:cubicBezTo>
                  <a:cubicBezTo>
                    <a:pt x="14300" y="5111"/>
                    <a:pt x="14417" y="5183"/>
                    <a:pt x="14544" y="5183"/>
                  </a:cubicBezTo>
                  <a:cubicBezTo>
                    <a:pt x="14586" y="5183"/>
                    <a:pt x="14627" y="5175"/>
                    <a:pt x="14665" y="5159"/>
                  </a:cubicBezTo>
                  <a:cubicBezTo>
                    <a:pt x="14827" y="5091"/>
                    <a:pt x="14904" y="4905"/>
                    <a:pt x="14838" y="4742"/>
                  </a:cubicBezTo>
                  <a:cubicBezTo>
                    <a:pt x="14786" y="4619"/>
                    <a:pt x="14669" y="4546"/>
                    <a:pt x="14545" y="4546"/>
                  </a:cubicBezTo>
                  <a:close/>
                  <a:moveTo>
                    <a:pt x="878" y="4574"/>
                  </a:moveTo>
                  <a:cubicBezTo>
                    <a:pt x="753" y="4574"/>
                    <a:pt x="632" y="4648"/>
                    <a:pt x="580" y="4773"/>
                  </a:cubicBezTo>
                  <a:cubicBezTo>
                    <a:pt x="514" y="4935"/>
                    <a:pt x="592" y="5122"/>
                    <a:pt x="755" y="5189"/>
                  </a:cubicBezTo>
                  <a:cubicBezTo>
                    <a:pt x="793" y="5203"/>
                    <a:pt x="831" y="5210"/>
                    <a:pt x="866" y="5210"/>
                  </a:cubicBezTo>
                  <a:cubicBezTo>
                    <a:pt x="869" y="5210"/>
                    <a:pt x="871" y="5210"/>
                    <a:pt x="873" y="5210"/>
                  </a:cubicBezTo>
                  <a:cubicBezTo>
                    <a:pt x="999" y="5210"/>
                    <a:pt x="1119" y="5137"/>
                    <a:pt x="1170" y="5014"/>
                  </a:cubicBezTo>
                  <a:cubicBezTo>
                    <a:pt x="1236" y="4852"/>
                    <a:pt x="1159" y="4666"/>
                    <a:pt x="998" y="4597"/>
                  </a:cubicBezTo>
                  <a:cubicBezTo>
                    <a:pt x="959" y="4581"/>
                    <a:pt x="918" y="4574"/>
                    <a:pt x="878" y="4574"/>
                  </a:cubicBezTo>
                  <a:close/>
                  <a:moveTo>
                    <a:pt x="14967" y="5931"/>
                  </a:moveTo>
                  <a:cubicBezTo>
                    <a:pt x="14946" y="5931"/>
                    <a:pt x="14925" y="5933"/>
                    <a:pt x="14904" y="5937"/>
                  </a:cubicBezTo>
                  <a:cubicBezTo>
                    <a:pt x="14732" y="5973"/>
                    <a:pt x="14620" y="6141"/>
                    <a:pt x="14655" y="6313"/>
                  </a:cubicBezTo>
                  <a:cubicBezTo>
                    <a:pt x="14685" y="6465"/>
                    <a:pt x="14816" y="6568"/>
                    <a:pt x="14964" y="6568"/>
                  </a:cubicBezTo>
                  <a:cubicBezTo>
                    <a:pt x="14965" y="6568"/>
                    <a:pt x="14965" y="6568"/>
                    <a:pt x="14966" y="6568"/>
                  </a:cubicBezTo>
                  <a:cubicBezTo>
                    <a:pt x="14987" y="6568"/>
                    <a:pt x="15007" y="6567"/>
                    <a:pt x="15028" y="6563"/>
                  </a:cubicBezTo>
                  <a:cubicBezTo>
                    <a:pt x="15203" y="6528"/>
                    <a:pt x="15314" y="6360"/>
                    <a:pt x="15281" y="6186"/>
                  </a:cubicBezTo>
                  <a:lnTo>
                    <a:pt x="15278" y="6186"/>
                  </a:lnTo>
                  <a:cubicBezTo>
                    <a:pt x="15249" y="6035"/>
                    <a:pt x="15115" y="5931"/>
                    <a:pt x="14967" y="5931"/>
                  </a:cubicBezTo>
                  <a:close/>
                  <a:moveTo>
                    <a:pt x="457" y="5962"/>
                  </a:moveTo>
                  <a:cubicBezTo>
                    <a:pt x="307" y="5962"/>
                    <a:pt x="174" y="6069"/>
                    <a:pt x="144" y="6221"/>
                  </a:cubicBezTo>
                  <a:cubicBezTo>
                    <a:pt x="112" y="6393"/>
                    <a:pt x="224" y="6559"/>
                    <a:pt x="396" y="6593"/>
                  </a:cubicBezTo>
                  <a:cubicBezTo>
                    <a:pt x="418" y="6599"/>
                    <a:pt x="438" y="6600"/>
                    <a:pt x="459" y="6600"/>
                  </a:cubicBezTo>
                  <a:cubicBezTo>
                    <a:pt x="608" y="6600"/>
                    <a:pt x="740" y="6494"/>
                    <a:pt x="771" y="6341"/>
                  </a:cubicBezTo>
                  <a:cubicBezTo>
                    <a:pt x="803" y="6169"/>
                    <a:pt x="692" y="6003"/>
                    <a:pt x="520" y="5969"/>
                  </a:cubicBezTo>
                  <a:cubicBezTo>
                    <a:pt x="499" y="5964"/>
                    <a:pt x="477" y="5962"/>
                    <a:pt x="457" y="5962"/>
                  </a:cubicBezTo>
                  <a:close/>
                  <a:moveTo>
                    <a:pt x="15111" y="7373"/>
                  </a:moveTo>
                  <a:cubicBezTo>
                    <a:pt x="14935" y="7373"/>
                    <a:pt x="14791" y="7517"/>
                    <a:pt x="14794" y="7694"/>
                  </a:cubicBezTo>
                  <a:cubicBezTo>
                    <a:pt x="14794" y="7870"/>
                    <a:pt x="14938" y="8011"/>
                    <a:pt x="15115" y="8011"/>
                  </a:cubicBezTo>
                  <a:cubicBezTo>
                    <a:pt x="15289" y="8011"/>
                    <a:pt x="15432" y="7867"/>
                    <a:pt x="15432" y="7691"/>
                  </a:cubicBezTo>
                  <a:cubicBezTo>
                    <a:pt x="15429" y="7514"/>
                    <a:pt x="15287" y="7373"/>
                    <a:pt x="15111" y="7373"/>
                  </a:cubicBezTo>
                  <a:close/>
                  <a:moveTo>
                    <a:pt x="318" y="7404"/>
                  </a:moveTo>
                  <a:cubicBezTo>
                    <a:pt x="142" y="7404"/>
                    <a:pt x="1" y="7548"/>
                    <a:pt x="1" y="7725"/>
                  </a:cubicBezTo>
                  <a:cubicBezTo>
                    <a:pt x="1" y="7898"/>
                    <a:pt x="143" y="8042"/>
                    <a:pt x="320" y="8042"/>
                  </a:cubicBezTo>
                  <a:cubicBezTo>
                    <a:pt x="496" y="8042"/>
                    <a:pt x="639" y="7898"/>
                    <a:pt x="639" y="7722"/>
                  </a:cubicBezTo>
                  <a:cubicBezTo>
                    <a:pt x="639" y="7547"/>
                    <a:pt x="495" y="7404"/>
                    <a:pt x="318" y="7404"/>
                  </a:cubicBezTo>
                  <a:close/>
                  <a:moveTo>
                    <a:pt x="14975" y="8817"/>
                  </a:moveTo>
                  <a:cubicBezTo>
                    <a:pt x="14826" y="8817"/>
                    <a:pt x="14692" y="8923"/>
                    <a:pt x="14663" y="9074"/>
                  </a:cubicBezTo>
                  <a:cubicBezTo>
                    <a:pt x="14629" y="9246"/>
                    <a:pt x="14743" y="9412"/>
                    <a:pt x="14915" y="9447"/>
                  </a:cubicBezTo>
                  <a:cubicBezTo>
                    <a:pt x="14935" y="9452"/>
                    <a:pt x="14957" y="9454"/>
                    <a:pt x="14978" y="9454"/>
                  </a:cubicBezTo>
                  <a:cubicBezTo>
                    <a:pt x="15126" y="9454"/>
                    <a:pt x="15260" y="9348"/>
                    <a:pt x="15289" y="9195"/>
                  </a:cubicBezTo>
                  <a:cubicBezTo>
                    <a:pt x="15322" y="9022"/>
                    <a:pt x="15210" y="8856"/>
                    <a:pt x="15038" y="8823"/>
                  </a:cubicBezTo>
                  <a:cubicBezTo>
                    <a:pt x="15017" y="8819"/>
                    <a:pt x="14996" y="8817"/>
                    <a:pt x="14975" y="8817"/>
                  </a:cubicBezTo>
                  <a:close/>
                  <a:moveTo>
                    <a:pt x="460" y="8846"/>
                  </a:moveTo>
                  <a:cubicBezTo>
                    <a:pt x="439" y="8846"/>
                    <a:pt x="419" y="8848"/>
                    <a:pt x="398" y="8852"/>
                  </a:cubicBezTo>
                  <a:cubicBezTo>
                    <a:pt x="226" y="8888"/>
                    <a:pt x="113" y="9055"/>
                    <a:pt x="147" y="9228"/>
                  </a:cubicBezTo>
                  <a:lnTo>
                    <a:pt x="147" y="9229"/>
                  </a:lnTo>
                  <a:cubicBezTo>
                    <a:pt x="179" y="9379"/>
                    <a:pt x="312" y="9484"/>
                    <a:pt x="463" y="9485"/>
                  </a:cubicBezTo>
                  <a:cubicBezTo>
                    <a:pt x="481" y="9485"/>
                    <a:pt x="502" y="9483"/>
                    <a:pt x="524" y="9479"/>
                  </a:cubicBezTo>
                  <a:cubicBezTo>
                    <a:pt x="697" y="9446"/>
                    <a:pt x="808" y="9277"/>
                    <a:pt x="774" y="9104"/>
                  </a:cubicBezTo>
                  <a:cubicBezTo>
                    <a:pt x="744" y="8951"/>
                    <a:pt x="610" y="8846"/>
                    <a:pt x="460" y="8846"/>
                  </a:cubicBezTo>
                  <a:close/>
                  <a:moveTo>
                    <a:pt x="14558" y="10203"/>
                  </a:moveTo>
                  <a:cubicBezTo>
                    <a:pt x="14434" y="10203"/>
                    <a:pt x="14316" y="10278"/>
                    <a:pt x="14266" y="10401"/>
                  </a:cubicBezTo>
                  <a:cubicBezTo>
                    <a:pt x="14198" y="10564"/>
                    <a:pt x="14275" y="10751"/>
                    <a:pt x="14438" y="10817"/>
                  </a:cubicBezTo>
                  <a:cubicBezTo>
                    <a:pt x="14480" y="10836"/>
                    <a:pt x="14521" y="10843"/>
                    <a:pt x="14561" y="10843"/>
                  </a:cubicBezTo>
                  <a:cubicBezTo>
                    <a:pt x="14686" y="10843"/>
                    <a:pt x="14805" y="10768"/>
                    <a:pt x="14856" y="10645"/>
                  </a:cubicBezTo>
                  <a:lnTo>
                    <a:pt x="14855" y="10645"/>
                  </a:lnTo>
                  <a:cubicBezTo>
                    <a:pt x="14921" y="10481"/>
                    <a:pt x="14846" y="10294"/>
                    <a:pt x="14682" y="10229"/>
                  </a:cubicBezTo>
                  <a:cubicBezTo>
                    <a:pt x="14641" y="10212"/>
                    <a:pt x="14599" y="10203"/>
                    <a:pt x="14558" y="10203"/>
                  </a:cubicBezTo>
                  <a:close/>
                  <a:moveTo>
                    <a:pt x="884" y="10233"/>
                  </a:moveTo>
                  <a:cubicBezTo>
                    <a:pt x="843" y="10233"/>
                    <a:pt x="801" y="10241"/>
                    <a:pt x="760" y="10258"/>
                  </a:cubicBezTo>
                  <a:cubicBezTo>
                    <a:pt x="597" y="10325"/>
                    <a:pt x="521" y="10511"/>
                    <a:pt x="589" y="10675"/>
                  </a:cubicBezTo>
                  <a:cubicBezTo>
                    <a:pt x="640" y="10796"/>
                    <a:pt x="758" y="10870"/>
                    <a:pt x="884" y="10870"/>
                  </a:cubicBezTo>
                  <a:cubicBezTo>
                    <a:pt x="922" y="10870"/>
                    <a:pt x="967" y="10863"/>
                    <a:pt x="1005" y="10847"/>
                  </a:cubicBezTo>
                  <a:cubicBezTo>
                    <a:pt x="1168" y="10779"/>
                    <a:pt x="1246" y="10592"/>
                    <a:pt x="1178" y="10431"/>
                  </a:cubicBezTo>
                  <a:lnTo>
                    <a:pt x="1178" y="10429"/>
                  </a:lnTo>
                  <a:cubicBezTo>
                    <a:pt x="1126" y="10307"/>
                    <a:pt x="1009" y="10233"/>
                    <a:pt x="884" y="10233"/>
                  </a:cubicBezTo>
                  <a:close/>
                  <a:moveTo>
                    <a:pt x="13883" y="11484"/>
                  </a:moveTo>
                  <a:cubicBezTo>
                    <a:pt x="13780" y="11484"/>
                    <a:pt x="13678" y="11535"/>
                    <a:pt x="13616" y="11627"/>
                  </a:cubicBezTo>
                  <a:cubicBezTo>
                    <a:pt x="13518" y="11774"/>
                    <a:pt x="13560" y="11969"/>
                    <a:pt x="13706" y="12068"/>
                  </a:cubicBezTo>
                  <a:cubicBezTo>
                    <a:pt x="13756" y="12102"/>
                    <a:pt x="13813" y="12120"/>
                    <a:pt x="13870" y="12120"/>
                  </a:cubicBezTo>
                  <a:cubicBezTo>
                    <a:pt x="13874" y="12120"/>
                    <a:pt x="13877" y="12120"/>
                    <a:pt x="13880" y="12120"/>
                  </a:cubicBezTo>
                  <a:cubicBezTo>
                    <a:pt x="13984" y="12120"/>
                    <a:pt x="14085" y="12072"/>
                    <a:pt x="14147" y="11978"/>
                  </a:cubicBezTo>
                  <a:cubicBezTo>
                    <a:pt x="14243" y="11834"/>
                    <a:pt x="14203" y="11635"/>
                    <a:pt x="14057" y="11537"/>
                  </a:cubicBezTo>
                  <a:cubicBezTo>
                    <a:pt x="14004" y="11501"/>
                    <a:pt x="13943" y="11484"/>
                    <a:pt x="13883" y="11484"/>
                  </a:cubicBezTo>
                  <a:close/>
                  <a:moveTo>
                    <a:pt x="1565" y="11511"/>
                  </a:moveTo>
                  <a:cubicBezTo>
                    <a:pt x="1504" y="11511"/>
                    <a:pt x="1442" y="11528"/>
                    <a:pt x="1388" y="11565"/>
                  </a:cubicBezTo>
                  <a:cubicBezTo>
                    <a:pt x="1244" y="11662"/>
                    <a:pt x="1204" y="11860"/>
                    <a:pt x="1303" y="12006"/>
                  </a:cubicBezTo>
                  <a:cubicBezTo>
                    <a:pt x="1363" y="12098"/>
                    <a:pt x="1466" y="12148"/>
                    <a:pt x="1565" y="12148"/>
                  </a:cubicBezTo>
                  <a:cubicBezTo>
                    <a:pt x="1626" y="12148"/>
                    <a:pt x="1690" y="12129"/>
                    <a:pt x="1745" y="12094"/>
                  </a:cubicBezTo>
                  <a:cubicBezTo>
                    <a:pt x="1890" y="11995"/>
                    <a:pt x="1930" y="11797"/>
                    <a:pt x="1832" y="11651"/>
                  </a:cubicBezTo>
                  <a:cubicBezTo>
                    <a:pt x="1770" y="11560"/>
                    <a:pt x="1668" y="11511"/>
                    <a:pt x="1565" y="11511"/>
                  </a:cubicBezTo>
                  <a:close/>
                  <a:moveTo>
                    <a:pt x="12966" y="12608"/>
                  </a:moveTo>
                  <a:cubicBezTo>
                    <a:pt x="12884" y="12608"/>
                    <a:pt x="12802" y="12639"/>
                    <a:pt x="12740" y="12703"/>
                  </a:cubicBezTo>
                  <a:cubicBezTo>
                    <a:pt x="12616" y="12828"/>
                    <a:pt x="12616" y="13027"/>
                    <a:pt x="12741" y="13154"/>
                  </a:cubicBezTo>
                  <a:cubicBezTo>
                    <a:pt x="12803" y="13213"/>
                    <a:pt x="12884" y="13245"/>
                    <a:pt x="12967" y="13246"/>
                  </a:cubicBezTo>
                  <a:cubicBezTo>
                    <a:pt x="13048" y="13246"/>
                    <a:pt x="13131" y="13214"/>
                    <a:pt x="13193" y="13152"/>
                  </a:cubicBezTo>
                  <a:cubicBezTo>
                    <a:pt x="13317" y="13026"/>
                    <a:pt x="13317" y="12824"/>
                    <a:pt x="13191" y="12701"/>
                  </a:cubicBezTo>
                  <a:cubicBezTo>
                    <a:pt x="13129" y="12639"/>
                    <a:pt x="13047" y="12608"/>
                    <a:pt x="12966" y="12608"/>
                  </a:cubicBezTo>
                  <a:close/>
                  <a:moveTo>
                    <a:pt x="2489" y="12629"/>
                  </a:moveTo>
                  <a:cubicBezTo>
                    <a:pt x="2407" y="12629"/>
                    <a:pt x="2325" y="12660"/>
                    <a:pt x="2262" y="12724"/>
                  </a:cubicBezTo>
                  <a:cubicBezTo>
                    <a:pt x="2138" y="12846"/>
                    <a:pt x="2138" y="13048"/>
                    <a:pt x="2263" y="13175"/>
                  </a:cubicBezTo>
                  <a:cubicBezTo>
                    <a:pt x="2325" y="13235"/>
                    <a:pt x="2408" y="13266"/>
                    <a:pt x="2491" y="13266"/>
                  </a:cubicBezTo>
                  <a:cubicBezTo>
                    <a:pt x="2570" y="13266"/>
                    <a:pt x="2652" y="13235"/>
                    <a:pt x="2714" y="13175"/>
                  </a:cubicBezTo>
                  <a:cubicBezTo>
                    <a:pt x="2839" y="13048"/>
                    <a:pt x="2839" y="12846"/>
                    <a:pt x="2714" y="12724"/>
                  </a:cubicBezTo>
                  <a:cubicBezTo>
                    <a:pt x="2652" y="12660"/>
                    <a:pt x="2570" y="12629"/>
                    <a:pt x="2489" y="12629"/>
                  </a:cubicBezTo>
                  <a:close/>
                  <a:moveTo>
                    <a:pt x="11848" y="13532"/>
                  </a:moveTo>
                  <a:cubicBezTo>
                    <a:pt x="11786" y="13532"/>
                    <a:pt x="11724" y="13550"/>
                    <a:pt x="11669" y="13587"/>
                  </a:cubicBezTo>
                  <a:cubicBezTo>
                    <a:pt x="11525" y="13685"/>
                    <a:pt x="11485" y="13883"/>
                    <a:pt x="11584" y="14031"/>
                  </a:cubicBezTo>
                  <a:cubicBezTo>
                    <a:pt x="11647" y="14120"/>
                    <a:pt x="11746" y="14169"/>
                    <a:pt x="11847" y="14169"/>
                  </a:cubicBezTo>
                  <a:cubicBezTo>
                    <a:pt x="11910" y="14169"/>
                    <a:pt x="11972" y="14152"/>
                    <a:pt x="12025" y="14115"/>
                  </a:cubicBezTo>
                  <a:cubicBezTo>
                    <a:pt x="12171" y="14017"/>
                    <a:pt x="12211" y="13819"/>
                    <a:pt x="12113" y="13674"/>
                  </a:cubicBezTo>
                  <a:cubicBezTo>
                    <a:pt x="12051" y="13581"/>
                    <a:pt x="11951" y="13532"/>
                    <a:pt x="11848" y="13532"/>
                  </a:cubicBezTo>
                  <a:close/>
                  <a:moveTo>
                    <a:pt x="3608" y="13549"/>
                  </a:moveTo>
                  <a:cubicBezTo>
                    <a:pt x="3506" y="13549"/>
                    <a:pt x="3405" y="13599"/>
                    <a:pt x="3344" y="13690"/>
                  </a:cubicBezTo>
                  <a:cubicBezTo>
                    <a:pt x="3246" y="13839"/>
                    <a:pt x="3285" y="14036"/>
                    <a:pt x="3430" y="14134"/>
                  </a:cubicBezTo>
                  <a:cubicBezTo>
                    <a:pt x="3484" y="14167"/>
                    <a:pt x="3540" y="14185"/>
                    <a:pt x="3599" y="14185"/>
                  </a:cubicBezTo>
                  <a:cubicBezTo>
                    <a:pt x="3602" y="14185"/>
                    <a:pt x="3606" y="14185"/>
                    <a:pt x="3609" y="14185"/>
                  </a:cubicBezTo>
                  <a:cubicBezTo>
                    <a:pt x="3710" y="14185"/>
                    <a:pt x="3811" y="14136"/>
                    <a:pt x="3873" y="14044"/>
                  </a:cubicBezTo>
                  <a:cubicBezTo>
                    <a:pt x="3972" y="13898"/>
                    <a:pt x="3932" y="13700"/>
                    <a:pt x="3785" y="13603"/>
                  </a:cubicBezTo>
                  <a:cubicBezTo>
                    <a:pt x="3731" y="13567"/>
                    <a:pt x="3669" y="13549"/>
                    <a:pt x="3608" y="13549"/>
                  </a:cubicBezTo>
                  <a:close/>
                  <a:moveTo>
                    <a:pt x="10574" y="14220"/>
                  </a:moveTo>
                  <a:cubicBezTo>
                    <a:pt x="10533" y="14220"/>
                    <a:pt x="10490" y="14228"/>
                    <a:pt x="10450" y="14245"/>
                  </a:cubicBezTo>
                  <a:cubicBezTo>
                    <a:pt x="10289" y="14314"/>
                    <a:pt x="10210" y="14499"/>
                    <a:pt x="10279" y="14663"/>
                  </a:cubicBezTo>
                  <a:cubicBezTo>
                    <a:pt x="10330" y="14785"/>
                    <a:pt x="10450" y="14860"/>
                    <a:pt x="10573" y="14860"/>
                  </a:cubicBezTo>
                  <a:cubicBezTo>
                    <a:pt x="10614" y="14860"/>
                    <a:pt x="10655" y="14850"/>
                    <a:pt x="10697" y="14834"/>
                  </a:cubicBezTo>
                  <a:cubicBezTo>
                    <a:pt x="10860" y="14765"/>
                    <a:pt x="10936" y="14580"/>
                    <a:pt x="10868" y="14416"/>
                  </a:cubicBezTo>
                  <a:cubicBezTo>
                    <a:pt x="10816" y="14294"/>
                    <a:pt x="10699" y="14220"/>
                    <a:pt x="10574" y="14220"/>
                  </a:cubicBezTo>
                  <a:close/>
                  <a:moveTo>
                    <a:pt x="4888" y="14233"/>
                  </a:moveTo>
                  <a:cubicBezTo>
                    <a:pt x="4762" y="14233"/>
                    <a:pt x="4642" y="14306"/>
                    <a:pt x="4592" y="14430"/>
                  </a:cubicBezTo>
                  <a:cubicBezTo>
                    <a:pt x="4526" y="14593"/>
                    <a:pt x="4601" y="14779"/>
                    <a:pt x="4764" y="14846"/>
                  </a:cubicBezTo>
                  <a:cubicBezTo>
                    <a:pt x="4804" y="14864"/>
                    <a:pt x="4845" y="14872"/>
                    <a:pt x="4887" y="14872"/>
                  </a:cubicBezTo>
                  <a:cubicBezTo>
                    <a:pt x="5012" y="14872"/>
                    <a:pt x="5132" y="14796"/>
                    <a:pt x="5180" y="14674"/>
                  </a:cubicBezTo>
                  <a:cubicBezTo>
                    <a:pt x="5250" y="14510"/>
                    <a:pt x="5170" y="14323"/>
                    <a:pt x="5009" y="14257"/>
                  </a:cubicBezTo>
                  <a:cubicBezTo>
                    <a:pt x="4970" y="14241"/>
                    <a:pt x="4928" y="14233"/>
                    <a:pt x="4888" y="14233"/>
                  </a:cubicBezTo>
                  <a:close/>
                  <a:moveTo>
                    <a:pt x="9190" y="14647"/>
                  </a:moveTo>
                  <a:cubicBezTo>
                    <a:pt x="9169" y="14647"/>
                    <a:pt x="9148" y="14650"/>
                    <a:pt x="9126" y="14654"/>
                  </a:cubicBezTo>
                  <a:cubicBezTo>
                    <a:pt x="8954" y="14689"/>
                    <a:pt x="8842" y="14856"/>
                    <a:pt x="8877" y="15028"/>
                  </a:cubicBezTo>
                  <a:cubicBezTo>
                    <a:pt x="8906" y="15179"/>
                    <a:pt x="9039" y="15286"/>
                    <a:pt x="9189" y="15286"/>
                  </a:cubicBezTo>
                  <a:cubicBezTo>
                    <a:pt x="9209" y="15286"/>
                    <a:pt x="9230" y="15284"/>
                    <a:pt x="9252" y="15277"/>
                  </a:cubicBezTo>
                  <a:cubicBezTo>
                    <a:pt x="9425" y="15244"/>
                    <a:pt x="9536" y="15075"/>
                    <a:pt x="9501" y="14903"/>
                  </a:cubicBezTo>
                  <a:cubicBezTo>
                    <a:pt x="9471" y="14752"/>
                    <a:pt x="9338" y="14647"/>
                    <a:pt x="9190" y="14647"/>
                  </a:cubicBezTo>
                  <a:close/>
                  <a:moveTo>
                    <a:pt x="6272" y="14653"/>
                  </a:moveTo>
                  <a:cubicBezTo>
                    <a:pt x="6123" y="14653"/>
                    <a:pt x="5989" y="14759"/>
                    <a:pt x="5960" y="14910"/>
                  </a:cubicBezTo>
                  <a:cubicBezTo>
                    <a:pt x="5927" y="15083"/>
                    <a:pt x="6039" y="15250"/>
                    <a:pt x="6211" y="15286"/>
                  </a:cubicBezTo>
                  <a:cubicBezTo>
                    <a:pt x="6233" y="15289"/>
                    <a:pt x="6253" y="15291"/>
                    <a:pt x="6274" y="15291"/>
                  </a:cubicBezTo>
                  <a:cubicBezTo>
                    <a:pt x="6422" y="15291"/>
                    <a:pt x="6555" y="15185"/>
                    <a:pt x="6585" y="15034"/>
                  </a:cubicBezTo>
                  <a:cubicBezTo>
                    <a:pt x="6619" y="14861"/>
                    <a:pt x="6507" y="14692"/>
                    <a:pt x="6335" y="14659"/>
                  </a:cubicBezTo>
                  <a:cubicBezTo>
                    <a:pt x="6314" y="14655"/>
                    <a:pt x="6293" y="14653"/>
                    <a:pt x="6272" y="14653"/>
                  </a:cubicBezTo>
                  <a:close/>
                  <a:moveTo>
                    <a:pt x="7716" y="14793"/>
                  </a:moveTo>
                  <a:cubicBezTo>
                    <a:pt x="7539" y="14793"/>
                    <a:pt x="7397" y="14936"/>
                    <a:pt x="7397" y="15112"/>
                  </a:cubicBezTo>
                  <a:cubicBezTo>
                    <a:pt x="7397" y="15289"/>
                    <a:pt x="7539" y="15431"/>
                    <a:pt x="7719" y="15431"/>
                  </a:cubicBezTo>
                  <a:lnTo>
                    <a:pt x="7750" y="15431"/>
                  </a:lnTo>
                  <a:cubicBezTo>
                    <a:pt x="7926" y="15431"/>
                    <a:pt x="8069" y="15287"/>
                    <a:pt x="8067" y="15110"/>
                  </a:cubicBezTo>
                  <a:cubicBezTo>
                    <a:pt x="8067" y="14934"/>
                    <a:pt x="7923" y="14793"/>
                    <a:pt x="7747" y="14793"/>
                  </a:cubicBezTo>
                  <a:cubicBezTo>
                    <a:pt x="7740" y="14793"/>
                    <a:pt x="7735" y="14793"/>
                    <a:pt x="7727" y="14794"/>
                  </a:cubicBezTo>
                  <a:lnTo>
                    <a:pt x="7716" y="14794"/>
                  </a:lnTo>
                  <a:lnTo>
                    <a:pt x="7716" y="14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5840625" y="4229413"/>
              <a:ext cx="298100" cy="298075"/>
            </a:xfrm>
            <a:custGeom>
              <a:avLst/>
              <a:gdLst/>
              <a:ahLst/>
              <a:cxnLst/>
              <a:rect l="l" t="t" r="r" b="b"/>
              <a:pathLst>
                <a:path w="11924" h="11923" extrusionOk="0">
                  <a:moveTo>
                    <a:pt x="5951" y="1"/>
                  </a:moveTo>
                  <a:cubicBezTo>
                    <a:pt x="5760" y="1"/>
                    <a:pt x="5608" y="157"/>
                    <a:pt x="5608" y="344"/>
                  </a:cubicBezTo>
                  <a:cubicBezTo>
                    <a:pt x="5608" y="535"/>
                    <a:pt x="5762" y="688"/>
                    <a:pt x="5954" y="688"/>
                  </a:cubicBezTo>
                  <a:cubicBezTo>
                    <a:pt x="6142" y="688"/>
                    <a:pt x="6294" y="532"/>
                    <a:pt x="6294" y="344"/>
                  </a:cubicBezTo>
                  <a:cubicBezTo>
                    <a:pt x="6294" y="153"/>
                    <a:pt x="6139" y="1"/>
                    <a:pt x="5951" y="1"/>
                  </a:cubicBezTo>
                  <a:close/>
                  <a:moveTo>
                    <a:pt x="7406" y="188"/>
                  </a:moveTo>
                  <a:cubicBezTo>
                    <a:pt x="7254" y="188"/>
                    <a:pt x="7114" y="289"/>
                    <a:pt x="7072" y="443"/>
                  </a:cubicBezTo>
                  <a:cubicBezTo>
                    <a:pt x="7024" y="626"/>
                    <a:pt x="7134" y="813"/>
                    <a:pt x="7318" y="863"/>
                  </a:cubicBezTo>
                  <a:cubicBezTo>
                    <a:pt x="7345" y="870"/>
                    <a:pt x="7373" y="874"/>
                    <a:pt x="7404" y="874"/>
                  </a:cubicBezTo>
                  <a:cubicBezTo>
                    <a:pt x="7558" y="874"/>
                    <a:pt x="7696" y="772"/>
                    <a:pt x="7738" y="619"/>
                  </a:cubicBezTo>
                  <a:cubicBezTo>
                    <a:pt x="7785" y="435"/>
                    <a:pt x="7677" y="248"/>
                    <a:pt x="7493" y="199"/>
                  </a:cubicBezTo>
                  <a:cubicBezTo>
                    <a:pt x="7463" y="192"/>
                    <a:pt x="7434" y="188"/>
                    <a:pt x="7406" y="188"/>
                  </a:cubicBezTo>
                  <a:close/>
                  <a:moveTo>
                    <a:pt x="4498" y="194"/>
                  </a:moveTo>
                  <a:cubicBezTo>
                    <a:pt x="4468" y="194"/>
                    <a:pt x="4438" y="197"/>
                    <a:pt x="4409" y="205"/>
                  </a:cubicBezTo>
                  <a:cubicBezTo>
                    <a:pt x="4224" y="255"/>
                    <a:pt x="4116" y="443"/>
                    <a:pt x="4166" y="626"/>
                  </a:cubicBezTo>
                  <a:cubicBezTo>
                    <a:pt x="4207" y="780"/>
                    <a:pt x="4346" y="880"/>
                    <a:pt x="4497" y="881"/>
                  </a:cubicBezTo>
                  <a:cubicBezTo>
                    <a:pt x="4526" y="881"/>
                    <a:pt x="4556" y="878"/>
                    <a:pt x="4587" y="869"/>
                  </a:cubicBezTo>
                  <a:cubicBezTo>
                    <a:pt x="4770" y="820"/>
                    <a:pt x="4877" y="632"/>
                    <a:pt x="4829" y="449"/>
                  </a:cubicBezTo>
                  <a:cubicBezTo>
                    <a:pt x="4787" y="294"/>
                    <a:pt x="4649" y="194"/>
                    <a:pt x="4498" y="194"/>
                  </a:cubicBezTo>
                  <a:close/>
                  <a:moveTo>
                    <a:pt x="8760" y="746"/>
                  </a:moveTo>
                  <a:cubicBezTo>
                    <a:pt x="8641" y="746"/>
                    <a:pt x="8526" y="807"/>
                    <a:pt x="8462" y="917"/>
                  </a:cubicBezTo>
                  <a:cubicBezTo>
                    <a:pt x="8369" y="1082"/>
                    <a:pt x="8425" y="1292"/>
                    <a:pt x="8589" y="1388"/>
                  </a:cubicBezTo>
                  <a:cubicBezTo>
                    <a:pt x="8641" y="1417"/>
                    <a:pt x="8697" y="1433"/>
                    <a:pt x="8753" y="1433"/>
                  </a:cubicBezTo>
                  <a:cubicBezTo>
                    <a:pt x="8754" y="1433"/>
                    <a:pt x="8756" y="1433"/>
                    <a:pt x="8758" y="1432"/>
                  </a:cubicBezTo>
                  <a:cubicBezTo>
                    <a:pt x="8877" y="1432"/>
                    <a:pt x="8995" y="1370"/>
                    <a:pt x="9057" y="1259"/>
                  </a:cubicBezTo>
                  <a:cubicBezTo>
                    <a:pt x="9150" y="1095"/>
                    <a:pt x="9095" y="886"/>
                    <a:pt x="8931" y="791"/>
                  </a:cubicBezTo>
                  <a:cubicBezTo>
                    <a:pt x="8877" y="761"/>
                    <a:pt x="8818" y="746"/>
                    <a:pt x="8760" y="746"/>
                  </a:cubicBezTo>
                  <a:close/>
                  <a:moveTo>
                    <a:pt x="3142" y="757"/>
                  </a:moveTo>
                  <a:cubicBezTo>
                    <a:pt x="3083" y="757"/>
                    <a:pt x="3024" y="771"/>
                    <a:pt x="2970" y="803"/>
                  </a:cubicBezTo>
                  <a:cubicBezTo>
                    <a:pt x="2808" y="900"/>
                    <a:pt x="2751" y="1109"/>
                    <a:pt x="2847" y="1273"/>
                  </a:cubicBezTo>
                  <a:cubicBezTo>
                    <a:pt x="2911" y="1381"/>
                    <a:pt x="3024" y="1444"/>
                    <a:pt x="3140" y="1444"/>
                  </a:cubicBezTo>
                  <a:cubicBezTo>
                    <a:pt x="3141" y="1444"/>
                    <a:pt x="3142" y="1444"/>
                    <a:pt x="3143" y="1444"/>
                  </a:cubicBezTo>
                  <a:cubicBezTo>
                    <a:pt x="3201" y="1444"/>
                    <a:pt x="3261" y="1428"/>
                    <a:pt x="3315" y="1397"/>
                  </a:cubicBezTo>
                  <a:cubicBezTo>
                    <a:pt x="3480" y="1301"/>
                    <a:pt x="3535" y="1092"/>
                    <a:pt x="3441" y="929"/>
                  </a:cubicBezTo>
                  <a:cubicBezTo>
                    <a:pt x="3377" y="819"/>
                    <a:pt x="3261" y="757"/>
                    <a:pt x="3142" y="757"/>
                  </a:cubicBezTo>
                  <a:close/>
                  <a:moveTo>
                    <a:pt x="9924" y="1637"/>
                  </a:moveTo>
                  <a:cubicBezTo>
                    <a:pt x="9837" y="1637"/>
                    <a:pt x="9749" y="1670"/>
                    <a:pt x="9681" y="1736"/>
                  </a:cubicBezTo>
                  <a:cubicBezTo>
                    <a:pt x="9548" y="1871"/>
                    <a:pt x="9548" y="2089"/>
                    <a:pt x="9683" y="2223"/>
                  </a:cubicBezTo>
                  <a:cubicBezTo>
                    <a:pt x="9749" y="2290"/>
                    <a:pt x="9837" y="2322"/>
                    <a:pt x="9927" y="2325"/>
                  </a:cubicBezTo>
                  <a:cubicBezTo>
                    <a:pt x="10015" y="2325"/>
                    <a:pt x="10100" y="2290"/>
                    <a:pt x="10169" y="2222"/>
                  </a:cubicBezTo>
                  <a:cubicBezTo>
                    <a:pt x="10303" y="2088"/>
                    <a:pt x="10302" y="1870"/>
                    <a:pt x="10168" y="1736"/>
                  </a:cubicBezTo>
                  <a:cubicBezTo>
                    <a:pt x="10100" y="1670"/>
                    <a:pt x="10012" y="1637"/>
                    <a:pt x="9924" y="1637"/>
                  </a:cubicBezTo>
                  <a:close/>
                  <a:moveTo>
                    <a:pt x="1983" y="1652"/>
                  </a:moveTo>
                  <a:cubicBezTo>
                    <a:pt x="1895" y="1652"/>
                    <a:pt x="1807" y="1686"/>
                    <a:pt x="1740" y="1752"/>
                  </a:cubicBezTo>
                  <a:cubicBezTo>
                    <a:pt x="1606" y="1886"/>
                    <a:pt x="1606" y="2104"/>
                    <a:pt x="1741" y="2238"/>
                  </a:cubicBezTo>
                  <a:cubicBezTo>
                    <a:pt x="1807" y="2305"/>
                    <a:pt x="1894" y="2339"/>
                    <a:pt x="1980" y="2339"/>
                  </a:cubicBezTo>
                  <a:cubicBezTo>
                    <a:pt x="1981" y="2339"/>
                    <a:pt x="1982" y="2339"/>
                    <a:pt x="1983" y="2339"/>
                  </a:cubicBezTo>
                  <a:cubicBezTo>
                    <a:pt x="2070" y="2339"/>
                    <a:pt x="2160" y="2306"/>
                    <a:pt x="2226" y="2237"/>
                  </a:cubicBezTo>
                  <a:cubicBezTo>
                    <a:pt x="2361" y="2104"/>
                    <a:pt x="2360" y="1886"/>
                    <a:pt x="2226" y="1752"/>
                  </a:cubicBezTo>
                  <a:cubicBezTo>
                    <a:pt x="2159" y="1686"/>
                    <a:pt x="2071" y="1652"/>
                    <a:pt x="1983" y="1652"/>
                  </a:cubicBezTo>
                  <a:close/>
                  <a:moveTo>
                    <a:pt x="10820" y="2797"/>
                  </a:moveTo>
                  <a:cubicBezTo>
                    <a:pt x="10762" y="2797"/>
                    <a:pt x="10702" y="2812"/>
                    <a:pt x="10648" y="2844"/>
                  </a:cubicBezTo>
                  <a:cubicBezTo>
                    <a:pt x="10485" y="2940"/>
                    <a:pt x="10430" y="3149"/>
                    <a:pt x="10525" y="3312"/>
                  </a:cubicBezTo>
                  <a:cubicBezTo>
                    <a:pt x="10589" y="3422"/>
                    <a:pt x="10702" y="3482"/>
                    <a:pt x="10821" y="3483"/>
                  </a:cubicBezTo>
                  <a:cubicBezTo>
                    <a:pt x="10878" y="3483"/>
                    <a:pt x="10939" y="3469"/>
                    <a:pt x="10992" y="3438"/>
                  </a:cubicBezTo>
                  <a:cubicBezTo>
                    <a:pt x="11157" y="3342"/>
                    <a:pt x="11213" y="3132"/>
                    <a:pt x="11118" y="2968"/>
                  </a:cubicBezTo>
                  <a:cubicBezTo>
                    <a:pt x="11054" y="2859"/>
                    <a:pt x="10939" y="2797"/>
                    <a:pt x="10820" y="2797"/>
                  </a:cubicBezTo>
                  <a:close/>
                  <a:moveTo>
                    <a:pt x="1092" y="2817"/>
                  </a:moveTo>
                  <a:cubicBezTo>
                    <a:pt x="973" y="2817"/>
                    <a:pt x="858" y="2879"/>
                    <a:pt x="795" y="2989"/>
                  </a:cubicBezTo>
                  <a:cubicBezTo>
                    <a:pt x="701" y="3154"/>
                    <a:pt x="755" y="3362"/>
                    <a:pt x="920" y="3457"/>
                  </a:cubicBezTo>
                  <a:cubicBezTo>
                    <a:pt x="975" y="3488"/>
                    <a:pt x="1033" y="3503"/>
                    <a:pt x="1091" y="3504"/>
                  </a:cubicBezTo>
                  <a:cubicBezTo>
                    <a:pt x="1211" y="3504"/>
                    <a:pt x="1328" y="3443"/>
                    <a:pt x="1390" y="3333"/>
                  </a:cubicBezTo>
                  <a:cubicBezTo>
                    <a:pt x="1485" y="3168"/>
                    <a:pt x="1428" y="2958"/>
                    <a:pt x="1263" y="2863"/>
                  </a:cubicBezTo>
                  <a:cubicBezTo>
                    <a:pt x="1209" y="2832"/>
                    <a:pt x="1150" y="2817"/>
                    <a:pt x="1092" y="2817"/>
                  </a:cubicBezTo>
                  <a:close/>
                  <a:moveTo>
                    <a:pt x="11388" y="4149"/>
                  </a:moveTo>
                  <a:cubicBezTo>
                    <a:pt x="11358" y="4149"/>
                    <a:pt x="11327" y="4153"/>
                    <a:pt x="11297" y="4162"/>
                  </a:cubicBezTo>
                  <a:cubicBezTo>
                    <a:pt x="11115" y="4210"/>
                    <a:pt x="11007" y="4399"/>
                    <a:pt x="11056" y="4583"/>
                  </a:cubicBezTo>
                  <a:cubicBezTo>
                    <a:pt x="11096" y="4736"/>
                    <a:pt x="11234" y="4836"/>
                    <a:pt x="11388" y="4836"/>
                  </a:cubicBezTo>
                  <a:cubicBezTo>
                    <a:pt x="11418" y="4836"/>
                    <a:pt x="11447" y="4832"/>
                    <a:pt x="11476" y="4824"/>
                  </a:cubicBezTo>
                  <a:cubicBezTo>
                    <a:pt x="11659" y="4775"/>
                    <a:pt x="11768" y="4587"/>
                    <a:pt x="11717" y="4402"/>
                  </a:cubicBezTo>
                  <a:cubicBezTo>
                    <a:pt x="11676" y="4250"/>
                    <a:pt x="11538" y="4149"/>
                    <a:pt x="11388" y="4149"/>
                  </a:cubicBezTo>
                  <a:close/>
                  <a:moveTo>
                    <a:pt x="532" y="4171"/>
                  </a:moveTo>
                  <a:cubicBezTo>
                    <a:pt x="381" y="4171"/>
                    <a:pt x="241" y="4273"/>
                    <a:pt x="199" y="4426"/>
                  </a:cubicBezTo>
                  <a:cubicBezTo>
                    <a:pt x="151" y="4610"/>
                    <a:pt x="260" y="4796"/>
                    <a:pt x="443" y="4846"/>
                  </a:cubicBezTo>
                  <a:cubicBezTo>
                    <a:pt x="473" y="4854"/>
                    <a:pt x="504" y="4858"/>
                    <a:pt x="534" y="4858"/>
                  </a:cubicBezTo>
                  <a:cubicBezTo>
                    <a:pt x="685" y="4858"/>
                    <a:pt x="825" y="4755"/>
                    <a:pt x="863" y="4602"/>
                  </a:cubicBezTo>
                  <a:cubicBezTo>
                    <a:pt x="911" y="4420"/>
                    <a:pt x="804" y="4231"/>
                    <a:pt x="619" y="4182"/>
                  </a:cubicBezTo>
                  <a:cubicBezTo>
                    <a:pt x="590" y="4175"/>
                    <a:pt x="561" y="4171"/>
                    <a:pt x="532" y="4171"/>
                  </a:cubicBezTo>
                  <a:close/>
                  <a:moveTo>
                    <a:pt x="11584" y="5602"/>
                  </a:moveTo>
                  <a:cubicBezTo>
                    <a:pt x="11582" y="5602"/>
                    <a:pt x="11580" y="5602"/>
                    <a:pt x="11578" y="5602"/>
                  </a:cubicBezTo>
                  <a:cubicBezTo>
                    <a:pt x="11390" y="5602"/>
                    <a:pt x="11236" y="5758"/>
                    <a:pt x="11237" y="5946"/>
                  </a:cubicBezTo>
                  <a:cubicBezTo>
                    <a:pt x="11237" y="6136"/>
                    <a:pt x="11390" y="6288"/>
                    <a:pt x="11578" y="6288"/>
                  </a:cubicBezTo>
                  <a:cubicBezTo>
                    <a:pt x="11578" y="6288"/>
                    <a:pt x="11579" y="6288"/>
                    <a:pt x="11580" y="6288"/>
                  </a:cubicBezTo>
                  <a:cubicBezTo>
                    <a:pt x="11768" y="6287"/>
                    <a:pt x="11924" y="6134"/>
                    <a:pt x="11924" y="5943"/>
                  </a:cubicBezTo>
                  <a:cubicBezTo>
                    <a:pt x="11922" y="5757"/>
                    <a:pt x="11772" y="5602"/>
                    <a:pt x="11584" y="5602"/>
                  </a:cubicBezTo>
                  <a:close/>
                  <a:moveTo>
                    <a:pt x="343" y="5624"/>
                  </a:moveTo>
                  <a:cubicBezTo>
                    <a:pt x="153" y="5624"/>
                    <a:pt x="0" y="5780"/>
                    <a:pt x="0" y="5968"/>
                  </a:cubicBezTo>
                  <a:cubicBezTo>
                    <a:pt x="0" y="6158"/>
                    <a:pt x="156" y="6310"/>
                    <a:pt x="343" y="6311"/>
                  </a:cubicBezTo>
                  <a:cubicBezTo>
                    <a:pt x="534" y="6311"/>
                    <a:pt x="687" y="6158"/>
                    <a:pt x="687" y="5968"/>
                  </a:cubicBezTo>
                  <a:cubicBezTo>
                    <a:pt x="687" y="5779"/>
                    <a:pt x="534" y="5624"/>
                    <a:pt x="343" y="5624"/>
                  </a:cubicBezTo>
                  <a:close/>
                  <a:moveTo>
                    <a:pt x="11394" y="7057"/>
                  </a:moveTo>
                  <a:cubicBezTo>
                    <a:pt x="11241" y="7057"/>
                    <a:pt x="11102" y="7159"/>
                    <a:pt x="11063" y="7314"/>
                  </a:cubicBezTo>
                  <a:cubicBezTo>
                    <a:pt x="11014" y="7496"/>
                    <a:pt x="11123" y="7684"/>
                    <a:pt x="11307" y="7731"/>
                  </a:cubicBezTo>
                  <a:cubicBezTo>
                    <a:pt x="11336" y="7739"/>
                    <a:pt x="11366" y="7742"/>
                    <a:pt x="11395" y="7745"/>
                  </a:cubicBezTo>
                  <a:cubicBezTo>
                    <a:pt x="11547" y="7745"/>
                    <a:pt x="11687" y="7642"/>
                    <a:pt x="11727" y="7488"/>
                  </a:cubicBezTo>
                  <a:cubicBezTo>
                    <a:pt x="11775" y="7305"/>
                    <a:pt x="11666" y="7118"/>
                    <a:pt x="11483" y="7068"/>
                  </a:cubicBezTo>
                  <a:cubicBezTo>
                    <a:pt x="11453" y="7060"/>
                    <a:pt x="11424" y="7057"/>
                    <a:pt x="11394" y="7057"/>
                  </a:cubicBezTo>
                  <a:close/>
                  <a:moveTo>
                    <a:pt x="533" y="7077"/>
                  </a:moveTo>
                  <a:cubicBezTo>
                    <a:pt x="503" y="7077"/>
                    <a:pt x="474" y="7081"/>
                    <a:pt x="444" y="7089"/>
                  </a:cubicBezTo>
                  <a:cubicBezTo>
                    <a:pt x="261" y="7139"/>
                    <a:pt x="154" y="7326"/>
                    <a:pt x="203" y="7511"/>
                  </a:cubicBezTo>
                  <a:cubicBezTo>
                    <a:pt x="245" y="7664"/>
                    <a:pt x="382" y="7763"/>
                    <a:pt x="534" y="7763"/>
                  </a:cubicBezTo>
                  <a:cubicBezTo>
                    <a:pt x="563" y="7763"/>
                    <a:pt x="592" y="7760"/>
                    <a:pt x="622" y="7752"/>
                  </a:cubicBezTo>
                  <a:cubicBezTo>
                    <a:pt x="805" y="7703"/>
                    <a:pt x="915" y="7514"/>
                    <a:pt x="866" y="7332"/>
                  </a:cubicBezTo>
                  <a:cubicBezTo>
                    <a:pt x="824" y="7179"/>
                    <a:pt x="685" y="7077"/>
                    <a:pt x="533" y="7077"/>
                  </a:cubicBezTo>
                  <a:close/>
                  <a:moveTo>
                    <a:pt x="10837" y="8414"/>
                  </a:moveTo>
                  <a:cubicBezTo>
                    <a:pt x="10718" y="8414"/>
                    <a:pt x="10603" y="8476"/>
                    <a:pt x="10540" y="8587"/>
                  </a:cubicBezTo>
                  <a:cubicBezTo>
                    <a:pt x="10446" y="8749"/>
                    <a:pt x="10503" y="8959"/>
                    <a:pt x="10667" y="9055"/>
                  </a:cubicBezTo>
                  <a:cubicBezTo>
                    <a:pt x="10721" y="9084"/>
                    <a:pt x="10779" y="9100"/>
                    <a:pt x="10837" y="9100"/>
                  </a:cubicBezTo>
                  <a:cubicBezTo>
                    <a:pt x="10955" y="9100"/>
                    <a:pt x="11070" y="9038"/>
                    <a:pt x="11136" y="8928"/>
                  </a:cubicBezTo>
                  <a:cubicBezTo>
                    <a:pt x="11230" y="8763"/>
                    <a:pt x="11173" y="8555"/>
                    <a:pt x="11008" y="8460"/>
                  </a:cubicBezTo>
                  <a:cubicBezTo>
                    <a:pt x="10954" y="8429"/>
                    <a:pt x="10895" y="8414"/>
                    <a:pt x="10837" y="8414"/>
                  </a:cubicBezTo>
                  <a:close/>
                  <a:moveTo>
                    <a:pt x="1097" y="8431"/>
                  </a:moveTo>
                  <a:cubicBezTo>
                    <a:pt x="1038" y="8431"/>
                    <a:pt x="979" y="8446"/>
                    <a:pt x="925" y="8477"/>
                  </a:cubicBezTo>
                  <a:cubicBezTo>
                    <a:pt x="760" y="8574"/>
                    <a:pt x="703" y="8783"/>
                    <a:pt x="800" y="8946"/>
                  </a:cubicBezTo>
                  <a:cubicBezTo>
                    <a:pt x="862" y="9054"/>
                    <a:pt x="973" y="9117"/>
                    <a:pt x="1088" y="9117"/>
                  </a:cubicBezTo>
                  <a:cubicBezTo>
                    <a:pt x="1091" y="9117"/>
                    <a:pt x="1094" y="9117"/>
                    <a:pt x="1096" y="9117"/>
                  </a:cubicBezTo>
                  <a:cubicBezTo>
                    <a:pt x="1155" y="9117"/>
                    <a:pt x="1215" y="9101"/>
                    <a:pt x="1269" y="9070"/>
                  </a:cubicBezTo>
                  <a:cubicBezTo>
                    <a:pt x="1434" y="8977"/>
                    <a:pt x="1490" y="8766"/>
                    <a:pt x="1395" y="8602"/>
                  </a:cubicBezTo>
                  <a:cubicBezTo>
                    <a:pt x="1330" y="8492"/>
                    <a:pt x="1215" y="8431"/>
                    <a:pt x="1097" y="8431"/>
                  </a:cubicBezTo>
                  <a:close/>
                  <a:moveTo>
                    <a:pt x="9948" y="9579"/>
                  </a:moveTo>
                  <a:cubicBezTo>
                    <a:pt x="9859" y="9579"/>
                    <a:pt x="9771" y="9612"/>
                    <a:pt x="9704" y="9680"/>
                  </a:cubicBezTo>
                  <a:cubicBezTo>
                    <a:pt x="9571" y="9814"/>
                    <a:pt x="9572" y="10032"/>
                    <a:pt x="9706" y="10165"/>
                  </a:cubicBezTo>
                  <a:cubicBezTo>
                    <a:pt x="9773" y="10231"/>
                    <a:pt x="9861" y="10265"/>
                    <a:pt x="9946" y="10265"/>
                  </a:cubicBezTo>
                  <a:cubicBezTo>
                    <a:pt x="10034" y="10265"/>
                    <a:pt x="10122" y="10231"/>
                    <a:pt x="10192" y="10162"/>
                  </a:cubicBezTo>
                  <a:cubicBezTo>
                    <a:pt x="10324" y="10029"/>
                    <a:pt x="10323" y="9811"/>
                    <a:pt x="10190" y="9677"/>
                  </a:cubicBezTo>
                  <a:cubicBezTo>
                    <a:pt x="10122" y="9612"/>
                    <a:pt x="10035" y="9579"/>
                    <a:pt x="9948" y="9579"/>
                  </a:cubicBezTo>
                  <a:close/>
                  <a:moveTo>
                    <a:pt x="1990" y="9594"/>
                  </a:moveTo>
                  <a:cubicBezTo>
                    <a:pt x="1902" y="9594"/>
                    <a:pt x="1815" y="9628"/>
                    <a:pt x="1749" y="9695"/>
                  </a:cubicBezTo>
                  <a:cubicBezTo>
                    <a:pt x="1614" y="9829"/>
                    <a:pt x="1614" y="10045"/>
                    <a:pt x="1749" y="10180"/>
                  </a:cubicBezTo>
                  <a:cubicBezTo>
                    <a:pt x="1816" y="10246"/>
                    <a:pt x="1901" y="10281"/>
                    <a:pt x="1991" y="10281"/>
                  </a:cubicBezTo>
                  <a:cubicBezTo>
                    <a:pt x="2078" y="10281"/>
                    <a:pt x="2167" y="10246"/>
                    <a:pt x="2233" y="10180"/>
                  </a:cubicBezTo>
                  <a:cubicBezTo>
                    <a:pt x="2367" y="10045"/>
                    <a:pt x="2367" y="9827"/>
                    <a:pt x="2233" y="9695"/>
                  </a:cubicBezTo>
                  <a:cubicBezTo>
                    <a:pt x="2165" y="9628"/>
                    <a:pt x="2077" y="9594"/>
                    <a:pt x="1990" y="9594"/>
                  </a:cubicBezTo>
                  <a:close/>
                  <a:moveTo>
                    <a:pt x="8788" y="10475"/>
                  </a:moveTo>
                  <a:cubicBezTo>
                    <a:pt x="8730" y="10475"/>
                    <a:pt x="8670" y="10490"/>
                    <a:pt x="8616" y="10521"/>
                  </a:cubicBezTo>
                  <a:cubicBezTo>
                    <a:pt x="8454" y="10618"/>
                    <a:pt x="8398" y="10827"/>
                    <a:pt x="8492" y="10992"/>
                  </a:cubicBezTo>
                  <a:cubicBezTo>
                    <a:pt x="8558" y="11100"/>
                    <a:pt x="8670" y="11160"/>
                    <a:pt x="8791" y="11160"/>
                  </a:cubicBezTo>
                  <a:cubicBezTo>
                    <a:pt x="8849" y="11160"/>
                    <a:pt x="8908" y="11147"/>
                    <a:pt x="8963" y="11116"/>
                  </a:cubicBezTo>
                  <a:cubicBezTo>
                    <a:pt x="9125" y="11019"/>
                    <a:pt x="9181" y="10810"/>
                    <a:pt x="9087" y="10645"/>
                  </a:cubicBezTo>
                  <a:cubicBezTo>
                    <a:pt x="9022" y="10536"/>
                    <a:pt x="8907" y="10475"/>
                    <a:pt x="8788" y="10475"/>
                  </a:cubicBezTo>
                  <a:close/>
                  <a:moveTo>
                    <a:pt x="3154" y="10485"/>
                  </a:moveTo>
                  <a:cubicBezTo>
                    <a:pt x="3035" y="10485"/>
                    <a:pt x="2921" y="10547"/>
                    <a:pt x="2858" y="10657"/>
                  </a:cubicBezTo>
                  <a:cubicBezTo>
                    <a:pt x="2761" y="10821"/>
                    <a:pt x="2818" y="11031"/>
                    <a:pt x="2983" y="11127"/>
                  </a:cubicBezTo>
                  <a:cubicBezTo>
                    <a:pt x="3033" y="11157"/>
                    <a:pt x="3087" y="11171"/>
                    <a:pt x="3142" y="11171"/>
                  </a:cubicBezTo>
                  <a:cubicBezTo>
                    <a:pt x="3146" y="11171"/>
                    <a:pt x="3150" y="11171"/>
                    <a:pt x="3153" y="11171"/>
                  </a:cubicBezTo>
                  <a:cubicBezTo>
                    <a:pt x="3271" y="11171"/>
                    <a:pt x="3387" y="11110"/>
                    <a:pt x="3451" y="11000"/>
                  </a:cubicBezTo>
                  <a:cubicBezTo>
                    <a:pt x="3545" y="10835"/>
                    <a:pt x="3488" y="10626"/>
                    <a:pt x="3326" y="10532"/>
                  </a:cubicBezTo>
                  <a:cubicBezTo>
                    <a:pt x="3271" y="10500"/>
                    <a:pt x="3212" y="10485"/>
                    <a:pt x="3154" y="10485"/>
                  </a:cubicBezTo>
                  <a:close/>
                  <a:moveTo>
                    <a:pt x="7437" y="11041"/>
                  </a:moveTo>
                  <a:cubicBezTo>
                    <a:pt x="7407" y="11041"/>
                    <a:pt x="7376" y="11045"/>
                    <a:pt x="7346" y="11054"/>
                  </a:cubicBezTo>
                  <a:cubicBezTo>
                    <a:pt x="7165" y="11103"/>
                    <a:pt x="7056" y="11292"/>
                    <a:pt x="7106" y="11475"/>
                  </a:cubicBezTo>
                  <a:cubicBezTo>
                    <a:pt x="7147" y="11627"/>
                    <a:pt x="7285" y="11728"/>
                    <a:pt x="7435" y="11728"/>
                  </a:cubicBezTo>
                  <a:cubicBezTo>
                    <a:pt x="7466" y="11728"/>
                    <a:pt x="7496" y="11724"/>
                    <a:pt x="7527" y="11715"/>
                  </a:cubicBezTo>
                  <a:cubicBezTo>
                    <a:pt x="7708" y="11667"/>
                    <a:pt x="7817" y="11479"/>
                    <a:pt x="7767" y="11295"/>
                  </a:cubicBezTo>
                  <a:cubicBezTo>
                    <a:pt x="7727" y="11142"/>
                    <a:pt x="7588" y="11041"/>
                    <a:pt x="7437" y="11041"/>
                  </a:cubicBezTo>
                  <a:close/>
                  <a:moveTo>
                    <a:pt x="4509" y="11047"/>
                  </a:moveTo>
                  <a:cubicBezTo>
                    <a:pt x="4358" y="11047"/>
                    <a:pt x="4219" y="11149"/>
                    <a:pt x="4177" y="11302"/>
                  </a:cubicBezTo>
                  <a:cubicBezTo>
                    <a:pt x="4130" y="11487"/>
                    <a:pt x="4237" y="11673"/>
                    <a:pt x="4421" y="11723"/>
                  </a:cubicBezTo>
                  <a:cubicBezTo>
                    <a:pt x="4450" y="11730"/>
                    <a:pt x="4479" y="11734"/>
                    <a:pt x="4508" y="11734"/>
                  </a:cubicBezTo>
                  <a:cubicBezTo>
                    <a:pt x="4660" y="11734"/>
                    <a:pt x="4799" y="11634"/>
                    <a:pt x="4840" y="11479"/>
                  </a:cubicBezTo>
                  <a:cubicBezTo>
                    <a:pt x="4889" y="11295"/>
                    <a:pt x="4780" y="11107"/>
                    <a:pt x="4597" y="11059"/>
                  </a:cubicBezTo>
                  <a:cubicBezTo>
                    <a:pt x="4568" y="11051"/>
                    <a:pt x="4538" y="11047"/>
                    <a:pt x="4509" y="11047"/>
                  </a:cubicBezTo>
                  <a:close/>
                  <a:moveTo>
                    <a:pt x="5962" y="11237"/>
                  </a:moveTo>
                  <a:cubicBezTo>
                    <a:pt x="5772" y="11237"/>
                    <a:pt x="5619" y="11393"/>
                    <a:pt x="5619" y="11580"/>
                  </a:cubicBezTo>
                  <a:cubicBezTo>
                    <a:pt x="5619" y="11770"/>
                    <a:pt x="5771" y="11923"/>
                    <a:pt x="5961" y="11923"/>
                  </a:cubicBezTo>
                  <a:cubicBezTo>
                    <a:pt x="5962" y="11923"/>
                    <a:pt x="5963" y="11923"/>
                    <a:pt x="5965" y="11923"/>
                  </a:cubicBezTo>
                  <a:lnTo>
                    <a:pt x="5987" y="11923"/>
                  </a:lnTo>
                  <a:cubicBezTo>
                    <a:pt x="6178" y="11923"/>
                    <a:pt x="6330" y="11769"/>
                    <a:pt x="6329" y="11578"/>
                  </a:cubicBezTo>
                  <a:cubicBezTo>
                    <a:pt x="6329" y="11390"/>
                    <a:pt x="6173" y="11237"/>
                    <a:pt x="5984" y="11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5884450" y="4273288"/>
              <a:ext cx="210475" cy="210375"/>
            </a:xfrm>
            <a:custGeom>
              <a:avLst/>
              <a:gdLst/>
              <a:ahLst/>
              <a:cxnLst/>
              <a:rect l="l" t="t" r="r" b="b"/>
              <a:pathLst>
                <a:path w="8419" h="8415" extrusionOk="0">
                  <a:moveTo>
                    <a:pt x="4199" y="0"/>
                  </a:moveTo>
                  <a:cubicBezTo>
                    <a:pt x="3997" y="0"/>
                    <a:pt x="3833" y="165"/>
                    <a:pt x="3833" y="368"/>
                  </a:cubicBezTo>
                  <a:cubicBezTo>
                    <a:pt x="3833" y="571"/>
                    <a:pt x="4000" y="736"/>
                    <a:pt x="4201" y="736"/>
                  </a:cubicBezTo>
                  <a:cubicBezTo>
                    <a:pt x="4406" y="736"/>
                    <a:pt x="4567" y="571"/>
                    <a:pt x="4567" y="367"/>
                  </a:cubicBezTo>
                  <a:cubicBezTo>
                    <a:pt x="4567" y="165"/>
                    <a:pt x="4403" y="0"/>
                    <a:pt x="4199" y="0"/>
                  </a:cubicBezTo>
                  <a:close/>
                  <a:moveTo>
                    <a:pt x="5670" y="288"/>
                  </a:moveTo>
                  <a:cubicBezTo>
                    <a:pt x="5526" y="288"/>
                    <a:pt x="5389" y="373"/>
                    <a:pt x="5332" y="515"/>
                  </a:cubicBezTo>
                  <a:cubicBezTo>
                    <a:pt x="5252" y="704"/>
                    <a:pt x="5343" y="917"/>
                    <a:pt x="5531" y="996"/>
                  </a:cubicBezTo>
                  <a:cubicBezTo>
                    <a:pt x="5577" y="1014"/>
                    <a:pt x="5623" y="1023"/>
                    <a:pt x="5670" y="1023"/>
                  </a:cubicBezTo>
                  <a:cubicBezTo>
                    <a:pt x="5815" y="1023"/>
                    <a:pt x="5952" y="938"/>
                    <a:pt x="6009" y="796"/>
                  </a:cubicBezTo>
                  <a:cubicBezTo>
                    <a:pt x="6089" y="607"/>
                    <a:pt x="5998" y="391"/>
                    <a:pt x="5810" y="315"/>
                  </a:cubicBezTo>
                  <a:cubicBezTo>
                    <a:pt x="5764" y="297"/>
                    <a:pt x="5717" y="288"/>
                    <a:pt x="5670" y="288"/>
                  </a:cubicBezTo>
                  <a:close/>
                  <a:moveTo>
                    <a:pt x="2733" y="293"/>
                  </a:moveTo>
                  <a:cubicBezTo>
                    <a:pt x="2686" y="293"/>
                    <a:pt x="2638" y="302"/>
                    <a:pt x="2591" y="322"/>
                  </a:cubicBezTo>
                  <a:cubicBezTo>
                    <a:pt x="2404" y="399"/>
                    <a:pt x="2315" y="616"/>
                    <a:pt x="2393" y="804"/>
                  </a:cubicBezTo>
                  <a:cubicBezTo>
                    <a:pt x="2451" y="945"/>
                    <a:pt x="2589" y="1029"/>
                    <a:pt x="2731" y="1029"/>
                  </a:cubicBezTo>
                  <a:cubicBezTo>
                    <a:pt x="2778" y="1029"/>
                    <a:pt x="2828" y="1021"/>
                    <a:pt x="2873" y="1002"/>
                  </a:cubicBezTo>
                  <a:cubicBezTo>
                    <a:pt x="3061" y="924"/>
                    <a:pt x="3150" y="708"/>
                    <a:pt x="3072" y="520"/>
                  </a:cubicBezTo>
                  <a:cubicBezTo>
                    <a:pt x="3013" y="379"/>
                    <a:pt x="2877" y="293"/>
                    <a:pt x="2733" y="293"/>
                  </a:cubicBezTo>
                  <a:close/>
                  <a:moveTo>
                    <a:pt x="6919" y="1118"/>
                  </a:moveTo>
                  <a:cubicBezTo>
                    <a:pt x="6824" y="1118"/>
                    <a:pt x="6729" y="1154"/>
                    <a:pt x="6658" y="1225"/>
                  </a:cubicBezTo>
                  <a:cubicBezTo>
                    <a:pt x="6514" y="1369"/>
                    <a:pt x="6514" y="1603"/>
                    <a:pt x="6660" y="1745"/>
                  </a:cubicBezTo>
                  <a:cubicBezTo>
                    <a:pt x="6728" y="1816"/>
                    <a:pt x="6821" y="1852"/>
                    <a:pt x="6915" y="1852"/>
                  </a:cubicBezTo>
                  <a:cubicBezTo>
                    <a:pt x="6916" y="1852"/>
                    <a:pt x="6918" y="1852"/>
                    <a:pt x="6919" y="1852"/>
                  </a:cubicBezTo>
                  <a:cubicBezTo>
                    <a:pt x="7012" y="1852"/>
                    <a:pt x="7107" y="1815"/>
                    <a:pt x="7179" y="1744"/>
                  </a:cubicBezTo>
                  <a:cubicBezTo>
                    <a:pt x="7323" y="1600"/>
                    <a:pt x="7320" y="1368"/>
                    <a:pt x="7178" y="1223"/>
                  </a:cubicBezTo>
                  <a:cubicBezTo>
                    <a:pt x="7106" y="1153"/>
                    <a:pt x="7012" y="1118"/>
                    <a:pt x="6919" y="1118"/>
                  </a:cubicBezTo>
                  <a:close/>
                  <a:moveTo>
                    <a:pt x="1490" y="1128"/>
                  </a:moveTo>
                  <a:cubicBezTo>
                    <a:pt x="1395" y="1128"/>
                    <a:pt x="1302" y="1164"/>
                    <a:pt x="1230" y="1237"/>
                  </a:cubicBezTo>
                  <a:lnTo>
                    <a:pt x="1229" y="1237"/>
                  </a:lnTo>
                  <a:cubicBezTo>
                    <a:pt x="1085" y="1381"/>
                    <a:pt x="1085" y="1614"/>
                    <a:pt x="1230" y="1757"/>
                  </a:cubicBezTo>
                  <a:cubicBezTo>
                    <a:pt x="1303" y="1827"/>
                    <a:pt x="1395" y="1864"/>
                    <a:pt x="1490" y="1866"/>
                  </a:cubicBezTo>
                  <a:cubicBezTo>
                    <a:pt x="1583" y="1866"/>
                    <a:pt x="1677" y="1828"/>
                    <a:pt x="1750" y="1755"/>
                  </a:cubicBezTo>
                  <a:cubicBezTo>
                    <a:pt x="1893" y="1612"/>
                    <a:pt x="1893" y="1379"/>
                    <a:pt x="1750" y="1236"/>
                  </a:cubicBezTo>
                  <a:cubicBezTo>
                    <a:pt x="1678" y="1164"/>
                    <a:pt x="1583" y="1128"/>
                    <a:pt x="1490" y="1128"/>
                  </a:cubicBezTo>
                  <a:close/>
                  <a:moveTo>
                    <a:pt x="7754" y="2359"/>
                  </a:moveTo>
                  <a:cubicBezTo>
                    <a:pt x="7707" y="2359"/>
                    <a:pt x="7659" y="2368"/>
                    <a:pt x="7612" y="2388"/>
                  </a:cubicBezTo>
                  <a:cubicBezTo>
                    <a:pt x="7424" y="2468"/>
                    <a:pt x="7335" y="2683"/>
                    <a:pt x="7414" y="2869"/>
                  </a:cubicBezTo>
                  <a:cubicBezTo>
                    <a:pt x="7472" y="3010"/>
                    <a:pt x="7610" y="3096"/>
                    <a:pt x="7755" y="3097"/>
                  </a:cubicBezTo>
                  <a:cubicBezTo>
                    <a:pt x="7803" y="3097"/>
                    <a:pt x="7850" y="3087"/>
                    <a:pt x="7897" y="3067"/>
                  </a:cubicBezTo>
                  <a:cubicBezTo>
                    <a:pt x="8083" y="2989"/>
                    <a:pt x="8171" y="2773"/>
                    <a:pt x="8093" y="2586"/>
                  </a:cubicBezTo>
                  <a:cubicBezTo>
                    <a:pt x="8034" y="2445"/>
                    <a:pt x="7898" y="2359"/>
                    <a:pt x="7754" y="2359"/>
                  </a:cubicBezTo>
                  <a:close/>
                  <a:moveTo>
                    <a:pt x="659" y="2375"/>
                  </a:moveTo>
                  <a:cubicBezTo>
                    <a:pt x="514" y="2375"/>
                    <a:pt x="378" y="2460"/>
                    <a:pt x="319" y="2603"/>
                  </a:cubicBezTo>
                  <a:cubicBezTo>
                    <a:pt x="242" y="2791"/>
                    <a:pt x="330" y="3004"/>
                    <a:pt x="519" y="3083"/>
                  </a:cubicBezTo>
                  <a:cubicBezTo>
                    <a:pt x="562" y="3101"/>
                    <a:pt x="612" y="3111"/>
                    <a:pt x="660" y="3111"/>
                  </a:cubicBezTo>
                  <a:cubicBezTo>
                    <a:pt x="804" y="3111"/>
                    <a:pt x="941" y="3025"/>
                    <a:pt x="999" y="2884"/>
                  </a:cubicBezTo>
                  <a:cubicBezTo>
                    <a:pt x="1076" y="2694"/>
                    <a:pt x="988" y="2480"/>
                    <a:pt x="800" y="2402"/>
                  </a:cubicBezTo>
                  <a:cubicBezTo>
                    <a:pt x="753" y="2384"/>
                    <a:pt x="706" y="2375"/>
                    <a:pt x="659" y="2375"/>
                  </a:cubicBezTo>
                  <a:close/>
                  <a:moveTo>
                    <a:pt x="8048" y="3829"/>
                  </a:moveTo>
                  <a:cubicBezTo>
                    <a:pt x="7845" y="3829"/>
                    <a:pt x="7681" y="3994"/>
                    <a:pt x="7681" y="4197"/>
                  </a:cubicBezTo>
                  <a:cubicBezTo>
                    <a:pt x="7682" y="4400"/>
                    <a:pt x="7847" y="4564"/>
                    <a:pt x="8052" y="4564"/>
                  </a:cubicBezTo>
                  <a:cubicBezTo>
                    <a:pt x="8253" y="4563"/>
                    <a:pt x="8419" y="4398"/>
                    <a:pt x="8416" y="4196"/>
                  </a:cubicBezTo>
                  <a:cubicBezTo>
                    <a:pt x="8416" y="3993"/>
                    <a:pt x="8252" y="3829"/>
                    <a:pt x="8048" y="3829"/>
                  </a:cubicBezTo>
                  <a:close/>
                  <a:moveTo>
                    <a:pt x="368" y="3844"/>
                  </a:moveTo>
                  <a:cubicBezTo>
                    <a:pt x="164" y="3844"/>
                    <a:pt x="0" y="4009"/>
                    <a:pt x="0" y="4213"/>
                  </a:cubicBezTo>
                  <a:cubicBezTo>
                    <a:pt x="0" y="4415"/>
                    <a:pt x="164" y="4580"/>
                    <a:pt x="368" y="4580"/>
                  </a:cubicBezTo>
                  <a:cubicBezTo>
                    <a:pt x="572" y="4580"/>
                    <a:pt x="734" y="4415"/>
                    <a:pt x="734" y="4212"/>
                  </a:cubicBezTo>
                  <a:cubicBezTo>
                    <a:pt x="734" y="4009"/>
                    <a:pt x="571" y="3844"/>
                    <a:pt x="368" y="3844"/>
                  </a:cubicBezTo>
                  <a:close/>
                  <a:moveTo>
                    <a:pt x="7764" y="5297"/>
                  </a:moveTo>
                  <a:cubicBezTo>
                    <a:pt x="7619" y="5297"/>
                    <a:pt x="7481" y="5383"/>
                    <a:pt x="7422" y="5526"/>
                  </a:cubicBezTo>
                  <a:cubicBezTo>
                    <a:pt x="7345" y="5713"/>
                    <a:pt x="7436" y="5928"/>
                    <a:pt x="7624" y="6005"/>
                  </a:cubicBezTo>
                  <a:cubicBezTo>
                    <a:pt x="7667" y="6023"/>
                    <a:pt x="7711" y="6032"/>
                    <a:pt x="7754" y="6032"/>
                  </a:cubicBezTo>
                  <a:cubicBezTo>
                    <a:pt x="7757" y="6032"/>
                    <a:pt x="7759" y="6032"/>
                    <a:pt x="7761" y="6032"/>
                  </a:cubicBezTo>
                  <a:cubicBezTo>
                    <a:pt x="7905" y="6032"/>
                    <a:pt x="8042" y="5946"/>
                    <a:pt x="8101" y="5805"/>
                  </a:cubicBezTo>
                  <a:cubicBezTo>
                    <a:pt x="8180" y="5616"/>
                    <a:pt x="8089" y="5403"/>
                    <a:pt x="7901" y="5324"/>
                  </a:cubicBezTo>
                  <a:cubicBezTo>
                    <a:pt x="7856" y="5305"/>
                    <a:pt x="7810" y="5297"/>
                    <a:pt x="7764" y="5297"/>
                  </a:cubicBezTo>
                  <a:close/>
                  <a:moveTo>
                    <a:pt x="660" y="5311"/>
                  </a:moveTo>
                  <a:cubicBezTo>
                    <a:pt x="613" y="5311"/>
                    <a:pt x="566" y="5320"/>
                    <a:pt x="520" y="5339"/>
                  </a:cubicBezTo>
                  <a:cubicBezTo>
                    <a:pt x="332" y="5419"/>
                    <a:pt x="242" y="5634"/>
                    <a:pt x="322" y="5820"/>
                  </a:cubicBezTo>
                  <a:cubicBezTo>
                    <a:pt x="381" y="5961"/>
                    <a:pt x="519" y="6049"/>
                    <a:pt x="661" y="6049"/>
                  </a:cubicBezTo>
                  <a:cubicBezTo>
                    <a:pt x="708" y="6049"/>
                    <a:pt x="755" y="6038"/>
                    <a:pt x="802" y="6019"/>
                  </a:cubicBezTo>
                  <a:cubicBezTo>
                    <a:pt x="991" y="5943"/>
                    <a:pt x="1080" y="5726"/>
                    <a:pt x="1001" y="5537"/>
                  </a:cubicBezTo>
                  <a:cubicBezTo>
                    <a:pt x="941" y="5397"/>
                    <a:pt x="804" y="5311"/>
                    <a:pt x="660" y="5311"/>
                  </a:cubicBezTo>
                  <a:close/>
                  <a:moveTo>
                    <a:pt x="6934" y="6545"/>
                  </a:moveTo>
                  <a:cubicBezTo>
                    <a:pt x="6839" y="6545"/>
                    <a:pt x="6745" y="6582"/>
                    <a:pt x="6673" y="6654"/>
                  </a:cubicBezTo>
                  <a:cubicBezTo>
                    <a:pt x="6530" y="6799"/>
                    <a:pt x="6532" y="7032"/>
                    <a:pt x="6675" y="7174"/>
                  </a:cubicBezTo>
                  <a:cubicBezTo>
                    <a:pt x="6747" y="7244"/>
                    <a:pt x="6837" y="7280"/>
                    <a:pt x="6931" y="7280"/>
                  </a:cubicBezTo>
                  <a:cubicBezTo>
                    <a:pt x="6932" y="7280"/>
                    <a:pt x="6933" y="7280"/>
                    <a:pt x="6934" y="7280"/>
                  </a:cubicBezTo>
                  <a:cubicBezTo>
                    <a:pt x="7028" y="7280"/>
                    <a:pt x="7123" y="7246"/>
                    <a:pt x="7195" y="7173"/>
                  </a:cubicBezTo>
                  <a:cubicBezTo>
                    <a:pt x="7339" y="7029"/>
                    <a:pt x="7339" y="6795"/>
                    <a:pt x="7194" y="6652"/>
                  </a:cubicBezTo>
                  <a:cubicBezTo>
                    <a:pt x="7122" y="6581"/>
                    <a:pt x="7028" y="6545"/>
                    <a:pt x="6934" y="6545"/>
                  </a:cubicBezTo>
                  <a:close/>
                  <a:moveTo>
                    <a:pt x="1495" y="6556"/>
                  </a:moveTo>
                  <a:cubicBezTo>
                    <a:pt x="1401" y="6556"/>
                    <a:pt x="1307" y="6592"/>
                    <a:pt x="1234" y="6664"/>
                  </a:cubicBezTo>
                  <a:cubicBezTo>
                    <a:pt x="1091" y="6807"/>
                    <a:pt x="1091" y="7040"/>
                    <a:pt x="1234" y="7183"/>
                  </a:cubicBezTo>
                  <a:cubicBezTo>
                    <a:pt x="1306" y="7255"/>
                    <a:pt x="1398" y="7291"/>
                    <a:pt x="1491" y="7291"/>
                  </a:cubicBezTo>
                  <a:cubicBezTo>
                    <a:pt x="1492" y="7291"/>
                    <a:pt x="1494" y="7291"/>
                    <a:pt x="1495" y="7291"/>
                  </a:cubicBezTo>
                  <a:cubicBezTo>
                    <a:pt x="1588" y="7291"/>
                    <a:pt x="1683" y="7256"/>
                    <a:pt x="1755" y="7183"/>
                  </a:cubicBezTo>
                  <a:cubicBezTo>
                    <a:pt x="1898" y="7039"/>
                    <a:pt x="1898" y="6806"/>
                    <a:pt x="1755" y="6664"/>
                  </a:cubicBezTo>
                  <a:cubicBezTo>
                    <a:pt x="1683" y="6592"/>
                    <a:pt x="1589" y="6556"/>
                    <a:pt x="1495" y="6556"/>
                  </a:cubicBezTo>
                  <a:close/>
                  <a:moveTo>
                    <a:pt x="5692" y="7383"/>
                  </a:moveTo>
                  <a:cubicBezTo>
                    <a:pt x="5645" y="7383"/>
                    <a:pt x="5597" y="7392"/>
                    <a:pt x="5551" y="7412"/>
                  </a:cubicBezTo>
                  <a:cubicBezTo>
                    <a:pt x="5363" y="7489"/>
                    <a:pt x="5275" y="7706"/>
                    <a:pt x="5353" y="7894"/>
                  </a:cubicBezTo>
                  <a:cubicBezTo>
                    <a:pt x="5412" y="8033"/>
                    <a:pt x="5548" y="8119"/>
                    <a:pt x="5693" y="8120"/>
                  </a:cubicBezTo>
                  <a:cubicBezTo>
                    <a:pt x="5740" y="8120"/>
                    <a:pt x="5789" y="8110"/>
                    <a:pt x="5836" y="8091"/>
                  </a:cubicBezTo>
                  <a:cubicBezTo>
                    <a:pt x="6022" y="8011"/>
                    <a:pt x="6110" y="7796"/>
                    <a:pt x="6032" y="7610"/>
                  </a:cubicBezTo>
                  <a:cubicBezTo>
                    <a:pt x="5972" y="7469"/>
                    <a:pt x="5836" y="7383"/>
                    <a:pt x="5692" y="7383"/>
                  </a:cubicBezTo>
                  <a:close/>
                  <a:moveTo>
                    <a:pt x="2740" y="7390"/>
                  </a:moveTo>
                  <a:cubicBezTo>
                    <a:pt x="2595" y="7390"/>
                    <a:pt x="2459" y="7475"/>
                    <a:pt x="2401" y="7616"/>
                  </a:cubicBezTo>
                  <a:cubicBezTo>
                    <a:pt x="2324" y="7805"/>
                    <a:pt x="2412" y="8020"/>
                    <a:pt x="2600" y="8096"/>
                  </a:cubicBezTo>
                  <a:cubicBezTo>
                    <a:pt x="2643" y="8116"/>
                    <a:pt x="2693" y="8124"/>
                    <a:pt x="2741" y="8126"/>
                  </a:cubicBezTo>
                  <a:cubicBezTo>
                    <a:pt x="2885" y="8126"/>
                    <a:pt x="3022" y="8040"/>
                    <a:pt x="3081" y="7899"/>
                  </a:cubicBezTo>
                  <a:cubicBezTo>
                    <a:pt x="3159" y="7709"/>
                    <a:pt x="3068" y="7495"/>
                    <a:pt x="2882" y="7418"/>
                  </a:cubicBezTo>
                  <a:cubicBezTo>
                    <a:pt x="2835" y="7399"/>
                    <a:pt x="2787" y="7390"/>
                    <a:pt x="2740" y="7390"/>
                  </a:cubicBezTo>
                  <a:close/>
                  <a:moveTo>
                    <a:pt x="4228" y="7680"/>
                  </a:moveTo>
                  <a:cubicBezTo>
                    <a:pt x="4226" y="7680"/>
                    <a:pt x="4224" y="7680"/>
                    <a:pt x="4222" y="7680"/>
                  </a:cubicBezTo>
                  <a:lnTo>
                    <a:pt x="4208" y="7680"/>
                  </a:lnTo>
                  <a:cubicBezTo>
                    <a:pt x="4005" y="7680"/>
                    <a:pt x="3840" y="7844"/>
                    <a:pt x="3840" y="8049"/>
                  </a:cubicBezTo>
                  <a:cubicBezTo>
                    <a:pt x="3840" y="8251"/>
                    <a:pt x="4005" y="8415"/>
                    <a:pt x="4208" y="8415"/>
                  </a:cubicBezTo>
                  <a:lnTo>
                    <a:pt x="4225" y="8415"/>
                  </a:lnTo>
                  <a:cubicBezTo>
                    <a:pt x="4426" y="8414"/>
                    <a:pt x="4592" y="8249"/>
                    <a:pt x="4589" y="8046"/>
                  </a:cubicBezTo>
                  <a:cubicBezTo>
                    <a:pt x="4589" y="7844"/>
                    <a:pt x="4428" y="7680"/>
                    <a:pt x="4228" y="7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5928300" y="4320188"/>
              <a:ext cx="122725" cy="119650"/>
            </a:xfrm>
            <a:custGeom>
              <a:avLst/>
              <a:gdLst/>
              <a:ahLst/>
              <a:cxnLst/>
              <a:rect l="l" t="t" r="r" b="b"/>
              <a:pathLst>
                <a:path w="4909" h="4786" extrusionOk="0">
                  <a:moveTo>
                    <a:pt x="3154" y="0"/>
                  </a:moveTo>
                  <a:cubicBezTo>
                    <a:pt x="2994" y="0"/>
                    <a:pt x="2844" y="100"/>
                    <a:pt x="2786" y="258"/>
                  </a:cubicBezTo>
                  <a:cubicBezTo>
                    <a:pt x="2714" y="462"/>
                    <a:pt x="2819" y="687"/>
                    <a:pt x="3023" y="760"/>
                  </a:cubicBezTo>
                  <a:cubicBezTo>
                    <a:pt x="3066" y="776"/>
                    <a:pt x="3112" y="785"/>
                    <a:pt x="3155" y="786"/>
                  </a:cubicBezTo>
                  <a:cubicBezTo>
                    <a:pt x="3315" y="786"/>
                    <a:pt x="3466" y="685"/>
                    <a:pt x="3523" y="526"/>
                  </a:cubicBezTo>
                  <a:cubicBezTo>
                    <a:pt x="3599" y="323"/>
                    <a:pt x="3492" y="97"/>
                    <a:pt x="3288" y="24"/>
                  </a:cubicBezTo>
                  <a:cubicBezTo>
                    <a:pt x="3244" y="8"/>
                    <a:pt x="3199" y="0"/>
                    <a:pt x="3154" y="0"/>
                  </a:cubicBezTo>
                  <a:close/>
                  <a:moveTo>
                    <a:pt x="1748" y="2"/>
                  </a:moveTo>
                  <a:cubicBezTo>
                    <a:pt x="1703" y="2"/>
                    <a:pt x="1657" y="10"/>
                    <a:pt x="1612" y="27"/>
                  </a:cubicBezTo>
                  <a:cubicBezTo>
                    <a:pt x="1408" y="101"/>
                    <a:pt x="1304" y="327"/>
                    <a:pt x="1379" y="531"/>
                  </a:cubicBezTo>
                  <a:cubicBezTo>
                    <a:pt x="1436" y="688"/>
                    <a:pt x="1586" y="787"/>
                    <a:pt x="1747" y="787"/>
                  </a:cubicBezTo>
                  <a:cubicBezTo>
                    <a:pt x="1790" y="787"/>
                    <a:pt x="1837" y="780"/>
                    <a:pt x="1880" y="764"/>
                  </a:cubicBezTo>
                  <a:cubicBezTo>
                    <a:pt x="2084" y="688"/>
                    <a:pt x="2188" y="463"/>
                    <a:pt x="2113" y="260"/>
                  </a:cubicBezTo>
                  <a:cubicBezTo>
                    <a:pt x="2056" y="101"/>
                    <a:pt x="1906" y="2"/>
                    <a:pt x="1748" y="2"/>
                  </a:cubicBezTo>
                  <a:close/>
                  <a:moveTo>
                    <a:pt x="4238" y="903"/>
                  </a:moveTo>
                  <a:cubicBezTo>
                    <a:pt x="4171" y="903"/>
                    <a:pt x="4103" y="920"/>
                    <a:pt x="4040" y="956"/>
                  </a:cubicBezTo>
                  <a:cubicBezTo>
                    <a:pt x="3854" y="1065"/>
                    <a:pt x="3788" y="1306"/>
                    <a:pt x="3899" y="1492"/>
                  </a:cubicBezTo>
                  <a:cubicBezTo>
                    <a:pt x="3972" y="1619"/>
                    <a:pt x="4103" y="1687"/>
                    <a:pt x="4238" y="1687"/>
                  </a:cubicBezTo>
                  <a:cubicBezTo>
                    <a:pt x="4305" y="1687"/>
                    <a:pt x="4373" y="1672"/>
                    <a:pt x="4436" y="1634"/>
                  </a:cubicBezTo>
                  <a:cubicBezTo>
                    <a:pt x="4622" y="1526"/>
                    <a:pt x="4685" y="1285"/>
                    <a:pt x="4577" y="1098"/>
                  </a:cubicBezTo>
                  <a:lnTo>
                    <a:pt x="4577" y="1097"/>
                  </a:lnTo>
                  <a:cubicBezTo>
                    <a:pt x="4504" y="972"/>
                    <a:pt x="4373" y="903"/>
                    <a:pt x="4238" y="903"/>
                  </a:cubicBezTo>
                  <a:close/>
                  <a:moveTo>
                    <a:pt x="666" y="910"/>
                  </a:moveTo>
                  <a:cubicBezTo>
                    <a:pt x="530" y="910"/>
                    <a:pt x="399" y="981"/>
                    <a:pt x="327" y="1106"/>
                  </a:cubicBezTo>
                  <a:cubicBezTo>
                    <a:pt x="219" y="1294"/>
                    <a:pt x="284" y="1534"/>
                    <a:pt x="472" y="1642"/>
                  </a:cubicBezTo>
                  <a:cubicBezTo>
                    <a:pt x="533" y="1678"/>
                    <a:pt x="601" y="1694"/>
                    <a:pt x="666" y="1694"/>
                  </a:cubicBezTo>
                  <a:cubicBezTo>
                    <a:pt x="801" y="1694"/>
                    <a:pt x="935" y="1625"/>
                    <a:pt x="1007" y="1499"/>
                  </a:cubicBezTo>
                  <a:cubicBezTo>
                    <a:pt x="1115" y="1311"/>
                    <a:pt x="1050" y="1071"/>
                    <a:pt x="862" y="963"/>
                  </a:cubicBezTo>
                  <a:cubicBezTo>
                    <a:pt x="800" y="927"/>
                    <a:pt x="732" y="910"/>
                    <a:pt x="666" y="910"/>
                  </a:cubicBezTo>
                  <a:close/>
                  <a:moveTo>
                    <a:pt x="4485" y="2293"/>
                  </a:moveTo>
                  <a:cubicBezTo>
                    <a:pt x="4297" y="2293"/>
                    <a:pt x="4131" y="2426"/>
                    <a:pt x="4100" y="2618"/>
                  </a:cubicBezTo>
                  <a:cubicBezTo>
                    <a:pt x="4063" y="2832"/>
                    <a:pt x="4206" y="3033"/>
                    <a:pt x="4420" y="3071"/>
                  </a:cubicBezTo>
                  <a:cubicBezTo>
                    <a:pt x="4444" y="3074"/>
                    <a:pt x="4466" y="3076"/>
                    <a:pt x="4487" y="3077"/>
                  </a:cubicBezTo>
                  <a:cubicBezTo>
                    <a:pt x="4674" y="3077"/>
                    <a:pt x="4839" y="2940"/>
                    <a:pt x="4872" y="2749"/>
                  </a:cubicBezTo>
                  <a:lnTo>
                    <a:pt x="4872" y="2750"/>
                  </a:lnTo>
                  <a:cubicBezTo>
                    <a:pt x="4909" y="2538"/>
                    <a:pt x="4767" y="2332"/>
                    <a:pt x="4552" y="2298"/>
                  </a:cubicBezTo>
                  <a:cubicBezTo>
                    <a:pt x="4529" y="2294"/>
                    <a:pt x="4507" y="2293"/>
                    <a:pt x="4485" y="2293"/>
                  </a:cubicBezTo>
                  <a:close/>
                  <a:moveTo>
                    <a:pt x="424" y="2300"/>
                  </a:moveTo>
                  <a:cubicBezTo>
                    <a:pt x="402" y="2300"/>
                    <a:pt x="379" y="2301"/>
                    <a:pt x="357" y="2305"/>
                  </a:cubicBezTo>
                  <a:cubicBezTo>
                    <a:pt x="142" y="2343"/>
                    <a:pt x="0" y="2547"/>
                    <a:pt x="39" y="2761"/>
                  </a:cubicBezTo>
                  <a:cubicBezTo>
                    <a:pt x="73" y="2950"/>
                    <a:pt x="238" y="3083"/>
                    <a:pt x="422" y="3084"/>
                  </a:cubicBezTo>
                  <a:cubicBezTo>
                    <a:pt x="446" y="3084"/>
                    <a:pt x="468" y="3082"/>
                    <a:pt x="492" y="3078"/>
                  </a:cubicBezTo>
                  <a:cubicBezTo>
                    <a:pt x="706" y="3041"/>
                    <a:pt x="848" y="2838"/>
                    <a:pt x="809" y="2623"/>
                  </a:cubicBezTo>
                  <a:cubicBezTo>
                    <a:pt x="777" y="2435"/>
                    <a:pt x="609" y="2300"/>
                    <a:pt x="424" y="2300"/>
                  </a:cubicBezTo>
                  <a:close/>
                  <a:moveTo>
                    <a:pt x="3786" y="3514"/>
                  </a:moveTo>
                  <a:cubicBezTo>
                    <a:pt x="3697" y="3514"/>
                    <a:pt x="3607" y="3545"/>
                    <a:pt x="3532" y="3607"/>
                  </a:cubicBezTo>
                  <a:cubicBezTo>
                    <a:pt x="3367" y="3746"/>
                    <a:pt x="3348" y="3994"/>
                    <a:pt x="3487" y="4160"/>
                  </a:cubicBezTo>
                  <a:cubicBezTo>
                    <a:pt x="3564" y="4250"/>
                    <a:pt x="3674" y="4297"/>
                    <a:pt x="3787" y="4298"/>
                  </a:cubicBezTo>
                  <a:cubicBezTo>
                    <a:pt x="3876" y="4298"/>
                    <a:pt x="3967" y="4269"/>
                    <a:pt x="4040" y="4207"/>
                  </a:cubicBezTo>
                  <a:cubicBezTo>
                    <a:pt x="4205" y="4067"/>
                    <a:pt x="4224" y="3818"/>
                    <a:pt x="4086" y="3653"/>
                  </a:cubicBezTo>
                  <a:cubicBezTo>
                    <a:pt x="4008" y="3561"/>
                    <a:pt x="3898" y="3514"/>
                    <a:pt x="3786" y="3514"/>
                  </a:cubicBezTo>
                  <a:close/>
                  <a:moveTo>
                    <a:pt x="1128" y="3520"/>
                  </a:moveTo>
                  <a:cubicBezTo>
                    <a:pt x="1017" y="3520"/>
                    <a:pt x="906" y="3567"/>
                    <a:pt x="829" y="3660"/>
                  </a:cubicBezTo>
                  <a:cubicBezTo>
                    <a:pt x="690" y="3825"/>
                    <a:pt x="711" y="4073"/>
                    <a:pt x="878" y="4212"/>
                  </a:cubicBezTo>
                  <a:cubicBezTo>
                    <a:pt x="950" y="4274"/>
                    <a:pt x="1042" y="4303"/>
                    <a:pt x="1128" y="4303"/>
                  </a:cubicBezTo>
                  <a:cubicBezTo>
                    <a:pt x="1240" y="4303"/>
                    <a:pt x="1353" y="4257"/>
                    <a:pt x="1431" y="4165"/>
                  </a:cubicBezTo>
                  <a:cubicBezTo>
                    <a:pt x="1569" y="3997"/>
                    <a:pt x="1546" y="3750"/>
                    <a:pt x="1381" y="3611"/>
                  </a:cubicBezTo>
                  <a:cubicBezTo>
                    <a:pt x="1307" y="3550"/>
                    <a:pt x="1218" y="3520"/>
                    <a:pt x="1128" y="3520"/>
                  </a:cubicBezTo>
                  <a:close/>
                  <a:moveTo>
                    <a:pt x="2462" y="4000"/>
                  </a:moveTo>
                  <a:cubicBezTo>
                    <a:pt x="2461" y="4000"/>
                    <a:pt x="2460" y="4000"/>
                    <a:pt x="2460" y="4000"/>
                  </a:cubicBezTo>
                  <a:lnTo>
                    <a:pt x="2438" y="4000"/>
                  </a:lnTo>
                  <a:cubicBezTo>
                    <a:pt x="2229" y="4010"/>
                    <a:pt x="2061" y="4182"/>
                    <a:pt x="2061" y="4394"/>
                  </a:cubicBezTo>
                  <a:cubicBezTo>
                    <a:pt x="2061" y="4609"/>
                    <a:pt x="2237" y="4786"/>
                    <a:pt x="2454" y="4786"/>
                  </a:cubicBezTo>
                  <a:lnTo>
                    <a:pt x="2459" y="4786"/>
                  </a:lnTo>
                  <a:cubicBezTo>
                    <a:pt x="2461" y="4786"/>
                    <a:pt x="2461" y="4786"/>
                    <a:pt x="2463" y="4785"/>
                  </a:cubicBezTo>
                  <a:lnTo>
                    <a:pt x="2464" y="4785"/>
                  </a:lnTo>
                  <a:cubicBezTo>
                    <a:pt x="2682" y="4784"/>
                    <a:pt x="2855" y="4606"/>
                    <a:pt x="2854" y="4390"/>
                  </a:cubicBezTo>
                  <a:cubicBezTo>
                    <a:pt x="2854" y="4173"/>
                    <a:pt x="2679" y="4000"/>
                    <a:pt x="2462" y="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_2_2_1"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23"/>
          <p:cNvSpPr txBox="1">
            <a:spLocks noGrp="1"/>
          </p:cNvSpPr>
          <p:nvPr>
            <p:ph type="subTitle" idx="1"/>
          </p:nvPr>
        </p:nvSpPr>
        <p:spPr>
          <a:xfrm>
            <a:off x="2926800" y="2418900"/>
            <a:ext cx="32904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3" name="Google Shape;2243;p23"/>
          <p:cNvSpPr txBox="1">
            <a:spLocks noGrp="1"/>
          </p:cNvSpPr>
          <p:nvPr>
            <p:ph type="title"/>
          </p:nvPr>
        </p:nvSpPr>
        <p:spPr>
          <a:xfrm>
            <a:off x="3159600" y="1784400"/>
            <a:ext cx="28248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4" name="Google Shape;2244;p23"/>
          <p:cNvSpPr/>
          <p:nvPr/>
        </p:nvSpPr>
        <p:spPr>
          <a:xfrm>
            <a:off x="8078642" y="3800571"/>
            <a:ext cx="1605781" cy="1605848"/>
          </a:xfrm>
          <a:custGeom>
            <a:avLst/>
            <a:gdLst/>
            <a:ahLst/>
            <a:cxnLst/>
            <a:rect l="l" t="t" r="r" b="b"/>
            <a:pathLst>
              <a:path w="23900" h="23901" extrusionOk="0">
                <a:moveTo>
                  <a:pt x="11950" y="1"/>
                </a:moveTo>
                <a:cubicBezTo>
                  <a:pt x="8781" y="1"/>
                  <a:pt x="5742" y="1259"/>
                  <a:pt x="3500" y="3501"/>
                </a:cubicBezTo>
                <a:cubicBezTo>
                  <a:pt x="1259" y="5741"/>
                  <a:pt x="0" y="8781"/>
                  <a:pt x="0" y="11951"/>
                </a:cubicBezTo>
                <a:cubicBezTo>
                  <a:pt x="0" y="15120"/>
                  <a:pt x="1259" y="18159"/>
                  <a:pt x="3500" y="20401"/>
                </a:cubicBezTo>
                <a:cubicBezTo>
                  <a:pt x="5742" y="22641"/>
                  <a:pt x="8781" y="23901"/>
                  <a:pt x="11950" y="23901"/>
                </a:cubicBezTo>
                <a:cubicBezTo>
                  <a:pt x="15120" y="23901"/>
                  <a:pt x="18159" y="22641"/>
                  <a:pt x="20400" y="20401"/>
                </a:cubicBezTo>
                <a:cubicBezTo>
                  <a:pt x="22641" y="18159"/>
                  <a:pt x="23900" y="15120"/>
                  <a:pt x="23900" y="11951"/>
                </a:cubicBezTo>
                <a:cubicBezTo>
                  <a:pt x="23900" y="8781"/>
                  <a:pt x="22641" y="5741"/>
                  <a:pt x="20400" y="3501"/>
                </a:cubicBezTo>
                <a:cubicBezTo>
                  <a:pt x="18159" y="1259"/>
                  <a:pt x="15120" y="1"/>
                  <a:pt x="11950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5" name="Google Shape;2245;p23"/>
          <p:cNvGrpSpPr/>
          <p:nvPr/>
        </p:nvGrpSpPr>
        <p:grpSpPr>
          <a:xfrm>
            <a:off x="-277259" y="-442898"/>
            <a:ext cx="1882681" cy="1883602"/>
            <a:chOff x="5402500" y="3790988"/>
            <a:chExt cx="1174400" cy="1174975"/>
          </a:xfrm>
        </p:grpSpPr>
        <p:sp>
          <p:nvSpPr>
            <p:cNvPr id="2246" name="Google Shape;2246;p23"/>
            <p:cNvSpPr/>
            <p:nvPr/>
          </p:nvSpPr>
          <p:spPr>
            <a:xfrm>
              <a:off x="5402500" y="3790988"/>
              <a:ext cx="1174400" cy="1174975"/>
            </a:xfrm>
            <a:custGeom>
              <a:avLst/>
              <a:gdLst/>
              <a:ahLst/>
              <a:cxnLst/>
              <a:rect l="l" t="t" r="r" b="b"/>
              <a:pathLst>
                <a:path w="46976" h="46999" extrusionOk="0">
                  <a:moveTo>
                    <a:pt x="23459" y="0"/>
                  </a:moveTo>
                  <a:cubicBezTo>
                    <a:pt x="23404" y="0"/>
                    <a:pt x="23362" y="45"/>
                    <a:pt x="23362" y="99"/>
                  </a:cubicBezTo>
                  <a:cubicBezTo>
                    <a:pt x="23362" y="154"/>
                    <a:pt x="23407" y="197"/>
                    <a:pt x="23461" y="197"/>
                  </a:cubicBezTo>
                  <a:cubicBezTo>
                    <a:pt x="23515" y="197"/>
                    <a:pt x="23559" y="154"/>
                    <a:pt x="23559" y="99"/>
                  </a:cubicBezTo>
                  <a:cubicBezTo>
                    <a:pt x="23559" y="45"/>
                    <a:pt x="23515" y="0"/>
                    <a:pt x="23461" y="0"/>
                  </a:cubicBezTo>
                  <a:close/>
                  <a:moveTo>
                    <a:pt x="25026" y="53"/>
                  </a:moveTo>
                  <a:cubicBezTo>
                    <a:pt x="24974" y="53"/>
                    <a:pt x="24924" y="95"/>
                    <a:pt x="24924" y="150"/>
                  </a:cubicBezTo>
                  <a:cubicBezTo>
                    <a:pt x="24924" y="200"/>
                    <a:pt x="24964" y="242"/>
                    <a:pt x="25012" y="247"/>
                  </a:cubicBezTo>
                  <a:lnTo>
                    <a:pt x="25025" y="247"/>
                  </a:lnTo>
                  <a:cubicBezTo>
                    <a:pt x="25068" y="247"/>
                    <a:pt x="25108" y="217"/>
                    <a:pt x="25119" y="174"/>
                  </a:cubicBezTo>
                  <a:cubicBezTo>
                    <a:pt x="25132" y="122"/>
                    <a:pt x="25100" y="68"/>
                    <a:pt x="25048" y="55"/>
                  </a:cubicBezTo>
                  <a:cubicBezTo>
                    <a:pt x="25040" y="53"/>
                    <a:pt x="25033" y="53"/>
                    <a:pt x="25026" y="53"/>
                  </a:cubicBezTo>
                  <a:close/>
                  <a:moveTo>
                    <a:pt x="21898" y="55"/>
                  </a:moveTo>
                  <a:cubicBezTo>
                    <a:pt x="21894" y="55"/>
                    <a:pt x="21891" y="55"/>
                    <a:pt x="21887" y="55"/>
                  </a:cubicBezTo>
                  <a:cubicBezTo>
                    <a:pt x="21837" y="59"/>
                    <a:pt x="21799" y="102"/>
                    <a:pt x="21799" y="153"/>
                  </a:cubicBezTo>
                  <a:cubicBezTo>
                    <a:pt x="21799" y="207"/>
                    <a:pt x="21842" y="251"/>
                    <a:pt x="21897" y="251"/>
                  </a:cubicBezTo>
                  <a:cubicBezTo>
                    <a:pt x="21905" y="251"/>
                    <a:pt x="21915" y="249"/>
                    <a:pt x="21921" y="248"/>
                  </a:cubicBezTo>
                  <a:cubicBezTo>
                    <a:pt x="21973" y="236"/>
                    <a:pt x="22006" y="181"/>
                    <a:pt x="21993" y="129"/>
                  </a:cubicBezTo>
                  <a:cubicBezTo>
                    <a:pt x="21982" y="85"/>
                    <a:pt x="21943" y="55"/>
                    <a:pt x="21898" y="55"/>
                  </a:cubicBezTo>
                  <a:close/>
                  <a:moveTo>
                    <a:pt x="26580" y="205"/>
                  </a:moveTo>
                  <a:cubicBezTo>
                    <a:pt x="26529" y="205"/>
                    <a:pt x="26479" y="249"/>
                    <a:pt x="26479" y="303"/>
                  </a:cubicBezTo>
                  <a:cubicBezTo>
                    <a:pt x="26479" y="353"/>
                    <a:pt x="26518" y="394"/>
                    <a:pt x="26567" y="400"/>
                  </a:cubicBezTo>
                  <a:lnTo>
                    <a:pt x="26579" y="400"/>
                  </a:lnTo>
                  <a:cubicBezTo>
                    <a:pt x="26623" y="400"/>
                    <a:pt x="26664" y="371"/>
                    <a:pt x="26674" y="327"/>
                  </a:cubicBezTo>
                  <a:cubicBezTo>
                    <a:pt x="26687" y="274"/>
                    <a:pt x="26655" y="221"/>
                    <a:pt x="26603" y="208"/>
                  </a:cubicBezTo>
                  <a:cubicBezTo>
                    <a:pt x="26595" y="206"/>
                    <a:pt x="26588" y="205"/>
                    <a:pt x="26580" y="205"/>
                  </a:cubicBezTo>
                  <a:close/>
                  <a:moveTo>
                    <a:pt x="20342" y="210"/>
                  </a:moveTo>
                  <a:cubicBezTo>
                    <a:pt x="20338" y="210"/>
                    <a:pt x="20335" y="210"/>
                    <a:pt x="20331" y="211"/>
                  </a:cubicBezTo>
                  <a:cubicBezTo>
                    <a:pt x="20281" y="215"/>
                    <a:pt x="20243" y="257"/>
                    <a:pt x="20243" y="308"/>
                  </a:cubicBezTo>
                  <a:cubicBezTo>
                    <a:pt x="20243" y="362"/>
                    <a:pt x="20286" y="407"/>
                    <a:pt x="20341" y="407"/>
                  </a:cubicBezTo>
                  <a:cubicBezTo>
                    <a:pt x="20349" y="407"/>
                    <a:pt x="20359" y="405"/>
                    <a:pt x="20365" y="404"/>
                  </a:cubicBezTo>
                  <a:cubicBezTo>
                    <a:pt x="20419" y="391"/>
                    <a:pt x="20450" y="336"/>
                    <a:pt x="20437" y="284"/>
                  </a:cubicBezTo>
                  <a:cubicBezTo>
                    <a:pt x="20426" y="240"/>
                    <a:pt x="20386" y="210"/>
                    <a:pt x="20342" y="210"/>
                  </a:cubicBezTo>
                  <a:close/>
                  <a:moveTo>
                    <a:pt x="28119" y="460"/>
                  </a:moveTo>
                  <a:cubicBezTo>
                    <a:pt x="28079" y="460"/>
                    <a:pt x="28041" y="485"/>
                    <a:pt x="28028" y="527"/>
                  </a:cubicBezTo>
                  <a:cubicBezTo>
                    <a:pt x="28010" y="579"/>
                    <a:pt x="28038" y="635"/>
                    <a:pt x="28090" y="652"/>
                  </a:cubicBezTo>
                  <a:cubicBezTo>
                    <a:pt x="28098" y="654"/>
                    <a:pt x="28112" y="657"/>
                    <a:pt x="28122" y="657"/>
                  </a:cubicBezTo>
                  <a:cubicBezTo>
                    <a:pt x="28176" y="657"/>
                    <a:pt x="28221" y="612"/>
                    <a:pt x="28221" y="558"/>
                  </a:cubicBezTo>
                  <a:cubicBezTo>
                    <a:pt x="28221" y="511"/>
                    <a:pt x="28185" y="470"/>
                    <a:pt x="28140" y="462"/>
                  </a:cubicBezTo>
                  <a:cubicBezTo>
                    <a:pt x="28133" y="460"/>
                    <a:pt x="28126" y="460"/>
                    <a:pt x="28119" y="460"/>
                  </a:cubicBezTo>
                  <a:close/>
                  <a:moveTo>
                    <a:pt x="18797" y="470"/>
                  </a:moveTo>
                  <a:cubicBezTo>
                    <a:pt x="18787" y="470"/>
                    <a:pt x="18777" y="472"/>
                    <a:pt x="18768" y="475"/>
                  </a:cubicBezTo>
                  <a:cubicBezTo>
                    <a:pt x="18716" y="493"/>
                    <a:pt x="18689" y="548"/>
                    <a:pt x="18705" y="600"/>
                  </a:cubicBezTo>
                  <a:cubicBezTo>
                    <a:pt x="18720" y="641"/>
                    <a:pt x="18757" y="667"/>
                    <a:pt x="18799" y="667"/>
                  </a:cubicBezTo>
                  <a:cubicBezTo>
                    <a:pt x="18806" y="667"/>
                    <a:pt x="18812" y="666"/>
                    <a:pt x="18819" y="663"/>
                  </a:cubicBezTo>
                  <a:cubicBezTo>
                    <a:pt x="18864" y="656"/>
                    <a:pt x="18899" y="615"/>
                    <a:pt x="18899" y="568"/>
                  </a:cubicBezTo>
                  <a:cubicBezTo>
                    <a:pt x="18899" y="514"/>
                    <a:pt x="18850" y="470"/>
                    <a:pt x="18797" y="470"/>
                  </a:cubicBezTo>
                  <a:close/>
                  <a:moveTo>
                    <a:pt x="29668" y="823"/>
                  </a:moveTo>
                  <a:lnTo>
                    <a:pt x="29620" y="1014"/>
                  </a:lnTo>
                  <a:cubicBezTo>
                    <a:pt x="29627" y="1015"/>
                    <a:pt x="29636" y="1016"/>
                    <a:pt x="29643" y="1016"/>
                  </a:cubicBezTo>
                  <a:cubicBezTo>
                    <a:pt x="29687" y="1016"/>
                    <a:pt x="29727" y="986"/>
                    <a:pt x="29739" y="942"/>
                  </a:cubicBezTo>
                  <a:cubicBezTo>
                    <a:pt x="29752" y="889"/>
                    <a:pt x="29721" y="835"/>
                    <a:pt x="29668" y="823"/>
                  </a:cubicBezTo>
                  <a:close/>
                  <a:moveTo>
                    <a:pt x="17281" y="832"/>
                  </a:moveTo>
                  <a:cubicBezTo>
                    <a:pt x="17273" y="832"/>
                    <a:pt x="17265" y="833"/>
                    <a:pt x="17257" y="835"/>
                  </a:cubicBezTo>
                  <a:cubicBezTo>
                    <a:pt x="17255" y="835"/>
                    <a:pt x="17251" y="837"/>
                    <a:pt x="17248" y="838"/>
                  </a:cubicBezTo>
                  <a:cubicBezTo>
                    <a:pt x="17198" y="855"/>
                    <a:pt x="17172" y="908"/>
                    <a:pt x="17186" y="959"/>
                  </a:cubicBezTo>
                  <a:cubicBezTo>
                    <a:pt x="17198" y="1001"/>
                    <a:pt x="17238" y="1029"/>
                    <a:pt x="17281" y="1029"/>
                  </a:cubicBezTo>
                  <a:cubicBezTo>
                    <a:pt x="17289" y="1029"/>
                    <a:pt x="17297" y="1027"/>
                    <a:pt x="17305" y="1026"/>
                  </a:cubicBezTo>
                  <a:cubicBezTo>
                    <a:pt x="17357" y="1014"/>
                    <a:pt x="17390" y="959"/>
                    <a:pt x="17377" y="907"/>
                  </a:cubicBezTo>
                  <a:cubicBezTo>
                    <a:pt x="17366" y="862"/>
                    <a:pt x="17325" y="832"/>
                    <a:pt x="17281" y="832"/>
                  </a:cubicBezTo>
                  <a:close/>
                  <a:moveTo>
                    <a:pt x="31163" y="1282"/>
                  </a:moveTo>
                  <a:lnTo>
                    <a:pt x="31115" y="1473"/>
                  </a:lnTo>
                  <a:cubicBezTo>
                    <a:pt x="31122" y="1475"/>
                    <a:pt x="31130" y="1476"/>
                    <a:pt x="31138" y="1476"/>
                  </a:cubicBezTo>
                  <a:cubicBezTo>
                    <a:pt x="31182" y="1476"/>
                    <a:pt x="31221" y="1446"/>
                    <a:pt x="31234" y="1403"/>
                  </a:cubicBezTo>
                  <a:cubicBezTo>
                    <a:pt x="31247" y="1349"/>
                    <a:pt x="31215" y="1296"/>
                    <a:pt x="31163" y="1282"/>
                  </a:cubicBezTo>
                  <a:close/>
                  <a:moveTo>
                    <a:pt x="15789" y="1297"/>
                  </a:moveTo>
                  <a:cubicBezTo>
                    <a:pt x="15781" y="1297"/>
                    <a:pt x="15773" y="1298"/>
                    <a:pt x="15765" y="1300"/>
                  </a:cubicBezTo>
                  <a:cubicBezTo>
                    <a:pt x="15763" y="1300"/>
                    <a:pt x="15758" y="1301"/>
                    <a:pt x="15756" y="1302"/>
                  </a:cubicBezTo>
                  <a:cubicBezTo>
                    <a:pt x="15706" y="1320"/>
                    <a:pt x="15680" y="1373"/>
                    <a:pt x="15694" y="1423"/>
                  </a:cubicBezTo>
                  <a:cubicBezTo>
                    <a:pt x="15706" y="1466"/>
                    <a:pt x="15746" y="1493"/>
                    <a:pt x="15789" y="1493"/>
                  </a:cubicBezTo>
                  <a:cubicBezTo>
                    <a:pt x="15796" y="1493"/>
                    <a:pt x="15804" y="1492"/>
                    <a:pt x="15813" y="1491"/>
                  </a:cubicBezTo>
                  <a:cubicBezTo>
                    <a:pt x="15866" y="1477"/>
                    <a:pt x="15897" y="1423"/>
                    <a:pt x="15884" y="1372"/>
                  </a:cubicBezTo>
                  <a:cubicBezTo>
                    <a:pt x="15874" y="1326"/>
                    <a:pt x="15833" y="1297"/>
                    <a:pt x="15789" y="1297"/>
                  </a:cubicBezTo>
                  <a:close/>
                  <a:moveTo>
                    <a:pt x="32598" y="1841"/>
                  </a:moveTo>
                  <a:cubicBezTo>
                    <a:pt x="32557" y="1841"/>
                    <a:pt x="32518" y="1866"/>
                    <a:pt x="32505" y="1908"/>
                  </a:cubicBezTo>
                  <a:cubicBezTo>
                    <a:pt x="32488" y="1956"/>
                    <a:pt x="32512" y="2007"/>
                    <a:pt x="32558" y="2028"/>
                  </a:cubicBezTo>
                  <a:cubicBezTo>
                    <a:pt x="32571" y="2034"/>
                    <a:pt x="32585" y="2037"/>
                    <a:pt x="32599" y="2037"/>
                  </a:cubicBezTo>
                  <a:cubicBezTo>
                    <a:pt x="32630" y="2037"/>
                    <a:pt x="32661" y="2022"/>
                    <a:pt x="32681" y="1994"/>
                  </a:cubicBezTo>
                  <a:cubicBezTo>
                    <a:pt x="32710" y="1948"/>
                    <a:pt x="32699" y="1887"/>
                    <a:pt x="32654" y="1857"/>
                  </a:cubicBezTo>
                  <a:cubicBezTo>
                    <a:pt x="32647" y="1854"/>
                    <a:pt x="32637" y="1849"/>
                    <a:pt x="32629" y="1846"/>
                  </a:cubicBezTo>
                  <a:cubicBezTo>
                    <a:pt x="32619" y="1842"/>
                    <a:pt x="32608" y="1841"/>
                    <a:pt x="32598" y="1841"/>
                  </a:cubicBezTo>
                  <a:close/>
                  <a:moveTo>
                    <a:pt x="14330" y="1859"/>
                  </a:moveTo>
                  <a:cubicBezTo>
                    <a:pt x="14316" y="1859"/>
                    <a:pt x="14303" y="1862"/>
                    <a:pt x="14290" y="1867"/>
                  </a:cubicBezTo>
                  <a:cubicBezTo>
                    <a:pt x="14244" y="1887"/>
                    <a:pt x="14220" y="1940"/>
                    <a:pt x="14237" y="1989"/>
                  </a:cubicBezTo>
                  <a:cubicBezTo>
                    <a:pt x="14250" y="2030"/>
                    <a:pt x="14289" y="2056"/>
                    <a:pt x="14330" y="2056"/>
                  </a:cubicBezTo>
                  <a:cubicBezTo>
                    <a:pt x="14340" y="2056"/>
                    <a:pt x="14351" y="2054"/>
                    <a:pt x="14361" y="2051"/>
                  </a:cubicBezTo>
                  <a:cubicBezTo>
                    <a:pt x="14369" y="2048"/>
                    <a:pt x="14378" y="2044"/>
                    <a:pt x="14385" y="2039"/>
                  </a:cubicBezTo>
                  <a:cubicBezTo>
                    <a:pt x="14431" y="2009"/>
                    <a:pt x="14442" y="1948"/>
                    <a:pt x="14413" y="1903"/>
                  </a:cubicBezTo>
                  <a:cubicBezTo>
                    <a:pt x="14394" y="1874"/>
                    <a:pt x="14362" y="1859"/>
                    <a:pt x="14330" y="1859"/>
                  </a:cubicBezTo>
                  <a:close/>
                  <a:moveTo>
                    <a:pt x="34018" y="2497"/>
                  </a:moveTo>
                  <a:cubicBezTo>
                    <a:pt x="33986" y="2497"/>
                    <a:pt x="33955" y="2512"/>
                    <a:pt x="33936" y="2541"/>
                  </a:cubicBezTo>
                  <a:cubicBezTo>
                    <a:pt x="33906" y="2586"/>
                    <a:pt x="33918" y="2647"/>
                    <a:pt x="33963" y="2676"/>
                  </a:cubicBezTo>
                  <a:cubicBezTo>
                    <a:pt x="33969" y="2682"/>
                    <a:pt x="33980" y="2687"/>
                    <a:pt x="33988" y="2690"/>
                  </a:cubicBezTo>
                  <a:cubicBezTo>
                    <a:pt x="33999" y="2694"/>
                    <a:pt x="34009" y="2695"/>
                    <a:pt x="34019" y="2695"/>
                  </a:cubicBezTo>
                  <a:cubicBezTo>
                    <a:pt x="34061" y="2695"/>
                    <a:pt x="34098" y="2669"/>
                    <a:pt x="34113" y="2628"/>
                  </a:cubicBezTo>
                  <a:cubicBezTo>
                    <a:pt x="34128" y="2581"/>
                    <a:pt x="34107" y="2531"/>
                    <a:pt x="34066" y="2509"/>
                  </a:cubicBezTo>
                  <a:cubicBezTo>
                    <a:pt x="34051" y="2501"/>
                    <a:pt x="34034" y="2497"/>
                    <a:pt x="34018" y="2497"/>
                  </a:cubicBezTo>
                  <a:close/>
                  <a:moveTo>
                    <a:pt x="12917" y="2518"/>
                  </a:moveTo>
                  <a:cubicBezTo>
                    <a:pt x="12906" y="2518"/>
                    <a:pt x="12896" y="2519"/>
                    <a:pt x="12885" y="2523"/>
                  </a:cubicBezTo>
                  <a:cubicBezTo>
                    <a:pt x="12878" y="2526"/>
                    <a:pt x="12869" y="2530"/>
                    <a:pt x="12860" y="2535"/>
                  </a:cubicBezTo>
                  <a:cubicBezTo>
                    <a:pt x="12816" y="2565"/>
                    <a:pt x="12803" y="2627"/>
                    <a:pt x="12833" y="2671"/>
                  </a:cubicBezTo>
                  <a:cubicBezTo>
                    <a:pt x="12853" y="2700"/>
                    <a:pt x="12883" y="2716"/>
                    <a:pt x="12915" y="2716"/>
                  </a:cubicBezTo>
                  <a:cubicBezTo>
                    <a:pt x="12931" y="2716"/>
                    <a:pt x="12947" y="2712"/>
                    <a:pt x="12963" y="2702"/>
                  </a:cubicBezTo>
                  <a:cubicBezTo>
                    <a:pt x="13004" y="2681"/>
                    <a:pt x="13025" y="2632"/>
                    <a:pt x="13010" y="2585"/>
                  </a:cubicBezTo>
                  <a:cubicBezTo>
                    <a:pt x="12996" y="2544"/>
                    <a:pt x="12958" y="2518"/>
                    <a:pt x="12917" y="2518"/>
                  </a:cubicBezTo>
                  <a:close/>
                  <a:moveTo>
                    <a:pt x="35391" y="3249"/>
                  </a:moveTo>
                  <a:cubicBezTo>
                    <a:pt x="35359" y="3249"/>
                    <a:pt x="35328" y="3264"/>
                    <a:pt x="35310" y="3293"/>
                  </a:cubicBezTo>
                  <a:cubicBezTo>
                    <a:pt x="35280" y="3338"/>
                    <a:pt x="35291" y="3399"/>
                    <a:pt x="35337" y="3429"/>
                  </a:cubicBezTo>
                  <a:cubicBezTo>
                    <a:pt x="35343" y="3434"/>
                    <a:pt x="35353" y="3439"/>
                    <a:pt x="35362" y="3442"/>
                  </a:cubicBezTo>
                  <a:cubicBezTo>
                    <a:pt x="35372" y="3446"/>
                    <a:pt x="35382" y="3447"/>
                    <a:pt x="35393" y="3447"/>
                  </a:cubicBezTo>
                  <a:cubicBezTo>
                    <a:pt x="35432" y="3447"/>
                    <a:pt x="35472" y="3421"/>
                    <a:pt x="35486" y="3380"/>
                  </a:cubicBezTo>
                  <a:cubicBezTo>
                    <a:pt x="35502" y="3333"/>
                    <a:pt x="35481" y="3283"/>
                    <a:pt x="35439" y="3261"/>
                  </a:cubicBezTo>
                  <a:cubicBezTo>
                    <a:pt x="35424" y="3253"/>
                    <a:pt x="35408" y="3249"/>
                    <a:pt x="35391" y="3249"/>
                  </a:cubicBezTo>
                  <a:close/>
                  <a:moveTo>
                    <a:pt x="11547" y="3271"/>
                  </a:moveTo>
                  <a:cubicBezTo>
                    <a:pt x="11537" y="3271"/>
                    <a:pt x="11526" y="3273"/>
                    <a:pt x="11516" y="3276"/>
                  </a:cubicBezTo>
                  <a:cubicBezTo>
                    <a:pt x="11509" y="3280"/>
                    <a:pt x="11499" y="3283"/>
                    <a:pt x="11491" y="3288"/>
                  </a:cubicBezTo>
                  <a:cubicBezTo>
                    <a:pt x="11446" y="3319"/>
                    <a:pt x="11434" y="3380"/>
                    <a:pt x="11464" y="3425"/>
                  </a:cubicBezTo>
                  <a:cubicBezTo>
                    <a:pt x="11484" y="3453"/>
                    <a:pt x="11514" y="3469"/>
                    <a:pt x="11546" y="3469"/>
                  </a:cubicBezTo>
                  <a:cubicBezTo>
                    <a:pt x="11563" y="3469"/>
                    <a:pt x="11578" y="3465"/>
                    <a:pt x="11594" y="3457"/>
                  </a:cubicBezTo>
                  <a:cubicBezTo>
                    <a:pt x="11635" y="3434"/>
                    <a:pt x="11656" y="3385"/>
                    <a:pt x="11640" y="3338"/>
                  </a:cubicBezTo>
                  <a:cubicBezTo>
                    <a:pt x="11626" y="3297"/>
                    <a:pt x="11588" y="3271"/>
                    <a:pt x="11547" y="3271"/>
                  </a:cubicBezTo>
                  <a:close/>
                  <a:moveTo>
                    <a:pt x="36701" y="4088"/>
                  </a:moveTo>
                  <a:cubicBezTo>
                    <a:pt x="36670" y="4088"/>
                    <a:pt x="36639" y="4102"/>
                    <a:pt x="36622" y="4129"/>
                  </a:cubicBezTo>
                  <a:cubicBezTo>
                    <a:pt x="36592" y="4174"/>
                    <a:pt x="36597" y="4230"/>
                    <a:pt x="36643" y="4260"/>
                  </a:cubicBezTo>
                  <a:cubicBezTo>
                    <a:pt x="36660" y="4279"/>
                    <a:pt x="36686" y="4288"/>
                    <a:pt x="36711" y="4288"/>
                  </a:cubicBezTo>
                  <a:cubicBezTo>
                    <a:pt x="36736" y="4288"/>
                    <a:pt x="36760" y="4279"/>
                    <a:pt x="36781" y="4258"/>
                  </a:cubicBezTo>
                  <a:cubicBezTo>
                    <a:pt x="36820" y="4220"/>
                    <a:pt x="36820" y="4159"/>
                    <a:pt x="36781" y="4119"/>
                  </a:cubicBezTo>
                  <a:cubicBezTo>
                    <a:pt x="36775" y="4116"/>
                    <a:pt x="36769" y="4111"/>
                    <a:pt x="36764" y="4107"/>
                  </a:cubicBezTo>
                  <a:cubicBezTo>
                    <a:pt x="36745" y="4095"/>
                    <a:pt x="36723" y="4088"/>
                    <a:pt x="36701" y="4088"/>
                  </a:cubicBezTo>
                  <a:close/>
                  <a:moveTo>
                    <a:pt x="10233" y="4114"/>
                  </a:moveTo>
                  <a:cubicBezTo>
                    <a:pt x="10212" y="4114"/>
                    <a:pt x="10191" y="4121"/>
                    <a:pt x="10173" y="4134"/>
                  </a:cubicBezTo>
                  <a:cubicBezTo>
                    <a:pt x="10131" y="4165"/>
                    <a:pt x="10121" y="4224"/>
                    <a:pt x="10150" y="4268"/>
                  </a:cubicBezTo>
                  <a:cubicBezTo>
                    <a:pt x="10168" y="4297"/>
                    <a:pt x="10199" y="4312"/>
                    <a:pt x="10231" y="4312"/>
                  </a:cubicBezTo>
                  <a:cubicBezTo>
                    <a:pt x="10249" y="4312"/>
                    <a:pt x="10267" y="4307"/>
                    <a:pt x="10286" y="4294"/>
                  </a:cubicBezTo>
                  <a:cubicBezTo>
                    <a:pt x="10291" y="4292"/>
                    <a:pt x="10297" y="4286"/>
                    <a:pt x="10302" y="4281"/>
                  </a:cubicBezTo>
                  <a:cubicBezTo>
                    <a:pt x="10342" y="4242"/>
                    <a:pt x="10342" y="4181"/>
                    <a:pt x="10302" y="4142"/>
                  </a:cubicBezTo>
                  <a:cubicBezTo>
                    <a:pt x="10283" y="4123"/>
                    <a:pt x="10258" y="4114"/>
                    <a:pt x="10233" y="4114"/>
                  </a:cubicBezTo>
                  <a:close/>
                  <a:moveTo>
                    <a:pt x="37961" y="5016"/>
                  </a:moveTo>
                  <a:cubicBezTo>
                    <a:pt x="37929" y="5016"/>
                    <a:pt x="37898" y="5029"/>
                    <a:pt x="37880" y="5056"/>
                  </a:cubicBezTo>
                  <a:cubicBezTo>
                    <a:pt x="37851" y="5102"/>
                    <a:pt x="37856" y="5158"/>
                    <a:pt x="37901" y="5187"/>
                  </a:cubicBezTo>
                  <a:cubicBezTo>
                    <a:pt x="37920" y="5206"/>
                    <a:pt x="37945" y="5216"/>
                    <a:pt x="37970" y="5216"/>
                  </a:cubicBezTo>
                  <a:cubicBezTo>
                    <a:pt x="37994" y="5216"/>
                    <a:pt x="38020" y="5206"/>
                    <a:pt x="38040" y="5186"/>
                  </a:cubicBezTo>
                  <a:cubicBezTo>
                    <a:pt x="38079" y="5146"/>
                    <a:pt x="38079" y="5086"/>
                    <a:pt x="38040" y="5047"/>
                  </a:cubicBezTo>
                  <a:cubicBezTo>
                    <a:pt x="38035" y="5043"/>
                    <a:pt x="38028" y="5037"/>
                    <a:pt x="38023" y="5034"/>
                  </a:cubicBezTo>
                  <a:cubicBezTo>
                    <a:pt x="38005" y="5022"/>
                    <a:pt x="37983" y="5016"/>
                    <a:pt x="37961" y="5016"/>
                  </a:cubicBezTo>
                  <a:close/>
                  <a:moveTo>
                    <a:pt x="8976" y="5042"/>
                  </a:moveTo>
                  <a:cubicBezTo>
                    <a:pt x="8954" y="5042"/>
                    <a:pt x="8933" y="5049"/>
                    <a:pt x="8915" y="5062"/>
                  </a:cubicBezTo>
                  <a:cubicBezTo>
                    <a:pt x="8874" y="5093"/>
                    <a:pt x="8864" y="5153"/>
                    <a:pt x="8892" y="5196"/>
                  </a:cubicBezTo>
                  <a:cubicBezTo>
                    <a:pt x="8911" y="5224"/>
                    <a:pt x="8941" y="5241"/>
                    <a:pt x="8973" y="5241"/>
                  </a:cubicBezTo>
                  <a:cubicBezTo>
                    <a:pt x="8991" y="5241"/>
                    <a:pt x="9011" y="5235"/>
                    <a:pt x="9027" y="5222"/>
                  </a:cubicBezTo>
                  <a:cubicBezTo>
                    <a:pt x="9033" y="5220"/>
                    <a:pt x="9040" y="5215"/>
                    <a:pt x="9045" y="5210"/>
                  </a:cubicBezTo>
                  <a:cubicBezTo>
                    <a:pt x="9083" y="5170"/>
                    <a:pt x="9083" y="5109"/>
                    <a:pt x="9045" y="5071"/>
                  </a:cubicBezTo>
                  <a:cubicBezTo>
                    <a:pt x="9026" y="5052"/>
                    <a:pt x="9001" y="5042"/>
                    <a:pt x="8976" y="5042"/>
                  </a:cubicBezTo>
                  <a:close/>
                  <a:moveTo>
                    <a:pt x="39164" y="6028"/>
                  </a:moveTo>
                  <a:cubicBezTo>
                    <a:pt x="39132" y="6028"/>
                    <a:pt x="39101" y="6043"/>
                    <a:pt x="39082" y="6072"/>
                  </a:cubicBezTo>
                  <a:cubicBezTo>
                    <a:pt x="39055" y="6113"/>
                    <a:pt x="39063" y="6167"/>
                    <a:pt x="39099" y="6200"/>
                  </a:cubicBezTo>
                  <a:cubicBezTo>
                    <a:pt x="39118" y="6217"/>
                    <a:pt x="39143" y="6226"/>
                    <a:pt x="39165" y="6226"/>
                  </a:cubicBezTo>
                  <a:cubicBezTo>
                    <a:pt x="39184" y="6226"/>
                    <a:pt x="39203" y="6219"/>
                    <a:pt x="39220" y="6208"/>
                  </a:cubicBezTo>
                  <a:cubicBezTo>
                    <a:pt x="39265" y="6179"/>
                    <a:pt x="39277" y="6118"/>
                    <a:pt x="39247" y="6073"/>
                  </a:cubicBezTo>
                  <a:cubicBezTo>
                    <a:pt x="39241" y="6062"/>
                    <a:pt x="39229" y="6051"/>
                    <a:pt x="39218" y="6045"/>
                  </a:cubicBezTo>
                  <a:cubicBezTo>
                    <a:pt x="39202" y="6033"/>
                    <a:pt x="39182" y="6028"/>
                    <a:pt x="39164" y="6028"/>
                  </a:cubicBezTo>
                  <a:close/>
                  <a:moveTo>
                    <a:pt x="7781" y="6053"/>
                  </a:moveTo>
                  <a:cubicBezTo>
                    <a:pt x="7757" y="6053"/>
                    <a:pt x="7734" y="6061"/>
                    <a:pt x="7715" y="6078"/>
                  </a:cubicBezTo>
                  <a:cubicBezTo>
                    <a:pt x="7679" y="6110"/>
                    <a:pt x="7672" y="6165"/>
                    <a:pt x="7699" y="6206"/>
                  </a:cubicBezTo>
                  <a:cubicBezTo>
                    <a:pt x="7718" y="6234"/>
                    <a:pt x="7748" y="6250"/>
                    <a:pt x="7781" y="6250"/>
                  </a:cubicBezTo>
                  <a:cubicBezTo>
                    <a:pt x="7798" y="6250"/>
                    <a:pt x="7818" y="6245"/>
                    <a:pt x="7834" y="6233"/>
                  </a:cubicBezTo>
                  <a:cubicBezTo>
                    <a:pt x="7845" y="6227"/>
                    <a:pt x="7857" y="6216"/>
                    <a:pt x="7864" y="6205"/>
                  </a:cubicBezTo>
                  <a:cubicBezTo>
                    <a:pt x="7893" y="6160"/>
                    <a:pt x="7881" y="6099"/>
                    <a:pt x="7837" y="6068"/>
                  </a:cubicBezTo>
                  <a:cubicBezTo>
                    <a:pt x="7820" y="6058"/>
                    <a:pt x="7800" y="6053"/>
                    <a:pt x="7781" y="6053"/>
                  </a:cubicBezTo>
                  <a:close/>
                  <a:moveTo>
                    <a:pt x="40290" y="7114"/>
                  </a:moveTo>
                  <a:cubicBezTo>
                    <a:pt x="40264" y="7114"/>
                    <a:pt x="40239" y="7123"/>
                    <a:pt x="40219" y="7142"/>
                  </a:cubicBezTo>
                  <a:cubicBezTo>
                    <a:pt x="40182" y="7181"/>
                    <a:pt x="40182" y="7244"/>
                    <a:pt x="40221" y="7282"/>
                  </a:cubicBezTo>
                  <a:cubicBezTo>
                    <a:pt x="40239" y="7302"/>
                    <a:pt x="40265" y="7311"/>
                    <a:pt x="40290" y="7311"/>
                  </a:cubicBezTo>
                  <a:cubicBezTo>
                    <a:pt x="40316" y="7311"/>
                    <a:pt x="40341" y="7302"/>
                    <a:pt x="40359" y="7282"/>
                  </a:cubicBezTo>
                  <a:cubicBezTo>
                    <a:pt x="40399" y="7244"/>
                    <a:pt x="40399" y="7183"/>
                    <a:pt x="40359" y="7144"/>
                  </a:cubicBezTo>
                  <a:lnTo>
                    <a:pt x="40358" y="7142"/>
                  </a:lnTo>
                  <a:cubicBezTo>
                    <a:pt x="40339" y="7123"/>
                    <a:pt x="40315" y="7114"/>
                    <a:pt x="40290" y="7114"/>
                  </a:cubicBezTo>
                  <a:close/>
                  <a:moveTo>
                    <a:pt x="6660" y="7142"/>
                  </a:moveTo>
                  <a:cubicBezTo>
                    <a:pt x="6635" y="7142"/>
                    <a:pt x="6609" y="7151"/>
                    <a:pt x="6590" y="7171"/>
                  </a:cubicBezTo>
                  <a:lnTo>
                    <a:pt x="6589" y="7172"/>
                  </a:lnTo>
                  <a:cubicBezTo>
                    <a:pt x="6550" y="7209"/>
                    <a:pt x="6551" y="7271"/>
                    <a:pt x="6589" y="7310"/>
                  </a:cubicBezTo>
                  <a:cubicBezTo>
                    <a:pt x="6607" y="7329"/>
                    <a:pt x="6633" y="7338"/>
                    <a:pt x="6657" y="7338"/>
                  </a:cubicBezTo>
                  <a:cubicBezTo>
                    <a:pt x="6683" y="7338"/>
                    <a:pt x="6708" y="7328"/>
                    <a:pt x="6729" y="7310"/>
                  </a:cubicBezTo>
                  <a:cubicBezTo>
                    <a:pt x="6768" y="7271"/>
                    <a:pt x="6768" y="7209"/>
                    <a:pt x="6729" y="7171"/>
                  </a:cubicBezTo>
                  <a:cubicBezTo>
                    <a:pt x="6710" y="7151"/>
                    <a:pt x="6685" y="7142"/>
                    <a:pt x="6660" y="7142"/>
                  </a:cubicBezTo>
                  <a:close/>
                  <a:moveTo>
                    <a:pt x="41339" y="8271"/>
                  </a:moveTo>
                  <a:cubicBezTo>
                    <a:pt x="41320" y="8271"/>
                    <a:pt x="41301" y="8276"/>
                    <a:pt x="41285" y="8287"/>
                  </a:cubicBezTo>
                  <a:cubicBezTo>
                    <a:pt x="41239" y="8317"/>
                    <a:pt x="41228" y="8379"/>
                    <a:pt x="41257" y="8423"/>
                  </a:cubicBezTo>
                  <a:cubicBezTo>
                    <a:pt x="41264" y="8434"/>
                    <a:pt x="41275" y="8446"/>
                    <a:pt x="41286" y="8452"/>
                  </a:cubicBezTo>
                  <a:cubicBezTo>
                    <a:pt x="41302" y="8464"/>
                    <a:pt x="41322" y="8469"/>
                    <a:pt x="41340" y="8469"/>
                  </a:cubicBezTo>
                  <a:cubicBezTo>
                    <a:pt x="41373" y="8469"/>
                    <a:pt x="41404" y="8454"/>
                    <a:pt x="41422" y="8424"/>
                  </a:cubicBezTo>
                  <a:cubicBezTo>
                    <a:pt x="41447" y="8386"/>
                    <a:pt x="41442" y="8336"/>
                    <a:pt x="41412" y="8304"/>
                  </a:cubicBezTo>
                  <a:cubicBezTo>
                    <a:pt x="41393" y="8282"/>
                    <a:pt x="41366" y="8271"/>
                    <a:pt x="41339" y="8271"/>
                  </a:cubicBezTo>
                  <a:close/>
                  <a:moveTo>
                    <a:pt x="5610" y="8301"/>
                  </a:moveTo>
                  <a:cubicBezTo>
                    <a:pt x="5591" y="8301"/>
                    <a:pt x="5572" y="8306"/>
                    <a:pt x="5556" y="8317"/>
                  </a:cubicBezTo>
                  <a:cubicBezTo>
                    <a:pt x="5545" y="8324"/>
                    <a:pt x="5533" y="8335"/>
                    <a:pt x="5526" y="8345"/>
                  </a:cubicBezTo>
                  <a:cubicBezTo>
                    <a:pt x="5497" y="8391"/>
                    <a:pt x="5509" y="8452"/>
                    <a:pt x="5554" y="8482"/>
                  </a:cubicBezTo>
                  <a:cubicBezTo>
                    <a:pt x="5571" y="8494"/>
                    <a:pt x="5591" y="8499"/>
                    <a:pt x="5608" y="8499"/>
                  </a:cubicBezTo>
                  <a:cubicBezTo>
                    <a:pt x="5635" y="8499"/>
                    <a:pt x="5663" y="8487"/>
                    <a:pt x="5682" y="8465"/>
                  </a:cubicBezTo>
                  <a:cubicBezTo>
                    <a:pt x="5712" y="8432"/>
                    <a:pt x="5717" y="8384"/>
                    <a:pt x="5691" y="8344"/>
                  </a:cubicBezTo>
                  <a:cubicBezTo>
                    <a:pt x="5673" y="8316"/>
                    <a:pt x="5641" y="8301"/>
                    <a:pt x="5610" y="8301"/>
                  </a:cubicBezTo>
                  <a:close/>
                  <a:moveTo>
                    <a:pt x="42311" y="9497"/>
                  </a:moveTo>
                  <a:cubicBezTo>
                    <a:pt x="42292" y="9497"/>
                    <a:pt x="42273" y="9502"/>
                    <a:pt x="42257" y="9512"/>
                  </a:cubicBezTo>
                  <a:cubicBezTo>
                    <a:pt x="42211" y="9542"/>
                    <a:pt x="42199" y="9604"/>
                    <a:pt x="42230" y="9649"/>
                  </a:cubicBezTo>
                  <a:cubicBezTo>
                    <a:pt x="42232" y="9654"/>
                    <a:pt x="42237" y="9661"/>
                    <a:pt x="42242" y="9666"/>
                  </a:cubicBezTo>
                  <a:cubicBezTo>
                    <a:pt x="42261" y="9685"/>
                    <a:pt x="42287" y="9694"/>
                    <a:pt x="42312" y="9694"/>
                  </a:cubicBezTo>
                  <a:cubicBezTo>
                    <a:pt x="42335" y="9694"/>
                    <a:pt x="42361" y="9686"/>
                    <a:pt x="42382" y="9666"/>
                  </a:cubicBezTo>
                  <a:cubicBezTo>
                    <a:pt x="42417" y="9631"/>
                    <a:pt x="42420" y="9575"/>
                    <a:pt x="42390" y="9536"/>
                  </a:cubicBezTo>
                  <a:cubicBezTo>
                    <a:pt x="42371" y="9510"/>
                    <a:pt x="42341" y="9497"/>
                    <a:pt x="42311" y="9497"/>
                  </a:cubicBezTo>
                  <a:close/>
                  <a:moveTo>
                    <a:pt x="4639" y="9529"/>
                  </a:moveTo>
                  <a:cubicBezTo>
                    <a:pt x="4614" y="9529"/>
                    <a:pt x="4589" y="9539"/>
                    <a:pt x="4570" y="9558"/>
                  </a:cubicBezTo>
                  <a:cubicBezTo>
                    <a:pt x="4566" y="9563"/>
                    <a:pt x="4561" y="9569"/>
                    <a:pt x="4557" y="9575"/>
                  </a:cubicBezTo>
                  <a:cubicBezTo>
                    <a:pt x="4528" y="9620"/>
                    <a:pt x="4534" y="9688"/>
                    <a:pt x="4579" y="9718"/>
                  </a:cubicBezTo>
                  <a:cubicBezTo>
                    <a:pt x="4597" y="9729"/>
                    <a:pt x="4618" y="9735"/>
                    <a:pt x="4638" y="9735"/>
                  </a:cubicBezTo>
                  <a:cubicBezTo>
                    <a:pt x="4666" y="9735"/>
                    <a:pt x="4691" y="9723"/>
                    <a:pt x="4709" y="9697"/>
                  </a:cubicBezTo>
                  <a:cubicBezTo>
                    <a:pt x="4747" y="9658"/>
                    <a:pt x="4747" y="9597"/>
                    <a:pt x="4709" y="9558"/>
                  </a:cubicBezTo>
                  <a:cubicBezTo>
                    <a:pt x="4689" y="9539"/>
                    <a:pt x="4664" y="9529"/>
                    <a:pt x="4639" y="9529"/>
                  </a:cubicBezTo>
                  <a:close/>
                  <a:moveTo>
                    <a:pt x="43196" y="10783"/>
                  </a:moveTo>
                  <a:cubicBezTo>
                    <a:pt x="43177" y="10783"/>
                    <a:pt x="43159" y="10788"/>
                    <a:pt x="43142" y="10799"/>
                  </a:cubicBezTo>
                  <a:cubicBezTo>
                    <a:pt x="43100" y="10828"/>
                    <a:pt x="43086" y="10885"/>
                    <a:pt x="43111" y="10928"/>
                  </a:cubicBezTo>
                  <a:cubicBezTo>
                    <a:pt x="43128" y="10961"/>
                    <a:pt x="43162" y="10980"/>
                    <a:pt x="43198" y="10980"/>
                  </a:cubicBezTo>
                  <a:cubicBezTo>
                    <a:pt x="43209" y="10980"/>
                    <a:pt x="43219" y="10979"/>
                    <a:pt x="43230" y="10975"/>
                  </a:cubicBezTo>
                  <a:cubicBezTo>
                    <a:pt x="43281" y="10957"/>
                    <a:pt x="43308" y="10902"/>
                    <a:pt x="43291" y="10850"/>
                  </a:cubicBezTo>
                  <a:cubicBezTo>
                    <a:pt x="43288" y="10843"/>
                    <a:pt x="43283" y="10834"/>
                    <a:pt x="43278" y="10827"/>
                  </a:cubicBezTo>
                  <a:cubicBezTo>
                    <a:pt x="43259" y="10798"/>
                    <a:pt x="43227" y="10783"/>
                    <a:pt x="43196" y="10783"/>
                  </a:cubicBezTo>
                  <a:close/>
                  <a:moveTo>
                    <a:pt x="3754" y="10817"/>
                  </a:moveTo>
                  <a:cubicBezTo>
                    <a:pt x="3718" y="10817"/>
                    <a:pt x="3685" y="10837"/>
                    <a:pt x="3668" y="10869"/>
                  </a:cubicBezTo>
                  <a:cubicBezTo>
                    <a:pt x="3643" y="10913"/>
                    <a:pt x="3656" y="10970"/>
                    <a:pt x="3699" y="10999"/>
                  </a:cubicBezTo>
                  <a:cubicBezTo>
                    <a:pt x="3715" y="11010"/>
                    <a:pt x="3735" y="11015"/>
                    <a:pt x="3753" y="11015"/>
                  </a:cubicBezTo>
                  <a:cubicBezTo>
                    <a:pt x="3784" y="11015"/>
                    <a:pt x="3815" y="11000"/>
                    <a:pt x="3835" y="10972"/>
                  </a:cubicBezTo>
                  <a:cubicBezTo>
                    <a:pt x="3840" y="10965"/>
                    <a:pt x="3845" y="10954"/>
                    <a:pt x="3847" y="10947"/>
                  </a:cubicBezTo>
                  <a:cubicBezTo>
                    <a:pt x="3865" y="10895"/>
                    <a:pt x="3838" y="10839"/>
                    <a:pt x="3786" y="10822"/>
                  </a:cubicBezTo>
                  <a:cubicBezTo>
                    <a:pt x="3775" y="10819"/>
                    <a:pt x="3765" y="10817"/>
                    <a:pt x="3754" y="10817"/>
                  </a:cubicBezTo>
                  <a:close/>
                  <a:moveTo>
                    <a:pt x="43996" y="12126"/>
                  </a:moveTo>
                  <a:cubicBezTo>
                    <a:pt x="43978" y="12126"/>
                    <a:pt x="43959" y="12131"/>
                    <a:pt x="43942" y="12142"/>
                  </a:cubicBezTo>
                  <a:cubicBezTo>
                    <a:pt x="43900" y="12171"/>
                    <a:pt x="43886" y="12228"/>
                    <a:pt x="43911" y="12272"/>
                  </a:cubicBezTo>
                  <a:cubicBezTo>
                    <a:pt x="43928" y="12305"/>
                    <a:pt x="43962" y="12323"/>
                    <a:pt x="43998" y="12323"/>
                  </a:cubicBezTo>
                  <a:cubicBezTo>
                    <a:pt x="44009" y="12323"/>
                    <a:pt x="44019" y="12321"/>
                    <a:pt x="44029" y="12318"/>
                  </a:cubicBezTo>
                  <a:cubicBezTo>
                    <a:pt x="44081" y="12301"/>
                    <a:pt x="44108" y="12246"/>
                    <a:pt x="44092" y="12194"/>
                  </a:cubicBezTo>
                  <a:cubicBezTo>
                    <a:pt x="44087" y="12187"/>
                    <a:pt x="44083" y="12177"/>
                    <a:pt x="44078" y="12170"/>
                  </a:cubicBezTo>
                  <a:cubicBezTo>
                    <a:pt x="44058" y="12141"/>
                    <a:pt x="44028" y="12126"/>
                    <a:pt x="43996" y="12126"/>
                  </a:cubicBezTo>
                  <a:close/>
                  <a:moveTo>
                    <a:pt x="2957" y="12163"/>
                  </a:moveTo>
                  <a:cubicBezTo>
                    <a:pt x="2921" y="12163"/>
                    <a:pt x="2887" y="12182"/>
                    <a:pt x="2870" y="12215"/>
                  </a:cubicBezTo>
                  <a:cubicBezTo>
                    <a:pt x="2845" y="12259"/>
                    <a:pt x="2859" y="12316"/>
                    <a:pt x="2901" y="12344"/>
                  </a:cubicBezTo>
                  <a:cubicBezTo>
                    <a:pt x="2918" y="12357"/>
                    <a:pt x="2937" y="12362"/>
                    <a:pt x="2956" y="12362"/>
                  </a:cubicBezTo>
                  <a:cubicBezTo>
                    <a:pt x="2987" y="12362"/>
                    <a:pt x="3018" y="12346"/>
                    <a:pt x="3037" y="12317"/>
                  </a:cubicBezTo>
                  <a:cubicBezTo>
                    <a:pt x="3042" y="12311"/>
                    <a:pt x="3047" y="12301"/>
                    <a:pt x="3050" y="12292"/>
                  </a:cubicBezTo>
                  <a:cubicBezTo>
                    <a:pt x="3067" y="12240"/>
                    <a:pt x="3040" y="12185"/>
                    <a:pt x="2988" y="12168"/>
                  </a:cubicBezTo>
                  <a:cubicBezTo>
                    <a:pt x="2978" y="12164"/>
                    <a:pt x="2967" y="12163"/>
                    <a:pt x="2957" y="12163"/>
                  </a:cubicBezTo>
                  <a:close/>
                  <a:moveTo>
                    <a:pt x="44705" y="13519"/>
                  </a:moveTo>
                  <a:cubicBezTo>
                    <a:pt x="44695" y="13519"/>
                    <a:pt x="44684" y="13520"/>
                    <a:pt x="44673" y="13524"/>
                  </a:cubicBezTo>
                  <a:cubicBezTo>
                    <a:pt x="44622" y="13541"/>
                    <a:pt x="44595" y="13596"/>
                    <a:pt x="44611" y="13648"/>
                  </a:cubicBezTo>
                  <a:cubicBezTo>
                    <a:pt x="44614" y="13655"/>
                    <a:pt x="44617" y="13665"/>
                    <a:pt x="44623" y="13672"/>
                  </a:cubicBezTo>
                  <a:cubicBezTo>
                    <a:pt x="44642" y="13701"/>
                    <a:pt x="44673" y="13717"/>
                    <a:pt x="44705" y="13717"/>
                  </a:cubicBezTo>
                  <a:cubicBezTo>
                    <a:pt x="44724" y="13717"/>
                    <a:pt x="44742" y="13711"/>
                    <a:pt x="44760" y="13700"/>
                  </a:cubicBezTo>
                  <a:cubicBezTo>
                    <a:pt x="44801" y="13672"/>
                    <a:pt x="44815" y="13619"/>
                    <a:pt x="44794" y="13577"/>
                  </a:cubicBezTo>
                  <a:cubicBezTo>
                    <a:pt x="44777" y="13541"/>
                    <a:pt x="44743" y="13519"/>
                    <a:pt x="44705" y="13519"/>
                  </a:cubicBezTo>
                  <a:close/>
                  <a:moveTo>
                    <a:pt x="2248" y="13560"/>
                  </a:moveTo>
                  <a:cubicBezTo>
                    <a:pt x="2217" y="13560"/>
                    <a:pt x="2186" y="13575"/>
                    <a:pt x="2168" y="13603"/>
                  </a:cubicBezTo>
                  <a:cubicBezTo>
                    <a:pt x="2164" y="13610"/>
                    <a:pt x="2158" y="13620"/>
                    <a:pt x="2155" y="13628"/>
                  </a:cubicBezTo>
                  <a:cubicBezTo>
                    <a:pt x="2139" y="13680"/>
                    <a:pt x="2166" y="13736"/>
                    <a:pt x="2217" y="13753"/>
                  </a:cubicBezTo>
                  <a:cubicBezTo>
                    <a:pt x="2228" y="13757"/>
                    <a:pt x="2238" y="13758"/>
                    <a:pt x="2249" y="13758"/>
                  </a:cubicBezTo>
                  <a:cubicBezTo>
                    <a:pt x="2288" y="13758"/>
                    <a:pt x="2323" y="13736"/>
                    <a:pt x="2339" y="13700"/>
                  </a:cubicBezTo>
                  <a:cubicBezTo>
                    <a:pt x="2358" y="13656"/>
                    <a:pt x="2344" y="13603"/>
                    <a:pt x="2304" y="13577"/>
                  </a:cubicBezTo>
                  <a:cubicBezTo>
                    <a:pt x="2286" y="13565"/>
                    <a:pt x="2267" y="13560"/>
                    <a:pt x="2248" y="13560"/>
                  </a:cubicBezTo>
                  <a:close/>
                  <a:moveTo>
                    <a:pt x="45322" y="14962"/>
                  </a:moveTo>
                  <a:cubicBezTo>
                    <a:pt x="45310" y="14962"/>
                    <a:pt x="45298" y="14964"/>
                    <a:pt x="45287" y="14968"/>
                  </a:cubicBezTo>
                  <a:cubicBezTo>
                    <a:pt x="45237" y="14984"/>
                    <a:pt x="45212" y="15046"/>
                    <a:pt x="45228" y="15098"/>
                  </a:cubicBezTo>
                  <a:cubicBezTo>
                    <a:pt x="45247" y="15134"/>
                    <a:pt x="45280" y="15153"/>
                    <a:pt x="45317" y="15153"/>
                  </a:cubicBezTo>
                  <a:cubicBezTo>
                    <a:pt x="45332" y="15153"/>
                    <a:pt x="45347" y="15149"/>
                    <a:pt x="45359" y="15143"/>
                  </a:cubicBezTo>
                  <a:cubicBezTo>
                    <a:pt x="45406" y="15119"/>
                    <a:pt x="45426" y="15063"/>
                    <a:pt x="45406" y="15016"/>
                  </a:cubicBezTo>
                  <a:cubicBezTo>
                    <a:pt x="45392" y="14981"/>
                    <a:pt x="45359" y="14962"/>
                    <a:pt x="45322" y="14962"/>
                  </a:cubicBezTo>
                  <a:close/>
                  <a:moveTo>
                    <a:pt x="1640" y="15003"/>
                  </a:moveTo>
                  <a:cubicBezTo>
                    <a:pt x="1605" y="15003"/>
                    <a:pt x="1570" y="15023"/>
                    <a:pt x="1553" y="15057"/>
                  </a:cubicBezTo>
                  <a:cubicBezTo>
                    <a:pt x="1549" y="15061"/>
                    <a:pt x="1547" y="15067"/>
                    <a:pt x="1546" y="15071"/>
                  </a:cubicBezTo>
                  <a:cubicBezTo>
                    <a:pt x="1530" y="15123"/>
                    <a:pt x="1554" y="15184"/>
                    <a:pt x="1605" y="15201"/>
                  </a:cubicBezTo>
                  <a:cubicBezTo>
                    <a:pt x="1616" y="15205"/>
                    <a:pt x="1628" y="15206"/>
                    <a:pt x="1640" y="15206"/>
                  </a:cubicBezTo>
                  <a:cubicBezTo>
                    <a:pt x="1678" y="15206"/>
                    <a:pt x="1713" y="15183"/>
                    <a:pt x="1728" y="15144"/>
                  </a:cubicBezTo>
                  <a:cubicBezTo>
                    <a:pt x="1751" y="15096"/>
                    <a:pt x="1732" y="15038"/>
                    <a:pt x="1683" y="15013"/>
                  </a:cubicBezTo>
                  <a:cubicBezTo>
                    <a:pt x="1669" y="15006"/>
                    <a:pt x="1655" y="15003"/>
                    <a:pt x="1640" y="15003"/>
                  </a:cubicBezTo>
                  <a:close/>
                  <a:moveTo>
                    <a:pt x="1127" y="16480"/>
                  </a:moveTo>
                  <a:cubicBezTo>
                    <a:pt x="1082" y="16480"/>
                    <a:pt x="1042" y="16510"/>
                    <a:pt x="1032" y="16555"/>
                  </a:cubicBezTo>
                  <a:lnTo>
                    <a:pt x="1222" y="16602"/>
                  </a:lnTo>
                  <a:cubicBezTo>
                    <a:pt x="1235" y="16550"/>
                    <a:pt x="1203" y="16498"/>
                    <a:pt x="1151" y="16483"/>
                  </a:cubicBezTo>
                  <a:cubicBezTo>
                    <a:pt x="1143" y="16481"/>
                    <a:pt x="1135" y="16480"/>
                    <a:pt x="1127" y="16480"/>
                  </a:cubicBezTo>
                  <a:close/>
                  <a:moveTo>
                    <a:pt x="45834" y="16431"/>
                  </a:moveTo>
                  <a:cubicBezTo>
                    <a:pt x="45825" y="16431"/>
                    <a:pt x="45815" y="16432"/>
                    <a:pt x="45805" y="16435"/>
                  </a:cubicBezTo>
                  <a:cubicBezTo>
                    <a:pt x="45755" y="16451"/>
                    <a:pt x="45725" y="16504"/>
                    <a:pt x="45738" y="16555"/>
                  </a:cubicBezTo>
                  <a:cubicBezTo>
                    <a:pt x="45748" y="16599"/>
                    <a:pt x="45789" y="16628"/>
                    <a:pt x="45833" y="16628"/>
                  </a:cubicBezTo>
                  <a:cubicBezTo>
                    <a:pt x="45840" y="16628"/>
                    <a:pt x="45849" y="16627"/>
                    <a:pt x="45857" y="16626"/>
                  </a:cubicBezTo>
                  <a:cubicBezTo>
                    <a:pt x="45909" y="16613"/>
                    <a:pt x="45942" y="16559"/>
                    <a:pt x="45929" y="16507"/>
                  </a:cubicBezTo>
                  <a:cubicBezTo>
                    <a:pt x="45929" y="16504"/>
                    <a:pt x="45928" y="16501"/>
                    <a:pt x="45927" y="16498"/>
                  </a:cubicBezTo>
                  <a:cubicBezTo>
                    <a:pt x="45912" y="16456"/>
                    <a:pt x="45875" y="16431"/>
                    <a:pt x="45834" y="16431"/>
                  </a:cubicBezTo>
                  <a:close/>
                  <a:moveTo>
                    <a:pt x="46246" y="17937"/>
                  </a:moveTo>
                  <a:cubicBezTo>
                    <a:pt x="46236" y="17937"/>
                    <a:pt x="46225" y="17938"/>
                    <a:pt x="46215" y="17941"/>
                  </a:cubicBezTo>
                  <a:cubicBezTo>
                    <a:pt x="46168" y="17957"/>
                    <a:pt x="46140" y="18007"/>
                    <a:pt x="46151" y="18055"/>
                  </a:cubicBezTo>
                  <a:cubicBezTo>
                    <a:pt x="46158" y="18100"/>
                    <a:pt x="46198" y="18135"/>
                    <a:pt x="46246" y="18135"/>
                  </a:cubicBezTo>
                  <a:cubicBezTo>
                    <a:pt x="46301" y="18135"/>
                    <a:pt x="46345" y="18093"/>
                    <a:pt x="46345" y="18037"/>
                  </a:cubicBezTo>
                  <a:cubicBezTo>
                    <a:pt x="46345" y="18027"/>
                    <a:pt x="46344" y="18014"/>
                    <a:pt x="46339" y="18004"/>
                  </a:cubicBezTo>
                  <a:cubicBezTo>
                    <a:pt x="46325" y="17962"/>
                    <a:pt x="46287" y="17937"/>
                    <a:pt x="46246" y="17937"/>
                  </a:cubicBezTo>
                  <a:close/>
                  <a:moveTo>
                    <a:pt x="715" y="17988"/>
                  </a:moveTo>
                  <a:cubicBezTo>
                    <a:pt x="667" y="17988"/>
                    <a:pt x="628" y="18023"/>
                    <a:pt x="619" y="18069"/>
                  </a:cubicBezTo>
                  <a:cubicBezTo>
                    <a:pt x="609" y="18117"/>
                    <a:pt x="636" y="18167"/>
                    <a:pt x="684" y="18182"/>
                  </a:cubicBezTo>
                  <a:cubicBezTo>
                    <a:pt x="695" y="18186"/>
                    <a:pt x="705" y="18187"/>
                    <a:pt x="715" y="18187"/>
                  </a:cubicBezTo>
                  <a:cubicBezTo>
                    <a:pt x="755" y="18187"/>
                    <a:pt x="794" y="18161"/>
                    <a:pt x="809" y="18120"/>
                  </a:cubicBezTo>
                  <a:cubicBezTo>
                    <a:pt x="811" y="18111"/>
                    <a:pt x="814" y="18097"/>
                    <a:pt x="814" y="18087"/>
                  </a:cubicBezTo>
                  <a:cubicBezTo>
                    <a:pt x="814" y="18033"/>
                    <a:pt x="769" y="17988"/>
                    <a:pt x="715" y="17988"/>
                  </a:cubicBezTo>
                  <a:close/>
                  <a:moveTo>
                    <a:pt x="46559" y="19470"/>
                  </a:moveTo>
                  <a:cubicBezTo>
                    <a:pt x="46549" y="19470"/>
                    <a:pt x="46538" y="19471"/>
                    <a:pt x="46528" y="19475"/>
                  </a:cubicBezTo>
                  <a:cubicBezTo>
                    <a:pt x="46481" y="19490"/>
                    <a:pt x="46452" y="19539"/>
                    <a:pt x="46463" y="19588"/>
                  </a:cubicBezTo>
                  <a:cubicBezTo>
                    <a:pt x="46471" y="19633"/>
                    <a:pt x="46511" y="19668"/>
                    <a:pt x="46559" y="19668"/>
                  </a:cubicBezTo>
                  <a:cubicBezTo>
                    <a:pt x="46613" y="19668"/>
                    <a:pt x="46658" y="19624"/>
                    <a:pt x="46658" y="19569"/>
                  </a:cubicBezTo>
                  <a:cubicBezTo>
                    <a:pt x="46658" y="19559"/>
                    <a:pt x="46656" y="19547"/>
                    <a:pt x="46653" y="19537"/>
                  </a:cubicBezTo>
                  <a:cubicBezTo>
                    <a:pt x="46638" y="19495"/>
                    <a:pt x="46600" y="19470"/>
                    <a:pt x="46559" y="19470"/>
                  </a:cubicBezTo>
                  <a:close/>
                  <a:moveTo>
                    <a:pt x="406" y="19521"/>
                  </a:moveTo>
                  <a:cubicBezTo>
                    <a:pt x="359" y="19521"/>
                    <a:pt x="318" y="19557"/>
                    <a:pt x="311" y="19602"/>
                  </a:cubicBezTo>
                  <a:cubicBezTo>
                    <a:pt x="301" y="19650"/>
                    <a:pt x="327" y="19699"/>
                    <a:pt x="375" y="19714"/>
                  </a:cubicBezTo>
                  <a:cubicBezTo>
                    <a:pt x="386" y="19718"/>
                    <a:pt x="396" y="19719"/>
                    <a:pt x="406" y="19719"/>
                  </a:cubicBezTo>
                  <a:cubicBezTo>
                    <a:pt x="447" y="19719"/>
                    <a:pt x="485" y="19694"/>
                    <a:pt x="500" y="19652"/>
                  </a:cubicBezTo>
                  <a:cubicBezTo>
                    <a:pt x="503" y="19643"/>
                    <a:pt x="505" y="19630"/>
                    <a:pt x="505" y="19620"/>
                  </a:cubicBezTo>
                  <a:cubicBezTo>
                    <a:pt x="505" y="19565"/>
                    <a:pt x="461" y="19521"/>
                    <a:pt x="406" y="19521"/>
                  </a:cubicBezTo>
                  <a:close/>
                  <a:moveTo>
                    <a:pt x="46769" y="21017"/>
                  </a:moveTo>
                  <a:cubicBezTo>
                    <a:pt x="46715" y="21017"/>
                    <a:pt x="46670" y="21062"/>
                    <a:pt x="46670" y="21117"/>
                  </a:cubicBezTo>
                  <a:cubicBezTo>
                    <a:pt x="46670" y="21124"/>
                    <a:pt x="46671" y="21134"/>
                    <a:pt x="46673" y="21143"/>
                  </a:cubicBezTo>
                  <a:cubicBezTo>
                    <a:pt x="46684" y="21186"/>
                    <a:pt x="46723" y="21216"/>
                    <a:pt x="46768" y="21216"/>
                  </a:cubicBezTo>
                  <a:cubicBezTo>
                    <a:pt x="46775" y="21216"/>
                    <a:pt x="46783" y="21216"/>
                    <a:pt x="46793" y="21213"/>
                  </a:cubicBezTo>
                  <a:cubicBezTo>
                    <a:pt x="46840" y="21202"/>
                    <a:pt x="46872" y="21155"/>
                    <a:pt x="46866" y="21107"/>
                  </a:cubicBezTo>
                  <a:cubicBezTo>
                    <a:pt x="46862" y="21057"/>
                    <a:pt x="46820" y="21017"/>
                    <a:pt x="46769" y="21017"/>
                  </a:cubicBezTo>
                  <a:close/>
                  <a:moveTo>
                    <a:pt x="199" y="21072"/>
                  </a:moveTo>
                  <a:cubicBezTo>
                    <a:pt x="155" y="21072"/>
                    <a:pt x="115" y="21101"/>
                    <a:pt x="104" y="21146"/>
                  </a:cubicBezTo>
                  <a:cubicBezTo>
                    <a:pt x="103" y="21154"/>
                    <a:pt x="101" y="21164"/>
                    <a:pt x="101" y="21172"/>
                  </a:cubicBezTo>
                  <a:cubicBezTo>
                    <a:pt x="101" y="21227"/>
                    <a:pt x="146" y="21270"/>
                    <a:pt x="200" y="21270"/>
                  </a:cubicBezTo>
                  <a:cubicBezTo>
                    <a:pt x="252" y="21270"/>
                    <a:pt x="293" y="21231"/>
                    <a:pt x="297" y="21181"/>
                  </a:cubicBezTo>
                  <a:cubicBezTo>
                    <a:pt x="303" y="21133"/>
                    <a:pt x="271" y="21087"/>
                    <a:pt x="224" y="21075"/>
                  </a:cubicBezTo>
                  <a:cubicBezTo>
                    <a:pt x="215" y="21073"/>
                    <a:pt x="207" y="21072"/>
                    <a:pt x="199" y="21072"/>
                  </a:cubicBezTo>
                  <a:close/>
                  <a:moveTo>
                    <a:pt x="46874" y="22579"/>
                  </a:moveTo>
                  <a:cubicBezTo>
                    <a:pt x="46820" y="22579"/>
                    <a:pt x="46775" y="22623"/>
                    <a:pt x="46775" y="22678"/>
                  </a:cubicBezTo>
                  <a:cubicBezTo>
                    <a:pt x="46775" y="22732"/>
                    <a:pt x="46820" y="22776"/>
                    <a:pt x="46874" y="22776"/>
                  </a:cubicBezTo>
                  <a:cubicBezTo>
                    <a:pt x="46928" y="22776"/>
                    <a:pt x="46971" y="22733"/>
                    <a:pt x="46972" y="22678"/>
                  </a:cubicBezTo>
                  <a:lnTo>
                    <a:pt x="46972" y="22676"/>
                  </a:lnTo>
                  <a:cubicBezTo>
                    <a:pt x="46972" y="22622"/>
                    <a:pt x="46929" y="22579"/>
                    <a:pt x="46874" y="22579"/>
                  </a:cubicBezTo>
                  <a:close/>
                  <a:moveTo>
                    <a:pt x="99" y="22632"/>
                  </a:moveTo>
                  <a:cubicBezTo>
                    <a:pt x="44" y="22632"/>
                    <a:pt x="1" y="22676"/>
                    <a:pt x="1" y="22731"/>
                  </a:cubicBezTo>
                  <a:lnTo>
                    <a:pt x="1" y="22732"/>
                  </a:lnTo>
                  <a:cubicBezTo>
                    <a:pt x="1" y="22787"/>
                    <a:pt x="44" y="22829"/>
                    <a:pt x="99" y="22829"/>
                  </a:cubicBezTo>
                  <a:cubicBezTo>
                    <a:pt x="152" y="22829"/>
                    <a:pt x="198" y="22785"/>
                    <a:pt x="198" y="22731"/>
                  </a:cubicBezTo>
                  <a:cubicBezTo>
                    <a:pt x="198" y="22676"/>
                    <a:pt x="153" y="22632"/>
                    <a:pt x="99" y="22632"/>
                  </a:cubicBezTo>
                  <a:close/>
                  <a:moveTo>
                    <a:pt x="46877" y="24143"/>
                  </a:moveTo>
                  <a:cubicBezTo>
                    <a:pt x="46822" y="24143"/>
                    <a:pt x="46778" y="24186"/>
                    <a:pt x="46778" y="24241"/>
                  </a:cubicBezTo>
                  <a:cubicBezTo>
                    <a:pt x="46778" y="24296"/>
                    <a:pt x="46822" y="24340"/>
                    <a:pt x="46877" y="24340"/>
                  </a:cubicBezTo>
                  <a:cubicBezTo>
                    <a:pt x="46930" y="24340"/>
                    <a:pt x="46974" y="24296"/>
                    <a:pt x="46975" y="24241"/>
                  </a:cubicBezTo>
                  <a:lnTo>
                    <a:pt x="46975" y="24240"/>
                  </a:lnTo>
                  <a:cubicBezTo>
                    <a:pt x="46975" y="24185"/>
                    <a:pt x="46931" y="24143"/>
                    <a:pt x="46877" y="24143"/>
                  </a:cubicBezTo>
                  <a:close/>
                  <a:moveTo>
                    <a:pt x="99" y="24195"/>
                  </a:moveTo>
                  <a:cubicBezTo>
                    <a:pt x="44" y="24195"/>
                    <a:pt x="1" y="24240"/>
                    <a:pt x="1" y="24294"/>
                  </a:cubicBezTo>
                  <a:lnTo>
                    <a:pt x="1" y="24296"/>
                  </a:lnTo>
                  <a:cubicBezTo>
                    <a:pt x="1" y="24350"/>
                    <a:pt x="44" y="24393"/>
                    <a:pt x="99" y="24393"/>
                  </a:cubicBezTo>
                  <a:cubicBezTo>
                    <a:pt x="153" y="24393"/>
                    <a:pt x="198" y="24349"/>
                    <a:pt x="198" y="24294"/>
                  </a:cubicBezTo>
                  <a:cubicBezTo>
                    <a:pt x="198" y="24240"/>
                    <a:pt x="153" y="24195"/>
                    <a:pt x="99" y="24195"/>
                  </a:cubicBezTo>
                  <a:close/>
                  <a:moveTo>
                    <a:pt x="46775" y="25702"/>
                  </a:moveTo>
                  <a:cubicBezTo>
                    <a:pt x="46725" y="25702"/>
                    <a:pt x="46684" y="25741"/>
                    <a:pt x="46679" y="25791"/>
                  </a:cubicBezTo>
                  <a:cubicBezTo>
                    <a:pt x="46673" y="25839"/>
                    <a:pt x="46705" y="25885"/>
                    <a:pt x="46752" y="25897"/>
                  </a:cubicBezTo>
                  <a:cubicBezTo>
                    <a:pt x="46759" y="25899"/>
                    <a:pt x="46768" y="25900"/>
                    <a:pt x="46775" y="25900"/>
                  </a:cubicBezTo>
                  <a:cubicBezTo>
                    <a:pt x="46820" y="25900"/>
                    <a:pt x="46860" y="25871"/>
                    <a:pt x="46872" y="25826"/>
                  </a:cubicBezTo>
                  <a:cubicBezTo>
                    <a:pt x="46873" y="25818"/>
                    <a:pt x="46874" y="25807"/>
                    <a:pt x="46874" y="25800"/>
                  </a:cubicBezTo>
                  <a:cubicBezTo>
                    <a:pt x="46874" y="25745"/>
                    <a:pt x="46830" y="25702"/>
                    <a:pt x="46775" y="25702"/>
                  </a:cubicBezTo>
                  <a:close/>
                  <a:moveTo>
                    <a:pt x="202" y="25754"/>
                  </a:moveTo>
                  <a:cubicBezTo>
                    <a:pt x="195" y="25754"/>
                    <a:pt x="187" y="25755"/>
                    <a:pt x="179" y="25757"/>
                  </a:cubicBezTo>
                  <a:cubicBezTo>
                    <a:pt x="131" y="25769"/>
                    <a:pt x="100" y="25816"/>
                    <a:pt x="106" y="25863"/>
                  </a:cubicBezTo>
                  <a:cubicBezTo>
                    <a:pt x="110" y="25914"/>
                    <a:pt x="152" y="25953"/>
                    <a:pt x="203" y="25953"/>
                  </a:cubicBezTo>
                  <a:cubicBezTo>
                    <a:pt x="257" y="25953"/>
                    <a:pt x="302" y="25910"/>
                    <a:pt x="302" y="25854"/>
                  </a:cubicBezTo>
                  <a:cubicBezTo>
                    <a:pt x="302" y="25847"/>
                    <a:pt x="301" y="25836"/>
                    <a:pt x="298" y="25828"/>
                  </a:cubicBezTo>
                  <a:cubicBezTo>
                    <a:pt x="288" y="25783"/>
                    <a:pt x="246" y="25754"/>
                    <a:pt x="202" y="25754"/>
                  </a:cubicBezTo>
                  <a:close/>
                  <a:moveTo>
                    <a:pt x="46572" y="27252"/>
                  </a:moveTo>
                  <a:cubicBezTo>
                    <a:pt x="46530" y="27252"/>
                    <a:pt x="46492" y="27279"/>
                    <a:pt x="46478" y="27320"/>
                  </a:cubicBezTo>
                  <a:cubicBezTo>
                    <a:pt x="46476" y="27328"/>
                    <a:pt x="46473" y="27342"/>
                    <a:pt x="46473" y="27352"/>
                  </a:cubicBezTo>
                  <a:cubicBezTo>
                    <a:pt x="46473" y="27406"/>
                    <a:pt x="46518" y="27451"/>
                    <a:pt x="46572" y="27451"/>
                  </a:cubicBezTo>
                  <a:cubicBezTo>
                    <a:pt x="46619" y="27451"/>
                    <a:pt x="46660" y="27415"/>
                    <a:pt x="46668" y="27370"/>
                  </a:cubicBezTo>
                  <a:cubicBezTo>
                    <a:pt x="46679" y="27322"/>
                    <a:pt x="46651" y="27273"/>
                    <a:pt x="46603" y="27258"/>
                  </a:cubicBezTo>
                  <a:cubicBezTo>
                    <a:pt x="46593" y="27254"/>
                    <a:pt x="46582" y="27252"/>
                    <a:pt x="46572" y="27252"/>
                  </a:cubicBezTo>
                  <a:close/>
                  <a:moveTo>
                    <a:pt x="410" y="27304"/>
                  </a:moveTo>
                  <a:cubicBezTo>
                    <a:pt x="356" y="27304"/>
                    <a:pt x="312" y="27348"/>
                    <a:pt x="312" y="27403"/>
                  </a:cubicBezTo>
                  <a:cubicBezTo>
                    <a:pt x="312" y="27413"/>
                    <a:pt x="313" y="27425"/>
                    <a:pt x="317" y="27435"/>
                  </a:cubicBezTo>
                  <a:cubicBezTo>
                    <a:pt x="332" y="27476"/>
                    <a:pt x="369" y="27502"/>
                    <a:pt x="410" y="27502"/>
                  </a:cubicBezTo>
                  <a:cubicBezTo>
                    <a:pt x="421" y="27502"/>
                    <a:pt x="431" y="27501"/>
                    <a:pt x="442" y="27497"/>
                  </a:cubicBezTo>
                  <a:cubicBezTo>
                    <a:pt x="488" y="27482"/>
                    <a:pt x="516" y="27432"/>
                    <a:pt x="506" y="27384"/>
                  </a:cubicBezTo>
                  <a:cubicBezTo>
                    <a:pt x="499" y="27338"/>
                    <a:pt x="458" y="27304"/>
                    <a:pt x="410" y="27304"/>
                  </a:cubicBezTo>
                  <a:close/>
                  <a:moveTo>
                    <a:pt x="46265" y="28785"/>
                  </a:moveTo>
                  <a:cubicBezTo>
                    <a:pt x="46223" y="28785"/>
                    <a:pt x="46185" y="28810"/>
                    <a:pt x="46171" y="28852"/>
                  </a:cubicBezTo>
                  <a:cubicBezTo>
                    <a:pt x="46168" y="28861"/>
                    <a:pt x="46166" y="28874"/>
                    <a:pt x="46166" y="28884"/>
                  </a:cubicBezTo>
                  <a:cubicBezTo>
                    <a:pt x="46166" y="28939"/>
                    <a:pt x="46210" y="28983"/>
                    <a:pt x="46265" y="28983"/>
                  </a:cubicBezTo>
                  <a:cubicBezTo>
                    <a:pt x="46312" y="28983"/>
                    <a:pt x="46353" y="28948"/>
                    <a:pt x="46360" y="28903"/>
                  </a:cubicBezTo>
                  <a:cubicBezTo>
                    <a:pt x="46371" y="28855"/>
                    <a:pt x="46344" y="28805"/>
                    <a:pt x="46296" y="28790"/>
                  </a:cubicBezTo>
                  <a:cubicBezTo>
                    <a:pt x="46285" y="28786"/>
                    <a:pt x="46275" y="28785"/>
                    <a:pt x="46265" y="28785"/>
                  </a:cubicBezTo>
                  <a:close/>
                  <a:moveTo>
                    <a:pt x="722" y="28836"/>
                  </a:moveTo>
                  <a:cubicBezTo>
                    <a:pt x="667" y="28836"/>
                    <a:pt x="623" y="28880"/>
                    <a:pt x="623" y="28935"/>
                  </a:cubicBezTo>
                  <a:cubicBezTo>
                    <a:pt x="623" y="28945"/>
                    <a:pt x="624" y="28957"/>
                    <a:pt x="628" y="28967"/>
                  </a:cubicBezTo>
                  <a:cubicBezTo>
                    <a:pt x="643" y="29009"/>
                    <a:pt x="680" y="29034"/>
                    <a:pt x="722" y="29034"/>
                  </a:cubicBezTo>
                  <a:cubicBezTo>
                    <a:pt x="732" y="29034"/>
                    <a:pt x="742" y="29033"/>
                    <a:pt x="753" y="29029"/>
                  </a:cubicBezTo>
                  <a:cubicBezTo>
                    <a:pt x="799" y="29014"/>
                    <a:pt x="827" y="28965"/>
                    <a:pt x="817" y="28917"/>
                  </a:cubicBezTo>
                  <a:cubicBezTo>
                    <a:pt x="810" y="28872"/>
                    <a:pt x="769" y="28836"/>
                    <a:pt x="722" y="28836"/>
                  </a:cubicBezTo>
                  <a:close/>
                  <a:moveTo>
                    <a:pt x="45762" y="30371"/>
                  </a:moveTo>
                  <a:lnTo>
                    <a:pt x="45762" y="30371"/>
                  </a:lnTo>
                  <a:cubicBezTo>
                    <a:pt x="45748" y="30423"/>
                    <a:pt x="45781" y="30476"/>
                    <a:pt x="45833" y="30490"/>
                  </a:cubicBezTo>
                  <a:cubicBezTo>
                    <a:pt x="45840" y="30491"/>
                    <a:pt x="45849" y="30492"/>
                    <a:pt x="45856" y="30492"/>
                  </a:cubicBezTo>
                  <a:cubicBezTo>
                    <a:pt x="45901" y="30492"/>
                    <a:pt x="45939" y="30463"/>
                    <a:pt x="45952" y="30418"/>
                  </a:cubicBezTo>
                  <a:lnTo>
                    <a:pt x="45762" y="30371"/>
                  </a:lnTo>
                  <a:close/>
                  <a:moveTo>
                    <a:pt x="1134" y="30344"/>
                  </a:moveTo>
                  <a:cubicBezTo>
                    <a:pt x="1126" y="30344"/>
                    <a:pt x="1119" y="30345"/>
                    <a:pt x="1111" y="30347"/>
                  </a:cubicBezTo>
                  <a:cubicBezTo>
                    <a:pt x="1057" y="30360"/>
                    <a:pt x="1026" y="30414"/>
                    <a:pt x="1039" y="30466"/>
                  </a:cubicBezTo>
                  <a:cubicBezTo>
                    <a:pt x="1039" y="30469"/>
                    <a:pt x="1040" y="30473"/>
                    <a:pt x="1042" y="30475"/>
                  </a:cubicBezTo>
                  <a:cubicBezTo>
                    <a:pt x="1055" y="30516"/>
                    <a:pt x="1092" y="30542"/>
                    <a:pt x="1133" y="30542"/>
                  </a:cubicBezTo>
                  <a:cubicBezTo>
                    <a:pt x="1143" y="30542"/>
                    <a:pt x="1152" y="30541"/>
                    <a:pt x="1163" y="30538"/>
                  </a:cubicBezTo>
                  <a:cubicBezTo>
                    <a:pt x="1213" y="30522"/>
                    <a:pt x="1242" y="30469"/>
                    <a:pt x="1230" y="30418"/>
                  </a:cubicBezTo>
                  <a:cubicBezTo>
                    <a:pt x="1218" y="30373"/>
                    <a:pt x="1178" y="30344"/>
                    <a:pt x="1134" y="30344"/>
                  </a:cubicBezTo>
                  <a:close/>
                  <a:moveTo>
                    <a:pt x="45345" y="31768"/>
                  </a:moveTo>
                  <a:cubicBezTo>
                    <a:pt x="45306" y="31768"/>
                    <a:pt x="45270" y="31790"/>
                    <a:pt x="45257" y="31830"/>
                  </a:cubicBezTo>
                  <a:cubicBezTo>
                    <a:pt x="45234" y="31879"/>
                    <a:pt x="45253" y="31937"/>
                    <a:pt x="45301" y="31962"/>
                  </a:cubicBezTo>
                  <a:cubicBezTo>
                    <a:pt x="45316" y="31968"/>
                    <a:pt x="45331" y="31972"/>
                    <a:pt x="45346" y="31972"/>
                  </a:cubicBezTo>
                  <a:cubicBezTo>
                    <a:pt x="45380" y="31972"/>
                    <a:pt x="45415" y="31952"/>
                    <a:pt x="45432" y="31917"/>
                  </a:cubicBezTo>
                  <a:cubicBezTo>
                    <a:pt x="45435" y="31913"/>
                    <a:pt x="45437" y="31907"/>
                    <a:pt x="45439" y="31903"/>
                  </a:cubicBezTo>
                  <a:cubicBezTo>
                    <a:pt x="45456" y="31851"/>
                    <a:pt x="45431" y="31791"/>
                    <a:pt x="45379" y="31773"/>
                  </a:cubicBezTo>
                  <a:cubicBezTo>
                    <a:pt x="45368" y="31769"/>
                    <a:pt x="45356" y="31768"/>
                    <a:pt x="45345" y="31768"/>
                  </a:cubicBezTo>
                  <a:close/>
                  <a:moveTo>
                    <a:pt x="1647" y="31822"/>
                  </a:moveTo>
                  <a:cubicBezTo>
                    <a:pt x="1628" y="31822"/>
                    <a:pt x="1609" y="31827"/>
                    <a:pt x="1593" y="31838"/>
                  </a:cubicBezTo>
                  <a:cubicBezTo>
                    <a:pt x="1552" y="31865"/>
                    <a:pt x="1537" y="31918"/>
                    <a:pt x="1558" y="31962"/>
                  </a:cubicBezTo>
                  <a:cubicBezTo>
                    <a:pt x="1573" y="31998"/>
                    <a:pt x="1610" y="32020"/>
                    <a:pt x="1647" y="32020"/>
                  </a:cubicBezTo>
                  <a:cubicBezTo>
                    <a:pt x="1657" y="32020"/>
                    <a:pt x="1668" y="32019"/>
                    <a:pt x="1678" y="32015"/>
                  </a:cubicBezTo>
                  <a:cubicBezTo>
                    <a:pt x="1730" y="31996"/>
                    <a:pt x="1758" y="31942"/>
                    <a:pt x="1740" y="31890"/>
                  </a:cubicBezTo>
                  <a:cubicBezTo>
                    <a:pt x="1738" y="31882"/>
                    <a:pt x="1734" y="31874"/>
                    <a:pt x="1729" y="31865"/>
                  </a:cubicBezTo>
                  <a:cubicBezTo>
                    <a:pt x="1710" y="31837"/>
                    <a:pt x="1679" y="31822"/>
                    <a:pt x="1647" y="31822"/>
                  </a:cubicBezTo>
                  <a:close/>
                  <a:moveTo>
                    <a:pt x="44737" y="33215"/>
                  </a:moveTo>
                  <a:cubicBezTo>
                    <a:pt x="44699" y="33215"/>
                    <a:pt x="44663" y="33238"/>
                    <a:pt x="44646" y="33274"/>
                  </a:cubicBezTo>
                  <a:cubicBezTo>
                    <a:pt x="44627" y="33318"/>
                    <a:pt x="44641" y="33369"/>
                    <a:pt x="44682" y="33396"/>
                  </a:cubicBezTo>
                  <a:cubicBezTo>
                    <a:pt x="44698" y="33409"/>
                    <a:pt x="44718" y="33414"/>
                    <a:pt x="44736" y="33414"/>
                  </a:cubicBezTo>
                  <a:cubicBezTo>
                    <a:pt x="44767" y="33414"/>
                    <a:pt x="44798" y="33399"/>
                    <a:pt x="44818" y="33369"/>
                  </a:cubicBezTo>
                  <a:cubicBezTo>
                    <a:pt x="44821" y="33363"/>
                    <a:pt x="44826" y="33353"/>
                    <a:pt x="44829" y="33345"/>
                  </a:cubicBezTo>
                  <a:cubicBezTo>
                    <a:pt x="44846" y="33293"/>
                    <a:pt x="44819" y="33238"/>
                    <a:pt x="44767" y="33220"/>
                  </a:cubicBezTo>
                  <a:cubicBezTo>
                    <a:pt x="44757" y="33217"/>
                    <a:pt x="44747" y="33215"/>
                    <a:pt x="44737" y="33215"/>
                  </a:cubicBezTo>
                  <a:close/>
                  <a:moveTo>
                    <a:pt x="2258" y="33258"/>
                  </a:moveTo>
                  <a:cubicBezTo>
                    <a:pt x="2239" y="33258"/>
                    <a:pt x="2220" y="33264"/>
                    <a:pt x="2204" y="33275"/>
                  </a:cubicBezTo>
                  <a:cubicBezTo>
                    <a:pt x="2162" y="33302"/>
                    <a:pt x="2149" y="33355"/>
                    <a:pt x="2169" y="33398"/>
                  </a:cubicBezTo>
                  <a:cubicBezTo>
                    <a:pt x="2184" y="33435"/>
                    <a:pt x="2221" y="33457"/>
                    <a:pt x="2258" y="33457"/>
                  </a:cubicBezTo>
                  <a:cubicBezTo>
                    <a:pt x="2268" y="33457"/>
                    <a:pt x="2279" y="33456"/>
                    <a:pt x="2289" y="33451"/>
                  </a:cubicBezTo>
                  <a:cubicBezTo>
                    <a:pt x="2341" y="33433"/>
                    <a:pt x="2368" y="33379"/>
                    <a:pt x="2351" y="33327"/>
                  </a:cubicBezTo>
                  <a:cubicBezTo>
                    <a:pt x="2349" y="33319"/>
                    <a:pt x="2345" y="33310"/>
                    <a:pt x="2340" y="33302"/>
                  </a:cubicBezTo>
                  <a:cubicBezTo>
                    <a:pt x="2321" y="33273"/>
                    <a:pt x="2290" y="33258"/>
                    <a:pt x="2258" y="33258"/>
                  </a:cubicBezTo>
                  <a:close/>
                  <a:moveTo>
                    <a:pt x="44032" y="34613"/>
                  </a:moveTo>
                  <a:cubicBezTo>
                    <a:pt x="44000" y="34613"/>
                    <a:pt x="43969" y="34629"/>
                    <a:pt x="43950" y="34657"/>
                  </a:cubicBezTo>
                  <a:cubicBezTo>
                    <a:pt x="43945" y="34664"/>
                    <a:pt x="43940" y="34674"/>
                    <a:pt x="43937" y="34682"/>
                  </a:cubicBezTo>
                  <a:cubicBezTo>
                    <a:pt x="43920" y="34733"/>
                    <a:pt x="43947" y="34789"/>
                    <a:pt x="43999" y="34806"/>
                  </a:cubicBezTo>
                  <a:cubicBezTo>
                    <a:pt x="44010" y="34810"/>
                    <a:pt x="44020" y="34811"/>
                    <a:pt x="44030" y="34811"/>
                  </a:cubicBezTo>
                  <a:cubicBezTo>
                    <a:pt x="44067" y="34811"/>
                    <a:pt x="44101" y="34792"/>
                    <a:pt x="44117" y="34759"/>
                  </a:cubicBezTo>
                  <a:cubicBezTo>
                    <a:pt x="44142" y="34716"/>
                    <a:pt x="44129" y="34659"/>
                    <a:pt x="44086" y="34630"/>
                  </a:cubicBezTo>
                  <a:cubicBezTo>
                    <a:pt x="44069" y="34619"/>
                    <a:pt x="44050" y="34613"/>
                    <a:pt x="44032" y="34613"/>
                  </a:cubicBezTo>
                  <a:close/>
                  <a:moveTo>
                    <a:pt x="2962" y="34652"/>
                  </a:moveTo>
                  <a:cubicBezTo>
                    <a:pt x="2952" y="34652"/>
                    <a:pt x="2941" y="34653"/>
                    <a:pt x="2931" y="34657"/>
                  </a:cubicBezTo>
                  <a:cubicBezTo>
                    <a:pt x="2879" y="34675"/>
                    <a:pt x="2852" y="34729"/>
                    <a:pt x="2869" y="34781"/>
                  </a:cubicBezTo>
                  <a:cubicBezTo>
                    <a:pt x="2873" y="34789"/>
                    <a:pt x="2876" y="34799"/>
                    <a:pt x="2881" y="34806"/>
                  </a:cubicBezTo>
                  <a:cubicBezTo>
                    <a:pt x="2901" y="34835"/>
                    <a:pt x="2932" y="34851"/>
                    <a:pt x="2963" y="34851"/>
                  </a:cubicBezTo>
                  <a:cubicBezTo>
                    <a:pt x="2983" y="34851"/>
                    <a:pt x="3001" y="34843"/>
                    <a:pt x="3018" y="34833"/>
                  </a:cubicBezTo>
                  <a:cubicBezTo>
                    <a:pt x="3061" y="34805"/>
                    <a:pt x="3073" y="34748"/>
                    <a:pt x="3049" y="34703"/>
                  </a:cubicBezTo>
                  <a:cubicBezTo>
                    <a:pt x="3032" y="34671"/>
                    <a:pt x="2998" y="34652"/>
                    <a:pt x="2962" y="34652"/>
                  </a:cubicBezTo>
                  <a:close/>
                  <a:moveTo>
                    <a:pt x="43235" y="35960"/>
                  </a:moveTo>
                  <a:cubicBezTo>
                    <a:pt x="43204" y="35960"/>
                    <a:pt x="43173" y="35976"/>
                    <a:pt x="43154" y="36004"/>
                  </a:cubicBezTo>
                  <a:cubicBezTo>
                    <a:pt x="43149" y="36010"/>
                    <a:pt x="43143" y="36021"/>
                    <a:pt x="43141" y="36029"/>
                  </a:cubicBezTo>
                  <a:cubicBezTo>
                    <a:pt x="43124" y="36081"/>
                    <a:pt x="43152" y="36137"/>
                    <a:pt x="43204" y="36154"/>
                  </a:cubicBezTo>
                  <a:cubicBezTo>
                    <a:pt x="43214" y="36158"/>
                    <a:pt x="43224" y="36159"/>
                    <a:pt x="43235" y="36159"/>
                  </a:cubicBezTo>
                  <a:cubicBezTo>
                    <a:pt x="43271" y="36159"/>
                    <a:pt x="43304" y="36139"/>
                    <a:pt x="43321" y="36107"/>
                  </a:cubicBezTo>
                  <a:cubicBezTo>
                    <a:pt x="43346" y="36062"/>
                    <a:pt x="43333" y="36005"/>
                    <a:pt x="43290" y="35977"/>
                  </a:cubicBezTo>
                  <a:cubicBezTo>
                    <a:pt x="43273" y="35966"/>
                    <a:pt x="43254" y="35960"/>
                    <a:pt x="43235" y="35960"/>
                  </a:cubicBezTo>
                  <a:close/>
                  <a:moveTo>
                    <a:pt x="3761" y="35995"/>
                  </a:moveTo>
                  <a:cubicBezTo>
                    <a:pt x="3751" y="35995"/>
                    <a:pt x="3740" y="35997"/>
                    <a:pt x="3730" y="36000"/>
                  </a:cubicBezTo>
                  <a:cubicBezTo>
                    <a:pt x="3678" y="36019"/>
                    <a:pt x="3651" y="36073"/>
                    <a:pt x="3668" y="36124"/>
                  </a:cubicBezTo>
                  <a:cubicBezTo>
                    <a:pt x="3672" y="36133"/>
                    <a:pt x="3675" y="36142"/>
                    <a:pt x="3680" y="36149"/>
                  </a:cubicBezTo>
                  <a:cubicBezTo>
                    <a:pt x="3700" y="36178"/>
                    <a:pt x="3731" y="36194"/>
                    <a:pt x="3762" y="36194"/>
                  </a:cubicBezTo>
                  <a:cubicBezTo>
                    <a:pt x="3781" y="36194"/>
                    <a:pt x="3799" y="36187"/>
                    <a:pt x="3817" y="36176"/>
                  </a:cubicBezTo>
                  <a:cubicBezTo>
                    <a:pt x="3860" y="36148"/>
                    <a:pt x="3872" y="36091"/>
                    <a:pt x="3848" y="36047"/>
                  </a:cubicBezTo>
                  <a:cubicBezTo>
                    <a:pt x="3830" y="36015"/>
                    <a:pt x="3797" y="35995"/>
                    <a:pt x="3761" y="35995"/>
                  </a:cubicBezTo>
                  <a:close/>
                  <a:moveTo>
                    <a:pt x="42353" y="37241"/>
                  </a:moveTo>
                  <a:cubicBezTo>
                    <a:pt x="42325" y="37241"/>
                    <a:pt x="42299" y="37254"/>
                    <a:pt x="42281" y="37281"/>
                  </a:cubicBezTo>
                  <a:cubicBezTo>
                    <a:pt x="42242" y="37321"/>
                    <a:pt x="42242" y="37381"/>
                    <a:pt x="42281" y="37420"/>
                  </a:cubicBezTo>
                  <a:cubicBezTo>
                    <a:pt x="42299" y="37440"/>
                    <a:pt x="42325" y="37449"/>
                    <a:pt x="42350" y="37449"/>
                  </a:cubicBezTo>
                  <a:cubicBezTo>
                    <a:pt x="42375" y="37449"/>
                    <a:pt x="42401" y="37439"/>
                    <a:pt x="42421" y="37420"/>
                  </a:cubicBezTo>
                  <a:cubicBezTo>
                    <a:pt x="42426" y="37415"/>
                    <a:pt x="42431" y="37409"/>
                    <a:pt x="42434" y="37404"/>
                  </a:cubicBezTo>
                  <a:cubicBezTo>
                    <a:pt x="42464" y="37358"/>
                    <a:pt x="42458" y="37290"/>
                    <a:pt x="42412" y="37260"/>
                  </a:cubicBezTo>
                  <a:cubicBezTo>
                    <a:pt x="42393" y="37248"/>
                    <a:pt x="42373" y="37241"/>
                    <a:pt x="42353" y="37241"/>
                  </a:cubicBezTo>
                  <a:close/>
                  <a:moveTo>
                    <a:pt x="4647" y="37283"/>
                  </a:moveTo>
                  <a:cubicBezTo>
                    <a:pt x="4622" y="37283"/>
                    <a:pt x="4597" y="37293"/>
                    <a:pt x="4577" y="37312"/>
                  </a:cubicBezTo>
                  <a:cubicBezTo>
                    <a:pt x="4543" y="37347"/>
                    <a:pt x="4540" y="37404"/>
                    <a:pt x="4570" y="37442"/>
                  </a:cubicBezTo>
                  <a:cubicBezTo>
                    <a:pt x="4588" y="37467"/>
                    <a:pt x="4618" y="37481"/>
                    <a:pt x="4648" y="37481"/>
                  </a:cubicBezTo>
                  <a:cubicBezTo>
                    <a:pt x="4666" y="37481"/>
                    <a:pt x="4685" y="37475"/>
                    <a:pt x="4702" y="37466"/>
                  </a:cubicBezTo>
                  <a:cubicBezTo>
                    <a:pt x="4747" y="37436"/>
                    <a:pt x="4759" y="37374"/>
                    <a:pt x="4730" y="37329"/>
                  </a:cubicBezTo>
                  <a:cubicBezTo>
                    <a:pt x="4727" y="37325"/>
                    <a:pt x="4722" y="37317"/>
                    <a:pt x="4716" y="37312"/>
                  </a:cubicBezTo>
                  <a:cubicBezTo>
                    <a:pt x="4697" y="37293"/>
                    <a:pt x="4672" y="37283"/>
                    <a:pt x="4647" y="37283"/>
                  </a:cubicBezTo>
                  <a:close/>
                  <a:moveTo>
                    <a:pt x="41382" y="38478"/>
                  </a:moveTo>
                  <a:cubicBezTo>
                    <a:pt x="41355" y="38478"/>
                    <a:pt x="41328" y="38490"/>
                    <a:pt x="41308" y="38512"/>
                  </a:cubicBezTo>
                  <a:cubicBezTo>
                    <a:pt x="41279" y="38545"/>
                    <a:pt x="41274" y="38595"/>
                    <a:pt x="41300" y="38633"/>
                  </a:cubicBezTo>
                  <a:cubicBezTo>
                    <a:pt x="41319" y="38661"/>
                    <a:pt x="41350" y="38676"/>
                    <a:pt x="41381" y="38676"/>
                  </a:cubicBezTo>
                  <a:cubicBezTo>
                    <a:pt x="41401" y="38676"/>
                    <a:pt x="41419" y="38671"/>
                    <a:pt x="41436" y="38660"/>
                  </a:cubicBezTo>
                  <a:cubicBezTo>
                    <a:pt x="41446" y="38653"/>
                    <a:pt x="41458" y="38642"/>
                    <a:pt x="41464" y="38632"/>
                  </a:cubicBezTo>
                  <a:cubicBezTo>
                    <a:pt x="41494" y="38586"/>
                    <a:pt x="41483" y="38525"/>
                    <a:pt x="41437" y="38495"/>
                  </a:cubicBezTo>
                  <a:cubicBezTo>
                    <a:pt x="41420" y="38484"/>
                    <a:pt x="41401" y="38478"/>
                    <a:pt x="41382" y="38478"/>
                  </a:cubicBezTo>
                  <a:close/>
                  <a:moveTo>
                    <a:pt x="5616" y="38508"/>
                  </a:moveTo>
                  <a:cubicBezTo>
                    <a:pt x="5584" y="38508"/>
                    <a:pt x="5553" y="38524"/>
                    <a:pt x="5535" y="38552"/>
                  </a:cubicBezTo>
                  <a:cubicBezTo>
                    <a:pt x="5509" y="38591"/>
                    <a:pt x="5514" y="38640"/>
                    <a:pt x="5544" y="38673"/>
                  </a:cubicBezTo>
                  <a:cubicBezTo>
                    <a:pt x="5563" y="38695"/>
                    <a:pt x="5591" y="38706"/>
                    <a:pt x="5618" y="38706"/>
                  </a:cubicBezTo>
                  <a:cubicBezTo>
                    <a:pt x="5635" y="38706"/>
                    <a:pt x="5655" y="38701"/>
                    <a:pt x="5672" y="38690"/>
                  </a:cubicBezTo>
                  <a:cubicBezTo>
                    <a:pt x="5717" y="38660"/>
                    <a:pt x="5729" y="38598"/>
                    <a:pt x="5700" y="38554"/>
                  </a:cubicBezTo>
                  <a:cubicBezTo>
                    <a:pt x="5691" y="38544"/>
                    <a:pt x="5681" y="38531"/>
                    <a:pt x="5671" y="38525"/>
                  </a:cubicBezTo>
                  <a:cubicBezTo>
                    <a:pt x="5654" y="38514"/>
                    <a:pt x="5635" y="38508"/>
                    <a:pt x="5616" y="38508"/>
                  </a:cubicBezTo>
                  <a:close/>
                  <a:moveTo>
                    <a:pt x="40336" y="39642"/>
                  </a:moveTo>
                  <a:cubicBezTo>
                    <a:pt x="40310" y="39642"/>
                    <a:pt x="40285" y="39652"/>
                    <a:pt x="40265" y="39671"/>
                  </a:cubicBezTo>
                  <a:cubicBezTo>
                    <a:pt x="40227" y="39710"/>
                    <a:pt x="40227" y="39771"/>
                    <a:pt x="40265" y="39810"/>
                  </a:cubicBezTo>
                  <a:cubicBezTo>
                    <a:pt x="40284" y="39830"/>
                    <a:pt x="40310" y="39838"/>
                    <a:pt x="40333" y="39838"/>
                  </a:cubicBezTo>
                  <a:cubicBezTo>
                    <a:pt x="40359" y="39838"/>
                    <a:pt x="40384" y="39830"/>
                    <a:pt x="40404" y="39810"/>
                  </a:cubicBezTo>
                  <a:lnTo>
                    <a:pt x="40405" y="39809"/>
                  </a:lnTo>
                  <a:cubicBezTo>
                    <a:pt x="40444" y="39770"/>
                    <a:pt x="40442" y="39708"/>
                    <a:pt x="40405" y="39670"/>
                  </a:cubicBezTo>
                  <a:cubicBezTo>
                    <a:pt x="40386" y="39651"/>
                    <a:pt x="40361" y="39642"/>
                    <a:pt x="40336" y="39642"/>
                  </a:cubicBezTo>
                  <a:close/>
                  <a:moveTo>
                    <a:pt x="6665" y="39668"/>
                  </a:moveTo>
                  <a:cubicBezTo>
                    <a:pt x="6640" y="39668"/>
                    <a:pt x="6615" y="39678"/>
                    <a:pt x="6595" y="39697"/>
                  </a:cubicBezTo>
                  <a:cubicBezTo>
                    <a:pt x="6557" y="39736"/>
                    <a:pt x="6557" y="39797"/>
                    <a:pt x="6595" y="39836"/>
                  </a:cubicBezTo>
                  <a:lnTo>
                    <a:pt x="6597" y="39837"/>
                  </a:lnTo>
                  <a:cubicBezTo>
                    <a:pt x="6616" y="39857"/>
                    <a:pt x="6641" y="39866"/>
                    <a:pt x="6665" y="39866"/>
                  </a:cubicBezTo>
                  <a:cubicBezTo>
                    <a:pt x="6690" y="39866"/>
                    <a:pt x="6716" y="39856"/>
                    <a:pt x="6735" y="39837"/>
                  </a:cubicBezTo>
                  <a:cubicBezTo>
                    <a:pt x="6773" y="39798"/>
                    <a:pt x="6773" y="39736"/>
                    <a:pt x="6734" y="39697"/>
                  </a:cubicBezTo>
                  <a:cubicBezTo>
                    <a:pt x="6715" y="39678"/>
                    <a:pt x="6690" y="39668"/>
                    <a:pt x="6665" y="39668"/>
                  </a:cubicBezTo>
                  <a:close/>
                  <a:moveTo>
                    <a:pt x="39213" y="40730"/>
                  </a:moveTo>
                  <a:cubicBezTo>
                    <a:pt x="39195" y="40730"/>
                    <a:pt x="39176" y="40735"/>
                    <a:pt x="39159" y="40746"/>
                  </a:cubicBezTo>
                  <a:cubicBezTo>
                    <a:pt x="39149" y="40753"/>
                    <a:pt x="39137" y="40764"/>
                    <a:pt x="39130" y="40775"/>
                  </a:cubicBezTo>
                  <a:cubicBezTo>
                    <a:pt x="39101" y="40820"/>
                    <a:pt x="39112" y="40881"/>
                    <a:pt x="39158" y="40911"/>
                  </a:cubicBezTo>
                  <a:cubicBezTo>
                    <a:pt x="39175" y="40922"/>
                    <a:pt x="39194" y="40927"/>
                    <a:pt x="39212" y="40927"/>
                  </a:cubicBezTo>
                  <a:cubicBezTo>
                    <a:pt x="39237" y="40927"/>
                    <a:pt x="39260" y="40919"/>
                    <a:pt x="39278" y="40901"/>
                  </a:cubicBezTo>
                  <a:cubicBezTo>
                    <a:pt x="39315" y="40869"/>
                    <a:pt x="39322" y="40815"/>
                    <a:pt x="39295" y="40774"/>
                  </a:cubicBezTo>
                  <a:cubicBezTo>
                    <a:pt x="39276" y="40745"/>
                    <a:pt x="39245" y="40730"/>
                    <a:pt x="39213" y="40730"/>
                  </a:cubicBezTo>
                  <a:close/>
                  <a:moveTo>
                    <a:pt x="7789" y="40756"/>
                  </a:moveTo>
                  <a:cubicBezTo>
                    <a:pt x="7770" y="40756"/>
                    <a:pt x="7750" y="40761"/>
                    <a:pt x="7734" y="40772"/>
                  </a:cubicBezTo>
                  <a:cubicBezTo>
                    <a:pt x="7688" y="40802"/>
                    <a:pt x="7677" y="40863"/>
                    <a:pt x="7707" y="40909"/>
                  </a:cubicBezTo>
                  <a:cubicBezTo>
                    <a:pt x="7713" y="40919"/>
                    <a:pt x="7725" y="40930"/>
                    <a:pt x="7735" y="40937"/>
                  </a:cubicBezTo>
                  <a:cubicBezTo>
                    <a:pt x="7752" y="40948"/>
                    <a:pt x="7771" y="40953"/>
                    <a:pt x="7790" y="40953"/>
                  </a:cubicBezTo>
                  <a:cubicBezTo>
                    <a:pt x="7822" y="40953"/>
                    <a:pt x="7853" y="40938"/>
                    <a:pt x="7871" y="40910"/>
                  </a:cubicBezTo>
                  <a:cubicBezTo>
                    <a:pt x="7898" y="40868"/>
                    <a:pt x="7891" y="40813"/>
                    <a:pt x="7854" y="40781"/>
                  </a:cubicBezTo>
                  <a:cubicBezTo>
                    <a:pt x="7836" y="40764"/>
                    <a:pt x="7813" y="40756"/>
                    <a:pt x="7789" y="40756"/>
                  </a:cubicBezTo>
                  <a:close/>
                  <a:moveTo>
                    <a:pt x="38024" y="41742"/>
                  </a:moveTo>
                  <a:cubicBezTo>
                    <a:pt x="38005" y="41742"/>
                    <a:pt x="37985" y="41748"/>
                    <a:pt x="37968" y="41759"/>
                  </a:cubicBezTo>
                  <a:cubicBezTo>
                    <a:pt x="37963" y="41761"/>
                    <a:pt x="37957" y="41766"/>
                    <a:pt x="37952" y="41772"/>
                  </a:cubicBezTo>
                  <a:cubicBezTo>
                    <a:pt x="37913" y="41811"/>
                    <a:pt x="37913" y="41871"/>
                    <a:pt x="37952" y="41911"/>
                  </a:cubicBezTo>
                  <a:cubicBezTo>
                    <a:pt x="37970" y="41930"/>
                    <a:pt x="37996" y="41939"/>
                    <a:pt x="38020" y="41939"/>
                  </a:cubicBezTo>
                  <a:cubicBezTo>
                    <a:pt x="38041" y="41939"/>
                    <a:pt x="38064" y="41932"/>
                    <a:pt x="38081" y="41919"/>
                  </a:cubicBezTo>
                  <a:cubicBezTo>
                    <a:pt x="38123" y="41889"/>
                    <a:pt x="38133" y="41830"/>
                    <a:pt x="38105" y="41786"/>
                  </a:cubicBezTo>
                  <a:cubicBezTo>
                    <a:pt x="38086" y="41758"/>
                    <a:pt x="38055" y="41742"/>
                    <a:pt x="38024" y="41742"/>
                  </a:cubicBezTo>
                  <a:close/>
                  <a:moveTo>
                    <a:pt x="8982" y="41766"/>
                  </a:moveTo>
                  <a:cubicBezTo>
                    <a:pt x="8957" y="41766"/>
                    <a:pt x="8932" y="41776"/>
                    <a:pt x="8912" y="41795"/>
                  </a:cubicBezTo>
                  <a:cubicBezTo>
                    <a:pt x="8874" y="41834"/>
                    <a:pt x="8874" y="41895"/>
                    <a:pt x="8912" y="41933"/>
                  </a:cubicBezTo>
                  <a:cubicBezTo>
                    <a:pt x="8917" y="41938"/>
                    <a:pt x="8924" y="41943"/>
                    <a:pt x="8929" y="41947"/>
                  </a:cubicBezTo>
                  <a:cubicBezTo>
                    <a:pt x="8948" y="41958"/>
                    <a:pt x="8969" y="41965"/>
                    <a:pt x="8991" y="41965"/>
                  </a:cubicBezTo>
                  <a:cubicBezTo>
                    <a:pt x="9022" y="41965"/>
                    <a:pt x="9053" y="41952"/>
                    <a:pt x="9072" y="41926"/>
                  </a:cubicBezTo>
                  <a:cubicBezTo>
                    <a:pt x="9102" y="41881"/>
                    <a:pt x="9097" y="41825"/>
                    <a:pt x="9051" y="41795"/>
                  </a:cubicBezTo>
                  <a:cubicBezTo>
                    <a:pt x="9032" y="41776"/>
                    <a:pt x="9007" y="41766"/>
                    <a:pt x="8982" y="41766"/>
                  </a:cubicBezTo>
                  <a:close/>
                  <a:moveTo>
                    <a:pt x="36767" y="42673"/>
                  </a:moveTo>
                  <a:cubicBezTo>
                    <a:pt x="36749" y="42673"/>
                    <a:pt x="36729" y="42678"/>
                    <a:pt x="36712" y="42690"/>
                  </a:cubicBezTo>
                  <a:cubicBezTo>
                    <a:pt x="36707" y="42693"/>
                    <a:pt x="36701" y="42697"/>
                    <a:pt x="36696" y="42702"/>
                  </a:cubicBezTo>
                  <a:cubicBezTo>
                    <a:pt x="36656" y="42741"/>
                    <a:pt x="36656" y="42803"/>
                    <a:pt x="36696" y="42841"/>
                  </a:cubicBezTo>
                  <a:cubicBezTo>
                    <a:pt x="36713" y="42861"/>
                    <a:pt x="36739" y="42870"/>
                    <a:pt x="36764" y="42870"/>
                  </a:cubicBezTo>
                  <a:cubicBezTo>
                    <a:pt x="36786" y="42870"/>
                    <a:pt x="36807" y="42862"/>
                    <a:pt x="36825" y="42850"/>
                  </a:cubicBezTo>
                  <a:cubicBezTo>
                    <a:pt x="36867" y="42819"/>
                    <a:pt x="36877" y="42761"/>
                    <a:pt x="36848" y="42717"/>
                  </a:cubicBezTo>
                  <a:cubicBezTo>
                    <a:pt x="36830" y="42688"/>
                    <a:pt x="36799" y="42673"/>
                    <a:pt x="36767" y="42673"/>
                  </a:cubicBezTo>
                  <a:close/>
                  <a:moveTo>
                    <a:pt x="10241" y="42695"/>
                  </a:moveTo>
                  <a:cubicBezTo>
                    <a:pt x="10216" y="42695"/>
                    <a:pt x="10191" y="42705"/>
                    <a:pt x="10172" y="42725"/>
                  </a:cubicBezTo>
                  <a:cubicBezTo>
                    <a:pt x="10132" y="42763"/>
                    <a:pt x="10132" y="42824"/>
                    <a:pt x="10172" y="42864"/>
                  </a:cubicBezTo>
                  <a:cubicBezTo>
                    <a:pt x="10177" y="42867"/>
                    <a:pt x="10183" y="42872"/>
                    <a:pt x="10188" y="42876"/>
                  </a:cubicBezTo>
                  <a:cubicBezTo>
                    <a:pt x="10207" y="42888"/>
                    <a:pt x="10229" y="42895"/>
                    <a:pt x="10250" y="42895"/>
                  </a:cubicBezTo>
                  <a:cubicBezTo>
                    <a:pt x="10282" y="42895"/>
                    <a:pt x="10313" y="42880"/>
                    <a:pt x="10331" y="42856"/>
                  </a:cubicBezTo>
                  <a:cubicBezTo>
                    <a:pt x="10360" y="42810"/>
                    <a:pt x="10355" y="42754"/>
                    <a:pt x="10311" y="42725"/>
                  </a:cubicBezTo>
                  <a:cubicBezTo>
                    <a:pt x="10291" y="42705"/>
                    <a:pt x="10266" y="42695"/>
                    <a:pt x="10241" y="42695"/>
                  </a:cubicBezTo>
                  <a:close/>
                  <a:moveTo>
                    <a:pt x="35450" y="43516"/>
                  </a:moveTo>
                  <a:cubicBezTo>
                    <a:pt x="35434" y="43516"/>
                    <a:pt x="35418" y="43520"/>
                    <a:pt x="35403" y="43529"/>
                  </a:cubicBezTo>
                  <a:cubicBezTo>
                    <a:pt x="35361" y="43551"/>
                    <a:pt x="35340" y="43600"/>
                    <a:pt x="35355" y="43647"/>
                  </a:cubicBezTo>
                  <a:cubicBezTo>
                    <a:pt x="35370" y="43689"/>
                    <a:pt x="35407" y="43714"/>
                    <a:pt x="35450" y="43714"/>
                  </a:cubicBezTo>
                  <a:cubicBezTo>
                    <a:pt x="35460" y="43714"/>
                    <a:pt x="35470" y="43712"/>
                    <a:pt x="35481" y="43708"/>
                  </a:cubicBezTo>
                  <a:cubicBezTo>
                    <a:pt x="35488" y="43705"/>
                    <a:pt x="35497" y="43701"/>
                    <a:pt x="35505" y="43696"/>
                  </a:cubicBezTo>
                  <a:cubicBezTo>
                    <a:pt x="35550" y="43666"/>
                    <a:pt x="35562" y="43605"/>
                    <a:pt x="35533" y="43560"/>
                  </a:cubicBezTo>
                  <a:cubicBezTo>
                    <a:pt x="35513" y="43532"/>
                    <a:pt x="35482" y="43516"/>
                    <a:pt x="35450" y="43516"/>
                  </a:cubicBezTo>
                  <a:close/>
                  <a:moveTo>
                    <a:pt x="11558" y="43536"/>
                  </a:moveTo>
                  <a:cubicBezTo>
                    <a:pt x="11517" y="43536"/>
                    <a:pt x="11478" y="43562"/>
                    <a:pt x="11465" y="43603"/>
                  </a:cubicBezTo>
                  <a:cubicBezTo>
                    <a:pt x="11450" y="43650"/>
                    <a:pt x="11470" y="43700"/>
                    <a:pt x="11512" y="43722"/>
                  </a:cubicBezTo>
                  <a:cubicBezTo>
                    <a:pt x="11527" y="43731"/>
                    <a:pt x="11543" y="43735"/>
                    <a:pt x="11561" y="43735"/>
                  </a:cubicBezTo>
                  <a:cubicBezTo>
                    <a:pt x="11593" y="43735"/>
                    <a:pt x="11624" y="43720"/>
                    <a:pt x="11641" y="43691"/>
                  </a:cubicBezTo>
                  <a:cubicBezTo>
                    <a:pt x="11671" y="43645"/>
                    <a:pt x="11660" y="43585"/>
                    <a:pt x="11614" y="43555"/>
                  </a:cubicBezTo>
                  <a:cubicBezTo>
                    <a:pt x="11608" y="43550"/>
                    <a:pt x="11598" y="43544"/>
                    <a:pt x="11590" y="43541"/>
                  </a:cubicBezTo>
                  <a:cubicBezTo>
                    <a:pt x="11579" y="43538"/>
                    <a:pt x="11569" y="43536"/>
                    <a:pt x="11558" y="43536"/>
                  </a:cubicBezTo>
                  <a:close/>
                  <a:moveTo>
                    <a:pt x="34083" y="44271"/>
                  </a:moveTo>
                  <a:cubicBezTo>
                    <a:pt x="34067" y="44271"/>
                    <a:pt x="34050" y="44275"/>
                    <a:pt x="34035" y="44283"/>
                  </a:cubicBezTo>
                  <a:cubicBezTo>
                    <a:pt x="33993" y="44306"/>
                    <a:pt x="33973" y="44355"/>
                    <a:pt x="33988" y="44401"/>
                  </a:cubicBezTo>
                  <a:cubicBezTo>
                    <a:pt x="34003" y="44443"/>
                    <a:pt x="34040" y="44469"/>
                    <a:pt x="34082" y="44469"/>
                  </a:cubicBezTo>
                  <a:cubicBezTo>
                    <a:pt x="34092" y="44469"/>
                    <a:pt x="34102" y="44467"/>
                    <a:pt x="34113" y="44463"/>
                  </a:cubicBezTo>
                  <a:cubicBezTo>
                    <a:pt x="34120" y="44459"/>
                    <a:pt x="34129" y="44456"/>
                    <a:pt x="34136" y="44451"/>
                  </a:cubicBezTo>
                  <a:cubicBezTo>
                    <a:pt x="34182" y="44421"/>
                    <a:pt x="34194" y="44360"/>
                    <a:pt x="34164" y="44314"/>
                  </a:cubicBezTo>
                  <a:cubicBezTo>
                    <a:pt x="34145" y="44286"/>
                    <a:pt x="34115" y="44271"/>
                    <a:pt x="34083" y="44271"/>
                  </a:cubicBezTo>
                  <a:close/>
                  <a:moveTo>
                    <a:pt x="12930" y="44290"/>
                  </a:moveTo>
                  <a:cubicBezTo>
                    <a:pt x="12889" y="44290"/>
                    <a:pt x="12851" y="44316"/>
                    <a:pt x="12837" y="44358"/>
                  </a:cubicBezTo>
                  <a:cubicBezTo>
                    <a:pt x="12822" y="44404"/>
                    <a:pt x="12843" y="44453"/>
                    <a:pt x="12884" y="44475"/>
                  </a:cubicBezTo>
                  <a:cubicBezTo>
                    <a:pt x="12900" y="44484"/>
                    <a:pt x="12915" y="44488"/>
                    <a:pt x="12932" y="44488"/>
                  </a:cubicBezTo>
                  <a:cubicBezTo>
                    <a:pt x="12964" y="44488"/>
                    <a:pt x="12994" y="44474"/>
                    <a:pt x="13014" y="44444"/>
                  </a:cubicBezTo>
                  <a:cubicBezTo>
                    <a:pt x="13044" y="44399"/>
                    <a:pt x="13031" y="44338"/>
                    <a:pt x="12987" y="44308"/>
                  </a:cubicBezTo>
                  <a:cubicBezTo>
                    <a:pt x="12980" y="44303"/>
                    <a:pt x="12969" y="44297"/>
                    <a:pt x="12962" y="44295"/>
                  </a:cubicBezTo>
                  <a:cubicBezTo>
                    <a:pt x="12951" y="44292"/>
                    <a:pt x="12941" y="44290"/>
                    <a:pt x="12930" y="44290"/>
                  </a:cubicBezTo>
                  <a:close/>
                  <a:moveTo>
                    <a:pt x="32668" y="44932"/>
                  </a:moveTo>
                  <a:cubicBezTo>
                    <a:pt x="32657" y="44932"/>
                    <a:pt x="32647" y="44933"/>
                    <a:pt x="32637" y="44936"/>
                  </a:cubicBezTo>
                  <a:cubicBezTo>
                    <a:pt x="32629" y="44940"/>
                    <a:pt x="32620" y="44944"/>
                    <a:pt x="32613" y="44949"/>
                  </a:cubicBezTo>
                  <a:cubicBezTo>
                    <a:pt x="32567" y="44978"/>
                    <a:pt x="32556" y="45039"/>
                    <a:pt x="32585" y="45085"/>
                  </a:cubicBezTo>
                  <a:cubicBezTo>
                    <a:pt x="32604" y="45113"/>
                    <a:pt x="32636" y="45128"/>
                    <a:pt x="32667" y="45128"/>
                  </a:cubicBezTo>
                  <a:cubicBezTo>
                    <a:pt x="32681" y="45128"/>
                    <a:pt x="32696" y="45126"/>
                    <a:pt x="32708" y="45120"/>
                  </a:cubicBezTo>
                  <a:cubicBezTo>
                    <a:pt x="32754" y="45100"/>
                    <a:pt x="32777" y="45047"/>
                    <a:pt x="32761" y="44999"/>
                  </a:cubicBezTo>
                  <a:cubicBezTo>
                    <a:pt x="32747" y="44957"/>
                    <a:pt x="32709" y="44932"/>
                    <a:pt x="32668" y="44932"/>
                  </a:cubicBezTo>
                  <a:close/>
                  <a:moveTo>
                    <a:pt x="14351" y="44951"/>
                  </a:moveTo>
                  <a:cubicBezTo>
                    <a:pt x="14319" y="44951"/>
                    <a:pt x="14288" y="44967"/>
                    <a:pt x="14269" y="44996"/>
                  </a:cubicBezTo>
                  <a:cubicBezTo>
                    <a:pt x="14239" y="45040"/>
                    <a:pt x="14250" y="45101"/>
                    <a:pt x="14296" y="45131"/>
                  </a:cubicBezTo>
                  <a:cubicBezTo>
                    <a:pt x="14302" y="45136"/>
                    <a:pt x="14312" y="45141"/>
                    <a:pt x="14321" y="45143"/>
                  </a:cubicBezTo>
                  <a:cubicBezTo>
                    <a:pt x="14331" y="45147"/>
                    <a:pt x="14342" y="45148"/>
                    <a:pt x="14352" y="45148"/>
                  </a:cubicBezTo>
                  <a:cubicBezTo>
                    <a:pt x="14392" y="45148"/>
                    <a:pt x="14431" y="45122"/>
                    <a:pt x="14445" y="45081"/>
                  </a:cubicBezTo>
                  <a:cubicBezTo>
                    <a:pt x="14462" y="45033"/>
                    <a:pt x="14437" y="44981"/>
                    <a:pt x="14392" y="44960"/>
                  </a:cubicBezTo>
                  <a:cubicBezTo>
                    <a:pt x="14379" y="44954"/>
                    <a:pt x="14365" y="44951"/>
                    <a:pt x="14351" y="44951"/>
                  </a:cubicBezTo>
                  <a:close/>
                  <a:moveTo>
                    <a:pt x="31213" y="45496"/>
                  </a:moveTo>
                  <a:cubicBezTo>
                    <a:pt x="31205" y="45496"/>
                    <a:pt x="31197" y="45498"/>
                    <a:pt x="31188" y="45500"/>
                  </a:cubicBezTo>
                  <a:cubicBezTo>
                    <a:pt x="31136" y="45512"/>
                    <a:pt x="31104" y="45567"/>
                    <a:pt x="31117" y="45619"/>
                  </a:cubicBezTo>
                  <a:cubicBezTo>
                    <a:pt x="31127" y="45663"/>
                    <a:pt x="31168" y="45693"/>
                    <a:pt x="31212" y="45693"/>
                  </a:cubicBezTo>
                  <a:cubicBezTo>
                    <a:pt x="31220" y="45693"/>
                    <a:pt x="31228" y="45693"/>
                    <a:pt x="31236" y="45691"/>
                  </a:cubicBezTo>
                  <a:cubicBezTo>
                    <a:pt x="31239" y="45691"/>
                    <a:pt x="31243" y="45688"/>
                    <a:pt x="31246" y="45687"/>
                  </a:cubicBezTo>
                  <a:cubicBezTo>
                    <a:pt x="31296" y="45671"/>
                    <a:pt x="31322" y="45618"/>
                    <a:pt x="31308" y="45567"/>
                  </a:cubicBezTo>
                  <a:cubicBezTo>
                    <a:pt x="31295" y="45525"/>
                    <a:pt x="31256" y="45496"/>
                    <a:pt x="31213" y="45496"/>
                  </a:cubicBezTo>
                  <a:close/>
                  <a:moveTo>
                    <a:pt x="15812" y="45514"/>
                  </a:moveTo>
                  <a:cubicBezTo>
                    <a:pt x="15767" y="45514"/>
                    <a:pt x="15727" y="45543"/>
                    <a:pt x="15716" y="45588"/>
                  </a:cubicBezTo>
                  <a:cubicBezTo>
                    <a:pt x="15702" y="45641"/>
                    <a:pt x="15736" y="45694"/>
                    <a:pt x="15788" y="45707"/>
                  </a:cubicBezTo>
                  <a:lnTo>
                    <a:pt x="15835" y="45516"/>
                  </a:lnTo>
                  <a:cubicBezTo>
                    <a:pt x="15827" y="45514"/>
                    <a:pt x="15820" y="45514"/>
                    <a:pt x="15812" y="45514"/>
                  </a:cubicBezTo>
                  <a:close/>
                  <a:moveTo>
                    <a:pt x="29721" y="45963"/>
                  </a:moveTo>
                  <a:cubicBezTo>
                    <a:pt x="29713" y="45963"/>
                    <a:pt x="29704" y="45964"/>
                    <a:pt x="29696" y="45966"/>
                  </a:cubicBezTo>
                  <a:cubicBezTo>
                    <a:pt x="29643" y="45979"/>
                    <a:pt x="29612" y="46034"/>
                    <a:pt x="29625" y="46086"/>
                  </a:cubicBezTo>
                  <a:cubicBezTo>
                    <a:pt x="29636" y="46129"/>
                    <a:pt x="29675" y="46159"/>
                    <a:pt x="29720" y="46159"/>
                  </a:cubicBezTo>
                  <a:cubicBezTo>
                    <a:pt x="29727" y="46159"/>
                    <a:pt x="29735" y="46158"/>
                    <a:pt x="29745" y="46157"/>
                  </a:cubicBezTo>
                  <a:cubicBezTo>
                    <a:pt x="29747" y="46157"/>
                    <a:pt x="29751" y="46155"/>
                    <a:pt x="29753" y="46154"/>
                  </a:cubicBezTo>
                  <a:cubicBezTo>
                    <a:pt x="29804" y="46138"/>
                    <a:pt x="29830" y="46085"/>
                    <a:pt x="29815" y="46034"/>
                  </a:cubicBezTo>
                  <a:cubicBezTo>
                    <a:pt x="29802" y="45991"/>
                    <a:pt x="29763" y="45963"/>
                    <a:pt x="29721" y="45963"/>
                  </a:cubicBezTo>
                  <a:close/>
                  <a:moveTo>
                    <a:pt x="17306" y="45976"/>
                  </a:moveTo>
                  <a:cubicBezTo>
                    <a:pt x="17261" y="45976"/>
                    <a:pt x="17220" y="46005"/>
                    <a:pt x="17210" y="46051"/>
                  </a:cubicBezTo>
                  <a:cubicBezTo>
                    <a:pt x="17196" y="46103"/>
                    <a:pt x="17227" y="46157"/>
                    <a:pt x="17281" y="46170"/>
                  </a:cubicBezTo>
                  <a:lnTo>
                    <a:pt x="17329" y="45979"/>
                  </a:lnTo>
                  <a:cubicBezTo>
                    <a:pt x="17321" y="45977"/>
                    <a:pt x="17313" y="45976"/>
                    <a:pt x="17306" y="45976"/>
                  </a:cubicBezTo>
                  <a:close/>
                  <a:moveTo>
                    <a:pt x="28200" y="46327"/>
                  </a:moveTo>
                  <a:cubicBezTo>
                    <a:pt x="28194" y="46327"/>
                    <a:pt x="28187" y="46328"/>
                    <a:pt x="28180" y="46330"/>
                  </a:cubicBezTo>
                  <a:cubicBezTo>
                    <a:pt x="28135" y="46337"/>
                    <a:pt x="28100" y="46377"/>
                    <a:pt x="28100" y="46425"/>
                  </a:cubicBezTo>
                  <a:cubicBezTo>
                    <a:pt x="28100" y="46480"/>
                    <a:pt x="28144" y="46524"/>
                    <a:pt x="28199" y="46524"/>
                  </a:cubicBezTo>
                  <a:cubicBezTo>
                    <a:pt x="28209" y="46524"/>
                    <a:pt x="28222" y="46521"/>
                    <a:pt x="28231" y="46518"/>
                  </a:cubicBezTo>
                  <a:cubicBezTo>
                    <a:pt x="28283" y="46501"/>
                    <a:pt x="28310" y="46446"/>
                    <a:pt x="28293" y="46394"/>
                  </a:cubicBezTo>
                  <a:cubicBezTo>
                    <a:pt x="28280" y="46354"/>
                    <a:pt x="28241" y="46327"/>
                    <a:pt x="28200" y="46327"/>
                  </a:cubicBezTo>
                  <a:close/>
                  <a:moveTo>
                    <a:pt x="18829" y="46340"/>
                  </a:moveTo>
                  <a:cubicBezTo>
                    <a:pt x="18777" y="46340"/>
                    <a:pt x="18726" y="46382"/>
                    <a:pt x="18726" y="46437"/>
                  </a:cubicBezTo>
                  <a:cubicBezTo>
                    <a:pt x="18726" y="46485"/>
                    <a:pt x="18762" y="46524"/>
                    <a:pt x="18807" y="46533"/>
                  </a:cubicBezTo>
                  <a:cubicBezTo>
                    <a:pt x="18813" y="46534"/>
                    <a:pt x="18820" y="46534"/>
                    <a:pt x="18827" y="46534"/>
                  </a:cubicBezTo>
                  <a:cubicBezTo>
                    <a:pt x="18868" y="46534"/>
                    <a:pt x="18907" y="46508"/>
                    <a:pt x="18919" y="46469"/>
                  </a:cubicBezTo>
                  <a:cubicBezTo>
                    <a:pt x="18937" y="46417"/>
                    <a:pt x="18910" y="46361"/>
                    <a:pt x="18858" y="46344"/>
                  </a:cubicBezTo>
                  <a:cubicBezTo>
                    <a:pt x="18848" y="46341"/>
                    <a:pt x="18839" y="46340"/>
                    <a:pt x="18829" y="46340"/>
                  </a:cubicBezTo>
                  <a:close/>
                  <a:moveTo>
                    <a:pt x="26656" y="46590"/>
                  </a:moveTo>
                  <a:cubicBezTo>
                    <a:pt x="26649" y="46590"/>
                    <a:pt x="26642" y="46590"/>
                    <a:pt x="26635" y="46592"/>
                  </a:cubicBezTo>
                  <a:cubicBezTo>
                    <a:pt x="26583" y="46605"/>
                    <a:pt x="26551" y="46660"/>
                    <a:pt x="26563" y="46712"/>
                  </a:cubicBezTo>
                  <a:cubicBezTo>
                    <a:pt x="26573" y="46756"/>
                    <a:pt x="26614" y="46786"/>
                    <a:pt x="26659" y="46786"/>
                  </a:cubicBezTo>
                  <a:cubicBezTo>
                    <a:pt x="26661" y="46786"/>
                    <a:pt x="26665" y="46786"/>
                    <a:pt x="26670" y="46784"/>
                  </a:cubicBezTo>
                  <a:cubicBezTo>
                    <a:pt x="26719" y="46781"/>
                    <a:pt x="26758" y="46737"/>
                    <a:pt x="26758" y="46687"/>
                  </a:cubicBezTo>
                  <a:cubicBezTo>
                    <a:pt x="26758" y="46632"/>
                    <a:pt x="26709" y="46590"/>
                    <a:pt x="26656" y="46590"/>
                  </a:cubicBezTo>
                  <a:close/>
                  <a:moveTo>
                    <a:pt x="20369" y="46596"/>
                  </a:moveTo>
                  <a:cubicBezTo>
                    <a:pt x="20323" y="46596"/>
                    <a:pt x="20284" y="46625"/>
                    <a:pt x="20272" y="46670"/>
                  </a:cubicBezTo>
                  <a:cubicBezTo>
                    <a:pt x="20259" y="46724"/>
                    <a:pt x="20290" y="46777"/>
                    <a:pt x="20343" y="46790"/>
                  </a:cubicBezTo>
                  <a:cubicBezTo>
                    <a:pt x="20352" y="46791"/>
                    <a:pt x="20362" y="46792"/>
                    <a:pt x="20369" y="46792"/>
                  </a:cubicBezTo>
                  <a:cubicBezTo>
                    <a:pt x="20422" y="46792"/>
                    <a:pt x="20467" y="46749"/>
                    <a:pt x="20467" y="46694"/>
                  </a:cubicBezTo>
                  <a:cubicBezTo>
                    <a:pt x="20467" y="46643"/>
                    <a:pt x="20427" y="46601"/>
                    <a:pt x="20379" y="46596"/>
                  </a:cubicBezTo>
                  <a:cubicBezTo>
                    <a:pt x="20376" y="46596"/>
                    <a:pt x="20372" y="46596"/>
                    <a:pt x="20369" y="46596"/>
                  </a:cubicBezTo>
                  <a:close/>
                  <a:moveTo>
                    <a:pt x="25101" y="46748"/>
                  </a:moveTo>
                  <a:cubicBezTo>
                    <a:pt x="25094" y="46748"/>
                    <a:pt x="25086" y="46749"/>
                    <a:pt x="25079" y="46751"/>
                  </a:cubicBezTo>
                  <a:cubicBezTo>
                    <a:pt x="25026" y="46764"/>
                    <a:pt x="24995" y="46818"/>
                    <a:pt x="25007" y="46870"/>
                  </a:cubicBezTo>
                  <a:cubicBezTo>
                    <a:pt x="25018" y="46915"/>
                    <a:pt x="25058" y="46944"/>
                    <a:pt x="25103" y="46944"/>
                  </a:cubicBezTo>
                  <a:cubicBezTo>
                    <a:pt x="25106" y="46944"/>
                    <a:pt x="25110" y="46944"/>
                    <a:pt x="25114" y="46943"/>
                  </a:cubicBezTo>
                  <a:cubicBezTo>
                    <a:pt x="25163" y="46938"/>
                    <a:pt x="25202" y="46896"/>
                    <a:pt x="25202" y="46845"/>
                  </a:cubicBezTo>
                  <a:cubicBezTo>
                    <a:pt x="25203" y="46791"/>
                    <a:pt x="25154" y="46748"/>
                    <a:pt x="25101" y="46748"/>
                  </a:cubicBezTo>
                  <a:close/>
                  <a:moveTo>
                    <a:pt x="21923" y="46750"/>
                  </a:moveTo>
                  <a:cubicBezTo>
                    <a:pt x="21877" y="46750"/>
                    <a:pt x="21837" y="46780"/>
                    <a:pt x="21827" y="46824"/>
                  </a:cubicBezTo>
                  <a:cubicBezTo>
                    <a:pt x="21814" y="46877"/>
                    <a:pt x="21845" y="46931"/>
                    <a:pt x="21898" y="46944"/>
                  </a:cubicBezTo>
                  <a:cubicBezTo>
                    <a:pt x="21906" y="46946"/>
                    <a:pt x="21916" y="46947"/>
                    <a:pt x="21924" y="46947"/>
                  </a:cubicBezTo>
                  <a:cubicBezTo>
                    <a:pt x="21978" y="46947"/>
                    <a:pt x="22023" y="46904"/>
                    <a:pt x="22022" y="46848"/>
                  </a:cubicBezTo>
                  <a:cubicBezTo>
                    <a:pt x="22022" y="46797"/>
                    <a:pt x="21982" y="46756"/>
                    <a:pt x="21934" y="46751"/>
                  </a:cubicBezTo>
                  <a:cubicBezTo>
                    <a:pt x="21930" y="46750"/>
                    <a:pt x="21926" y="46750"/>
                    <a:pt x="21923" y="46750"/>
                  </a:cubicBezTo>
                  <a:close/>
                  <a:moveTo>
                    <a:pt x="23537" y="46802"/>
                  </a:moveTo>
                  <a:cubicBezTo>
                    <a:pt x="23528" y="46802"/>
                    <a:pt x="23520" y="46803"/>
                    <a:pt x="23511" y="46806"/>
                  </a:cubicBezTo>
                  <a:cubicBezTo>
                    <a:pt x="23503" y="46803"/>
                    <a:pt x="23495" y="46802"/>
                    <a:pt x="23487" y="46802"/>
                  </a:cubicBezTo>
                  <a:cubicBezTo>
                    <a:pt x="23436" y="46802"/>
                    <a:pt x="23387" y="46846"/>
                    <a:pt x="23387" y="46900"/>
                  </a:cubicBezTo>
                  <a:cubicBezTo>
                    <a:pt x="23387" y="46954"/>
                    <a:pt x="23430" y="46999"/>
                    <a:pt x="23485" y="46999"/>
                  </a:cubicBezTo>
                  <a:lnTo>
                    <a:pt x="23486" y="46999"/>
                  </a:lnTo>
                  <a:cubicBezTo>
                    <a:pt x="23497" y="46999"/>
                    <a:pt x="23505" y="46998"/>
                    <a:pt x="23513" y="46994"/>
                  </a:cubicBezTo>
                  <a:cubicBezTo>
                    <a:pt x="23522" y="46998"/>
                    <a:pt x="23530" y="46999"/>
                    <a:pt x="23539" y="46999"/>
                  </a:cubicBezTo>
                  <a:lnTo>
                    <a:pt x="23541" y="46999"/>
                  </a:lnTo>
                  <a:cubicBezTo>
                    <a:pt x="23595" y="46999"/>
                    <a:pt x="23638" y="46954"/>
                    <a:pt x="23638" y="46900"/>
                  </a:cubicBezTo>
                  <a:cubicBezTo>
                    <a:pt x="23638" y="46844"/>
                    <a:pt x="23588" y="46802"/>
                    <a:pt x="23537" y="468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3"/>
            <p:cNvSpPr/>
            <p:nvPr/>
          </p:nvSpPr>
          <p:spPr>
            <a:xfrm>
              <a:off x="5446100" y="3835163"/>
              <a:ext cx="1087125" cy="1086975"/>
            </a:xfrm>
            <a:custGeom>
              <a:avLst/>
              <a:gdLst/>
              <a:ahLst/>
              <a:cxnLst/>
              <a:rect l="l" t="t" r="r" b="b"/>
              <a:pathLst>
                <a:path w="43485" h="43479" extrusionOk="0">
                  <a:moveTo>
                    <a:pt x="22498" y="1"/>
                  </a:moveTo>
                  <a:cubicBezTo>
                    <a:pt x="22432" y="1"/>
                    <a:pt x="22376" y="53"/>
                    <a:pt x="22373" y="119"/>
                  </a:cubicBezTo>
                  <a:cubicBezTo>
                    <a:pt x="22370" y="187"/>
                    <a:pt x="22423" y="245"/>
                    <a:pt x="22492" y="246"/>
                  </a:cubicBezTo>
                  <a:lnTo>
                    <a:pt x="22496" y="246"/>
                  </a:lnTo>
                  <a:cubicBezTo>
                    <a:pt x="22561" y="246"/>
                    <a:pt x="22615" y="193"/>
                    <a:pt x="22618" y="128"/>
                  </a:cubicBezTo>
                  <a:cubicBezTo>
                    <a:pt x="22621" y="61"/>
                    <a:pt x="22566" y="4"/>
                    <a:pt x="22500" y="1"/>
                  </a:cubicBezTo>
                  <a:cubicBezTo>
                    <a:pt x="22499" y="1"/>
                    <a:pt x="22498" y="1"/>
                    <a:pt x="22498" y="1"/>
                  </a:cubicBezTo>
                  <a:close/>
                  <a:moveTo>
                    <a:pt x="20937" y="4"/>
                  </a:moveTo>
                  <a:cubicBezTo>
                    <a:pt x="20935" y="4"/>
                    <a:pt x="20933" y="4"/>
                    <a:pt x="20931" y="4"/>
                  </a:cubicBezTo>
                  <a:cubicBezTo>
                    <a:pt x="20862" y="5"/>
                    <a:pt x="20809" y="62"/>
                    <a:pt x="20813" y="130"/>
                  </a:cubicBezTo>
                  <a:cubicBezTo>
                    <a:pt x="20815" y="196"/>
                    <a:pt x="20870" y="249"/>
                    <a:pt x="20934" y="249"/>
                  </a:cubicBezTo>
                  <a:lnTo>
                    <a:pt x="20939" y="249"/>
                  </a:lnTo>
                  <a:cubicBezTo>
                    <a:pt x="21007" y="245"/>
                    <a:pt x="21059" y="191"/>
                    <a:pt x="21058" y="121"/>
                  </a:cubicBezTo>
                  <a:cubicBezTo>
                    <a:pt x="21054" y="56"/>
                    <a:pt x="21000" y="4"/>
                    <a:pt x="20937" y="4"/>
                  </a:cubicBezTo>
                  <a:close/>
                  <a:moveTo>
                    <a:pt x="24053" y="110"/>
                  </a:moveTo>
                  <a:cubicBezTo>
                    <a:pt x="23992" y="110"/>
                    <a:pt x="23939" y="157"/>
                    <a:pt x="23932" y="219"/>
                  </a:cubicBezTo>
                  <a:cubicBezTo>
                    <a:pt x="23925" y="286"/>
                    <a:pt x="23973" y="346"/>
                    <a:pt x="24040" y="353"/>
                  </a:cubicBezTo>
                  <a:cubicBezTo>
                    <a:pt x="24045" y="353"/>
                    <a:pt x="24049" y="357"/>
                    <a:pt x="24055" y="357"/>
                  </a:cubicBezTo>
                  <a:cubicBezTo>
                    <a:pt x="24116" y="357"/>
                    <a:pt x="24169" y="310"/>
                    <a:pt x="24176" y="245"/>
                  </a:cubicBezTo>
                  <a:cubicBezTo>
                    <a:pt x="24184" y="177"/>
                    <a:pt x="24134" y="116"/>
                    <a:pt x="24066" y="111"/>
                  </a:cubicBezTo>
                  <a:cubicBezTo>
                    <a:pt x="24062" y="110"/>
                    <a:pt x="24057" y="110"/>
                    <a:pt x="24053" y="110"/>
                  </a:cubicBezTo>
                  <a:close/>
                  <a:moveTo>
                    <a:pt x="19380" y="117"/>
                  </a:moveTo>
                  <a:cubicBezTo>
                    <a:pt x="19376" y="117"/>
                    <a:pt x="19371" y="117"/>
                    <a:pt x="19366" y="118"/>
                  </a:cubicBezTo>
                  <a:cubicBezTo>
                    <a:pt x="19298" y="123"/>
                    <a:pt x="19248" y="183"/>
                    <a:pt x="19256" y="253"/>
                  </a:cubicBezTo>
                  <a:cubicBezTo>
                    <a:pt x="19263" y="315"/>
                    <a:pt x="19316" y="360"/>
                    <a:pt x="19378" y="360"/>
                  </a:cubicBezTo>
                  <a:lnTo>
                    <a:pt x="19391" y="360"/>
                  </a:lnTo>
                  <a:cubicBezTo>
                    <a:pt x="19459" y="352"/>
                    <a:pt x="19507" y="293"/>
                    <a:pt x="19501" y="225"/>
                  </a:cubicBezTo>
                  <a:cubicBezTo>
                    <a:pt x="19493" y="164"/>
                    <a:pt x="19441" y="117"/>
                    <a:pt x="19380" y="117"/>
                  </a:cubicBezTo>
                  <a:close/>
                  <a:moveTo>
                    <a:pt x="25599" y="331"/>
                  </a:moveTo>
                  <a:cubicBezTo>
                    <a:pt x="25541" y="331"/>
                    <a:pt x="25487" y="374"/>
                    <a:pt x="25477" y="432"/>
                  </a:cubicBezTo>
                  <a:cubicBezTo>
                    <a:pt x="25465" y="498"/>
                    <a:pt x="25508" y="562"/>
                    <a:pt x="25575" y="574"/>
                  </a:cubicBezTo>
                  <a:cubicBezTo>
                    <a:pt x="25584" y="575"/>
                    <a:pt x="25591" y="575"/>
                    <a:pt x="25598" y="575"/>
                  </a:cubicBezTo>
                  <a:cubicBezTo>
                    <a:pt x="25656" y="575"/>
                    <a:pt x="25708" y="534"/>
                    <a:pt x="25718" y="476"/>
                  </a:cubicBezTo>
                  <a:cubicBezTo>
                    <a:pt x="25730" y="409"/>
                    <a:pt x="25685" y="344"/>
                    <a:pt x="25620" y="333"/>
                  </a:cubicBezTo>
                  <a:cubicBezTo>
                    <a:pt x="25613" y="332"/>
                    <a:pt x="25606" y="331"/>
                    <a:pt x="25599" y="331"/>
                  </a:cubicBezTo>
                  <a:close/>
                  <a:moveTo>
                    <a:pt x="17835" y="341"/>
                  </a:moveTo>
                  <a:cubicBezTo>
                    <a:pt x="17828" y="341"/>
                    <a:pt x="17821" y="342"/>
                    <a:pt x="17814" y="343"/>
                  </a:cubicBezTo>
                  <a:cubicBezTo>
                    <a:pt x="17747" y="354"/>
                    <a:pt x="17701" y="419"/>
                    <a:pt x="17716" y="486"/>
                  </a:cubicBezTo>
                  <a:cubicBezTo>
                    <a:pt x="17724" y="544"/>
                    <a:pt x="17775" y="586"/>
                    <a:pt x="17835" y="586"/>
                  </a:cubicBezTo>
                  <a:cubicBezTo>
                    <a:pt x="17842" y="586"/>
                    <a:pt x="17848" y="586"/>
                    <a:pt x="17857" y="585"/>
                  </a:cubicBezTo>
                  <a:cubicBezTo>
                    <a:pt x="17923" y="572"/>
                    <a:pt x="17968" y="508"/>
                    <a:pt x="17956" y="442"/>
                  </a:cubicBezTo>
                  <a:cubicBezTo>
                    <a:pt x="17945" y="382"/>
                    <a:pt x="17893" y="341"/>
                    <a:pt x="17835" y="341"/>
                  </a:cubicBezTo>
                  <a:close/>
                  <a:moveTo>
                    <a:pt x="27126" y="662"/>
                  </a:moveTo>
                  <a:cubicBezTo>
                    <a:pt x="27069" y="662"/>
                    <a:pt x="27019" y="699"/>
                    <a:pt x="27003" y="754"/>
                  </a:cubicBezTo>
                  <a:cubicBezTo>
                    <a:pt x="26987" y="820"/>
                    <a:pt x="27028" y="888"/>
                    <a:pt x="27094" y="903"/>
                  </a:cubicBezTo>
                  <a:cubicBezTo>
                    <a:pt x="27103" y="907"/>
                    <a:pt x="27114" y="907"/>
                    <a:pt x="27124" y="907"/>
                  </a:cubicBezTo>
                  <a:cubicBezTo>
                    <a:pt x="27178" y="907"/>
                    <a:pt x="27228" y="872"/>
                    <a:pt x="27243" y="815"/>
                  </a:cubicBezTo>
                  <a:cubicBezTo>
                    <a:pt x="27259" y="751"/>
                    <a:pt x="27219" y="684"/>
                    <a:pt x="27155" y="666"/>
                  </a:cubicBezTo>
                  <a:cubicBezTo>
                    <a:pt x="27145" y="663"/>
                    <a:pt x="27135" y="662"/>
                    <a:pt x="27126" y="662"/>
                  </a:cubicBezTo>
                  <a:close/>
                  <a:moveTo>
                    <a:pt x="16312" y="675"/>
                  </a:moveTo>
                  <a:cubicBezTo>
                    <a:pt x="16301" y="675"/>
                    <a:pt x="16290" y="676"/>
                    <a:pt x="16280" y="679"/>
                  </a:cubicBezTo>
                  <a:cubicBezTo>
                    <a:pt x="16215" y="697"/>
                    <a:pt x="16175" y="763"/>
                    <a:pt x="16193" y="829"/>
                  </a:cubicBezTo>
                  <a:cubicBezTo>
                    <a:pt x="16206" y="884"/>
                    <a:pt x="16255" y="920"/>
                    <a:pt x="16312" y="920"/>
                  </a:cubicBezTo>
                  <a:cubicBezTo>
                    <a:pt x="16321" y="920"/>
                    <a:pt x="16332" y="920"/>
                    <a:pt x="16343" y="916"/>
                  </a:cubicBezTo>
                  <a:cubicBezTo>
                    <a:pt x="16407" y="898"/>
                    <a:pt x="16447" y="832"/>
                    <a:pt x="16429" y="767"/>
                  </a:cubicBezTo>
                  <a:cubicBezTo>
                    <a:pt x="16416" y="713"/>
                    <a:pt x="16366" y="675"/>
                    <a:pt x="16312" y="675"/>
                  </a:cubicBezTo>
                  <a:close/>
                  <a:moveTo>
                    <a:pt x="28621" y="1104"/>
                  </a:moveTo>
                  <a:cubicBezTo>
                    <a:pt x="28570" y="1104"/>
                    <a:pt x="28522" y="1138"/>
                    <a:pt x="28505" y="1187"/>
                  </a:cubicBezTo>
                  <a:cubicBezTo>
                    <a:pt x="28483" y="1251"/>
                    <a:pt x="28517" y="1319"/>
                    <a:pt x="28582" y="1342"/>
                  </a:cubicBezTo>
                  <a:cubicBezTo>
                    <a:pt x="28594" y="1348"/>
                    <a:pt x="28607" y="1350"/>
                    <a:pt x="28619" y="1350"/>
                  </a:cubicBezTo>
                  <a:cubicBezTo>
                    <a:pt x="28671" y="1350"/>
                    <a:pt x="28718" y="1317"/>
                    <a:pt x="28737" y="1266"/>
                  </a:cubicBezTo>
                  <a:cubicBezTo>
                    <a:pt x="28759" y="1202"/>
                    <a:pt x="28724" y="1132"/>
                    <a:pt x="28659" y="1111"/>
                  </a:cubicBezTo>
                  <a:cubicBezTo>
                    <a:pt x="28646" y="1106"/>
                    <a:pt x="28634" y="1104"/>
                    <a:pt x="28621" y="1104"/>
                  </a:cubicBezTo>
                  <a:close/>
                  <a:moveTo>
                    <a:pt x="14816" y="1122"/>
                  </a:moveTo>
                  <a:cubicBezTo>
                    <a:pt x="14802" y="1122"/>
                    <a:pt x="14788" y="1125"/>
                    <a:pt x="14775" y="1129"/>
                  </a:cubicBezTo>
                  <a:cubicBezTo>
                    <a:pt x="14709" y="1150"/>
                    <a:pt x="14676" y="1219"/>
                    <a:pt x="14698" y="1283"/>
                  </a:cubicBezTo>
                  <a:cubicBezTo>
                    <a:pt x="14716" y="1335"/>
                    <a:pt x="14762" y="1366"/>
                    <a:pt x="14814" y="1366"/>
                  </a:cubicBezTo>
                  <a:cubicBezTo>
                    <a:pt x="14828" y="1366"/>
                    <a:pt x="14842" y="1365"/>
                    <a:pt x="14854" y="1361"/>
                  </a:cubicBezTo>
                  <a:cubicBezTo>
                    <a:pt x="14918" y="1339"/>
                    <a:pt x="14952" y="1270"/>
                    <a:pt x="14930" y="1205"/>
                  </a:cubicBezTo>
                  <a:cubicBezTo>
                    <a:pt x="14912" y="1154"/>
                    <a:pt x="14866" y="1122"/>
                    <a:pt x="14816" y="1122"/>
                  </a:cubicBezTo>
                  <a:close/>
                  <a:moveTo>
                    <a:pt x="30084" y="1655"/>
                  </a:moveTo>
                  <a:cubicBezTo>
                    <a:pt x="30036" y="1655"/>
                    <a:pt x="29991" y="1684"/>
                    <a:pt x="29969" y="1731"/>
                  </a:cubicBezTo>
                  <a:cubicBezTo>
                    <a:pt x="29943" y="1790"/>
                    <a:pt x="29973" y="1863"/>
                    <a:pt x="30036" y="1889"/>
                  </a:cubicBezTo>
                  <a:cubicBezTo>
                    <a:pt x="30051" y="1898"/>
                    <a:pt x="30067" y="1899"/>
                    <a:pt x="30082" y="1899"/>
                  </a:cubicBezTo>
                  <a:cubicBezTo>
                    <a:pt x="30130" y="1899"/>
                    <a:pt x="30177" y="1872"/>
                    <a:pt x="30197" y="1825"/>
                  </a:cubicBezTo>
                  <a:cubicBezTo>
                    <a:pt x="30222" y="1763"/>
                    <a:pt x="30192" y="1691"/>
                    <a:pt x="30130" y="1665"/>
                  </a:cubicBezTo>
                  <a:cubicBezTo>
                    <a:pt x="30115" y="1658"/>
                    <a:pt x="30099" y="1655"/>
                    <a:pt x="30084" y="1655"/>
                  </a:cubicBezTo>
                  <a:close/>
                  <a:moveTo>
                    <a:pt x="13359" y="1674"/>
                  </a:moveTo>
                  <a:cubicBezTo>
                    <a:pt x="13343" y="1674"/>
                    <a:pt x="13326" y="1677"/>
                    <a:pt x="13310" y="1684"/>
                  </a:cubicBezTo>
                  <a:cubicBezTo>
                    <a:pt x="13247" y="1710"/>
                    <a:pt x="13217" y="1783"/>
                    <a:pt x="13243" y="1845"/>
                  </a:cubicBezTo>
                  <a:cubicBezTo>
                    <a:pt x="13263" y="1892"/>
                    <a:pt x="13309" y="1919"/>
                    <a:pt x="13359" y="1920"/>
                  </a:cubicBezTo>
                  <a:cubicBezTo>
                    <a:pt x="13374" y="1920"/>
                    <a:pt x="13390" y="1916"/>
                    <a:pt x="13406" y="1909"/>
                  </a:cubicBezTo>
                  <a:cubicBezTo>
                    <a:pt x="13468" y="1883"/>
                    <a:pt x="13497" y="1811"/>
                    <a:pt x="13471" y="1749"/>
                  </a:cubicBezTo>
                  <a:cubicBezTo>
                    <a:pt x="13451" y="1702"/>
                    <a:pt x="13406" y="1674"/>
                    <a:pt x="13359" y="1674"/>
                  </a:cubicBezTo>
                  <a:close/>
                  <a:moveTo>
                    <a:pt x="31501" y="2309"/>
                  </a:moveTo>
                  <a:cubicBezTo>
                    <a:pt x="31457" y="2309"/>
                    <a:pt x="31413" y="2334"/>
                    <a:pt x="31393" y="2375"/>
                  </a:cubicBezTo>
                  <a:cubicBezTo>
                    <a:pt x="31361" y="2436"/>
                    <a:pt x="31384" y="2511"/>
                    <a:pt x="31445" y="2542"/>
                  </a:cubicBezTo>
                  <a:lnTo>
                    <a:pt x="31445" y="2541"/>
                  </a:lnTo>
                  <a:cubicBezTo>
                    <a:pt x="31461" y="2549"/>
                    <a:pt x="31478" y="2553"/>
                    <a:pt x="31493" y="2553"/>
                  </a:cubicBezTo>
                  <a:cubicBezTo>
                    <a:pt x="31495" y="2553"/>
                    <a:pt x="31497" y="2553"/>
                    <a:pt x="31499" y="2553"/>
                  </a:cubicBezTo>
                  <a:cubicBezTo>
                    <a:pt x="31545" y="2553"/>
                    <a:pt x="31588" y="2530"/>
                    <a:pt x="31610" y="2486"/>
                  </a:cubicBezTo>
                  <a:cubicBezTo>
                    <a:pt x="31639" y="2426"/>
                    <a:pt x="31617" y="2353"/>
                    <a:pt x="31555" y="2322"/>
                  </a:cubicBezTo>
                  <a:cubicBezTo>
                    <a:pt x="31538" y="2313"/>
                    <a:pt x="31520" y="2309"/>
                    <a:pt x="31501" y="2309"/>
                  </a:cubicBezTo>
                  <a:close/>
                  <a:moveTo>
                    <a:pt x="11943" y="2330"/>
                  </a:moveTo>
                  <a:cubicBezTo>
                    <a:pt x="11924" y="2330"/>
                    <a:pt x="11904" y="2335"/>
                    <a:pt x="11887" y="2344"/>
                  </a:cubicBezTo>
                  <a:cubicBezTo>
                    <a:pt x="11826" y="2374"/>
                    <a:pt x="11803" y="2448"/>
                    <a:pt x="11832" y="2509"/>
                  </a:cubicBezTo>
                  <a:cubicBezTo>
                    <a:pt x="11854" y="2551"/>
                    <a:pt x="11894" y="2574"/>
                    <a:pt x="11938" y="2574"/>
                  </a:cubicBezTo>
                  <a:cubicBezTo>
                    <a:pt x="11939" y="2574"/>
                    <a:pt x="11941" y="2574"/>
                    <a:pt x="11943" y="2574"/>
                  </a:cubicBezTo>
                  <a:cubicBezTo>
                    <a:pt x="11962" y="2574"/>
                    <a:pt x="11979" y="2572"/>
                    <a:pt x="11997" y="2562"/>
                  </a:cubicBezTo>
                  <a:cubicBezTo>
                    <a:pt x="12057" y="2532"/>
                    <a:pt x="12081" y="2458"/>
                    <a:pt x="12052" y="2397"/>
                  </a:cubicBezTo>
                  <a:cubicBezTo>
                    <a:pt x="12030" y="2354"/>
                    <a:pt x="11987" y="2330"/>
                    <a:pt x="11943" y="2330"/>
                  </a:cubicBezTo>
                  <a:close/>
                  <a:moveTo>
                    <a:pt x="32866" y="3066"/>
                  </a:moveTo>
                  <a:cubicBezTo>
                    <a:pt x="32825" y="3066"/>
                    <a:pt x="32786" y="3087"/>
                    <a:pt x="32763" y="3126"/>
                  </a:cubicBezTo>
                  <a:cubicBezTo>
                    <a:pt x="32728" y="3183"/>
                    <a:pt x="32747" y="3259"/>
                    <a:pt x="32804" y="3294"/>
                  </a:cubicBezTo>
                  <a:cubicBezTo>
                    <a:pt x="32825" y="3306"/>
                    <a:pt x="32846" y="3311"/>
                    <a:pt x="32867" y="3311"/>
                  </a:cubicBezTo>
                  <a:cubicBezTo>
                    <a:pt x="32908" y="3311"/>
                    <a:pt x="32950" y="3289"/>
                    <a:pt x="32972" y="3250"/>
                  </a:cubicBezTo>
                  <a:cubicBezTo>
                    <a:pt x="33008" y="3194"/>
                    <a:pt x="32988" y="3117"/>
                    <a:pt x="32931" y="3082"/>
                  </a:cubicBezTo>
                  <a:lnTo>
                    <a:pt x="32931" y="3085"/>
                  </a:lnTo>
                  <a:cubicBezTo>
                    <a:pt x="32911" y="3072"/>
                    <a:pt x="32888" y="3066"/>
                    <a:pt x="32866" y="3066"/>
                  </a:cubicBezTo>
                  <a:close/>
                  <a:moveTo>
                    <a:pt x="10580" y="3088"/>
                  </a:moveTo>
                  <a:cubicBezTo>
                    <a:pt x="10558" y="3088"/>
                    <a:pt x="10535" y="3094"/>
                    <a:pt x="10515" y="3106"/>
                  </a:cubicBezTo>
                  <a:lnTo>
                    <a:pt x="10515" y="3105"/>
                  </a:lnTo>
                  <a:cubicBezTo>
                    <a:pt x="10458" y="3140"/>
                    <a:pt x="10439" y="3216"/>
                    <a:pt x="10473" y="3273"/>
                  </a:cubicBezTo>
                  <a:cubicBezTo>
                    <a:pt x="10497" y="3314"/>
                    <a:pt x="10538" y="3334"/>
                    <a:pt x="10580" y="3334"/>
                  </a:cubicBezTo>
                  <a:cubicBezTo>
                    <a:pt x="10601" y="3334"/>
                    <a:pt x="10622" y="3326"/>
                    <a:pt x="10642" y="3315"/>
                  </a:cubicBezTo>
                  <a:cubicBezTo>
                    <a:pt x="10701" y="3282"/>
                    <a:pt x="10719" y="3205"/>
                    <a:pt x="10684" y="3148"/>
                  </a:cubicBezTo>
                  <a:cubicBezTo>
                    <a:pt x="10661" y="3109"/>
                    <a:pt x="10621" y="3088"/>
                    <a:pt x="10580" y="3088"/>
                  </a:cubicBezTo>
                  <a:close/>
                  <a:moveTo>
                    <a:pt x="34177" y="3918"/>
                  </a:moveTo>
                  <a:cubicBezTo>
                    <a:pt x="34138" y="3918"/>
                    <a:pt x="34100" y="3936"/>
                    <a:pt x="34076" y="3970"/>
                  </a:cubicBezTo>
                  <a:cubicBezTo>
                    <a:pt x="34036" y="4026"/>
                    <a:pt x="34050" y="4102"/>
                    <a:pt x="34107" y="4141"/>
                  </a:cubicBezTo>
                  <a:lnTo>
                    <a:pt x="34105" y="4141"/>
                  </a:lnTo>
                  <a:cubicBezTo>
                    <a:pt x="34124" y="4154"/>
                    <a:pt x="34146" y="4162"/>
                    <a:pt x="34168" y="4162"/>
                  </a:cubicBezTo>
                  <a:cubicBezTo>
                    <a:pt x="34170" y="4162"/>
                    <a:pt x="34173" y="4162"/>
                    <a:pt x="34176" y="4161"/>
                  </a:cubicBezTo>
                  <a:cubicBezTo>
                    <a:pt x="34216" y="4161"/>
                    <a:pt x="34252" y="4145"/>
                    <a:pt x="34278" y="4112"/>
                  </a:cubicBezTo>
                  <a:cubicBezTo>
                    <a:pt x="34316" y="4054"/>
                    <a:pt x="34304" y="3978"/>
                    <a:pt x="34247" y="3940"/>
                  </a:cubicBezTo>
                  <a:cubicBezTo>
                    <a:pt x="34226" y="3925"/>
                    <a:pt x="34201" y="3918"/>
                    <a:pt x="34177" y="3918"/>
                  </a:cubicBezTo>
                  <a:close/>
                  <a:moveTo>
                    <a:pt x="9274" y="3942"/>
                  </a:moveTo>
                  <a:cubicBezTo>
                    <a:pt x="9249" y="3942"/>
                    <a:pt x="9224" y="3950"/>
                    <a:pt x="9202" y="3966"/>
                  </a:cubicBezTo>
                  <a:lnTo>
                    <a:pt x="9202" y="3963"/>
                  </a:lnTo>
                  <a:cubicBezTo>
                    <a:pt x="9147" y="4004"/>
                    <a:pt x="9134" y="4079"/>
                    <a:pt x="9173" y="4134"/>
                  </a:cubicBezTo>
                  <a:cubicBezTo>
                    <a:pt x="9196" y="4171"/>
                    <a:pt x="9237" y="4187"/>
                    <a:pt x="9274" y="4187"/>
                  </a:cubicBezTo>
                  <a:cubicBezTo>
                    <a:pt x="9299" y="4187"/>
                    <a:pt x="9322" y="4180"/>
                    <a:pt x="9345" y="4166"/>
                  </a:cubicBezTo>
                  <a:cubicBezTo>
                    <a:pt x="9400" y="4124"/>
                    <a:pt x="9413" y="4050"/>
                    <a:pt x="9374" y="3993"/>
                  </a:cubicBezTo>
                  <a:cubicBezTo>
                    <a:pt x="9350" y="3960"/>
                    <a:pt x="9312" y="3942"/>
                    <a:pt x="9274" y="3942"/>
                  </a:cubicBezTo>
                  <a:close/>
                  <a:moveTo>
                    <a:pt x="35420" y="4863"/>
                  </a:moveTo>
                  <a:cubicBezTo>
                    <a:pt x="35384" y="4863"/>
                    <a:pt x="35349" y="4878"/>
                    <a:pt x="35325" y="4908"/>
                  </a:cubicBezTo>
                  <a:cubicBezTo>
                    <a:pt x="35282" y="4960"/>
                    <a:pt x="35290" y="5038"/>
                    <a:pt x="35343" y="5079"/>
                  </a:cubicBezTo>
                  <a:lnTo>
                    <a:pt x="35343" y="5082"/>
                  </a:lnTo>
                  <a:cubicBezTo>
                    <a:pt x="35366" y="5098"/>
                    <a:pt x="35393" y="5108"/>
                    <a:pt x="35419" y="5108"/>
                  </a:cubicBezTo>
                  <a:cubicBezTo>
                    <a:pt x="35457" y="5108"/>
                    <a:pt x="35492" y="5093"/>
                    <a:pt x="35516" y="5063"/>
                  </a:cubicBezTo>
                  <a:cubicBezTo>
                    <a:pt x="35558" y="5010"/>
                    <a:pt x="35550" y="4932"/>
                    <a:pt x="35497" y="4891"/>
                  </a:cubicBezTo>
                  <a:cubicBezTo>
                    <a:pt x="35474" y="4872"/>
                    <a:pt x="35447" y="4863"/>
                    <a:pt x="35420" y="4863"/>
                  </a:cubicBezTo>
                  <a:close/>
                  <a:moveTo>
                    <a:pt x="8033" y="4890"/>
                  </a:moveTo>
                  <a:cubicBezTo>
                    <a:pt x="8006" y="4890"/>
                    <a:pt x="7978" y="4899"/>
                    <a:pt x="7956" y="4918"/>
                  </a:cubicBezTo>
                  <a:cubicBezTo>
                    <a:pt x="7903" y="4960"/>
                    <a:pt x="7894" y="5037"/>
                    <a:pt x="7937" y="5090"/>
                  </a:cubicBezTo>
                  <a:cubicBezTo>
                    <a:pt x="7961" y="5120"/>
                    <a:pt x="7997" y="5133"/>
                    <a:pt x="8032" y="5133"/>
                  </a:cubicBezTo>
                  <a:cubicBezTo>
                    <a:pt x="8059" y="5133"/>
                    <a:pt x="8086" y="5125"/>
                    <a:pt x="8110" y="5105"/>
                  </a:cubicBezTo>
                  <a:cubicBezTo>
                    <a:pt x="8163" y="5063"/>
                    <a:pt x="8170" y="4986"/>
                    <a:pt x="8128" y="4933"/>
                  </a:cubicBezTo>
                  <a:cubicBezTo>
                    <a:pt x="8104" y="4905"/>
                    <a:pt x="8069" y="4890"/>
                    <a:pt x="8033" y="4890"/>
                  </a:cubicBezTo>
                  <a:close/>
                  <a:moveTo>
                    <a:pt x="36592" y="5893"/>
                  </a:moveTo>
                  <a:cubicBezTo>
                    <a:pt x="36560" y="5893"/>
                    <a:pt x="36527" y="5906"/>
                    <a:pt x="36503" y="5932"/>
                  </a:cubicBezTo>
                  <a:cubicBezTo>
                    <a:pt x="36457" y="5981"/>
                    <a:pt x="36458" y="6058"/>
                    <a:pt x="36507" y="6104"/>
                  </a:cubicBezTo>
                  <a:cubicBezTo>
                    <a:pt x="36530" y="6127"/>
                    <a:pt x="36561" y="6137"/>
                    <a:pt x="36592" y="6137"/>
                  </a:cubicBezTo>
                  <a:cubicBezTo>
                    <a:pt x="36626" y="6137"/>
                    <a:pt x="36657" y="6126"/>
                    <a:pt x="36683" y="6100"/>
                  </a:cubicBezTo>
                  <a:cubicBezTo>
                    <a:pt x="36726" y="6051"/>
                    <a:pt x="36725" y="5972"/>
                    <a:pt x="36676" y="5925"/>
                  </a:cubicBezTo>
                  <a:cubicBezTo>
                    <a:pt x="36652" y="5904"/>
                    <a:pt x="36622" y="5893"/>
                    <a:pt x="36592" y="5893"/>
                  </a:cubicBezTo>
                  <a:close/>
                  <a:moveTo>
                    <a:pt x="6863" y="5921"/>
                  </a:moveTo>
                  <a:cubicBezTo>
                    <a:pt x="6832" y="5921"/>
                    <a:pt x="6802" y="5932"/>
                    <a:pt x="6778" y="5955"/>
                  </a:cubicBezTo>
                  <a:cubicBezTo>
                    <a:pt x="6728" y="6003"/>
                    <a:pt x="6727" y="6080"/>
                    <a:pt x="6774" y="6130"/>
                  </a:cubicBezTo>
                  <a:cubicBezTo>
                    <a:pt x="6799" y="6155"/>
                    <a:pt x="6830" y="6167"/>
                    <a:pt x="6862" y="6168"/>
                  </a:cubicBezTo>
                  <a:cubicBezTo>
                    <a:pt x="6892" y="6168"/>
                    <a:pt x="6923" y="6156"/>
                    <a:pt x="6946" y="6134"/>
                  </a:cubicBezTo>
                  <a:cubicBezTo>
                    <a:pt x="6996" y="6086"/>
                    <a:pt x="6997" y="6010"/>
                    <a:pt x="6950" y="5959"/>
                  </a:cubicBezTo>
                  <a:cubicBezTo>
                    <a:pt x="6926" y="5934"/>
                    <a:pt x="6895" y="5921"/>
                    <a:pt x="6863" y="5921"/>
                  </a:cubicBezTo>
                  <a:close/>
                  <a:moveTo>
                    <a:pt x="37687" y="7006"/>
                  </a:moveTo>
                  <a:cubicBezTo>
                    <a:pt x="37657" y="7006"/>
                    <a:pt x="37627" y="7016"/>
                    <a:pt x="37603" y="7038"/>
                  </a:cubicBezTo>
                  <a:cubicBezTo>
                    <a:pt x="37555" y="7084"/>
                    <a:pt x="37551" y="7161"/>
                    <a:pt x="37598" y="7210"/>
                  </a:cubicBezTo>
                  <a:cubicBezTo>
                    <a:pt x="37622" y="7237"/>
                    <a:pt x="37655" y="7249"/>
                    <a:pt x="37687" y="7249"/>
                  </a:cubicBezTo>
                  <a:cubicBezTo>
                    <a:pt x="37717" y="7249"/>
                    <a:pt x="37747" y="7240"/>
                    <a:pt x="37770" y="7218"/>
                  </a:cubicBezTo>
                  <a:cubicBezTo>
                    <a:pt x="37821" y="7173"/>
                    <a:pt x="37824" y="7095"/>
                    <a:pt x="37778" y="7045"/>
                  </a:cubicBezTo>
                  <a:cubicBezTo>
                    <a:pt x="37754" y="7019"/>
                    <a:pt x="37721" y="7006"/>
                    <a:pt x="37687" y="7006"/>
                  </a:cubicBezTo>
                  <a:close/>
                  <a:moveTo>
                    <a:pt x="5770" y="7036"/>
                  </a:moveTo>
                  <a:cubicBezTo>
                    <a:pt x="5736" y="7036"/>
                    <a:pt x="5703" y="7050"/>
                    <a:pt x="5679" y="7076"/>
                  </a:cubicBezTo>
                  <a:cubicBezTo>
                    <a:pt x="5633" y="7126"/>
                    <a:pt x="5637" y="7204"/>
                    <a:pt x="5686" y="7249"/>
                  </a:cubicBezTo>
                  <a:cubicBezTo>
                    <a:pt x="5709" y="7270"/>
                    <a:pt x="5737" y="7281"/>
                    <a:pt x="5765" y="7281"/>
                  </a:cubicBezTo>
                  <a:cubicBezTo>
                    <a:pt x="5766" y="7281"/>
                    <a:pt x="5768" y="7281"/>
                    <a:pt x="5769" y="7281"/>
                  </a:cubicBezTo>
                  <a:cubicBezTo>
                    <a:pt x="5803" y="7281"/>
                    <a:pt x="5836" y="7267"/>
                    <a:pt x="5860" y="7241"/>
                  </a:cubicBezTo>
                  <a:lnTo>
                    <a:pt x="5861" y="7241"/>
                  </a:lnTo>
                  <a:cubicBezTo>
                    <a:pt x="5907" y="7190"/>
                    <a:pt x="5903" y="7115"/>
                    <a:pt x="5854" y="7069"/>
                  </a:cubicBezTo>
                  <a:cubicBezTo>
                    <a:pt x="5830" y="7047"/>
                    <a:pt x="5799" y="7036"/>
                    <a:pt x="5770" y="7036"/>
                  </a:cubicBezTo>
                  <a:close/>
                  <a:moveTo>
                    <a:pt x="38701" y="8193"/>
                  </a:moveTo>
                  <a:cubicBezTo>
                    <a:pt x="38674" y="8193"/>
                    <a:pt x="38646" y="8202"/>
                    <a:pt x="38624" y="8220"/>
                  </a:cubicBezTo>
                  <a:cubicBezTo>
                    <a:pt x="38571" y="8262"/>
                    <a:pt x="38561" y="8339"/>
                    <a:pt x="38604" y="8392"/>
                  </a:cubicBezTo>
                  <a:cubicBezTo>
                    <a:pt x="38628" y="8423"/>
                    <a:pt x="38665" y="8438"/>
                    <a:pt x="38700" y="8438"/>
                  </a:cubicBezTo>
                  <a:cubicBezTo>
                    <a:pt x="38727" y="8438"/>
                    <a:pt x="38753" y="8430"/>
                    <a:pt x="38776" y="8412"/>
                  </a:cubicBezTo>
                  <a:cubicBezTo>
                    <a:pt x="38830" y="8370"/>
                    <a:pt x="38837" y="8293"/>
                    <a:pt x="38796" y="8240"/>
                  </a:cubicBezTo>
                  <a:cubicBezTo>
                    <a:pt x="38772" y="8209"/>
                    <a:pt x="38737" y="8193"/>
                    <a:pt x="38701" y="8193"/>
                  </a:cubicBezTo>
                  <a:close/>
                  <a:moveTo>
                    <a:pt x="4760" y="8226"/>
                  </a:moveTo>
                  <a:cubicBezTo>
                    <a:pt x="4723" y="8226"/>
                    <a:pt x="4686" y="8242"/>
                    <a:pt x="4662" y="8273"/>
                  </a:cubicBezTo>
                  <a:cubicBezTo>
                    <a:pt x="4621" y="8326"/>
                    <a:pt x="4628" y="8403"/>
                    <a:pt x="4682" y="8446"/>
                  </a:cubicBezTo>
                  <a:cubicBezTo>
                    <a:pt x="4704" y="8463"/>
                    <a:pt x="4730" y="8470"/>
                    <a:pt x="4753" y="8470"/>
                  </a:cubicBezTo>
                  <a:cubicBezTo>
                    <a:pt x="4755" y="8470"/>
                    <a:pt x="4756" y="8470"/>
                    <a:pt x="4758" y="8470"/>
                  </a:cubicBezTo>
                  <a:cubicBezTo>
                    <a:pt x="4793" y="8470"/>
                    <a:pt x="4830" y="8455"/>
                    <a:pt x="4854" y="8424"/>
                  </a:cubicBezTo>
                  <a:cubicBezTo>
                    <a:pt x="4897" y="8371"/>
                    <a:pt x="4887" y="8294"/>
                    <a:pt x="4834" y="8252"/>
                  </a:cubicBezTo>
                  <a:cubicBezTo>
                    <a:pt x="4812" y="8235"/>
                    <a:pt x="4786" y="8226"/>
                    <a:pt x="4760" y="8226"/>
                  </a:cubicBezTo>
                  <a:close/>
                  <a:moveTo>
                    <a:pt x="39624" y="9450"/>
                  </a:moveTo>
                  <a:cubicBezTo>
                    <a:pt x="39600" y="9450"/>
                    <a:pt x="39576" y="9457"/>
                    <a:pt x="39554" y="9471"/>
                  </a:cubicBezTo>
                  <a:cubicBezTo>
                    <a:pt x="39500" y="9509"/>
                    <a:pt x="39485" y="9586"/>
                    <a:pt x="39523" y="9643"/>
                  </a:cubicBezTo>
                  <a:cubicBezTo>
                    <a:pt x="39548" y="9675"/>
                    <a:pt x="39587" y="9695"/>
                    <a:pt x="39625" y="9695"/>
                  </a:cubicBezTo>
                  <a:cubicBezTo>
                    <a:pt x="39649" y="9695"/>
                    <a:pt x="39672" y="9689"/>
                    <a:pt x="39694" y="9674"/>
                  </a:cubicBezTo>
                  <a:cubicBezTo>
                    <a:pt x="39749" y="9636"/>
                    <a:pt x="39764" y="9560"/>
                    <a:pt x="39725" y="9503"/>
                  </a:cubicBezTo>
                  <a:cubicBezTo>
                    <a:pt x="39702" y="9469"/>
                    <a:pt x="39663" y="9450"/>
                    <a:pt x="39624" y="9450"/>
                  </a:cubicBezTo>
                  <a:close/>
                  <a:moveTo>
                    <a:pt x="3836" y="9486"/>
                  </a:moveTo>
                  <a:cubicBezTo>
                    <a:pt x="3797" y="9486"/>
                    <a:pt x="3758" y="9504"/>
                    <a:pt x="3735" y="9540"/>
                  </a:cubicBezTo>
                  <a:cubicBezTo>
                    <a:pt x="3697" y="9596"/>
                    <a:pt x="3712" y="9673"/>
                    <a:pt x="3769" y="9711"/>
                  </a:cubicBezTo>
                  <a:cubicBezTo>
                    <a:pt x="3786" y="9724"/>
                    <a:pt x="3809" y="9730"/>
                    <a:pt x="3832" y="9730"/>
                  </a:cubicBezTo>
                  <a:cubicBezTo>
                    <a:pt x="3834" y="9730"/>
                    <a:pt x="3836" y="9730"/>
                    <a:pt x="3837" y="9730"/>
                  </a:cubicBezTo>
                  <a:cubicBezTo>
                    <a:pt x="3876" y="9730"/>
                    <a:pt x="3914" y="9711"/>
                    <a:pt x="3937" y="9677"/>
                  </a:cubicBezTo>
                  <a:cubicBezTo>
                    <a:pt x="3976" y="9622"/>
                    <a:pt x="3961" y="9545"/>
                    <a:pt x="3906" y="9507"/>
                  </a:cubicBezTo>
                  <a:cubicBezTo>
                    <a:pt x="3884" y="9493"/>
                    <a:pt x="3860" y="9486"/>
                    <a:pt x="3836" y="9486"/>
                  </a:cubicBezTo>
                  <a:close/>
                  <a:moveTo>
                    <a:pt x="40457" y="10770"/>
                  </a:moveTo>
                  <a:cubicBezTo>
                    <a:pt x="40436" y="10770"/>
                    <a:pt x="40414" y="10776"/>
                    <a:pt x="40394" y="10788"/>
                  </a:cubicBezTo>
                  <a:cubicBezTo>
                    <a:pt x="40336" y="10821"/>
                    <a:pt x="40315" y="10897"/>
                    <a:pt x="40350" y="10955"/>
                  </a:cubicBezTo>
                  <a:cubicBezTo>
                    <a:pt x="40372" y="10993"/>
                    <a:pt x="40412" y="11015"/>
                    <a:pt x="40453" y="11015"/>
                  </a:cubicBezTo>
                  <a:cubicBezTo>
                    <a:pt x="40454" y="11015"/>
                    <a:pt x="40455" y="11015"/>
                    <a:pt x="40455" y="11015"/>
                  </a:cubicBezTo>
                  <a:cubicBezTo>
                    <a:pt x="40476" y="11015"/>
                    <a:pt x="40498" y="11009"/>
                    <a:pt x="40518" y="10999"/>
                  </a:cubicBezTo>
                  <a:cubicBezTo>
                    <a:pt x="40576" y="10964"/>
                    <a:pt x="40596" y="10888"/>
                    <a:pt x="40560" y="10830"/>
                  </a:cubicBezTo>
                  <a:cubicBezTo>
                    <a:pt x="40539" y="10792"/>
                    <a:pt x="40499" y="10770"/>
                    <a:pt x="40457" y="10770"/>
                  </a:cubicBezTo>
                  <a:close/>
                  <a:moveTo>
                    <a:pt x="3006" y="10811"/>
                  </a:moveTo>
                  <a:cubicBezTo>
                    <a:pt x="2964" y="10811"/>
                    <a:pt x="2924" y="10833"/>
                    <a:pt x="2901" y="10871"/>
                  </a:cubicBezTo>
                  <a:cubicBezTo>
                    <a:pt x="2867" y="10929"/>
                    <a:pt x="2888" y="11004"/>
                    <a:pt x="2946" y="11039"/>
                  </a:cubicBezTo>
                  <a:cubicBezTo>
                    <a:pt x="2965" y="11048"/>
                    <a:pt x="2986" y="11054"/>
                    <a:pt x="3008" y="11056"/>
                  </a:cubicBezTo>
                  <a:cubicBezTo>
                    <a:pt x="3049" y="11056"/>
                    <a:pt x="3091" y="11034"/>
                    <a:pt x="3113" y="10995"/>
                  </a:cubicBezTo>
                  <a:cubicBezTo>
                    <a:pt x="3148" y="10935"/>
                    <a:pt x="3127" y="10861"/>
                    <a:pt x="3069" y="10828"/>
                  </a:cubicBezTo>
                  <a:cubicBezTo>
                    <a:pt x="3049" y="10816"/>
                    <a:pt x="3027" y="10811"/>
                    <a:pt x="3006" y="10811"/>
                  </a:cubicBezTo>
                  <a:close/>
                  <a:moveTo>
                    <a:pt x="41190" y="12145"/>
                  </a:moveTo>
                  <a:cubicBezTo>
                    <a:pt x="41172" y="12145"/>
                    <a:pt x="41153" y="12150"/>
                    <a:pt x="41136" y="12158"/>
                  </a:cubicBezTo>
                  <a:cubicBezTo>
                    <a:pt x="41076" y="12188"/>
                    <a:pt x="41050" y="12262"/>
                    <a:pt x="41079" y="12323"/>
                  </a:cubicBezTo>
                  <a:cubicBezTo>
                    <a:pt x="41100" y="12367"/>
                    <a:pt x="41144" y="12391"/>
                    <a:pt x="41191" y="12391"/>
                  </a:cubicBezTo>
                  <a:cubicBezTo>
                    <a:pt x="41209" y="12391"/>
                    <a:pt x="41226" y="12387"/>
                    <a:pt x="41244" y="12380"/>
                  </a:cubicBezTo>
                  <a:cubicBezTo>
                    <a:pt x="41305" y="12350"/>
                    <a:pt x="41331" y="12276"/>
                    <a:pt x="41301" y="12215"/>
                  </a:cubicBezTo>
                  <a:cubicBezTo>
                    <a:pt x="41279" y="12171"/>
                    <a:pt x="41235" y="12145"/>
                    <a:pt x="41190" y="12145"/>
                  </a:cubicBezTo>
                  <a:close/>
                  <a:moveTo>
                    <a:pt x="2275" y="12189"/>
                  </a:moveTo>
                  <a:cubicBezTo>
                    <a:pt x="2229" y="12189"/>
                    <a:pt x="2185" y="12214"/>
                    <a:pt x="2163" y="12258"/>
                  </a:cubicBezTo>
                  <a:cubicBezTo>
                    <a:pt x="2133" y="12319"/>
                    <a:pt x="2159" y="12391"/>
                    <a:pt x="2220" y="12422"/>
                  </a:cubicBezTo>
                  <a:cubicBezTo>
                    <a:pt x="2239" y="12432"/>
                    <a:pt x="2256" y="12436"/>
                    <a:pt x="2275" y="12436"/>
                  </a:cubicBezTo>
                  <a:cubicBezTo>
                    <a:pt x="2320" y="12436"/>
                    <a:pt x="2363" y="12410"/>
                    <a:pt x="2385" y="12364"/>
                  </a:cubicBezTo>
                  <a:cubicBezTo>
                    <a:pt x="2413" y="12303"/>
                    <a:pt x="2389" y="12231"/>
                    <a:pt x="2328" y="12201"/>
                  </a:cubicBezTo>
                  <a:cubicBezTo>
                    <a:pt x="2311" y="12193"/>
                    <a:pt x="2293" y="12189"/>
                    <a:pt x="2275" y="12189"/>
                  </a:cubicBezTo>
                  <a:close/>
                  <a:moveTo>
                    <a:pt x="41818" y="13571"/>
                  </a:moveTo>
                  <a:cubicBezTo>
                    <a:pt x="41803" y="13571"/>
                    <a:pt x="41788" y="13574"/>
                    <a:pt x="41774" y="13580"/>
                  </a:cubicBezTo>
                  <a:cubicBezTo>
                    <a:pt x="41712" y="13606"/>
                    <a:pt x="41683" y="13678"/>
                    <a:pt x="41709" y="13740"/>
                  </a:cubicBezTo>
                  <a:cubicBezTo>
                    <a:pt x="41726" y="13788"/>
                    <a:pt x="41773" y="13818"/>
                    <a:pt x="41821" y="13819"/>
                  </a:cubicBezTo>
                  <a:cubicBezTo>
                    <a:pt x="41835" y="13819"/>
                    <a:pt x="41851" y="13816"/>
                    <a:pt x="41866" y="13808"/>
                  </a:cubicBezTo>
                  <a:cubicBezTo>
                    <a:pt x="41928" y="13782"/>
                    <a:pt x="41959" y="13712"/>
                    <a:pt x="41935" y="13650"/>
                  </a:cubicBezTo>
                  <a:cubicBezTo>
                    <a:pt x="41915" y="13602"/>
                    <a:pt x="41867" y="13571"/>
                    <a:pt x="41818" y="13571"/>
                  </a:cubicBezTo>
                  <a:close/>
                  <a:moveTo>
                    <a:pt x="1646" y="13618"/>
                  </a:moveTo>
                  <a:cubicBezTo>
                    <a:pt x="1596" y="13618"/>
                    <a:pt x="1550" y="13649"/>
                    <a:pt x="1530" y="13696"/>
                  </a:cubicBezTo>
                  <a:cubicBezTo>
                    <a:pt x="1508" y="13760"/>
                    <a:pt x="1537" y="13832"/>
                    <a:pt x="1599" y="13855"/>
                  </a:cubicBezTo>
                  <a:cubicBezTo>
                    <a:pt x="1615" y="13860"/>
                    <a:pt x="1630" y="13864"/>
                    <a:pt x="1644" y="13864"/>
                  </a:cubicBezTo>
                  <a:cubicBezTo>
                    <a:pt x="1692" y="13864"/>
                    <a:pt x="1739" y="13834"/>
                    <a:pt x="1758" y="13786"/>
                  </a:cubicBezTo>
                  <a:cubicBezTo>
                    <a:pt x="1784" y="13723"/>
                    <a:pt x="1754" y="13653"/>
                    <a:pt x="1691" y="13627"/>
                  </a:cubicBezTo>
                  <a:cubicBezTo>
                    <a:pt x="1676" y="13621"/>
                    <a:pt x="1661" y="13618"/>
                    <a:pt x="1646" y="13618"/>
                  </a:cubicBezTo>
                  <a:close/>
                  <a:moveTo>
                    <a:pt x="42350" y="15040"/>
                  </a:moveTo>
                  <a:cubicBezTo>
                    <a:pt x="42338" y="15040"/>
                    <a:pt x="42325" y="15043"/>
                    <a:pt x="42312" y="15047"/>
                  </a:cubicBezTo>
                  <a:cubicBezTo>
                    <a:pt x="42248" y="15067"/>
                    <a:pt x="42213" y="15135"/>
                    <a:pt x="42232" y="15200"/>
                  </a:cubicBezTo>
                  <a:cubicBezTo>
                    <a:pt x="42248" y="15253"/>
                    <a:pt x="42297" y="15287"/>
                    <a:pt x="42350" y="15287"/>
                  </a:cubicBezTo>
                  <a:cubicBezTo>
                    <a:pt x="42362" y="15287"/>
                    <a:pt x="42373" y="15284"/>
                    <a:pt x="42388" y="15280"/>
                  </a:cubicBezTo>
                  <a:cubicBezTo>
                    <a:pt x="42450" y="15259"/>
                    <a:pt x="42488" y="15190"/>
                    <a:pt x="42466" y="15125"/>
                  </a:cubicBezTo>
                  <a:cubicBezTo>
                    <a:pt x="42450" y="15073"/>
                    <a:pt x="42401" y="15040"/>
                    <a:pt x="42350" y="15040"/>
                  </a:cubicBezTo>
                  <a:close/>
                  <a:moveTo>
                    <a:pt x="1122" y="15091"/>
                  </a:moveTo>
                  <a:cubicBezTo>
                    <a:pt x="1070" y="15091"/>
                    <a:pt x="1021" y="15124"/>
                    <a:pt x="1002" y="15177"/>
                  </a:cubicBezTo>
                  <a:cubicBezTo>
                    <a:pt x="984" y="15242"/>
                    <a:pt x="1018" y="15310"/>
                    <a:pt x="1083" y="15332"/>
                  </a:cubicBezTo>
                  <a:cubicBezTo>
                    <a:pt x="1092" y="15333"/>
                    <a:pt x="1101" y="15335"/>
                    <a:pt x="1111" y="15335"/>
                  </a:cubicBezTo>
                  <a:cubicBezTo>
                    <a:pt x="1114" y="15335"/>
                    <a:pt x="1117" y="15335"/>
                    <a:pt x="1121" y="15334"/>
                  </a:cubicBezTo>
                  <a:cubicBezTo>
                    <a:pt x="1173" y="15334"/>
                    <a:pt x="1220" y="15301"/>
                    <a:pt x="1239" y="15250"/>
                  </a:cubicBezTo>
                  <a:cubicBezTo>
                    <a:pt x="1259" y="15187"/>
                    <a:pt x="1223" y="15119"/>
                    <a:pt x="1158" y="15097"/>
                  </a:cubicBezTo>
                  <a:cubicBezTo>
                    <a:pt x="1146" y="15093"/>
                    <a:pt x="1134" y="15091"/>
                    <a:pt x="1122" y="15091"/>
                  </a:cubicBezTo>
                  <a:close/>
                  <a:moveTo>
                    <a:pt x="42768" y="16546"/>
                  </a:moveTo>
                  <a:cubicBezTo>
                    <a:pt x="42759" y="16546"/>
                    <a:pt x="42750" y="16547"/>
                    <a:pt x="42741" y="16549"/>
                  </a:cubicBezTo>
                  <a:cubicBezTo>
                    <a:pt x="42674" y="16565"/>
                    <a:pt x="42633" y="16630"/>
                    <a:pt x="42648" y="16695"/>
                  </a:cubicBezTo>
                  <a:lnTo>
                    <a:pt x="42649" y="16695"/>
                  </a:lnTo>
                  <a:cubicBezTo>
                    <a:pt x="42661" y="16752"/>
                    <a:pt x="42713" y="16790"/>
                    <a:pt x="42767" y="16790"/>
                  </a:cubicBezTo>
                  <a:cubicBezTo>
                    <a:pt x="42777" y="16790"/>
                    <a:pt x="42785" y="16790"/>
                    <a:pt x="42796" y="16785"/>
                  </a:cubicBezTo>
                  <a:cubicBezTo>
                    <a:pt x="42861" y="16770"/>
                    <a:pt x="42902" y="16706"/>
                    <a:pt x="42887" y="16639"/>
                  </a:cubicBezTo>
                  <a:cubicBezTo>
                    <a:pt x="42874" y="16584"/>
                    <a:pt x="42823" y="16546"/>
                    <a:pt x="42768" y="16546"/>
                  </a:cubicBezTo>
                  <a:close/>
                  <a:moveTo>
                    <a:pt x="704" y="16595"/>
                  </a:moveTo>
                  <a:cubicBezTo>
                    <a:pt x="649" y="16595"/>
                    <a:pt x="598" y="16634"/>
                    <a:pt x="584" y="16691"/>
                  </a:cubicBezTo>
                  <a:cubicBezTo>
                    <a:pt x="569" y="16754"/>
                    <a:pt x="610" y="16822"/>
                    <a:pt x="675" y="16837"/>
                  </a:cubicBezTo>
                  <a:cubicBezTo>
                    <a:pt x="685" y="16840"/>
                    <a:pt x="694" y="16840"/>
                    <a:pt x="703" y="16840"/>
                  </a:cubicBezTo>
                  <a:cubicBezTo>
                    <a:pt x="758" y="16840"/>
                    <a:pt x="809" y="16803"/>
                    <a:pt x="823" y="16746"/>
                  </a:cubicBezTo>
                  <a:cubicBezTo>
                    <a:pt x="838" y="16682"/>
                    <a:pt x="798" y="16614"/>
                    <a:pt x="731" y="16599"/>
                  </a:cubicBezTo>
                  <a:cubicBezTo>
                    <a:pt x="722" y="16597"/>
                    <a:pt x="713" y="16595"/>
                    <a:pt x="704" y="16595"/>
                  </a:cubicBezTo>
                  <a:close/>
                  <a:moveTo>
                    <a:pt x="43078" y="18074"/>
                  </a:moveTo>
                  <a:cubicBezTo>
                    <a:pt x="43072" y="18074"/>
                    <a:pt x="43065" y="18075"/>
                    <a:pt x="43058" y="18076"/>
                  </a:cubicBezTo>
                  <a:cubicBezTo>
                    <a:pt x="42991" y="18087"/>
                    <a:pt x="42945" y="18152"/>
                    <a:pt x="42955" y="18217"/>
                  </a:cubicBezTo>
                  <a:cubicBezTo>
                    <a:pt x="42966" y="18276"/>
                    <a:pt x="43019" y="18319"/>
                    <a:pt x="43078" y="18319"/>
                  </a:cubicBezTo>
                  <a:cubicBezTo>
                    <a:pt x="43083" y="18319"/>
                    <a:pt x="43090" y="18319"/>
                    <a:pt x="43096" y="18318"/>
                  </a:cubicBezTo>
                  <a:cubicBezTo>
                    <a:pt x="43164" y="18308"/>
                    <a:pt x="43210" y="18245"/>
                    <a:pt x="43199" y="18179"/>
                  </a:cubicBezTo>
                  <a:cubicBezTo>
                    <a:pt x="43189" y="18117"/>
                    <a:pt x="43137" y="18074"/>
                    <a:pt x="43078" y="18074"/>
                  </a:cubicBezTo>
                  <a:close/>
                  <a:moveTo>
                    <a:pt x="398" y="18127"/>
                  </a:moveTo>
                  <a:cubicBezTo>
                    <a:pt x="340" y="18127"/>
                    <a:pt x="289" y="18170"/>
                    <a:pt x="279" y="18229"/>
                  </a:cubicBezTo>
                  <a:cubicBezTo>
                    <a:pt x="268" y="18297"/>
                    <a:pt x="313" y="18360"/>
                    <a:pt x="379" y="18370"/>
                  </a:cubicBezTo>
                  <a:cubicBezTo>
                    <a:pt x="387" y="18372"/>
                    <a:pt x="393" y="18372"/>
                    <a:pt x="401" y="18372"/>
                  </a:cubicBezTo>
                  <a:cubicBezTo>
                    <a:pt x="460" y="18372"/>
                    <a:pt x="510" y="18328"/>
                    <a:pt x="520" y="18269"/>
                  </a:cubicBezTo>
                  <a:lnTo>
                    <a:pt x="520" y="18268"/>
                  </a:lnTo>
                  <a:cubicBezTo>
                    <a:pt x="533" y="18201"/>
                    <a:pt x="484" y="18139"/>
                    <a:pt x="418" y="18129"/>
                  </a:cubicBezTo>
                  <a:cubicBezTo>
                    <a:pt x="412" y="18128"/>
                    <a:pt x="405" y="18127"/>
                    <a:pt x="398" y="18127"/>
                  </a:cubicBezTo>
                  <a:close/>
                  <a:moveTo>
                    <a:pt x="43276" y="19622"/>
                  </a:moveTo>
                  <a:cubicBezTo>
                    <a:pt x="43272" y="19622"/>
                    <a:pt x="43268" y="19622"/>
                    <a:pt x="43265" y="19623"/>
                  </a:cubicBezTo>
                  <a:cubicBezTo>
                    <a:pt x="43198" y="19630"/>
                    <a:pt x="43147" y="19688"/>
                    <a:pt x="43152" y="19756"/>
                  </a:cubicBezTo>
                  <a:cubicBezTo>
                    <a:pt x="43158" y="19820"/>
                    <a:pt x="43214" y="19868"/>
                    <a:pt x="43276" y="19869"/>
                  </a:cubicBezTo>
                  <a:cubicBezTo>
                    <a:pt x="43280" y="19869"/>
                    <a:pt x="43282" y="19866"/>
                    <a:pt x="43286" y="19866"/>
                  </a:cubicBezTo>
                  <a:cubicBezTo>
                    <a:pt x="43355" y="19860"/>
                    <a:pt x="43405" y="19802"/>
                    <a:pt x="43397" y="19734"/>
                  </a:cubicBezTo>
                  <a:cubicBezTo>
                    <a:pt x="43391" y="19670"/>
                    <a:pt x="43337" y="19622"/>
                    <a:pt x="43276" y="19622"/>
                  </a:cubicBezTo>
                  <a:close/>
                  <a:moveTo>
                    <a:pt x="203" y="19676"/>
                  </a:moveTo>
                  <a:cubicBezTo>
                    <a:pt x="142" y="19676"/>
                    <a:pt x="89" y="19725"/>
                    <a:pt x="83" y="19786"/>
                  </a:cubicBezTo>
                  <a:cubicBezTo>
                    <a:pt x="77" y="19855"/>
                    <a:pt x="129" y="19913"/>
                    <a:pt x="195" y="19920"/>
                  </a:cubicBezTo>
                  <a:lnTo>
                    <a:pt x="206" y="19920"/>
                  </a:lnTo>
                  <a:cubicBezTo>
                    <a:pt x="267" y="19920"/>
                    <a:pt x="322" y="19874"/>
                    <a:pt x="328" y="19808"/>
                  </a:cubicBezTo>
                  <a:lnTo>
                    <a:pt x="328" y="19809"/>
                  </a:lnTo>
                  <a:cubicBezTo>
                    <a:pt x="336" y="19741"/>
                    <a:pt x="284" y="19683"/>
                    <a:pt x="217" y="19676"/>
                  </a:cubicBezTo>
                  <a:cubicBezTo>
                    <a:pt x="212" y="19676"/>
                    <a:pt x="208" y="19676"/>
                    <a:pt x="203" y="19676"/>
                  </a:cubicBezTo>
                  <a:close/>
                  <a:moveTo>
                    <a:pt x="43362" y="21180"/>
                  </a:moveTo>
                  <a:cubicBezTo>
                    <a:pt x="43360" y="21180"/>
                    <a:pt x="43359" y="21181"/>
                    <a:pt x="43358" y="21181"/>
                  </a:cubicBezTo>
                  <a:cubicBezTo>
                    <a:pt x="43291" y="21183"/>
                    <a:pt x="43237" y="21238"/>
                    <a:pt x="43239" y="21306"/>
                  </a:cubicBezTo>
                  <a:cubicBezTo>
                    <a:pt x="43241" y="21373"/>
                    <a:pt x="43296" y="21425"/>
                    <a:pt x="43360" y="21425"/>
                  </a:cubicBezTo>
                  <a:lnTo>
                    <a:pt x="43364" y="21425"/>
                  </a:lnTo>
                  <a:cubicBezTo>
                    <a:pt x="43430" y="21422"/>
                    <a:pt x="43484" y="21368"/>
                    <a:pt x="43483" y="21300"/>
                  </a:cubicBezTo>
                  <a:cubicBezTo>
                    <a:pt x="43480" y="21235"/>
                    <a:pt x="43428" y="21180"/>
                    <a:pt x="43362" y="21180"/>
                  </a:cubicBezTo>
                  <a:close/>
                  <a:moveTo>
                    <a:pt x="121" y="21233"/>
                  </a:moveTo>
                  <a:cubicBezTo>
                    <a:pt x="55" y="21233"/>
                    <a:pt x="1" y="21288"/>
                    <a:pt x="0" y="21353"/>
                  </a:cubicBezTo>
                  <a:cubicBezTo>
                    <a:pt x="0" y="21421"/>
                    <a:pt x="53" y="21476"/>
                    <a:pt x="123" y="21478"/>
                  </a:cubicBezTo>
                  <a:cubicBezTo>
                    <a:pt x="191" y="21478"/>
                    <a:pt x="245" y="21425"/>
                    <a:pt x="245" y="21359"/>
                  </a:cubicBezTo>
                  <a:cubicBezTo>
                    <a:pt x="248" y="21291"/>
                    <a:pt x="192" y="21234"/>
                    <a:pt x="126" y="21233"/>
                  </a:cubicBezTo>
                  <a:cubicBezTo>
                    <a:pt x="124" y="21233"/>
                    <a:pt x="122" y="21233"/>
                    <a:pt x="121" y="21233"/>
                  </a:cubicBezTo>
                  <a:close/>
                  <a:moveTo>
                    <a:pt x="43335" y="22741"/>
                  </a:moveTo>
                  <a:cubicBezTo>
                    <a:pt x="43271" y="22741"/>
                    <a:pt x="43216" y="22793"/>
                    <a:pt x="43213" y="22857"/>
                  </a:cubicBezTo>
                  <a:cubicBezTo>
                    <a:pt x="43209" y="22925"/>
                    <a:pt x="43261" y="22982"/>
                    <a:pt x="43330" y="22987"/>
                  </a:cubicBezTo>
                  <a:lnTo>
                    <a:pt x="43335" y="22987"/>
                  </a:lnTo>
                  <a:cubicBezTo>
                    <a:pt x="43400" y="22987"/>
                    <a:pt x="43453" y="22936"/>
                    <a:pt x="43457" y="22871"/>
                  </a:cubicBezTo>
                  <a:cubicBezTo>
                    <a:pt x="43462" y="22802"/>
                    <a:pt x="43408" y="22745"/>
                    <a:pt x="43342" y="22742"/>
                  </a:cubicBezTo>
                  <a:cubicBezTo>
                    <a:pt x="43340" y="22742"/>
                    <a:pt x="43337" y="22741"/>
                    <a:pt x="43335" y="22741"/>
                  </a:cubicBezTo>
                  <a:close/>
                  <a:moveTo>
                    <a:pt x="153" y="22794"/>
                  </a:moveTo>
                  <a:cubicBezTo>
                    <a:pt x="151" y="22794"/>
                    <a:pt x="148" y="22794"/>
                    <a:pt x="146" y="22795"/>
                  </a:cubicBezTo>
                  <a:cubicBezTo>
                    <a:pt x="77" y="22799"/>
                    <a:pt x="26" y="22856"/>
                    <a:pt x="31" y="22924"/>
                  </a:cubicBezTo>
                  <a:cubicBezTo>
                    <a:pt x="35" y="22989"/>
                    <a:pt x="89" y="23039"/>
                    <a:pt x="155" y="23039"/>
                  </a:cubicBezTo>
                  <a:lnTo>
                    <a:pt x="160" y="23039"/>
                  </a:lnTo>
                  <a:cubicBezTo>
                    <a:pt x="227" y="23035"/>
                    <a:pt x="279" y="22976"/>
                    <a:pt x="275" y="22910"/>
                  </a:cubicBezTo>
                  <a:cubicBezTo>
                    <a:pt x="271" y="22846"/>
                    <a:pt x="216" y="22794"/>
                    <a:pt x="153" y="22794"/>
                  </a:cubicBezTo>
                  <a:close/>
                  <a:moveTo>
                    <a:pt x="43201" y="24295"/>
                  </a:moveTo>
                  <a:cubicBezTo>
                    <a:pt x="43140" y="24295"/>
                    <a:pt x="43087" y="24341"/>
                    <a:pt x="43078" y="24402"/>
                  </a:cubicBezTo>
                  <a:cubicBezTo>
                    <a:pt x="43070" y="24470"/>
                    <a:pt x="43116" y="24532"/>
                    <a:pt x="43185" y="24539"/>
                  </a:cubicBezTo>
                  <a:cubicBezTo>
                    <a:pt x="43188" y="24539"/>
                    <a:pt x="43192" y="24541"/>
                    <a:pt x="43196" y="24541"/>
                  </a:cubicBezTo>
                  <a:cubicBezTo>
                    <a:pt x="43197" y="24541"/>
                    <a:pt x="43198" y="24541"/>
                    <a:pt x="43199" y="24540"/>
                  </a:cubicBezTo>
                  <a:cubicBezTo>
                    <a:pt x="43260" y="24540"/>
                    <a:pt x="43313" y="24496"/>
                    <a:pt x="43322" y="24434"/>
                  </a:cubicBezTo>
                  <a:cubicBezTo>
                    <a:pt x="43330" y="24364"/>
                    <a:pt x="43281" y="24304"/>
                    <a:pt x="43215" y="24296"/>
                  </a:cubicBezTo>
                  <a:cubicBezTo>
                    <a:pt x="43210" y="24295"/>
                    <a:pt x="43206" y="24295"/>
                    <a:pt x="43201" y="24295"/>
                  </a:cubicBezTo>
                  <a:close/>
                  <a:moveTo>
                    <a:pt x="294" y="24350"/>
                  </a:moveTo>
                  <a:cubicBezTo>
                    <a:pt x="289" y="24350"/>
                    <a:pt x="284" y="24350"/>
                    <a:pt x="278" y="24351"/>
                  </a:cubicBezTo>
                  <a:cubicBezTo>
                    <a:pt x="211" y="24358"/>
                    <a:pt x="161" y="24419"/>
                    <a:pt x="172" y="24487"/>
                  </a:cubicBezTo>
                  <a:cubicBezTo>
                    <a:pt x="180" y="24548"/>
                    <a:pt x="232" y="24593"/>
                    <a:pt x="294" y="24594"/>
                  </a:cubicBezTo>
                  <a:lnTo>
                    <a:pt x="310" y="24594"/>
                  </a:lnTo>
                  <a:cubicBezTo>
                    <a:pt x="377" y="24586"/>
                    <a:pt x="424" y="24523"/>
                    <a:pt x="415" y="24456"/>
                  </a:cubicBezTo>
                  <a:cubicBezTo>
                    <a:pt x="406" y="24394"/>
                    <a:pt x="353" y="24350"/>
                    <a:pt x="294" y="24350"/>
                  </a:cubicBezTo>
                  <a:close/>
                  <a:moveTo>
                    <a:pt x="42954" y="25835"/>
                  </a:moveTo>
                  <a:cubicBezTo>
                    <a:pt x="42896" y="25835"/>
                    <a:pt x="42843" y="25877"/>
                    <a:pt x="42832" y="25937"/>
                  </a:cubicBezTo>
                  <a:lnTo>
                    <a:pt x="42832" y="25935"/>
                  </a:lnTo>
                  <a:lnTo>
                    <a:pt x="42832" y="25935"/>
                  </a:lnTo>
                  <a:cubicBezTo>
                    <a:pt x="42818" y="26001"/>
                    <a:pt x="42862" y="26066"/>
                    <a:pt x="42928" y="26080"/>
                  </a:cubicBezTo>
                  <a:cubicBezTo>
                    <a:pt x="42936" y="26082"/>
                    <a:pt x="42944" y="26082"/>
                    <a:pt x="42951" y="26082"/>
                  </a:cubicBezTo>
                  <a:cubicBezTo>
                    <a:pt x="43008" y="26082"/>
                    <a:pt x="43059" y="26041"/>
                    <a:pt x="43071" y="25983"/>
                  </a:cubicBezTo>
                  <a:cubicBezTo>
                    <a:pt x="43085" y="25917"/>
                    <a:pt x="43041" y="25852"/>
                    <a:pt x="42975" y="25837"/>
                  </a:cubicBezTo>
                  <a:cubicBezTo>
                    <a:pt x="42968" y="25836"/>
                    <a:pt x="42961" y="25835"/>
                    <a:pt x="42954" y="25835"/>
                  </a:cubicBezTo>
                  <a:close/>
                  <a:moveTo>
                    <a:pt x="546" y="25888"/>
                  </a:moveTo>
                  <a:cubicBezTo>
                    <a:pt x="537" y="25888"/>
                    <a:pt x="529" y="25889"/>
                    <a:pt x="520" y="25891"/>
                  </a:cubicBezTo>
                  <a:cubicBezTo>
                    <a:pt x="455" y="25906"/>
                    <a:pt x="410" y="25970"/>
                    <a:pt x="425" y="26036"/>
                  </a:cubicBezTo>
                  <a:cubicBezTo>
                    <a:pt x="436" y="26092"/>
                    <a:pt x="485" y="26133"/>
                    <a:pt x="540" y="26133"/>
                  </a:cubicBezTo>
                  <a:cubicBezTo>
                    <a:pt x="541" y="26133"/>
                    <a:pt x="543" y="26133"/>
                    <a:pt x="544" y="26133"/>
                  </a:cubicBezTo>
                  <a:cubicBezTo>
                    <a:pt x="551" y="26133"/>
                    <a:pt x="560" y="26131"/>
                    <a:pt x="567" y="26130"/>
                  </a:cubicBezTo>
                  <a:cubicBezTo>
                    <a:pt x="633" y="26118"/>
                    <a:pt x="678" y="26053"/>
                    <a:pt x="663" y="25986"/>
                  </a:cubicBezTo>
                  <a:cubicBezTo>
                    <a:pt x="652" y="25929"/>
                    <a:pt x="601" y="25888"/>
                    <a:pt x="546" y="25888"/>
                  </a:cubicBezTo>
                  <a:close/>
                  <a:moveTo>
                    <a:pt x="42595" y="27356"/>
                  </a:moveTo>
                  <a:cubicBezTo>
                    <a:pt x="42540" y="27356"/>
                    <a:pt x="42491" y="27391"/>
                    <a:pt x="42476" y="27447"/>
                  </a:cubicBezTo>
                  <a:cubicBezTo>
                    <a:pt x="42457" y="27511"/>
                    <a:pt x="42495" y="27578"/>
                    <a:pt x="42561" y="27596"/>
                  </a:cubicBezTo>
                  <a:cubicBezTo>
                    <a:pt x="42572" y="27599"/>
                    <a:pt x="42583" y="27602"/>
                    <a:pt x="42592" y="27603"/>
                  </a:cubicBezTo>
                  <a:cubicBezTo>
                    <a:pt x="42645" y="27603"/>
                    <a:pt x="42697" y="27565"/>
                    <a:pt x="42711" y="27511"/>
                  </a:cubicBezTo>
                  <a:cubicBezTo>
                    <a:pt x="42728" y="27444"/>
                    <a:pt x="42691" y="27378"/>
                    <a:pt x="42627" y="27360"/>
                  </a:cubicBezTo>
                  <a:cubicBezTo>
                    <a:pt x="42616" y="27357"/>
                    <a:pt x="42605" y="27356"/>
                    <a:pt x="42595" y="27356"/>
                  </a:cubicBezTo>
                  <a:close/>
                  <a:moveTo>
                    <a:pt x="906" y="27407"/>
                  </a:moveTo>
                  <a:cubicBezTo>
                    <a:pt x="895" y="27407"/>
                    <a:pt x="884" y="27409"/>
                    <a:pt x="873" y="27412"/>
                  </a:cubicBezTo>
                  <a:cubicBezTo>
                    <a:pt x="809" y="27428"/>
                    <a:pt x="769" y="27498"/>
                    <a:pt x="789" y="27562"/>
                  </a:cubicBezTo>
                  <a:cubicBezTo>
                    <a:pt x="803" y="27618"/>
                    <a:pt x="851" y="27653"/>
                    <a:pt x="906" y="27653"/>
                  </a:cubicBezTo>
                  <a:cubicBezTo>
                    <a:pt x="916" y="27653"/>
                    <a:pt x="928" y="27650"/>
                    <a:pt x="939" y="27649"/>
                  </a:cubicBezTo>
                  <a:cubicBezTo>
                    <a:pt x="1005" y="27628"/>
                    <a:pt x="1042" y="27562"/>
                    <a:pt x="1023" y="27498"/>
                  </a:cubicBezTo>
                  <a:cubicBezTo>
                    <a:pt x="1009" y="27442"/>
                    <a:pt x="960" y="27407"/>
                    <a:pt x="906" y="27407"/>
                  </a:cubicBezTo>
                  <a:close/>
                  <a:moveTo>
                    <a:pt x="42126" y="28844"/>
                  </a:moveTo>
                  <a:cubicBezTo>
                    <a:pt x="42075" y="28844"/>
                    <a:pt x="42026" y="28876"/>
                    <a:pt x="42007" y="28925"/>
                  </a:cubicBezTo>
                  <a:cubicBezTo>
                    <a:pt x="41987" y="28989"/>
                    <a:pt x="42021" y="29059"/>
                    <a:pt x="42083" y="29082"/>
                  </a:cubicBezTo>
                  <a:cubicBezTo>
                    <a:pt x="42098" y="29088"/>
                    <a:pt x="42111" y="29090"/>
                    <a:pt x="42123" y="29091"/>
                  </a:cubicBezTo>
                  <a:cubicBezTo>
                    <a:pt x="42173" y="29091"/>
                    <a:pt x="42220" y="29058"/>
                    <a:pt x="42239" y="29008"/>
                  </a:cubicBezTo>
                  <a:cubicBezTo>
                    <a:pt x="42264" y="28946"/>
                    <a:pt x="42229" y="28874"/>
                    <a:pt x="42165" y="28850"/>
                  </a:cubicBezTo>
                  <a:cubicBezTo>
                    <a:pt x="42152" y="28846"/>
                    <a:pt x="42139" y="28844"/>
                    <a:pt x="42126" y="28844"/>
                  </a:cubicBezTo>
                  <a:close/>
                  <a:moveTo>
                    <a:pt x="1376" y="28894"/>
                  </a:moveTo>
                  <a:cubicBezTo>
                    <a:pt x="1363" y="28894"/>
                    <a:pt x="1348" y="28896"/>
                    <a:pt x="1334" y="28901"/>
                  </a:cubicBezTo>
                  <a:cubicBezTo>
                    <a:pt x="1272" y="28924"/>
                    <a:pt x="1239" y="28994"/>
                    <a:pt x="1261" y="29059"/>
                  </a:cubicBezTo>
                  <a:cubicBezTo>
                    <a:pt x="1282" y="29108"/>
                    <a:pt x="1328" y="29139"/>
                    <a:pt x="1375" y="29139"/>
                  </a:cubicBezTo>
                  <a:cubicBezTo>
                    <a:pt x="1390" y="29139"/>
                    <a:pt x="1405" y="29137"/>
                    <a:pt x="1416" y="29133"/>
                  </a:cubicBezTo>
                  <a:cubicBezTo>
                    <a:pt x="1482" y="29109"/>
                    <a:pt x="1515" y="29038"/>
                    <a:pt x="1492" y="28976"/>
                  </a:cubicBezTo>
                  <a:cubicBezTo>
                    <a:pt x="1474" y="28925"/>
                    <a:pt x="1427" y="28894"/>
                    <a:pt x="1376" y="28894"/>
                  </a:cubicBezTo>
                  <a:close/>
                  <a:moveTo>
                    <a:pt x="41549" y="30298"/>
                  </a:moveTo>
                  <a:cubicBezTo>
                    <a:pt x="41502" y="30298"/>
                    <a:pt x="41457" y="30325"/>
                    <a:pt x="41437" y="30371"/>
                  </a:cubicBezTo>
                  <a:cubicBezTo>
                    <a:pt x="41409" y="30431"/>
                    <a:pt x="41439" y="30504"/>
                    <a:pt x="41499" y="30532"/>
                  </a:cubicBezTo>
                  <a:cubicBezTo>
                    <a:pt x="41517" y="30539"/>
                    <a:pt x="41532" y="30542"/>
                    <a:pt x="41549" y="30542"/>
                  </a:cubicBezTo>
                  <a:cubicBezTo>
                    <a:pt x="41598" y="30542"/>
                    <a:pt x="41643" y="30516"/>
                    <a:pt x="41663" y="30470"/>
                  </a:cubicBezTo>
                  <a:cubicBezTo>
                    <a:pt x="41691" y="30407"/>
                    <a:pt x="41662" y="30336"/>
                    <a:pt x="41601" y="30309"/>
                  </a:cubicBezTo>
                  <a:cubicBezTo>
                    <a:pt x="41584" y="30301"/>
                    <a:pt x="41566" y="30298"/>
                    <a:pt x="41549" y="30298"/>
                  </a:cubicBezTo>
                  <a:close/>
                  <a:moveTo>
                    <a:pt x="1956" y="30343"/>
                  </a:moveTo>
                  <a:cubicBezTo>
                    <a:pt x="1939" y="30343"/>
                    <a:pt x="1923" y="30346"/>
                    <a:pt x="1907" y="30353"/>
                  </a:cubicBezTo>
                  <a:cubicBezTo>
                    <a:pt x="1845" y="30381"/>
                    <a:pt x="1817" y="30453"/>
                    <a:pt x="1845" y="30514"/>
                  </a:cubicBezTo>
                  <a:cubicBezTo>
                    <a:pt x="1863" y="30560"/>
                    <a:pt x="1907" y="30588"/>
                    <a:pt x="1953" y="30588"/>
                  </a:cubicBezTo>
                  <a:cubicBezTo>
                    <a:pt x="1954" y="30588"/>
                    <a:pt x="1955" y="30588"/>
                    <a:pt x="1956" y="30588"/>
                  </a:cubicBezTo>
                  <a:cubicBezTo>
                    <a:pt x="1974" y="30588"/>
                    <a:pt x="1990" y="30585"/>
                    <a:pt x="2006" y="30577"/>
                  </a:cubicBezTo>
                  <a:cubicBezTo>
                    <a:pt x="2068" y="30550"/>
                    <a:pt x="2095" y="30477"/>
                    <a:pt x="2068" y="30416"/>
                  </a:cubicBezTo>
                  <a:cubicBezTo>
                    <a:pt x="2047" y="30370"/>
                    <a:pt x="2002" y="30343"/>
                    <a:pt x="1956" y="30343"/>
                  </a:cubicBezTo>
                  <a:close/>
                  <a:moveTo>
                    <a:pt x="40869" y="31703"/>
                  </a:moveTo>
                  <a:cubicBezTo>
                    <a:pt x="40826" y="31703"/>
                    <a:pt x="40783" y="31726"/>
                    <a:pt x="40761" y="31768"/>
                  </a:cubicBezTo>
                  <a:cubicBezTo>
                    <a:pt x="40729" y="31829"/>
                    <a:pt x="40751" y="31902"/>
                    <a:pt x="40812" y="31935"/>
                  </a:cubicBezTo>
                  <a:cubicBezTo>
                    <a:pt x="40829" y="31943"/>
                    <a:pt x="40847" y="31949"/>
                    <a:pt x="40865" y="31949"/>
                  </a:cubicBezTo>
                  <a:cubicBezTo>
                    <a:pt x="40866" y="31949"/>
                    <a:pt x="40868" y="31949"/>
                    <a:pt x="40869" y="31949"/>
                  </a:cubicBezTo>
                  <a:cubicBezTo>
                    <a:pt x="40912" y="31949"/>
                    <a:pt x="40954" y="31925"/>
                    <a:pt x="40977" y="31882"/>
                  </a:cubicBezTo>
                  <a:cubicBezTo>
                    <a:pt x="41009" y="31824"/>
                    <a:pt x="40988" y="31749"/>
                    <a:pt x="40926" y="31718"/>
                  </a:cubicBezTo>
                  <a:cubicBezTo>
                    <a:pt x="40908" y="31708"/>
                    <a:pt x="40889" y="31703"/>
                    <a:pt x="40869" y="31703"/>
                  </a:cubicBezTo>
                  <a:close/>
                  <a:moveTo>
                    <a:pt x="2638" y="31745"/>
                  </a:moveTo>
                  <a:cubicBezTo>
                    <a:pt x="2618" y="31745"/>
                    <a:pt x="2598" y="31749"/>
                    <a:pt x="2579" y="31759"/>
                  </a:cubicBezTo>
                  <a:cubicBezTo>
                    <a:pt x="2520" y="31792"/>
                    <a:pt x="2496" y="31866"/>
                    <a:pt x="2530" y="31927"/>
                  </a:cubicBezTo>
                  <a:cubicBezTo>
                    <a:pt x="2552" y="31966"/>
                    <a:pt x="2592" y="31990"/>
                    <a:pt x="2637" y="31990"/>
                  </a:cubicBezTo>
                  <a:cubicBezTo>
                    <a:pt x="2638" y="31990"/>
                    <a:pt x="2638" y="31990"/>
                    <a:pt x="2639" y="31990"/>
                  </a:cubicBezTo>
                  <a:cubicBezTo>
                    <a:pt x="2659" y="31990"/>
                    <a:pt x="2678" y="31985"/>
                    <a:pt x="2696" y="31975"/>
                  </a:cubicBezTo>
                  <a:cubicBezTo>
                    <a:pt x="2757" y="31944"/>
                    <a:pt x="2777" y="31868"/>
                    <a:pt x="2747" y="31810"/>
                  </a:cubicBezTo>
                  <a:cubicBezTo>
                    <a:pt x="2724" y="31768"/>
                    <a:pt x="2682" y="31745"/>
                    <a:pt x="2638" y="31745"/>
                  </a:cubicBezTo>
                  <a:close/>
                  <a:moveTo>
                    <a:pt x="40090" y="33057"/>
                  </a:moveTo>
                  <a:cubicBezTo>
                    <a:pt x="40049" y="33057"/>
                    <a:pt x="40009" y="33078"/>
                    <a:pt x="39987" y="33115"/>
                  </a:cubicBezTo>
                  <a:cubicBezTo>
                    <a:pt x="39948" y="33172"/>
                    <a:pt x="39967" y="33248"/>
                    <a:pt x="40024" y="33283"/>
                  </a:cubicBezTo>
                  <a:cubicBezTo>
                    <a:pt x="40044" y="33296"/>
                    <a:pt x="40064" y="33303"/>
                    <a:pt x="40083" y="33303"/>
                  </a:cubicBezTo>
                  <a:cubicBezTo>
                    <a:pt x="40084" y="33303"/>
                    <a:pt x="40086" y="33303"/>
                    <a:pt x="40087" y="33303"/>
                  </a:cubicBezTo>
                  <a:cubicBezTo>
                    <a:pt x="40129" y="33303"/>
                    <a:pt x="40170" y="33282"/>
                    <a:pt x="40194" y="33244"/>
                  </a:cubicBezTo>
                  <a:lnTo>
                    <a:pt x="40192" y="33244"/>
                  </a:lnTo>
                  <a:cubicBezTo>
                    <a:pt x="40228" y="33187"/>
                    <a:pt x="40212" y="33111"/>
                    <a:pt x="40155" y="33075"/>
                  </a:cubicBezTo>
                  <a:cubicBezTo>
                    <a:pt x="40134" y="33063"/>
                    <a:pt x="40112" y="33057"/>
                    <a:pt x="40090" y="33057"/>
                  </a:cubicBezTo>
                  <a:close/>
                  <a:moveTo>
                    <a:pt x="3418" y="33093"/>
                  </a:moveTo>
                  <a:cubicBezTo>
                    <a:pt x="3396" y="33093"/>
                    <a:pt x="3374" y="33099"/>
                    <a:pt x="3354" y="33112"/>
                  </a:cubicBezTo>
                  <a:cubicBezTo>
                    <a:pt x="3297" y="33149"/>
                    <a:pt x="3279" y="33225"/>
                    <a:pt x="3315" y="33283"/>
                  </a:cubicBezTo>
                  <a:cubicBezTo>
                    <a:pt x="3338" y="33319"/>
                    <a:pt x="3376" y="33339"/>
                    <a:pt x="3415" y="33339"/>
                  </a:cubicBezTo>
                  <a:cubicBezTo>
                    <a:pt x="3416" y="33339"/>
                    <a:pt x="3417" y="33339"/>
                    <a:pt x="3418" y="33339"/>
                  </a:cubicBezTo>
                  <a:cubicBezTo>
                    <a:pt x="3442" y="33339"/>
                    <a:pt x="3463" y="33332"/>
                    <a:pt x="3485" y="33319"/>
                  </a:cubicBezTo>
                  <a:cubicBezTo>
                    <a:pt x="3542" y="33284"/>
                    <a:pt x="3559" y="33209"/>
                    <a:pt x="3522" y="33150"/>
                  </a:cubicBezTo>
                  <a:cubicBezTo>
                    <a:pt x="3499" y="33114"/>
                    <a:pt x="3459" y="33093"/>
                    <a:pt x="3418" y="33093"/>
                  </a:cubicBezTo>
                  <a:close/>
                  <a:moveTo>
                    <a:pt x="39215" y="34350"/>
                  </a:moveTo>
                  <a:cubicBezTo>
                    <a:pt x="39177" y="34350"/>
                    <a:pt x="39140" y="34368"/>
                    <a:pt x="39116" y="34401"/>
                  </a:cubicBezTo>
                  <a:cubicBezTo>
                    <a:pt x="39077" y="34456"/>
                    <a:pt x="39089" y="34533"/>
                    <a:pt x="39143" y="34572"/>
                  </a:cubicBezTo>
                  <a:cubicBezTo>
                    <a:pt x="39164" y="34587"/>
                    <a:pt x="39186" y="34594"/>
                    <a:pt x="39210" y="34594"/>
                  </a:cubicBezTo>
                  <a:cubicBezTo>
                    <a:pt x="39212" y="34594"/>
                    <a:pt x="39213" y="34594"/>
                    <a:pt x="39215" y="34594"/>
                  </a:cubicBezTo>
                  <a:cubicBezTo>
                    <a:pt x="39253" y="34594"/>
                    <a:pt x="39292" y="34576"/>
                    <a:pt x="39314" y="34543"/>
                  </a:cubicBezTo>
                  <a:lnTo>
                    <a:pt x="39314" y="34546"/>
                  </a:lnTo>
                  <a:cubicBezTo>
                    <a:pt x="39355" y="34491"/>
                    <a:pt x="39341" y="34415"/>
                    <a:pt x="39287" y="34373"/>
                  </a:cubicBezTo>
                  <a:cubicBezTo>
                    <a:pt x="39265" y="34358"/>
                    <a:pt x="39240" y="34350"/>
                    <a:pt x="39215" y="34350"/>
                  </a:cubicBezTo>
                  <a:close/>
                  <a:moveTo>
                    <a:pt x="4295" y="34385"/>
                  </a:moveTo>
                  <a:cubicBezTo>
                    <a:pt x="4270" y="34385"/>
                    <a:pt x="4245" y="34393"/>
                    <a:pt x="4223" y="34408"/>
                  </a:cubicBezTo>
                  <a:cubicBezTo>
                    <a:pt x="4170" y="34450"/>
                    <a:pt x="4159" y="34527"/>
                    <a:pt x="4197" y="34579"/>
                  </a:cubicBezTo>
                  <a:cubicBezTo>
                    <a:pt x="4221" y="34613"/>
                    <a:pt x="4257" y="34630"/>
                    <a:pt x="4293" y="34630"/>
                  </a:cubicBezTo>
                  <a:cubicBezTo>
                    <a:pt x="4294" y="34630"/>
                    <a:pt x="4295" y="34630"/>
                    <a:pt x="4296" y="34630"/>
                  </a:cubicBezTo>
                  <a:cubicBezTo>
                    <a:pt x="4322" y="34630"/>
                    <a:pt x="4347" y="34622"/>
                    <a:pt x="4369" y="34606"/>
                  </a:cubicBezTo>
                  <a:cubicBezTo>
                    <a:pt x="4424" y="34565"/>
                    <a:pt x="4435" y="34489"/>
                    <a:pt x="4397" y="34434"/>
                  </a:cubicBezTo>
                  <a:lnTo>
                    <a:pt x="4397" y="34434"/>
                  </a:lnTo>
                  <a:lnTo>
                    <a:pt x="4397" y="34435"/>
                  </a:lnTo>
                  <a:cubicBezTo>
                    <a:pt x="4371" y="34403"/>
                    <a:pt x="4334" y="34385"/>
                    <a:pt x="4295" y="34385"/>
                  </a:cubicBezTo>
                  <a:close/>
                  <a:moveTo>
                    <a:pt x="38247" y="35577"/>
                  </a:moveTo>
                  <a:cubicBezTo>
                    <a:pt x="38212" y="35577"/>
                    <a:pt x="38178" y="35592"/>
                    <a:pt x="38154" y="35621"/>
                  </a:cubicBezTo>
                  <a:cubicBezTo>
                    <a:pt x="38111" y="35672"/>
                    <a:pt x="38117" y="35751"/>
                    <a:pt x="38168" y="35793"/>
                  </a:cubicBezTo>
                  <a:cubicBezTo>
                    <a:pt x="38192" y="35814"/>
                    <a:pt x="38220" y="35823"/>
                    <a:pt x="38249" y="35823"/>
                  </a:cubicBezTo>
                  <a:cubicBezTo>
                    <a:pt x="38281" y="35823"/>
                    <a:pt x="38318" y="35808"/>
                    <a:pt x="38340" y="35781"/>
                  </a:cubicBezTo>
                  <a:lnTo>
                    <a:pt x="38342" y="35781"/>
                  </a:lnTo>
                  <a:cubicBezTo>
                    <a:pt x="38385" y="35727"/>
                    <a:pt x="38380" y="35651"/>
                    <a:pt x="38327" y="35607"/>
                  </a:cubicBezTo>
                  <a:cubicBezTo>
                    <a:pt x="38304" y="35587"/>
                    <a:pt x="38275" y="35577"/>
                    <a:pt x="38247" y="35577"/>
                  </a:cubicBezTo>
                  <a:close/>
                  <a:moveTo>
                    <a:pt x="5264" y="35610"/>
                  </a:moveTo>
                  <a:cubicBezTo>
                    <a:pt x="5236" y="35610"/>
                    <a:pt x="5207" y="35620"/>
                    <a:pt x="5183" y="35639"/>
                  </a:cubicBezTo>
                  <a:cubicBezTo>
                    <a:pt x="5133" y="35684"/>
                    <a:pt x="5128" y="35761"/>
                    <a:pt x="5170" y="35812"/>
                  </a:cubicBezTo>
                  <a:cubicBezTo>
                    <a:pt x="5196" y="35841"/>
                    <a:pt x="5230" y="35854"/>
                    <a:pt x="5264" y="35855"/>
                  </a:cubicBezTo>
                  <a:cubicBezTo>
                    <a:pt x="5292" y="35855"/>
                    <a:pt x="5321" y="35845"/>
                    <a:pt x="5343" y="35825"/>
                  </a:cubicBezTo>
                  <a:cubicBezTo>
                    <a:pt x="5393" y="35783"/>
                    <a:pt x="5401" y="35704"/>
                    <a:pt x="5356" y="35653"/>
                  </a:cubicBezTo>
                  <a:cubicBezTo>
                    <a:pt x="5332" y="35624"/>
                    <a:pt x="5298" y="35610"/>
                    <a:pt x="5264" y="35610"/>
                  </a:cubicBezTo>
                  <a:close/>
                  <a:moveTo>
                    <a:pt x="37198" y="36731"/>
                  </a:moveTo>
                  <a:cubicBezTo>
                    <a:pt x="37166" y="36731"/>
                    <a:pt x="37134" y="36744"/>
                    <a:pt x="37110" y="36768"/>
                  </a:cubicBezTo>
                  <a:cubicBezTo>
                    <a:pt x="37062" y="36818"/>
                    <a:pt x="37065" y="36894"/>
                    <a:pt x="37111" y="36940"/>
                  </a:cubicBezTo>
                  <a:cubicBezTo>
                    <a:pt x="37134" y="36964"/>
                    <a:pt x="37164" y="36976"/>
                    <a:pt x="37195" y="36976"/>
                  </a:cubicBezTo>
                  <a:cubicBezTo>
                    <a:pt x="37197" y="36976"/>
                    <a:pt x="37198" y="36976"/>
                    <a:pt x="37199" y="36976"/>
                  </a:cubicBezTo>
                  <a:cubicBezTo>
                    <a:pt x="37230" y="36976"/>
                    <a:pt x="37261" y="36965"/>
                    <a:pt x="37284" y="36939"/>
                  </a:cubicBezTo>
                  <a:lnTo>
                    <a:pt x="37284" y="36939"/>
                  </a:lnTo>
                  <a:lnTo>
                    <a:pt x="37284" y="36942"/>
                  </a:lnTo>
                  <a:lnTo>
                    <a:pt x="37287" y="36939"/>
                  </a:lnTo>
                  <a:lnTo>
                    <a:pt x="37285" y="36939"/>
                  </a:lnTo>
                  <a:cubicBezTo>
                    <a:pt x="37285" y="36939"/>
                    <a:pt x="37285" y="36939"/>
                    <a:pt x="37285" y="36938"/>
                  </a:cubicBezTo>
                  <a:cubicBezTo>
                    <a:pt x="37334" y="36892"/>
                    <a:pt x="37332" y="36813"/>
                    <a:pt x="37285" y="36766"/>
                  </a:cubicBezTo>
                  <a:cubicBezTo>
                    <a:pt x="37261" y="36743"/>
                    <a:pt x="37229" y="36731"/>
                    <a:pt x="37198" y="36731"/>
                  </a:cubicBezTo>
                  <a:close/>
                  <a:moveTo>
                    <a:pt x="6316" y="36761"/>
                  </a:moveTo>
                  <a:cubicBezTo>
                    <a:pt x="6286" y="36761"/>
                    <a:pt x="6255" y="36772"/>
                    <a:pt x="6231" y="36795"/>
                  </a:cubicBezTo>
                  <a:cubicBezTo>
                    <a:pt x="6183" y="36845"/>
                    <a:pt x="6183" y="36922"/>
                    <a:pt x="6229" y="36970"/>
                  </a:cubicBezTo>
                  <a:cubicBezTo>
                    <a:pt x="6252" y="36993"/>
                    <a:pt x="6284" y="37007"/>
                    <a:pt x="6313" y="37007"/>
                  </a:cubicBezTo>
                  <a:cubicBezTo>
                    <a:pt x="6314" y="37007"/>
                    <a:pt x="6316" y="37007"/>
                    <a:pt x="6317" y="37007"/>
                  </a:cubicBezTo>
                  <a:cubicBezTo>
                    <a:pt x="6349" y="37007"/>
                    <a:pt x="6378" y="36995"/>
                    <a:pt x="6404" y="36972"/>
                  </a:cubicBezTo>
                  <a:cubicBezTo>
                    <a:pt x="6450" y="36923"/>
                    <a:pt x="6450" y="36846"/>
                    <a:pt x="6404" y="36797"/>
                  </a:cubicBezTo>
                  <a:cubicBezTo>
                    <a:pt x="6380" y="36773"/>
                    <a:pt x="6348" y="36761"/>
                    <a:pt x="6316" y="36761"/>
                  </a:cubicBezTo>
                  <a:close/>
                  <a:moveTo>
                    <a:pt x="36067" y="37808"/>
                  </a:moveTo>
                  <a:cubicBezTo>
                    <a:pt x="36038" y="37808"/>
                    <a:pt x="36009" y="37819"/>
                    <a:pt x="35986" y="37840"/>
                  </a:cubicBezTo>
                  <a:cubicBezTo>
                    <a:pt x="35936" y="37882"/>
                    <a:pt x="35929" y="37961"/>
                    <a:pt x="35974" y="38012"/>
                  </a:cubicBezTo>
                  <a:cubicBezTo>
                    <a:pt x="35999" y="38039"/>
                    <a:pt x="36032" y="38053"/>
                    <a:pt x="36066" y="38053"/>
                  </a:cubicBezTo>
                  <a:cubicBezTo>
                    <a:pt x="36095" y="38053"/>
                    <a:pt x="36125" y="38044"/>
                    <a:pt x="36149" y="38022"/>
                  </a:cubicBezTo>
                  <a:cubicBezTo>
                    <a:pt x="36197" y="37977"/>
                    <a:pt x="36204" y="37900"/>
                    <a:pt x="36158" y="37850"/>
                  </a:cubicBezTo>
                  <a:cubicBezTo>
                    <a:pt x="36134" y="37822"/>
                    <a:pt x="36100" y="37808"/>
                    <a:pt x="36067" y="37808"/>
                  </a:cubicBezTo>
                  <a:close/>
                  <a:moveTo>
                    <a:pt x="7450" y="37836"/>
                  </a:moveTo>
                  <a:cubicBezTo>
                    <a:pt x="7417" y="37836"/>
                    <a:pt x="7384" y="37850"/>
                    <a:pt x="7359" y="37877"/>
                  </a:cubicBezTo>
                  <a:cubicBezTo>
                    <a:pt x="7315" y="37928"/>
                    <a:pt x="7319" y="38004"/>
                    <a:pt x="7369" y="38049"/>
                  </a:cubicBezTo>
                  <a:cubicBezTo>
                    <a:pt x="7392" y="38071"/>
                    <a:pt x="7422" y="38080"/>
                    <a:pt x="7451" y="38080"/>
                  </a:cubicBezTo>
                  <a:cubicBezTo>
                    <a:pt x="7485" y="38080"/>
                    <a:pt x="7517" y="38066"/>
                    <a:pt x="7543" y="38039"/>
                  </a:cubicBezTo>
                  <a:cubicBezTo>
                    <a:pt x="7586" y="37988"/>
                    <a:pt x="7582" y="37909"/>
                    <a:pt x="7531" y="37867"/>
                  </a:cubicBezTo>
                  <a:cubicBezTo>
                    <a:pt x="7508" y="37846"/>
                    <a:pt x="7479" y="37836"/>
                    <a:pt x="7450" y="37836"/>
                  </a:cubicBezTo>
                  <a:close/>
                  <a:moveTo>
                    <a:pt x="34860" y="38798"/>
                  </a:moveTo>
                  <a:cubicBezTo>
                    <a:pt x="34834" y="38798"/>
                    <a:pt x="34808" y="38806"/>
                    <a:pt x="34787" y="38823"/>
                  </a:cubicBezTo>
                  <a:cubicBezTo>
                    <a:pt x="34733" y="38865"/>
                    <a:pt x="34722" y="38941"/>
                    <a:pt x="34764" y="38996"/>
                  </a:cubicBezTo>
                  <a:cubicBezTo>
                    <a:pt x="34788" y="39029"/>
                    <a:pt x="34824" y="39045"/>
                    <a:pt x="34861" y="39045"/>
                  </a:cubicBezTo>
                  <a:cubicBezTo>
                    <a:pt x="34886" y="39045"/>
                    <a:pt x="34912" y="39035"/>
                    <a:pt x="34936" y="39019"/>
                  </a:cubicBezTo>
                  <a:cubicBezTo>
                    <a:pt x="34989" y="38978"/>
                    <a:pt x="34999" y="38900"/>
                    <a:pt x="34958" y="38847"/>
                  </a:cubicBezTo>
                  <a:cubicBezTo>
                    <a:pt x="34933" y="38815"/>
                    <a:pt x="34897" y="38798"/>
                    <a:pt x="34860" y="38798"/>
                  </a:cubicBezTo>
                  <a:close/>
                  <a:moveTo>
                    <a:pt x="8659" y="38824"/>
                  </a:moveTo>
                  <a:cubicBezTo>
                    <a:pt x="8621" y="38824"/>
                    <a:pt x="8584" y="38841"/>
                    <a:pt x="8561" y="38873"/>
                  </a:cubicBezTo>
                  <a:cubicBezTo>
                    <a:pt x="8520" y="38927"/>
                    <a:pt x="8530" y="39004"/>
                    <a:pt x="8584" y="39045"/>
                  </a:cubicBezTo>
                  <a:cubicBezTo>
                    <a:pt x="8606" y="39064"/>
                    <a:pt x="8632" y="39071"/>
                    <a:pt x="8656" y="39071"/>
                  </a:cubicBezTo>
                  <a:cubicBezTo>
                    <a:pt x="8693" y="39071"/>
                    <a:pt x="8730" y="39053"/>
                    <a:pt x="8754" y="39022"/>
                  </a:cubicBezTo>
                  <a:cubicBezTo>
                    <a:pt x="8796" y="38966"/>
                    <a:pt x="8785" y="38890"/>
                    <a:pt x="8730" y="38851"/>
                  </a:cubicBezTo>
                  <a:lnTo>
                    <a:pt x="8730" y="38849"/>
                  </a:lnTo>
                  <a:cubicBezTo>
                    <a:pt x="8709" y="38832"/>
                    <a:pt x="8684" y="38824"/>
                    <a:pt x="8659" y="38824"/>
                  </a:cubicBezTo>
                  <a:close/>
                  <a:moveTo>
                    <a:pt x="33589" y="39701"/>
                  </a:moveTo>
                  <a:cubicBezTo>
                    <a:pt x="33565" y="39701"/>
                    <a:pt x="33541" y="39708"/>
                    <a:pt x="33520" y="39722"/>
                  </a:cubicBezTo>
                  <a:cubicBezTo>
                    <a:pt x="33463" y="39760"/>
                    <a:pt x="33450" y="39833"/>
                    <a:pt x="33485" y="39891"/>
                  </a:cubicBezTo>
                  <a:cubicBezTo>
                    <a:pt x="33508" y="39927"/>
                    <a:pt x="33546" y="39946"/>
                    <a:pt x="33586" y="39946"/>
                  </a:cubicBezTo>
                  <a:cubicBezTo>
                    <a:pt x="33587" y="39946"/>
                    <a:pt x="33588" y="39946"/>
                    <a:pt x="33590" y="39945"/>
                  </a:cubicBezTo>
                  <a:cubicBezTo>
                    <a:pt x="33610" y="39945"/>
                    <a:pt x="33634" y="39940"/>
                    <a:pt x="33656" y="39926"/>
                  </a:cubicBezTo>
                  <a:cubicBezTo>
                    <a:pt x="33713" y="39888"/>
                    <a:pt x="33729" y="39814"/>
                    <a:pt x="33691" y="39757"/>
                  </a:cubicBezTo>
                  <a:cubicBezTo>
                    <a:pt x="33668" y="39721"/>
                    <a:pt x="33629" y="39701"/>
                    <a:pt x="33589" y="39701"/>
                  </a:cubicBezTo>
                  <a:close/>
                  <a:moveTo>
                    <a:pt x="9933" y="39725"/>
                  </a:moveTo>
                  <a:cubicBezTo>
                    <a:pt x="9893" y="39725"/>
                    <a:pt x="9854" y="39744"/>
                    <a:pt x="9830" y="39781"/>
                  </a:cubicBezTo>
                  <a:cubicBezTo>
                    <a:pt x="9796" y="39838"/>
                    <a:pt x="9811" y="39914"/>
                    <a:pt x="9868" y="39952"/>
                  </a:cubicBezTo>
                  <a:cubicBezTo>
                    <a:pt x="9886" y="39962"/>
                    <a:pt x="9908" y="39970"/>
                    <a:pt x="9930" y="39970"/>
                  </a:cubicBezTo>
                  <a:cubicBezTo>
                    <a:pt x="9931" y="39970"/>
                    <a:pt x="9932" y="39970"/>
                    <a:pt x="9934" y="39970"/>
                  </a:cubicBezTo>
                  <a:cubicBezTo>
                    <a:pt x="9974" y="39970"/>
                    <a:pt x="10014" y="39952"/>
                    <a:pt x="10036" y="39914"/>
                  </a:cubicBezTo>
                  <a:cubicBezTo>
                    <a:pt x="10074" y="39859"/>
                    <a:pt x="10058" y="39783"/>
                    <a:pt x="10001" y="39745"/>
                  </a:cubicBezTo>
                  <a:cubicBezTo>
                    <a:pt x="9980" y="39732"/>
                    <a:pt x="9957" y="39725"/>
                    <a:pt x="9933" y="39725"/>
                  </a:cubicBezTo>
                  <a:close/>
                  <a:moveTo>
                    <a:pt x="32253" y="40510"/>
                  </a:moveTo>
                  <a:cubicBezTo>
                    <a:pt x="32233" y="40510"/>
                    <a:pt x="32213" y="40514"/>
                    <a:pt x="32194" y="40524"/>
                  </a:cubicBezTo>
                  <a:cubicBezTo>
                    <a:pt x="32136" y="40559"/>
                    <a:pt x="32114" y="40632"/>
                    <a:pt x="32148" y="40693"/>
                  </a:cubicBezTo>
                  <a:cubicBezTo>
                    <a:pt x="32168" y="40732"/>
                    <a:pt x="32210" y="40756"/>
                    <a:pt x="32255" y="40757"/>
                  </a:cubicBezTo>
                  <a:cubicBezTo>
                    <a:pt x="32276" y="40757"/>
                    <a:pt x="32296" y="40751"/>
                    <a:pt x="32316" y="40741"/>
                  </a:cubicBezTo>
                  <a:cubicBezTo>
                    <a:pt x="32374" y="40707"/>
                    <a:pt x="32396" y="40632"/>
                    <a:pt x="32362" y="40574"/>
                  </a:cubicBezTo>
                  <a:cubicBezTo>
                    <a:pt x="32339" y="40532"/>
                    <a:pt x="32297" y="40510"/>
                    <a:pt x="32253" y="40510"/>
                  </a:cubicBezTo>
                  <a:close/>
                  <a:moveTo>
                    <a:pt x="11272" y="40532"/>
                  </a:moveTo>
                  <a:cubicBezTo>
                    <a:pt x="11229" y="40532"/>
                    <a:pt x="11188" y="40555"/>
                    <a:pt x="11165" y="40595"/>
                  </a:cubicBezTo>
                  <a:cubicBezTo>
                    <a:pt x="11131" y="40654"/>
                    <a:pt x="11153" y="40729"/>
                    <a:pt x="11212" y="40762"/>
                  </a:cubicBezTo>
                  <a:lnTo>
                    <a:pt x="11213" y="40762"/>
                  </a:lnTo>
                  <a:cubicBezTo>
                    <a:pt x="11229" y="40771"/>
                    <a:pt x="11250" y="40776"/>
                    <a:pt x="11269" y="40776"/>
                  </a:cubicBezTo>
                  <a:cubicBezTo>
                    <a:pt x="11271" y="40776"/>
                    <a:pt x="11272" y="40776"/>
                    <a:pt x="11274" y="40776"/>
                  </a:cubicBezTo>
                  <a:cubicBezTo>
                    <a:pt x="11316" y="40776"/>
                    <a:pt x="11358" y="40753"/>
                    <a:pt x="11381" y="40714"/>
                  </a:cubicBezTo>
                  <a:cubicBezTo>
                    <a:pt x="11412" y="40656"/>
                    <a:pt x="11391" y="40579"/>
                    <a:pt x="11332" y="40548"/>
                  </a:cubicBezTo>
                  <a:cubicBezTo>
                    <a:pt x="11313" y="40537"/>
                    <a:pt x="11292" y="40532"/>
                    <a:pt x="11272" y="40532"/>
                  </a:cubicBezTo>
                  <a:close/>
                  <a:moveTo>
                    <a:pt x="30865" y="41219"/>
                  </a:moveTo>
                  <a:cubicBezTo>
                    <a:pt x="30848" y="41219"/>
                    <a:pt x="30830" y="41222"/>
                    <a:pt x="30814" y="41230"/>
                  </a:cubicBezTo>
                  <a:cubicBezTo>
                    <a:pt x="30751" y="41260"/>
                    <a:pt x="30726" y="41332"/>
                    <a:pt x="30756" y="41394"/>
                  </a:cubicBezTo>
                  <a:cubicBezTo>
                    <a:pt x="30775" y="41439"/>
                    <a:pt x="30820" y="41463"/>
                    <a:pt x="30865" y="41463"/>
                  </a:cubicBezTo>
                  <a:cubicBezTo>
                    <a:pt x="30882" y="41463"/>
                    <a:pt x="30900" y="41460"/>
                    <a:pt x="30917" y="41452"/>
                  </a:cubicBezTo>
                  <a:cubicBezTo>
                    <a:pt x="30979" y="41425"/>
                    <a:pt x="31004" y="41352"/>
                    <a:pt x="30976" y="41291"/>
                  </a:cubicBezTo>
                  <a:cubicBezTo>
                    <a:pt x="30955" y="41245"/>
                    <a:pt x="30911" y="41219"/>
                    <a:pt x="30865" y="41219"/>
                  </a:cubicBezTo>
                  <a:close/>
                  <a:moveTo>
                    <a:pt x="12663" y="41240"/>
                  </a:moveTo>
                  <a:cubicBezTo>
                    <a:pt x="12617" y="41240"/>
                    <a:pt x="12574" y="41266"/>
                    <a:pt x="12552" y="41311"/>
                  </a:cubicBezTo>
                  <a:cubicBezTo>
                    <a:pt x="12525" y="41372"/>
                    <a:pt x="12551" y="41444"/>
                    <a:pt x="12613" y="41473"/>
                  </a:cubicBezTo>
                  <a:cubicBezTo>
                    <a:pt x="12629" y="41482"/>
                    <a:pt x="12646" y="41486"/>
                    <a:pt x="12665" y="41487"/>
                  </a:cubicBezTo>
                  <a:cubicBezTo>
                    <a:pt x="12712" y="41487"/>
                    <a:pt x="12754" y="41458"/>
                    <a:pt x="12776" y="41415"/>
                  </a:cubicBezTo>
                  <a:cubicBezTo>
                    <a:pt x="12804" y="41352"/>
                    <a:pt x="12778" y="41279"/>
                    <a:pt x="12716" y="41252"/>
                  </a:cubicBezTo>
                  <a:cubicBezTo>
                    <a:pt x="12699" y="41244"/>
                    <a:pt x="12681" y="41240"/>
                    <a:pt x="12663" y="41240"/>
                  </a:cubicBezTo>
                  <a:close/>
                  <a:moveTo>
                    <a:pt x="29428" y="41828"/>
                  </a:moveTo>
                  <a:cubicBezTo>
                    <a:pt x="29414" y="41828"/>
                    <a:pt x="29400" y="41830"/>
                    <a:pt x="29385" y="41835"/>
                  </a:cubicBezTo>
                  <a:lnTo>
                    <a:pt x="29386" y="41835"/>
                  </a:lnTo>
                  <a:cubicBezTo>
                    <a:pt x="29321" y="41859"/>
                    <a:pt x="29290" y="41929"/>
                    <a:pt x="29314" y="41994"/>
                  </a:cubicBezTo>
                  <a:cubicBezTo>
                    <a:pt x="29333" y="42043"/>
                    <a:pt x="29380" y="42072"/>
                    <a:pt x="29429" y="42073"/>
                  </a:cubicBezTo>
                  <a:cubicBezTo>
                    <a:pt x="29442" y="42073"/>
                    <a:pt x="29459" y="42070"/>
                    <a:pt x="29471" y="42065"/>
                  </a:cubicBezTo>
                  <a:cubicBezTo>
                    <a:pt x="29536" y="42039"/>
                    <a:pt x="29569" y="41967"/>
                    <a:pt x="29543" y="41906"/>
                  </a:cubicBezTo>
                  <a:cubicBezTo>
                    <a:pt x="29525" y="41858"/>
                    <a:pt x="29479" y="41828"/>
                    <a:pt x="29428" y="41828"/>
                  </a:cubicBezTo>
                  <a:close/>
                  <a:moveTo>
                    <a:pt x="14107" y="41845"/>
                  </a:moveTo>
                  <a:cubicBezTo>
                    <a:pt x="14057" y="41845"/>
                    <a:pt x="14009" y="41875"/>
                    <a:pt x="13992" y="41925"/>
                  </a:cubicBezTo>
                  <a:cubicBezTo>
                    <a:pt x="13967" y="41987"/>
                    <a:pt x="13999" y="42058"/>
                    <a:pt x="14061" y="42082"/>
                  </a:cubicBezTo>
                  <a:cubicBezTo>
                    <a:pt x="14077" y="42088"/>
                    <a:pt x="14090" y="42090"/>
                    <a:pt x="14107" y="42090"/>
                  </a:cubicBezTo>
                  <a:cubicBezTo>
                    <a:pt x="14156" y="42090"/>
                    <a:pt x="14202" y="42060"/>
                    <a:pt x="14221" y="42011"/>
                  </a:cubicBezTo>
                  <a:cubicBezTo>
                    <a:pt x="14244" y="41946"/>
                    <a:pt x="14212" y="41876"/>
                    <a:pt x="14149" y="41852"/>
                  </a:cubicBezTo>
                  <a:cubicBezTo>
                    <a:pt x="14135" y="41847"/>
                    <a:pt x="14121" y="41845"/>
                    <a:pt x="14107" y="41845"/>
                  </a:cubicBezTo>
                  <a:close/>
                  <a:moveTo>
                    <a:pt x="27951" y="42327"/>
                  </a:moveTo>
                  <a:cubicBezTo>
                    <a:pt x="27939" y="42327"/>
                    <a:pt x="27927" y="42329"/>
                    <a:pt x="27915" y="42332"/>
                  </a:cubicBezTo>
                  <a:cubicBezTo>
                    <a:pt x="27851" y="42352"/>
                    <a:pt x="27814" y="42421"/>
                    <a:pt x="27832" y="42485"/>
                  </a:cubicBezTo>
                  <a:cubicBezTo>
                    <a:pt x="27851" y="42539"/>
                    <a:pt x="27898" y="42572"/>
                    <a:pt x="27951" y="42572"/>
                  </a:cubicBezTo>
                  <a:cubicBezTo>
                    <a:pt x="27962" y="42572"/>
                    <a:pt x="27975" y="42572"/>
                    <a:pt x="27986" y="42568"/>
                  </a:cubicBezTo>
                  <a:cubicBezTo>
                    <a:pt x="28050" y="42549"/>
                    <a:pt x="28088" y="42480"/>
                    <a:pt x="28069" y="42415"/>
                  </a:cubicBezTo>
                  <a:cubicBezTo>
                    <a:pt x="28053" y="42362"/>
                    <a:pt x="28004" y="42327"/>
                    <a:pt x="27951" y="42327"/>
                  </a:cubicBezTo>
                  <a:close/>
                  <a:moveTo>
                    <a:pt x="15584" y="42343"/>
                  </a:moveTo>
                  <a:cubicBezTo>
                    <a:pt x="15530" y="42343"/>
                    <a:pt x="15483" y="42377"/>
                    <a:pt x="15467" y="42431"/>
                  </a:cubicBezTo>
                  <a:cubicBezTo>
                    <a:pt x="15447" y="42495"/>
                    <a:pt x="15485" y="42563"/>
                    <a:pt x="15550" y="42582"/>
                  </a:cubicBezTo>
                  <a:lnTo>
                    <a:pt x="15550" y="42583"/>
                  </a:lnTo>
                  <a:cubicBezTo>
                    <a:pt x="15561" y="42585"/>
                    <a:pt x="15574" y="42588"/>
                    <a:pt x="15585" y="42588"/>
                  </a:cubicBezTo>
                  <a:cubicBezTo>
                    <a:pt x="15638" y="42588"/>
                    <a:pt x="15688" y="42552"/>
                    <a:pt x="15703" y="42499"/>
                  </a:cubicBezTo>
                  <a:cubicBezTo>
                    <a:pt x="15720" y="42435"/>
                    <a:pt x="15685" y="42366"/>
                    <a:pt x="15620" y="42348"/>
                  </a:cubicBezTo>
                  <a:cubicBezTo>
                    <a:pt x="15608" y="42344"/>
                    <a:pt x="15596" y="42343"/>
                    <a:pt x="15584" y="42343"/>
                  </a:cubicBezTo>
                  <a:close/>
                  <a:moveTo>
                    <a:pt x="26439" y="42721"/>
                  </a:moveTo>
                  <a:cubicBezTo>
                    <a:pt x="26431" y="42721"/>
                    <a:pt x="26423" y="42722"/>
                    <a:pt x="26416" y="42723"/>
                  </a:cubicBezTo>
                  <a:cubicBezTo>
                    <a:pt x="26348" y="42739"/>
                    <a:pt x="26307" y="42804"/>
                    <a:pt x="26321" y="42871"/>
                  </a:cubicBezTo>
                  <a:cubicBezTo>
                    <a:pt x="26334" y="42928"/>
                    <a:pt x="26383" y="42966"/>
                    <a:pt x="26441" y="42967"/>
                  </a:cubicBezTo>
                  <a:cubicBezTo>
                    <a:pt x="26451" y="42967"/>
                    <a:pt x="26458" y="42965"/>
                    <a:pt x="26468" y="42964"/>
                  </a:cubicBezTo>
                  <a:cubicBezTo>
                    <a:pt x="26534" y="42950"/>
                    <a:pt x="26576" y="42883"/>
                    <a:pt x="26561" y="42819"/>
                  </a:cubicBezTo>
                  <a:cubicBezTo>
                    <a:pt x="26548" y="42760"/>
                    <a:pt x="26495" y="42721"/>
                    <a:pt x="26439" y="42721"/>
                  </a:cubicBezTo>
                  <a:close/>
                  <a:moveTo>
                    <a:pt x="17098" y="42732"/>
                  </a:moveTo>
                  <a:cubicBezTo>
                    <a:pt x="17040" y="42732"/>
                    <a:pt x="16989" y="42771"/>
                    <a:pt x="16975" y="42829"/>
                  </a:cubicBezTo>
                  <a:cubicBezTo>
                    <a:pt x="16961" y="42894"/>
                    <a:pt x="17002" y="42960"/>
                    <a:pt x="17069" y="42974"/>
                  </a:cubicBezTo>
                  <a:cubicBezTo>
                    <a:pt x="17075" y="42976"/>
                    <a:pt x="17080" y="42976"/>
                    <a:pt x="17086" y="42976"/>
                  </a:cubicBezTo>
                  <a:cubicBezTo>
                    <a:pt x="17089" y="42976"/>
                    <a:pt x="17093" y="42976"/>
                    <a:pt x="17096" y="42975"/>
                  </a:cubicBezTo>
                  <a:cubicBezTo>
                    <a:pt x="17151" y="42975"/>
                    <a:pt x="17201" y="42936"/>
                    <a:pt x="17216" y="42879"/>
                  </a:cubicBezTo>
                  <a:cubicBezTo>
                    <a:pt x="17229" y="42812"/>
                    <a:pt x="17188" y="42747"/>
                    <a:pt x="17121" y="42734"/>
                  </a:cubicBezTo>
                  <a:cubicBezTo>
                    <a:pt x="17113" y="42732"/>
                    <a:pt x="17105" y="42732"/>
                    <a:pt x="17098" y="42732"/>
                  </a:cubicBezTo>
                  <a:close/>
                  <a:moveTo>
                    <a:pt x="24905" y="43002"/>
                  </a:moveTo>
                  <a:cubicBezTo>
                    <a:pt x="24899" y="43002"/>
                    <a:pt x="24893" y="43003"/>
                    <a:pt x="24887" y="43003"/>
                  </a:cubicBezTo>
                  <a:cubicBezTo>
                    <a:pt x="24819" y="43013"/>
                    <a:pt x="24774" y="43075"/>
                    <a:pt x="24785" y="43142"/>
                  </a:cubicBezTo>
                  <a:cubicBezTo>
                    <a:pt x="24792" y="43204"/>
                    <a:pt x="24845" y="43246"/>
                    <a:pt x="24905" y="43246"/>
                  </a:cubicBezTo>
                  <a:lnTo>
                    <a:pt x="24923" y="43246"/>
                  </a:lnTo>
                  <a:cubicBezTo>
                    <a:pt x="24990" y="43237"/>
                    <a:pt x="25036" y="43174"/>
                    <a:pt x="25026" y="43107"/>
                  </a:cubicBezTo>
                  <a:cubicBezTo>
                    <a:pt x="25017" y="43048"/>
                    <a:pt x="24966" y="43002"/>
                    <a:pt x="24905" y="43002"/>
                  </a:cubicBezTo>
                  <a:close/>
                  <a:moveTo>
                    <a:pt x="18631" y="43010"/>
                  </a:moveTo>
                  <a:cubicBezTo>
                    <a:pt x="18572" y="43010"/>
                    <a:pt x="18521" y="43055"/>
                    <a:pt x="18511" y="43116"/>
                  </a:cubicBezTo>
                  <a:cubicBezTo>
                    <a:pt x="18501" y="43182"/>
                    <a:pt x="18546" y="43244"/>
                    <a:pt x="18615" y="43255"/>
                  </a:cubicBezTo>
                  <a:lnTo>
                    <a:pt x="18634" y="43255"/>
                  </a:lnTo>
                  <a:cubicBezTo>
                    <a:pt x="18692" y="43255"/>
                    <a:pt x="18745" y="43211"/>
                    <a:pt x="18753" y="43151"/>
                  </a:cubicBezTo>
                  <a:cubicBezTo>
                    <a:pt x="18763" y="43084"/>
                    <a:pt x="18718" y="43022"/>
                    <a:pt x="18649" y="43012"/>
                  </a:cubicBezTo>
                  <a:cubicBezTo>
                    <a:pt x="18643" y="43011"/>
                    <a:pt x="18637" y="43010"/>
                    <a:pt x="18631" y="43010"/>
                  </a:cubicBezTo>
                  <a:close/>
                  <a:moveTo>
                    <a:pt x="23354" y="43174"/>
                  </a:moveTo>
                  <a:cubicBezTo>
                    <a:pt x="23351" y="43174"/>
                    <a:pt x="23348" y="43174"/>
                    <a:pt x="23345" y="43175"/>
                  </a:cubicBezTo>
                  <a:cubicBezTo>
                    <a:pt x="23277" y="43179"/>
                    <a:pt x="23227" y="43237"/>
                    <a:pt x="23231" y="43306"/>
                  </a:cubicBezTo>
                  <a:cubicBezTo>
                    <a:pt x="23235" y="43369"/>
                    <a:pt x="23291" y="43418"/>
                    <a:pt x="23354" y="43418"/>
                  </a:cubicBezTo>
                  <a:cubicBezTo>
                    <a:pt x="23355" y="43418"/>
                    <a:pt x="23361" y="43418"/>
                    <a:pt x="23362" y="43417"/>
                  </a:cubicBezTo>
                  <a:cubicBezTo>
                    <a:pt x="23431" y="43413"/>
                    <a:pt x="23480" y="43355"/>
                    <a:pt x="23476" y="43287"/>
                  </a:cubicBezTo>
                  <a:cubicBezTo>
                    <a:pt x="23471" y="43223"/>
                    <a:pt x="23417" y="43174"/>
                    <a:pt x="23354" y="43174"/>
                  </a:cubicBezTo>
                  <a:close/>
                  <a:moveTo>
                    <a:pt x="20180" y="43178"/>
                  </a:moveTo>
                  <a:cubicBezTo>
                    <a:pt x="20118" y="43178"/>
                    <a:pt x="20065" y="43227"/>
                    <a:pt x="20060" y="43291"/>
                  </a:cubicBezTo>
                  <a:cubicBezTo>
                    <a:pt x="20056" y="43359"/>
                    <a:pt x="20107" y="43417"/>
                    <a:pt x="20174" y="43422"/>
                  </a:cubicBezTo>
                  <a:cubicBezTo>
                    <a:pt x="20177" y="43422"/>
                    <a:pt x="20180" y="43423"/>
                    <a:pt x="20181" y="43424"/>
                  </a:cubicBezTo>
                  <a:cubicBezTo>
                    <a:pt x="20247" y="43424"/>
                    <a:pt x="20301" y="43374"/>
                    <a:pt x="20305" y="43308"/>
                  </a:cubicBezTo>
                  <a:cubicBezTo>
                    <a:pt x="20310" y="43241"/>
                    <a:pt x="20259" y="43183"/>
                    <a:pt x="20191" y="43179"/>
                  </a:cubicBezTo>
                  <a:cubicBezTo>
                    <a:pt x="20187" y="43178"/>
                    <a:pt x="20183" y="43178"/>
                    <a:pt x="20180" y="43178"/>
                  </a:cubicBezTo>
                  <a:close/>
                  <a:moveTo>
                    <a:pt x="21800" y="43234"/>
                  </a:moveTo>
                  <a:cubicBezTo>
                    <a:pt x="21798" y="43234"/>
                    <a:pt x="21796" y="43234"/>
                    <a:pt x="21794" y="43234"/>
                  </a:cubicBezTo>
                  <a:cubicBezTo>
                    <a:pt x="21784" y="43234"/>
                    <a:pt x="21777" y="43234"/>
                    <a:pt x="21768" y="43235"/>
                  </a:cubicBezTo>
                  <a:cubicBezTo>
                    <a:pt x="21758" y="43234"/>
                    <a:pt x="21751" y="43234"/>
                    <a:pt x="21742" y="43234"/>
                  </a:cubicBezTo>
                  <a:cubicBezTo>
                    <a:pt x="21674" y="43234"/>
                    <a:pt x="21619" y="43288"/>
                    <a:pt x="21619" y="43355"/>
                  </a:cubicBezTo>
                  <a:cubicBezTo>
                    <a:pt x="21619" y="43423"/>
                    <a:pt x="21674" y="43479"/>
                    <a:pt x="21742" y="43479"/>
                  </a:cubicBezTo>
                  <a:cubicBezTo>
                    <a:pt x="21751" y="43479"/>
                    <a:pt x="21761" y="43475"/>
                    <a:pt x="21768" y="43474"/>
                  </a:cubicBezTo>
                  <a:cubicBezTo>
                    <a:pt x="21777" y="43475"/>
                    <a:pt x="21787" y="43479"/>
                    <a:pt x="21794" y="43479"/>
                  </a:cubicBezTo>
                  <a:cubicBezTo>
                    <a:pt x="21863" y="43478"/>
                    <a:pt x="21918" y="43422"/>
                    <a:pt x="21918" y="43355"/>
                  </a:cubicBezTo>
                  <a:cubicBezTo>
                    <a:pt x="21918" y="43288"/>
                    <a:pt x="21866" y="43234"/>
                    <a:pt x="21800" y="43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3"/>
            <p:cNvSpPr/>
            <p:nvPr/>
          </p:nvSpPr>
          <p:spPr>
            <a:xfrm>
              <a:off x="5489900" y="3878638"/>
              <a:ext cx="999525" cy="999600"/>
            </a:xfrm>
            <a:custGeom>
              <a:avLst/>
              <a:gdLst/>
              <a:ahLst/>
              <a:cxnLst/>
              <a:rect l="l" t="t" r="r" b="b"/>
              <a:pathLst>
                <a:path w="39981" h="39984" extrusionOk="0">
                  <a:moveTo>
                    <a:pt x="19965" y="0"/>
                  </a:moveTo>
                  <a:cubicBezTo>
                    <a:pt x="19886" y="0"/>
                    <a:pt x="19818" y="67"/>
                    <a:pt x="19818" y="150"/>
                  </a:cubicBezTo>
                  <a:cubicBezTo>
                    <a:pt x="19818" y="231"/>
                    <a:pt x="19885" y="294"/>
                    <a:pt x="19963" y="294"/>
                  </a:cubicBezTo>
                  <a:cubicBezTo>
                    <a:pt x="19963" y="294"/>
                    <a:pt x="19964" y="294"/>
                    <a:pt x="19965" y="294"/>
                  </a:cubicBezTo>
                  <a:cubicBezTo>
                    <a:pt x="20046" y="294"/>
                    <a:pt x="20111" y="231"/>
                    <a:pt x="20111" y="148"/>
                  </a:cubicBezTo>
                  <a:cubicBezTo>
                    <a:pt x="20111" y="67"/>
                    <a:pt x="20047" y="0"/>
                    <a:pt x="19965" y="0"/>
                  </a:cubicBezTo>
                  <a:close/>
                  <a:moveTo>
                    <a:pt x="21525" y="60"/>
                  </a:moveTo>
                  <a:cubicBezTo>
                    <a:pt x="21447" y="60"/>
                    <a:pt x="21383" y="118"/>
                    <a:pt x="21376" y="197"/>
                  </a:cubicBezTo>
                  <a:cubicBezTo>
                    <a:pt x="21370" y="278"/>
                    <a:pt x="21431" y="350"/>
                    <a:pt x="21511" y="355"/>
                  </a:cubicBezTo>
                  <a:lnTo>
                    <a:pt x="21524" y="354"/>
                  </a:lnTo>
                  <a:cubicBezTo>
                    <a:pt x="21598" y="354"/>
                    <a:pt x="21664" y="296"/>
                    <a:pt x="21670" y="219"/>
                  </a:cubicBezTo>
                  <a:cubicBezTo>
                    <a:pt x="21676" y="139"/>
                    <a:pt x="21615" y="68"/>
                    <a:pt x="21535" y="60"/>
                  </a:cubicBezTo>
                  <a:cubicBezTo>
                    <a:pt x="21532" y="60"/>
                    <a:pt x="21528" y="60"/>
                    <a:pt x="21525" y="60"/>
                  </a:cubicBezTo>
                  <a:close/>
                  <a:moveTo>
                    <a:pt x="18411" y="64"/>
                  </a:moveTo>
                  <a:cubicBezTo>
                    <a:pt x="18407" y="64"/>
                    <a:pt x="18403" y="64"/>
                    <a:pt x="18398" y="65"/>
                  </a:cubicBezTo>
                  <a:cubicBezTo>
                    <a:pt x="18316" y="70"/>
                    <a:pt x="18257" y="139"/>
                    <a:pt x="18263" y="222"/>
                  </a:cubicBezTo>
                  <a:cubicBezTo>
                    <a:pt x="18269" y="300"/>
                    <a:pt x="18334" y="358"/>
                    <a:pt x="18410" y="358"/>
                  </a:cubicBezTo>
                  <a:lnTo>
                    <a:pt x="18422" y="358"/>
                  </a:lnTo>
                  <a:cubicBezTo>
                    <a:pt x="18502" y="352"/>
                    <a:pt x="18563" y="279"/>
                    <a:pt x="18555" y="199"/>
                  </a:cubicBezTo>
                  <a:cubicBezTo>
                    <a:pt x="18549" y="123"/>
                    <a:pt x="18486" y="64"/>
                    <a:pt x="18411" y="64"/>
                  </a:cubicBezTo>
                  <a:close/>
                  <a:moveTo>
                    <a:pt x="23069" y="239"/>
                  </a:moveTo>
                  <a:cubicBezTo>
                    <a:pt x="22997" y="239"/>
                    <a:pt x="22935" y="291"/>
                    <a:pt x="22925" y="363"/>
                  </a:cubicBezTo>
                  <a:cubicBezTo>
                    <a:pt x="22912" y="444"/>
                    <a:pt x="22966" y="519"/>
                    <a:pt x="23046" y="532"/>
                  </a:cubicBezTo>
                  <a:lnTo>
                    <a:pt x="23070" y="532"/>
                  </a:lnTo>
                  <a:cubicBezTo>
                    <a:pt x="23142" y="532"/>
                    <a:pt x="23204" y="482"/>
                    <a:pt x="23215" y="409"/>
                  </a:cubicBezTo>
                  <a:cubicBezTo>
                    <a:pt x="23227" y="329"/>
                    <a:pt x="23173" y="254"/>
                    <a:pt x="23092" y="241"/>
                  </a:cubicBezTo>
                  <a:cubicBezTo>
                    <a:pt x="23084" y="240"/>
                    <a:pt x="23076" y="239"/>
                    <a:pt x="23069" y="239"/>
                  </a:cubicBezTo>
                  <a:close/>
                  <a:moveTo>
                    <a:pt x="16862" y="247"/>
                  </a:moveTo>
                  <a:cubicBezTo>
                    <a:pt x="16854" y="247"/>
                    <a:pt x="16847" y="247"/>
                    <a:pt x="16840" y="248"/>
                  </a:cubicBezTo>
                  <a:cubicBezTo>
                    <a:pt x="16759" y="262"/>
                    <a:pt x="16703" y="336"/>
                    <a:pt x="16718" y="417"/>
                  </a:cubicBezTo>
                  <a:cubicBezTo>
                    <a:pt x="16729" y="489"/>
                    <a:pt x="16789" y="540"/>
                    <a:pt x="16859" y="540"/>
                  </a:cubicBezTo>
                  <a:cubicBezTo>
                    <a:pt x="16860" y="540"/>
                    <a:pt x="16862" y="540"/>
                    <a:pt x="16863" y="540"/>
                  </a:cubicBezTo>
                  <a:cubicBezTo>
                    <a:pt x="16870" y="540"/>
                    <a:pt x="16879" y="540"/>
                    <a:pt x="16887" y="539"/>
                  </a:cubicBezTo>
                  <a:cubicBezTo>
                    <a:pt x="16967" y="527"/>
                    <a:pt x="17022" y="452"/>
                    <a:pt x="17008" y="372"/>
                  </a:cubicBezTo>
                  <a:cubicBezTo>
                    <a:pt x="16998" y="298"/>
                    <a:pt x="16933" y="247"/>
                    <a:pt x="16862" y="247"/>
                  </a:cubicBezTo>
                  <a:close/>
                  <a:moveTo>
                    <a:pt x="24599" y="538"/>
                  </a:moveTo>
                  <a:cubicBezTo>
                    <a:pt x="24533" y="538"/>
                    <a:pt x="24472" y="584"/>
                    <a:pt x="24455" y="652"/>
                  </a:cubicBezTo>
                  <a:cubicBezTo>
                    <a:pt x="24438" y="731"/>
                    <a:pt x="24485" y="811"/>
                    <a:pt x="24565" y="830"/>
                  </a:cubicBezTo>
                  <a:cubicBezTo>
                    <a:pt x="24576" y="833"/>
                    <a:pt x="24586" y="834"/>
                    <a:pt x="24599" y="834"/>
                  </a:cubicBezTo>
                  <a:cubicBezTo>
                    <a:pt x="24665" y="834"/>
                    <a:pt x="24726" y="787"/>
                    <a:pt x="24741" y="720"/>
                  </a:cubicBezTo>
                  <a:cubicBezTo>
                    <a:pt x="24761" y="640"/>
                    <a:pt x="24711" y="560"/>
                    <a:pt x="24631" y="542"/>
                  </a:cubicBezTo>
                  <a:cubicBezTo>
                    <a:pt x="24621" y="539"/>
                    <a:pt x="24610" y="538"/>
                    <a:pt x="24599" y="538"/>
                  </a:cubicBezTo>
                  <a:close/>
                  <a:moveTo>
                    <a:pt x="15334" y="552"/>
                  </a:moveTo>
                  <a:cubicBezTo>
                    <a:pt x="15324" y="552"/>
                    <a:pt x="15313" y="553"/>
                    <a:pt x="15302" y="555"/>
                  </a:cubicBezTo>
                  <a:lnTo>
                    <a:pt x="15302" y="557"/>
                  </a:lnTo>
                  <a:cubicBezTo>
                    <a:pt x="15222" y="574"/>
                    <a:pt x="15173" y="654"/>
                    <a:pt x="15192" y="734"/>
                  </a:cubicBezTo>
                  <a:cubicBezTo>
                    <a:pt x="15209" y="799"/>
                    <a:pt x="15269" y="845"/>
                    <a:pt x="15336" y="846"/>
                  </a:cubicBezTo>
                  <a:cubicBezTo>
                    <a:pt x="15347" y="846"/>
                    <a:pt x="15359" y="846"/>
                    <a:pt x="15370" y="843"/>
                  </a:cubicBezTo>
                  <a:cubicBezTo>
                    <a:pt x="15448" y="825"/>
                    <a:pt x="15498" y="745"/>
                    <a:pt x="15478" y="666"/>
                  </a:cubicBezTo>
                  <a:cubicBezTo>
                    <a:pt x="15461" y="597"/>
                    <a:pt x="15400" y="552"/>
                    <a:pt x="15334" y="552"/>
                  </a:cubicBezTo>
                  <a:close/>
                  <a:moveTo>
                    <a:pt x="26098" y="960"/>
                  </a:moveTo>
                  <a:cubicBezTo>
                    <a:pt x="26036" y="960"/>
                    <a:pt x="25978" y="999"/>
                    <a:pt x="25959" y="1063"/>
                  </a:cubicBezTo>
                  <a:cubicBezTo>
                    <a:pt x="25934" y="1139"/>
                    <a:pt x="25976" y="1221"/>
                    <a:pt x="26054" y="1247"/>
                  </a:cubicBezTo>
                  <a:cubicBezTo>
                    <a:pt x="26069" y="1253"/>
                    <a:pt x="26083" y="1254"/>
                    <a:pt x="26099" y="1255"/>
                  </a:cubicBezTo>
                  <a:cubicBezTo>
                    <a:pt x="26161" y="1255"/>
                    <a:pt x="26218" y="1214"/>
                    <a:pt x="26238" y="1154"/>
                  </a:cubicBezTo>
                  <a:cubicBezTo>
                    <a:pt x="26262" y="1074"/>
                    <a:pt x="26219" y="993"/>
                    <a:pt x="26143" y="967"/>
                  </a:cubicBezTo>
                  <a:cubicBezTo>
                    <a:pt x="26128" y="962"/>
                    <a:pt x="26113" y="960"/>
                    <a:pt x="26098" y="960"/>
                  </a:cubicBezTo>
                  <a:close/>
                  <a:moveTo>
                    <a:pt x="13836" y="975"/>
                  </a:moveTo>
                  <a:cubicBezTo>
                    <a:pt x="13822" y="975"/>
                    <a:pt x="13806" y="978"/>
                    <a:pt x="13791" y="983"/>
                  </a:cubicBezTo>
                  <a:cubicBezTo>
                    <a:pt x="13713" y="1009"/>
                    <a:pt x="13671" y="1089"/>
                    <a:pt x="13697" y="1169"/>
                  </a:cubicBezTo>
                  <a:cubicBezTo>
                    <a:pt x="13718" y="1228"/>
                    <a:pt x="13775" y="1270"/>
                    <a:pt x="13835" y="1271"/>
                  </a:cubicBezTo>
                  <a:cubicBezTo>
                    <a:pt x="13851" y="1271"/>
                    <a:pt x="13865" y="1268"/>
                    <a:pt x="13881" y="1264"/>
                  </a:cubicBezTo>
                  <a:cubicBezTo>
                    <a:pt x="13960" y="1238"/>
                    <a:pt x="14001" y="1155"/>
                    <a:pt x="13975" y="1077"/>
                  </a:cubicBezTo>
                  <a:cubicBezTo>
                    <a:pt x="13954" y="1015"/>
                    <a:pt x="13897" y="975"/>
                    <a:pt x="13836" y="975"/>
                  </a:cubicBezTo>
                  <a:close/>
                  <a:moveTo>
                    <a:pt x="27561" y="1499"/>
                  </a:moveTo>
                  <a:cubicBezTo>
                    <a:pt x="27505" y="1499"/>
                    <a:pt x="27450" y="1534"/>
                    <a:pt x="27427" y="1589"/>
                  </a:cubicBezTo>
                  <a:cubicBezTo>
                    <a:pt x="27396" y="1663"/>
                    <a:pt x="27432" y="1750"/>
                    <a:pt x="27506" y="1781"/>
                  </a:cubicBezTo>
                  <a:lnTo>
                    <a:pt x="27507" y="1781"/>
                  </a:lnTo>
                  <a:cubicBezTo>
                    <a:pt x="27524" y="1789"/>
                    <a:pt x="27543" y="1793"/>
                    <a:pt x="27563" y="1794"/>
                  </a:cubicBezTo>
                  <a:cubicBezTo>
                    <a:pt x="27621" y="1794"/>
                    <a:pt x="27675" y="1759"/>
                    <a:pt x="27698" y="1701"/>
                  </a:cubicBezTo>
                  <a:cubicBezTo>
                    <a:pt x="27729" y="1628"/>
                    <a:pt x="27692" y="1541"/>
                    <a:pt x="27619" y="1510"/>
                  </a:cubicBezTo>
                  <a:lnTo>
                    <a:pt x="27619" y="1512"/>
                  </a:lnTo>
                  <a:cubicBezTo>
                    <a:pt x="27600" y="1503"/>
                    <a:pt x="27581" y="1499"/>
                    <a:pt x="27561" y="1499"/>
                  </a:cubicBezTo>
                  <a:close/>
                  <a:moveTo>
                    <a:pt x="12377" y="1517"/>
                  </a:moveTo>
                  <a:cubicBezTo>
                    <a:pt x="12358" y="1517"/>
                    <a:pt x="12339" y="1521"/>
                    <a:pt x="12321" y="1528"/>
                  </a:cubicBezTo>
                  <a:cubicBezTo>
                    <a:pt x="12247" y="1558"/>
                    <a:pt x="12211" y="1643"/>
                    <a:pt x="12241" y="1720"/>
                  </a:cubicBezTo>
                  <a:cubicBezTo>
                    <a:pt x="12264" y="1776"/>
                    <a:pt x="12319" y="1809"/>
                    <a:pt x="12378" y="1810"/>
                  </a:cubicBezTo>
                  <a:cubicBezTo>
                    <a:pt x="12396" y="1810"/>
                    <a:pt x="12416" y="1807"/>
                    <a:pt x="12435" y="1799"/>
                  </a:cubicBezTo>
                  <a:cubicBezTo>
                    <a:pt x="12509" y="1768"/>
                    <a:pt x="12544" y="1681"/>
                    <a:pt x="12512" y="1607"/>
                  </a:cubicBezTo>
                  <a:cubicBezTo>
                    <a:pt x="12489" y="1551"/>
                    <a:pt x="12434" y="1517"/>
                    <a:pt x="12377" y="1517"/>
                  </a:cubicBezTo>
                  <a:close/>
                  <a:moveTo>
                    <a:pt x="28978" y="2148"/>
                  </a:moveTo>
                  <a:cubicBezTo>
                    <a:pt x="28925" y="2148"/>
                    <a:pt x="28874" y="2178"/>
                    <a:pt x="28849" y="2229"/>
                  </a:cubicBezTo>
                  <a:cubicBezTo>
                    <a:pt x="28812" y="2302"/>
                    <a:pt x="28839" y="2390"/>
                    <a:pt x="28911" y="2428"/>
                  </a:cubicBezTo>
                  <a:cubicBezTo>
                    <a:pt x="28932" y="2437"/>
                    <a:pt x="28956" y="2443"/>
                    <a:pt x="28979" y="2443"/>
                  </a:cubicBezTo>
                  <a:cubicBezTo>
                    <a:pt x="29032" y="2443"/>
                    <a:pt x="29083" y="2414"/>
                    <a:pt x="29109" y="2363"/>
                  </a:cubicBezTo>
                  <a:cubicBezTo>
                    <a:pt x="29148" y="2291"/>
                    <a:pt x="29118" y="2203"/>
                    <a:pt x="29045" y="2165"/>
                  </a:cubicBezTo>
                  <a:cubicBezTo>
                    <a:pt x="29024" y="2154"/>
                    <a:pt x="29001" y="2148"/>
                    <a:pt x="28978" y="2148"/>
                  </a:cubicBezTo>
                  <a:close/>
                  <a:moveTo>
                    <a:pt x="10965" y="2170"/>
                  </a:moveTo>
                  <a:cubicBezTo>
                    <a:pt x="10942" y="2170"/>
                    <a:pt x="10918" y="2176"/>
                    <a:pt x="10896" y="2187"/>
                  </a:cubicBezTo>
                  <a:lnTo>
                    <a:pt x="10896" y="2184"/>
                  </a:lnTo>
                  <a:cubicBezTo>
                    <a:pt x="10824" y="2222"/>
                    <a:pt x="10796" y="2311"/>
                    <a:pt x="10834" y="2383"/>
                  </a:cubicBezTo>
                  <a:cubicBezTo>
                    <a:pt x="10860" y="2433"/>
                    <a:pt x="10910" y="2463"/>
                    <a:pt x="10966" y="2463"/>
                  </a:cubicBezTo>
                  <a:cubicBezTo>
                    <a:pt x="10987" y="2463"/>
                    <a:pt x="11009" y="2459"/>
                    <a:pt x="11032" y="2447"/>
                  </a:cubicBezTo>
                  <a:cubicBezTo>
                    <a:pt x="11102" y="2410"/>
                    <a:pt x="11132" y="2322"/>
                    <a:pt x="11094" y="2249"/>
                  </a:cubicBezTo>
                  <a:cubicBezTo>
                    <a:pt x="11068" y="2199"/>
                    <a:pt x="11018" y="2170"/>
                    <a:pt x="10965" y="2170"/>
                  </a:cubicBezTo>
                  <a:close/>
                  <a:moveTo>
                    <a:pt x="30341" y="2909"/>
                  </a:moveTo>
                  <a:cubicBezTo>
                    <a:pt x="30291" y="2909"/>
                    <a:pt x="30241" y="2935"/>
                    <a:pt x="30213" y="2980"/>
                  </a:cubicBezTo>
                  <a:cubicBezTo>
                    <a:pt x="30171" y="3049"/>
                    <a:pt x="30192" y="3140"/>
                    <a:pt x="30263" y="3183"/>
                  </a:cubicBezTo>
                  <a:cubicBezTo>
                    <a:pt x="30286" y="3198"/>
                    <a:pt x="30312" y="3205"/>
                    <a:pt x="30339" y="3205"/>
                  </a:cubicBezTo>
                  <a:cubicBezTo>
                    <a:pt x="30388" y="3205"/>
                    <a:pt x="30437" y="3180"/>
                    <a:pt x="30465" y="3133"/>
                  </a:cubicBezTo>
                  <a:cubicBezTo>
                    <a:pt x="30507" y="3065"/>
                    <a:pt x="30484" y="2974"/>
                    <a:pt x="30415" y="2931"/>
                  </a:cubicBezTo>
                  <a:cubicBezTo>
                    <a:pt x="30392" y="2916"/>
                    <a:pt x="30366" y="2909"/>
                    <a:pt x="30341" y="2909"/>
                  </a:cubicBezTo>
                  <a:close/>
                  <a:moveTo>
                    <a:pt x="9605" y="2932"/>
                  </a:moveTo>
                  <a:cubicBezTo>
                    <a:pt x="9579" y="2932"/>
                    <a:pt x="9553" y="2939"/>
                    <a:pt x="9529" y="2954"/>
                  </a:cubicBezTo>
                  <a:cubicBezTo>
                    <a:pt x="9461" y="2996"/>
                    <a:pt x="9440" y="3086"/>
                    <a:pt x="9483" y="3157"/>
                  </a:cubicBezTo>
                  <a:cubicBezTo>
                    <a:pt x="9509" y="3202"/>
                    <a:pt x="9556" y="3225"/>
                    <a:pt x="9608" y="3226"/>
                  </a:cubicBezTo>
                  <a:cubicBezTo>
                    <a:pt x="9634" y="3226"/>
                    <a:pt x="9662" y="3220"/>
                    <a:pt x="9685" y="3205"/>
                  </a:cubicBezTo>
                  <a:cubicBezTo>
                    <a:pt x="9753" y="3162"/>
                    <a:pt x="9774" y="3071"/>
                    <a:pt x="9731" y="3002"/>
                  </a:cubicBezTo>
                  <a:cubicBezTo>
                    <a:pt x="9704" y="2957"/>
                    <a:pt x="9655" y="2932"/>
                    <a:pt x="9605" y="2932"/>
                  </a:cubicBezTo>
                  <a:close/>
                  <a:moveTo>
                    <a:pt x="31633" y="3776"/>
                  </a:moveTo>
                  <a:cubicBezTo>
                    <a:pt x="31587" y="3776"/>
                    <a:pt x="31543" y="3797"/>
                    <a:pt x="31515" y="3836"/>
                  </a:cubicBezTo>
                  <a:cubicBezTo>
                    <a:pt x="31468" y="3904"/>
                    <a:pt x="31483" y="3993"/>
                    <a:pt x="31549" y="4043"/>
                  </a:cubicBezTo>
                  <a:cubicBezTo>
                    <a:pt x="31575" y="4061"/>
                    <a:pt x="31603" y="4070"/>
                    <a:pt x="31635" y="4070"/>
                  </a:cubicBezTo>
                  <a:cubicBezTo>
                    <a:pt x="31681" y="4070"/>
                    <a:pt x="31726" y="4050"/>
                    <a:pt x="31755" y="4008"/>
                  </a:cubicBezTo>
                  <a:cubicBezTo>
                    <a:pt x="31801" y="3944"/>
                    <a:pt x="31786" y="3852"/>
                    <a:pt x="31721" y="3802"/>
                  </a:cubicBezTo>
                  <a:lnTo>
                    <a:pt x="31721" y="3805"/>
                  </a:lnTo>
                  <a:cubicBezTo>
                    <a:pt x="31694" y="3785"/>
                    <a:pt x="31663" y="3776"/>
                    <a:pt x="31633" y="3776"/>
                  </a:cubicBezTo>
                  <a:close/>
                  <a:moveTo>
                    <a:pt x="8313" y="3799"/>
                  </a:moveTo>
                  <a:cubicBezTo>
                    <a:pt x="8283" y="3799"/>
                    <a:pt x="8253" y="3808"/>
                    <a:pt x="8227" y="3827"/>
                  </a:cubicBezTo>
                  <a:cubicBezTo>
                    <a:pt x="8160" y="3874"/>
                    <a:pt x="8147" y="3966"/>
                    <a:pt x="8194" y="4033"/>
                  </a:cubicBezTo>
                  <a:cubicBezTo>
                    <a:pt x="8223" y="4074"/>
                    <a:pt x="8269" y="4095"/>
                    <a:pt x="8314" y="4095"/>
                  </a:cubicBezTo>
                  <a:cubicBezTo>
                    <a:pt x="8343" y="4095"/>
                    <a:pt x="8374" y="4084"/>
                    <a:pt x="8400" y="4064"/>
                  </a:cubicBezTo>
                  <a:cubicBezTo>
                    <a:pt x="8467" y="4018"/>
                    <a:pt x="8480" y="3925"/>
                    <a:pt x="8434" y="3861"/>
                  </a:cubicBezTo>
                  <a:cubicBezTo>
                    <a:pt x="8404" y="3820"/>
                    <a:pt x="8359" y="3799"/>
                    <a:pt x="8313" y="3799"/>
                  </a:cubicBezTo>
                  <a:close/>
                  <a:moveTo>
                    <a:pt x="32859" y="4741"/>
                  </a:moveTo>
                  <a:cubicBezTo>
                    <a:pt x="32817" y="4741"/>
                    <a:pt x="32776" y="4758"/>
                    <a:pt x="32747" y="4792"/>
                  </a:cubicBezTo>
                  <a:cubicBezTo>
                    <a:pt x="32693" y="4854"/>
                    <a:pt x="32702" y="4946"/>
                    <a:pt x="32763" y="4999"/>
                  </a:cubicBezTo>
                  <a:cubicBezTo>
                    <a:pt x="32791" y="5023"/>
                    <a:pt x="32826" y="5034"/>
                    <a:pt x="32859" y="5035"/>
                  </a:cubicBezTo>
                  <a:cubicBezTo>
                    <a:pt x="32900" y="5035"/>
                    <a:pt x="32941" y="5018"/>
                    <a:pt x="32971" y="4982"/>
                  </a:cubicBezTo>
                  <a:cubicBezTo>
                    <a:pt x="33023" y="4921"/>
                    <a:pt x="33015" y="4829"/>
                    <a:pt x="32953" y="4776"/>
                  </a:cubicBezTo>
                  <a:lnTo>
                    <a:pt x="32955" y="4776"/>
                  </a:lnTo>
                  <a:cubicBezTo>
                    <a:pt x="32927" y="4752"/>
                    <a:pt x="32893" y="4741"/>
                    <a:pt x="32859" y="4741"/>
                  </a:cubicBezTo>
                  <a:close/>
                  <a:moveTo>
                    <a:pt x="7092" y="4766"/>
                  </a:moveTo>
                  <a:cubicBezTo>
                    <a:pt x="7057" y="4766"/>
                    <a:pt x="7023" y="4777"/>
                    <a:pt x="6996" y="4801"/>
                  </a:cubicBezTo>
                  <a:cubicBezTo>
                    <a:pt x="6935" y="4853"/>
                    <a:pt x="6927" y="4947"/>
                    <a:pt x="6981" y="5008"/>
                  </a:cubicBezTo>
                  <a:cubicBezTo>
                    <a:pt x="7009" y="5041"/>
                    <a:pt x="7048" y="5059"/>
                    <a:pt x="7088" y="5059"/>
                  </a:cubicBezTo>
                  <a:cubicBezTo>
                    <a:pt x="7089" y="5059"/>
                    <a:pt x="7090" y="5059"/>
                    <a:pt x="7092" y="5059"/>
                  </a:cubicBezTo>
                  <a:cubicBezTo>
                    <a:pt x="7126" y="5059"/>
                    <a:pt x="7158" y="5047"/>
                    <a:pt x="7188" y="5024"/>
                  </a:cubicBezTo>
                  <a:cubicBezTo>
                    <a:pt x="7248" y="4971"/>
                    <a:pt x="7256" y="4879"/>
                    <a:pt x="7204" y="4817"/>
                  </a:cubicBezTo>
                  <a:cubicBezTo>
                    <a:pt x="7175" y="4783"/>
                    <a:pt x="7133" y="4766"/>
                    <a:pt x="7092" y="4766"/>
                  </a:cubicBezTo>
                  <a:close/>
                  <a:moveTo>
                    <a:pt x="34004" y="5795"/>
                  </a:moveTo>
                  <a:cubicBezTo>
                    <a:pt x="33967" y="5795"/>
                    <a:pt x="33929" y="5810"/>
                    <a:pt x="33901" y="5838"/>
                  </a:cubicBezTo>
                  <a:cubicBezTo>
                    <a:pt x="33844" y="5897"/>
                    <a:pt x="33844" y="5990"/>
                    <a:pt x="33901" y="6048"/>
                  </a:cubicBezTo>
                  <a:cubicBezTo>
                    <a:pt x="33929" y="6075"/>
                    <a:pt x="33964" y="6088"/>
                    <a:pt x="34000" y="6088"/>
                  </a:cubicBezTo>
                  <a:cubicBezTo>
                    <a:pt x="34002" y="6088"/>
                    <a:pt x="34003" y="6088"/>
                    <a:pt x="34004" y="6088"/>
                  </a:cubicBezTo>
                  <a:cubicBezTo>
                    <a:pt x="34042" y="6088"/>
                    <a:pt x="34078" y="6075"/>
                    <a:pt x="34108" y="6046"/>
                  </a:cubicBezTo>
                  <a:cubicBezTo>
                    <a:pt x="34165" y="5990"/>
                    <a:pt x="34165" y="5897"/>
                    <a:pt x="34108" y="5838"/>
                  </a:cubicBezTo>
                  <a:cubicBezTo>
                    <a:pt x="34079" y="5810"/>
                    <a:pt x="34042" y="5795"/>
                    <a:pt x="34004" y="5795"/>
                  </a:cubicBezTo>
                  <a:close/>
                  <a:moveTo>
                    <a:pt x="5949" y="5826"/>
                  </a:moveTo>
                  <a:cubicBezTo>
                    <a:pt x="5911" y="5826"/>
                    <a:pt x="5873" y="5840"/>
                    <a:pt x="5845" y="5868"/>
                  </a:cubicBezTo>
                  <a:cubicBezTo>
                    <a:pt x="5788" y="5925"/>
                    <a:pt x="5788" y="6019"/>
                    <a:pt x="5845" y="6076"/>
                  </a:cubicBezTo>
                  <a:cubicBezTo>
                    <a:pt x="5874" y="6105"/>
                    <a:pt x="5912" y="6118"/>
                    <a:pt x="5948" y="6118"/>
                  </a:cubicBezTo>
                  <a:cubicBezTo>
                    <a:pt x="5987" y="6118"/>
                    <a:pt x="6024" y="6105"/>
                    <a:pt x="6052" y="6076"/>
                  </a:cubicBezTo>
                  <a:cubicBezTo>
                    <a:pt x="6110" y="6020"/>
                    <a:pt x="6110" y="5925"/>
                    <a:pt x="6052" y="5868"/>
                  </a:cubicBezTo>
                  <a:cubicBezTo>
                    <a:pt x="6024" y="5840"/>
                    <a:pt x="5987" y="5826"/>
                    <a:pt x="5949" y="5826"/>
                  </a:cubicBezTo>
                  <a:close/>
                  <a:moveTo>
                    <a:pt x="35063" y="6939"/>
                  </a:moveTo>
                  <a:cubicBezTo>
                    <a:pt x="35029" y="6939"/>
                    <a:pt x="34995" y="6950"/>
                    <a:pt x="34967" y="6974"/>
                  </a:cubicBezTo>
                  <a:cubicBezTo>
                    <a:pt x="34906" y="7026"/>
                    <a:pt x="34898" y="7119"/>
                    <a:pt x="34952" y="7182"/>
                  </a:cubicBezTo>
                  <a:cubicBezTo>
                    <a:pt x="34981" y="7215"/>
                    <a:pt x="35022" y="7232"/>
                    <a:pt x="35063" y="7232"/>
                  </a:cubicBezTo>
                  <a:cubicBezTo>
                    <a:pt x="35097" y="7232"/>
                    <a:pt x="35131" y="7220"/>
                    <a:pt x="35159" y="7197"/>
                  </a:cubicBezTo>
                  <a:cubicBezTo>
                    <a:pt x="35221" y="7144"/>
                    <a:pt x="35227" y="7052"/>
                    <a:pt x="35175" y="6990"/>
                  </a:cubicBezTo>
                  <a:cubicBezTo>
                    <a:pt x="35146" y="6956"/>
                    <a:pt x="35105" y="6939"/>
                    <a:pt x="35063" y="6939"/>
                  </a:cubicBezTo>
                  <a:close/>
                  <a:moveTo>
                    <a:pt x="4891" y="6969"/>
                  </a:moveTo>
                  <a:cubicBezTo>
                    <a:pt x="4849" y="6969"/>
                    <a:pt x="4808" y="6986"/>
                    <a:pt x="4778" y="7021"/>
                  </a:cubicBezTo>
                  <a:cubicBezTo>
                    <a:pt x="4726" y="7082"/>
                    <a:pt x="4735" y="7175"/>
                    <a:pt x="4797" y="7228"/>
                  </a:cubicBezTo>
                  <a:cubicBezTo>
                    <a:pt x="4824" y="7252"/>
                    <a:pt x="4854" y="7264"/>
                    <a:pt x="4886" y="7264"/>
                  </a:cubicBezTo>
                  <a:cubicBezTo>
                    <a:pt x="4888" y="7264"/>
                    <a:pt x="4889" y="7264"/>
                    <a:pt x="4890" y="7264"/>
                  </a:cubicBezTo>
                  <a:cubicBezTo>
                    <a:pt x="4932" y="7264"/>
                    <a:pt x="4971" y="7245"/>
                    <a:pt x="5001" y="7210"/>
                  </a:cubicBezTo>
                  <a:cubicBezTo>
                    <a:pt x="5054" y="7149"/>
                    <a:pt x="5047" y="7056"/>
                    <a:pt x="4986" y="7002"/>
                  </a:cubicBezTo>
                  <a:cubicBezTo>
                    <a:pt x="4958" y="6980"/>
                    <a:pt x="4925" y="6969"/>
                    <a:pt x="4891" y="6969"/>
                  </a:cubicBezTo>
                  <a:close/>
                  <a:moveTo>
                    <a:pt x="36032" y="8160"/>
                  </a:moveTo>
                  <a:cubicBezTo>
                    <a:pt x="36001" y="8160"/>
                    <a:pt x="35971" y="8169"/>
                    <a:pt x="35944" y="8188"/>
                  </a:cubicBezTo>
                  <a:cubicBezTo>
                    <a:pt x="35877" y="8236"/>
                    <a:pt x="35864" y="8328"/>
                    <a:pt x="35911" y="8394"/>
                  </a:cubicBezTo>
                  <a:cubicBezTo>
                    <a:pt x="35940" y="8433"/>
                    <a:pt x="35986" y="8452"/>
                    <a:pt x="36031" y="8452"/>
                  </a:cubicBezTo>
                  <a:cubicBezTo>
                    <a:pt x="36061" y="8452"/>
                    <a:pt x="36093" y="8444"/>
                    <a:pt x="36119" y="8425"/>
                  </a:cubicBezTo>
                  <a:cubicBezTo>
                    <a:pt x="36184" y="8377"/>
                    <a:pt x="36198" y="8285"/>
                    <a:pt x="36150" y="8219"/>
                  </a:cubicBezTo>
                  <a:lnTo>
                    <a:pt x="36151" y="8219"/>
                  </a:lnTo>
                  <a:cubicBezTo>
                    <a:pt x="36121" y="8180"/>
                    <a:pt x="36076" y="8160"/>
                    <a:pt x="36032" y="8160"/>
                  </a:cubicBezTo>
                  <a:close/>
                  <a:moveTo>
                    <a:pt x="3926" y="8194"/>
                  </a:moveTo>
                  <a:cubicBezTo>
                    <a:pt x="3881" y="8194"/>
                    <a:pt x="3836" y="8215"/>
                    <a:pt x="3808" y="8253"/>
                  </a:cubicBezTo>
                  <a:lnTo>
                    <a:pt x="3808" y="8255"/>
                  </a:lnTo>
                  <a:cubicBezTo>
                    <a:pt x="3760" y="8320"/>
                    <a:pt x="3776" y="8412"/>
                    <a:pt x="3843" y="8459"/>
                  </a:cubicBezTo>
                  <a:cubicBezTo>
                    <a:pt x="3869" y="8478"/>
                    <a:pt x="3897" y="8485"/>
                    <a:pt x="3927" y="8487"/>
                  </a:cubicBezTo>
                  <a:cubicBezTo>
                    <a:pt x="3971" y="8487"/>
                    <a:pt x="4016" y="8468"/>
                    <a:pt x="4046" y="8428"/>
                  </a:cubicBezTo>
                  <a:cubicBezTo>
                    <a:pt x="4093" y="8361"/>
                    <a:pt x="4079" y="8270"/>
                    <a:pt x="4015" y="8223"/>
                  </a:cubicBezTo>
                  <a:cubicBezTo>
                    <a:pt x="3988" y="8203"/>
                    <a:pt x="3957" y="8194"/>
                    <a:pt x="3926" y="8194"/>
                  </a:cubicBezTo>
                  <a:close/>
                  <a:moveTo>
                    <a:pt x="36899" y="9452"/>
                  </a:moveTo>
                  <a:cubicBezTo>
                    <a:pt x="36872" y="9452"/>
                    <a:pt x="36845" y="9459"/>
                    <a:pt x="36820" y="9474"/>
                  </a:cubicBezTo>
                  <a:cubicBezTo>
                    <a:pt x="36751" y="9516"/>
                    <a:pt x="36731" y="9608"/>
                    <a:pt x="36773" y="9676"/>
                  </a:cubicBezTo>
                  <a:cubicBezTo>
                    <a:pt x="36801" y="9722"/>
                    <a:pt x="36848" y="9748"/>
                    <a:pt x="36899" y="9748"/>
                  </a:cubicBezTo>
                  <a:cubicBezTo>
                    <a:pt x="36925" y="9748"/>
                    <a:pt x="36951" y="9740"/>
                    <a:pt x="36975" y="9725"/>
                  </a:cubicBezTo>
                  <a:cubicBezTo>
                    <a:pt x="37044" y="9683"/>
                    <a:pt x="37065" y="9591"/>
                    <a:pt x="37022" y="9523"/>
                  </a:cubicBezTo>
                  <a:cubicBezTo>
                    <a:pt x="36995" y="9476"/>
                    <a:pt x="36948" y="9452"/>
                    <a:pt x="36899" y="9452"/>
                  </a:cubicBezTo>
                  <a:close/>
                  <a:moveTo>
                    <a:pt x="3062" y="9488"/>
                  </a:moveTo>
                  <a:cubicBezTo>
                    <a:pt x="3012" y="9488"/>
                    <a:pt x="2963" y="9513"/>
                    <a:pt x="2936" y="9558"/>
                  </a:cubicBezTo>
                  <a:cubicBezTo>
                    <a:pt x="2894" y="9627"/>
                    <a:pt x="2914" y="9718"/>
                    <a:pt x="2985" y="9760"/>
                  </a:cubicBezTo>
                  <a:cubicBezTo>
                    <a:pt x="3009" y="9776"/>
                    <a:pt x="3035" y="9782"/>
                    <a:pt x="3062" y="9782"/>
                  </a:cubicBezTo>
                  <a:cubicBezTo>
                    <a:pt x="3111" y="9782"/>
                    <a:pt x="3160" y="9756"/>
                    <a:pt x="3187" y="9712"/>
                  </a:cubicBezTo>
                  <a:cubicBezTo>
                    <a:pt x="3229" y="9642"/>
                    <a:pt x="3207" y="9552"/>
                    <a:pt x="3138" y="9509"/>
                  </a:cubicBezTo>
                  <a:cubicBezTo>
                    <a:pt x="3115" y="9495"/>
                    <a:pt x="3089" y="9488"/>
                    <a:pt x="3062" y="9488"/>
                  </a:cubicBezTo>
                  <a:close/>
                  <a:moveTo>
                    <a:pt x="37663" y="10808"/>
                  </a:moveTo>
                  <a:cubicBezTo>
                    <a:pt x="37640" y="10808"/>
                    <a:pt x="37617" y="10813"/>
                    <a:pt x="37595" y="10825"/>
                  </a:cubicBezTo>
                  <a:cubicBezTo>
                    <a:pt x="37522" y="10863"/>
                    <a:pt x="37493" y="10951"/>
                    <a:pt x="37530" y="11024"/>
                  </a:cubicBezTo>
                  <a:cubicBezTo>
                    <a:pt x="37558" y="11075"/>
                    <a:pt x="37607" y="11102"/>
                    <a:pt x="37659" y="11102"/>
                  </a:cubicBezTo>
                  <a:cubicBezTo>
                    <a:pt x="37660" y="11102"/>
                    <a:pt x="37661" y="11102"/>
                    <a:pt x="37662" y="11102"/>
                  </a:cubicBezTo>
                  <a:cubicBezTo>
                    <a:pt x="37686" y="11102"/>
                    <a:pt x="37707" y="11097"/>
                    <a:pt x="37728" y="11086"/>
                  </a:cubicBezTo>
                  <a:cubicBezTo>
                    <a:pt x="37801" y="11048"/>
                    <a:pt x="37831" y="10959"/>
                    <a:pt x="37794" y="10887"/>
                  </a:cubicBezTo>
                  <a:cubicBezTo>
                    <a:pt x="37767" y="10836"/>
                    <a:pt x="37716" y="10808"/>
                    <a:pt x="37663" y="10808"/>
                  </a:cubicBezTo>
                  <a:close/>
                  <a:moveTo>
                    <a:pt x="2299" y="10849"/>
                  </a:moveTo>
                  <a:cubicBezTo>
                    <a:pt x="2245" y="10849"/>
                    <a:pt x="2194" y="10878"/>
                    <a:pt x="2167" y="10927"/>
                  </a:cubicBezTo>
                  <a:cubicBezTo>
                    <a:pt x="2132" y="11000"/>
                    <a:pt x="2159" y="11091"/>
                    <a:pt x="2232" y="11125"/>
                  </a:cubicBezTo>
                  <a:cubicBezTo>
                    <a:pt x="2254" y="11138"/>
                    <a:pt x="2277" y="11141"/>
                    <a:pt x="2299" y="11141"/>
                  </a:cubicBezTo>
                  <a:cubicBezTo>
                    <a:pt x="2354" y="11141"/>
                    <a:pt x="2404" y="11113"/>
                    <a:pt x="2430" y="11063"/>
                  </a:cubicBezTo>
                  <a:cubicBezTo>
                    <a:pt x="2468" y="10989"/>
                    <a:pt x="2438" y="10900"/>
                    <a:pt x="2366" y="10865"/>
                  </a:cubicBezTo>
                  <a:cubicBezTo>
                    <a:pt x="2344" y="10854"/>
                    <a:pt x="2321" y="10849"/>
                    <a:pt x="2299" y="10849"/>
                  </a:cubicBezTo>
                  <a:close/>
                  <a:moveTo>
                    <a:pt x="38317" y="12221"/>
                  </a:moveTo>
                  <a:cubicBezTo>
                    <a:pt x="38298" y="12221"/>
                    <a:pt x="38279" y="12225"/>
                    <a:pt x="38261" y="12232"/>
                  </a:cubicBezTo>
                  <a:cubicBezTo>
                    <a:pt x="38186" y="12263"/>
                    <a:pt x="38152" y="12349"/>
                    <a:pt x="38183" y="12424"/>
                  </a:cubicBezTo>
                  <a:cubicBezTo>
                    <a:pt x="38206" y="12481"/>
                    <a:pt x="38261" y="12515"/>
                    <a:pt x="38316" y="12515"/>
                  </a:cubicBezTo>
                  <a:cubicBezTo>
                    <a:pt x="38335" y="12515"/>
                    <a:pt x="38354" y="12512"/>
                    <a:pt x="38373" y="12504"/>
                  </a:cubicBezTo>
                  <a:cubicBezTo>
                    <a:pt x="38448" y="12473"/>
                    <a:pt x="38484" y="12386"/>
                    <a:pt x="38452" y="12312"/>
                  </a:cubicBezTo>
                  <a:cubicBezTo>
                    <a:pt x="38429" y="12254"/>
                    <a:pt x="38374" y="12221"/>
                    <a:pt x="38317" y="12221"/>
                  </a:cubicBezTo>
                  <a:close/>
                  <a:moveTo>
                    <a:pt x="1646" y="12263"/>
                  </a:moveTo>
                  <a:cubicBezTo>
                    <a:pt x="1588" y="12263"/>
                    <a:pt x="1533" y="12298"/>
                    <a:pt x="1510" y="12355"/>
                  </a:cubicBezTo>
                  <a:cubicBezTo>
                    <a:pt x="1479" y="12429"/>
                    <a:pt x="1516" y="12515"/>
                    <a:pt x="1590" y="12547"/>
                  </a:cubicBezTo>
                  <a:cubicBezTo>
                    <a:pt x="1608" y="12556"/>
                    <a:pt x="1628" y="12557"/>
                    <a:pt x="1647" y="12557"/>
                  </a:cubicBezTo>
                  <a:cubicBezTo>
                    <a:pt x="1704" y="12557"/>
                    <a:pt x="1759" y="12524"/>
                    <a:pt x="1782" y="12467"/>
                  </a:cubicBezTo>
                  <a:cubicBezTo>
                    <a:pt x="1813" y="12393"/>
                    <a:pt x="1775" y="12306"/>
                    <a:pt x="1702" y="12275"/>
                  </a:cubicBezTo>
                  <a:cubicBezTo>
                    <a:pt x="1684" y="12267"/>
                    <a:pt x="1665" y="12263"/>
                    <a:pt x="1646" y="12263"/>
                  </a:cubicBezTo>
                  <a:close/>
                  <a:moveTo>
                    <a:pt x="38858" y="13679"/>
                  </a:moveTo>
                  <a:cubicBezTo>
                    <a:pt x="38843" y="13679"/>
                    <a:pt x="38828" y="13682"/>
                    <a:pt x="38813" y="13687"/>
                  </a:cubicBezTo>
                  <a:cubicBezTo>
                    <a:pt x="38735" y="13712"/>
                    <a:pt x="38693" y="13794"/>
                    <a:pt x="38719" y="13873"/>
                  </a:cubicBezTo>
                  <a:cubicBezTo>
                    <a:pt x="38739" y="13936"/>
                    <a:pt x="38796" y="13976"/>
                    <a:pt x="38858" y="13976"/>
                  </a:cubicBezTo>
                  <a:cubicBezTo>
                    <a:pt x="38874" y="13976"/>
                    <a:pt x="38889" y="13972"/>
                    <a:pt x="38904" y="13968"/>
                  </a:cubicBezTo>
                  <a:cubicBezTo>
                    <a:pt x="38983" y="13942"/>
                    <a:pt x="39024" y="13861"/>
                    <a:pt x="38998" y="13781"/>
                  </a:cubicBezTo>
                  <a:cubicBezTo>
                    <a:pt x="38977" y="13720"/>
                    <a:pt x="38920" y="13679"/>
                    <a:pt x="38858" y="13679"/>
                  </a:cubicBezTo>
                  <a:close/>
                  <a:moveTo>
                    <a:pt x="1107" y="13726"/>
                  </a:moveTo>
                  <a:cubicBezTo>
                    <a:pt x="1045" y="13726"/>
                    <a:pt x="987" y="13766"/>
                    <a:pt x="967" y="13828"/>
                  </a:cubicBezTo>
                  <a:cubicBezTo>
                    <a:pt x="943" y="13908"/>
                    <a:pt x="985" y="13988"/>
                    <a:pt x="1063" y="14014"/>
                  </a:cubicBezTo>
                  <a:cubicBezTo>
                    <a:pt x="1073" y="14018"/>
                    <a:pt x="1085" y="14020"/>
                    <a:pt x="1097" y="14020"/>
                  </a:cubicBezTo>
                  <a:cubicBezTo>
                    <a:pt x="1100" y="14020"/>
                    <a:pt x="1104" y="14020"/>
                    <a:pt x="1107" y="14020"/>
                  </a:cubicBezTo>
                  <a:cubicBezTo>
                    <a:pt x="1167" y="14020"/>
                    <a:pt x="1227" y="13981"/>
                    <a:pt x="1246" y="13920"/>
                  </a:cubicBezTo>
                  <a:cubicBezTo>
                    <a:pt x="1271" y="13841"/>
                    <a:pt x="1229" y="13759"/>
                    <a:pt x="1152" y="13733"/>
                  </a:cubicBezTo>
                  <a:cubicBezTo>
                    <a:pt x="1137" y="13728"/>
                    <a:pt x="1122" y="13726"/>
                    <a:pt x="1107" y="13726"/>
                  </a:cubicBezTo>
                  <a:close/>
                  <a:moveTo>
                    <a:pt x="39283" y="15180"/>
                  </a:moveTo>
                  <a:cubicBezTo>
                    <a:pt x="39272" y="15180"/>
                    <a:pt x="39260" y="15182"/>
                    <a:pt x="39248" y="15184"/>
                  </a:cubicBezTo>
                  <a:cubicBezTo>
                    <a:pt x="39170" y="15204"/>
                    <a:pt x="39122" y="15282"/>
                    <a:pt x="39140" y="15361"/>
                  </a:cubicBezTo>
                  <a:cubicBezTo>
                    <a:pt x="39156" y="15429"/>
                    <a:pt x="39217" y="15474"/>
                    <a:pt x="39280" y="15475"/>
                  </a:cubicBezTo>
                  <a:cubicBezTo>
                    <a:pt x="39293" y="15475"/>
                    <a:pt x="39304" y="15472"/>
                    <a:pt x="39315" y="15471"/>
                  </a:cubicBezTo>
                  <a:cubicBezTo>
                    <a:pt x="39394" y="15451"/>
                    <a:pt x="39444" y="15371"/>
                    <a:pt x="39425" y="15292"/>
                  </a:cubicBezTo>
                  <a:lnTo>
                    <a:pt x="39424" y="15292"/>
                  </a:lnTo>
                  <a:cubicBezTo>
                    <a:pt x="39410" y="15226"/>
                    <a:pt x="39350" y="15180"/>
                    <a:pt x="39283" y="15180"/>
                  </a:cubicBezTo>
                  <a:close/>
                  <a:moveTo>
                    <a:pt x="688" y="15228"/>
                  </a:moveTo>
                  <a:cubicBezTo>
                    <a:pt x="620" y="15228"/>
                    <a:pt x="559" y="15271"/>
                    <a:pt x="542" y="15341"/>
                  </a:cubicBezTo>
                  <a:cubicBezTo>
                    <a:pt x="525" y="15419"/>
                    <a:pt x="575" y="15500"/>
                    <a:pt x="653" y="15517"/>
                  </a:cubicBezTo>
                  <a:cubicBezTo>
                    <a:pt x="664" y="15522"/>
                    <a:pt x="676" y="15522"/>
                    <a:pt x="686" y="15522"/>
                  </a:cubicBezTo>
                  <a:cubicBezTo>
                    <a:pt x="753" y="15522"/>
                    <a:pt x="813" y="15476"/>
                    <a:pt x="828" y="15410"/>
                  </a:cubicBezTo>
                  <a:lnTo>
                    <a:pt x="828" y="15407"/>
                  </a:lnTo>
                  <a:cubicBezTo>
                    <a:pt x="848" y="15330"/>
                    <a:pt x="799" y="15251"/>
                    <a:pt x="721" y="15231"/>
                  </a:cubicBezTo>
                  <a:cubicBezTo>
                    <a:pt x="710" y="15229"/>
                    <a:pt x="699" y="15228"/>
                    <a:pt x="688" y="15228"/>
                  </a:cubicBezTo>
                  <a:close/>
                  <a:moveTo>
                    <a:pt x="39587" y="16706"/>
                  </a:moveTo>
                  <a:cubicBezTo>
                    <a:pt x="39580" y="16706"/>
                    <a:pt x="39572" y="16707"/>
                    <a:pt x="39564" y="16708"/>
                  </a:cubicBezTo>
                  <a:cubicBezTo>
                    <a:pt x="39485" y="16721"/>
                    <a:pt x="39429" y="16796"/>
                    <a:pt x="39443" y="16876"/>
                  </a:cubicBezTo>
                  <a:cubicBezTo>
                    <a:pt x="39454" y="16949"/>
                    <a:pt x="39518" y="17000"/>
                    <a:pt x="39588" y="17000"/>
                  </a:cubicBezTo>
                  <a:lnTo>
                    <a:pt x="39611" y="17000"/>
                  </a:lnTo>
                  <a:cubicBezTo>
                    <a:pt x="39691" y="16986"/>
                    <a:pt x="39747" y="16912"/>
                    <a:pt x="39734" y="16831"/>
                  </a:cubicBezTo>
                  <a:cubicBezTo>
                    <a:pt x="39721" y="16758"/>
                    <a:pt x="39659" y="16706"/>
                    <a:pt x="39587" y="16706"/>
                  </a:cubicBezTo>
                  <a:close/>
                  <a:moveTo>
                    <a:pt x="387" y="16754"/>
                  </a:moveTo>
                  <a:cubicBezTo>
                    <a:pt x="315" y="16754"/>
                    <a:pt x="252" y="16806"/>
                    <a:pt x="241" y="16879"/>
                  </a:cubicBezTo>
                  <a:cubicBezTo>
                    <a:pt x="229" y="16958"/>
                    <a:pt x="283" y="17035"/>
                    <a:pt x="364" y="17046"/>
                  </a:cubicBezTo>
                  <a:cubicBezTo>
                    <a:pt x="368" y="17048"/>
                    <a:pt x="372" y="17048"/>
                    <a:pt x="377" y="17048"/>
                  </a:cubicBezTo>
                  <a:cubicBezTo>
                    <a:pt x="380" y="17048"/>
                    <a:pt x="383" y="17048"/>
                    <a:pt x="386" y="17047"/>
                  </a:cubicBezTo>
                  <a:cubicBezTo>
                    <a:pt x="458" y="17047"/>
                    <a:pt x="520" y="16997"/>
                    <a:pt x="532" y="16924"/>
                  </a:cubicBezTo>
                  <a:cubicBezTo>
                    <a:pt x="544" y="16844"/>
                    <a:pt x="489" y="16768"/>
                    <a:pt x="409" y="16756"/>
                  </a:cubicBezTo>
                  <a:cubicBezTo>
                    <a:pt x="402" y="16755"/>
                    <a:pt x="395" y="16754"/>
                    <a:pt x="387" y="16754"/>
                  </a:cubicBezTo>
                  <a:close/>
                  <a:moveTo>
                    <a:pt x="39773" y="18253"/>
                  </a:moveTo>
                  <a:cubicBezTo>
                    <a:pt x="39769" y="18253"/>
                    <a:pt x="39765" y="18253"/>
                    <a:pt x="39761" y="18254"/>
                  </a:cubicBezTo>
                  <a:cubicBezTo>
                    <a:pt x="39679" y="18259"/>
                    <a:pt x="39619" y="18332"/>
                    <a:pt x="39626" y="18412"/>
                  </a:cubicBezTo>
                  <a:cubicBezTo>
                    <a:pt x="39631" y="18488"/>
                    <a:pt x="39695" y="18547"/>
                    <a:pt x="39772" y="18547"/>
                  </a:cubicBezTo>
                  <a:lnTo>
                    <a:pt x="39783" y="18547"/>
                  </a:lnTo>
                  <a:cubicBezTo>
                    <a:pt x="39864" y="18541"/>
                    <a:pt x="39925" y="18469"/>
                    <a:pt x="39917" y="18389"/>
                  </a:cubicBezTo>
                  <a:cubicBezTo>
                    <a:pt x="39911" y="18312"/>
                    <a:pt x="39848" y="18253"/>
                    <a:pt x="39773" y="18253"/>
                  </a:cubicBezTo>
                  <a:close/>
                  <a:moveTo>
                    <a:pt x="207" y="18301"/>
                  </a:moveTo>
                  <a:cubicBezTo>
                    <a:pt x="129" y="18301"/>
                    <a:pt x="64" y="18359"/>
                    <a:pt x="59" y="18436"/>
                  </a:cubicBezTo>
                  <a:cubicBezTo>
                    <a:pt x="52" y="18519"/>
                    <a:pt x="114" y="18589"/>
                    <a:pt x="193" y="18596"/>
                  </a:cubicBezTo>
                  <a:cubicBezTo>
                    <a:pt x="198" y="18596"/>
                    <a:pt x="202" y="18596"/>
                    <a:pt x="207" y="18594"/>
                  </a:cubicBezTo>
                  <a:cubicBezTo>
                    <a:pt x="283" y="18594"/>
                    <a:pt x="348" y="18536"/>
                    <a:pt x="353" y="18459"/>
                  </a:cubicBezTo>
                  <a:cubicBezTo>
                    <a:pt x="359" y="18379"/>
                    <a:pt x="298" y="18307"/>
                    <a:pt x="218" y="18302"/>
                  </a:cubicBezTo>
                  <a:cubicBezTo>
                    <a:pt x="214" y="18301"/>
                    <a:pt x="210" y="18301"/>
                    <a:pt x="207" y="18301"/>
                  </a:cubicBezTo>
                  <a:close/>
                  <a:moveTo>
                    <a:pt x="39834" y="19811"/>
                  </a:moveTo>
                  <a:cubicBezTo>
                    <a:pt x="39752" y="19811"/>
                    <a:pt x="39688" y="19877"/>
                    <a:pt x="39688" y="19957"/>
                  </a:cubicBezTo>
                  <a:cubicBezTo>
                    <a:pt x="39688" y="20038"/>
                    <a:pt x="39755" y="20103"/>
                    <a:pt x="39834" y="20103"/>
                  </a:cubicBezTo>
                  <a:cubicBezTo>
                    <a:pt x="39914" y="20103"/>
                    <a:pt x="39980" y="20038"/>
                    <a:pt x="39980" y="19957"/>
                  </a:cubicBezTo>
                  <a:cubicBezTo>
                    <a:pt x="39980" y="19875"/>
                    <a:pt x="39915" y="19811"/>
                    <a:pt x="39834" y="19811"/>
                  </a:cubicBezTo>
                  <a:close/>
                  <a:moveTo>
                    <a:pt x="147" y="19860"/>
                  </a:moveTo>
                  <a:cubicBezTo>
                    <a:pt x="65" y="19860"/>
                    <a:pt x="0" y="19924"/>
                    <a:pt x="0" y="20007"/>
                  </a:cubicBezTo>
                  <a:cubicBezTo>
                    <a:pt x="0" y="20087"/>
                    <a:pt x="65" y="20153"/>
                    <a:pt x="147" y="20153"/>
                  </a:cubicBezTo>
                  <a:cubicBezTo>
                    <a:pt x="227" y="20153"/>
                    <a:pt x="293" y="20087"/>
                    <a:pt x="293" y="20007"/>
                  </a:cubicBezTo>
                  <a:cubicBezTo>
                    <a:pt x="293" y="19925"/>
                    <a:pt x="228" y="19860"/>
                    <a:pt x="147" y="19860"/>
                  </a:cubicBezTo>
                  <a:close/>
                  <a:moveTo>
                    <a:pt x="39775" y="21367"/>
                  </a:moveTo>
                  <a:cubicBezTo>
                    <a:pt x="39701" y="21367"/>
                    <a:pt x="39638" y="21424"/>
                    <a:pt x="39632" y="21503"/>
                  </a:cubicBezTo>
                  <a:cubicBezTo>
                    <a:pt x="39626" y="21584"/>
                    <a:pt x="39687" y="21653"/>
                    <a:pt x="39767" y="21659"/>
                  </a:cubicBezTo>
                  <a:lnTo>
                    <a:pt x="39778" y="21659"/>
                  </a:lnTo>
                  <a:cubicBezTo>
                    <a:pt x="39855" y="21659"/>
                    <a:pt x="39917" y="21601"/>
                    <a:pt x="39923" y="21524"/>
                  </a:cubicBezTo>
                  <a:cubicBezTo>
                    <a:pt x="39932" y="21445"/>
                    <a:pt x="39871" y="21373"/>
                    <a:pt x="39789" y="21368"/>
                  </a:cubicBezTo>
                  <a:cubicBezTo>
                    <a:pt x="39784" y="21367"/>
                    <a:pt x="39780" y="21367"/>
                    <a:pt x="39775" y="21367"/>
                  </a:cubicBezTo>
                  <a:close/>
                  <a:moveTo>
                    <a:pt x="209" y="21415"/>
                  </a:moveTo>
                  <a:cubicBezTo>
                    <a:pt x="205" y="21415"/>
                    <a:pt x="201" y="21415"/>
                    <a:pt x="197" y="21416"/>
                  </a:cubicBezTo>
                  <a:cubicBezTo>
                    <a:pt x="116" y="21421"/>
                    <a:pt x="54" y="21492"/>
                    <a:pt x="62" y="21573"/>
                  </a:cubicBezTo>
                  <a:cubicBezTo>
                    <a:pt x="67" y="21648"/>
                    <a:pt x="130" y="21708"/>
                    <a:pt x="207" y="21708"/>
                  </a:cubicBezTo>
                  <a:cubicBezTo>
                    <a:pt x="208" y="21708"/>
                    <a:pt x="208" y="21708"/>
                    <a:pt x="209" y="21708"/>
                  </a:cubicBezTo>
                  <a:lnTo>
                    <a:pt x="220" y="21708"/>
                  </a:lnTo>
                  <a:cubicBezTo>
                    <a:pt x="301" y="21703"/>
                    <a:pt x="360" y="21631"/>
                    <a:pt x="355" y="21550"/>
                  </a:cubicBezTo>
                  <a:cubicBezTo>
                    <a:pt x="348" y="21474"/>
                    <a:pt x="284" y="21415"/>
                    <a:pt x="209" y="21415"/>
                  </a:cubicBezTo>
                  <a:close/>
                  <a:moveTo>
                    <a:pt x="39601" y="22913"/>
                  </a:moveTo>
                  <a:cubicBezTo>
                    <a:pt x="39530" y="22913"/>
                    <a:pt x="39465" y="22965"/>
                    <a:pt x="39454" y="23038"/>
                  </a:cubicBezTo>
                  <a:cubicBezTo>
                    <a:pt x="39441" y="23119"/>
                    <a:pt x="39496" y="23194"/>
                    <a:pt x="39576" y="23205"/>
                  </a:cubicBezTo>
                  <a:cubicBezTo>
                    <a:pt x="39584" y="23207"/>
                    <a:pt x="39591" y="23207"/>
                    <a:pt x="39600" y="23207"/>
                  </a:cubicBezTo>
                  <a:cubicBezTo>
                    <a:pt x="39671" y="23207"/>
                    <a:pt x="39734" y="23156"/>
                    <a:pt x="39745" y="23084"/>
                  </a:cubicBezTo>
                  <a:cubicBezTo>
                    <a:pt x="39756" y="23003"/>
                    <a:pt x="39702" y="22929"/>
                    <a:pt x="39622" y="22914"/>
                  </a:cubicBezTo>
                  <a:cubicBezTo>
                    <a:pt x="39615" y="22913"/>
                    <a:pt x="39608" y="22913"/>
                    <a:pt x="39601" y="22913"/>
                  </a:cubicBezTo>
                  <a:close/>
                  <a:moveTo>
                    <a:pt x="389" y="22963"/>
                  </a:moveTo>
                  <a:cubicBezTo>
                    <a:pt x="382" y="22963"/>
                    <a:pt x="375" y="22963"/>
                    <a:pt x="368" y="22964"/>
                  </a:cubicBezTo>
                  <a:cubicBezTo>
                    <a:pt x="287" y="22976"/>
                    <a:pt x="233" y="23052"/>
                    <a:pt x="245" y="23132"/>
                  </a:cubicBezTo>
                  <a:cubicBezTo>
                    <a:pt x="257" y="23205"/>
                    <a:pt x="319" y="23256"/>
                    <a:pt x="390" y="23256"/>
                  </a:cubicBezTo>
                  <a:cubicBezTo>
                    <a:pt x="399" y="23256"/>
                    <a:pt x="405" y="23256"/>
                    <a:pt x="412" y="23255"/>
                  </a:cubicBezTo>
                  <a:cubicBezTo>
                    <a:pt x="493" y="23243"/>
                    <a:pt x="547" y="23167"/>
                    <a:pt x="536" y="23086"/>
                  </a:cubicBezTo>
                  <a:cubicBezTo>
                    <a:pt x="524" y="23013"/>
                    <a:pt x="461" y="22963"/>
                    <a:pt x="389" y="22963"/>
                  </a:cubicBezTo>
                  <a:close/>
                  <a:moveTo>
                    <a:pt x="39299" y="24442"/>
                  </a:moveTo>
                  <a:cubicBezTo>
                    <a:pt x="39232" y="24442"/>
                    <a:pt x="39172" y="24487"/>
                    <a:pt x="39156" y="24553"/>
                  </a:cubicBezTo>
                  <a:cubicBezTo>
                    <a:pt x="39139" y="24634"/>
                    <a:pt x="39189" y="24713"/>
                    <a:pt x="39267" y="24733"/>
                  </a:cubicBezTo>
                  <a:cubicBezTo>
                    <a:pt x="39278" y="24735"/>
                    <a:pt x="39290" y="24737"/>
                    <a:pt x="39300" y="24737"/>
                  </a:cubicBezTo>
                  <a:cubicBezTo>
                    <a:pt x="39366" y="24737"/>
                    <a:pt x="39426" y="24688"/>
                    <a:pt x="39442" y="24623"/>
                  </a:cubicBezTo>
                  <a:cubicBezTo>
                    <a:pt x="39462" y="24545"/>
                    <a:pt x="39413" y="24464"/>
                    <a:pt x="39335" y="24447"/>
                  </a:cubicBezTo>
                  <a:cubicBezTo>
                    <a:pt x="39323" y="24444"/>
                    <a:pt x="39311" y="24442"/>
                    <a:pt x="39299" y="24442"/>
                  </a:cubicBezTo>
                  <a:close/>
                  <a:moveTo>
                    <a:pt x="693" y="24489"/>
                  </a:moveTo>
                  <a:cubicBezTo>
                    <a:pt x="682" y="24489"/>
                    <a:pt x="671" y="24491"/>
                    <a:pt x="659" y="24493"/>
                  </a:cubicBezTo>
                  <a:cubicBezTo>
                    <a:pt x="580" y="24513"/>
                    <a:pt x="531" y="24591"/>
                    <a:pt x="549" y="24672"/>
                  </a:cubicBezTo>
                  <a:cubicBezTo>
                    <a:pt x="567" y="24738"/>
                    <a:pt x="624" y="24784"/>
                    <a:pt x="690" y="24784"/>
                  </a:cubicBezTo>
                  <a:cubicBezTo>
                    <a:pt x="691" y="24784"/>
                    <a:pt x="692" y="24784"/>
                    <a:pt x="692" y="24784"/>
                  </a:cubicBezTo>
                  <a:cubicBezTo>
                    <a:pt x="705" y="24784"/>
                    <a:pt x="716" y="24782"/>
                    <a:pt x="728" y="24780"/>
                  </a:cubicBezTo>
                  <a:cubicBezTo>
                    <a:pt x="805" y="24760"/>
                    <a:pt x="855" y="24681"/>
                    <a:pt x="836" y="24603"/>
                  </a:cubicBezTo>
                  <a:cubicBezTo>
                    <a:pt x="820" y="24534"/>
                    <a:pt x="759" y="24489"/>
                    <a:pt x="693" y="24489"/>
                  </a:cubicBezTo>
                  <a:close/>
                  <a:moveTo>
                    <a:pt x="38883" y="25942"/>
                  </a:moveTo>
                  <a:cubicBezTo>
                    <a:pt x="38820" y="25942"/>
                    <a:pt x="38762" y="25982"/>
                    <a:pt x="38741" y="26045"/>
                  </a:cubicBezTo>
                  <a:cubicBezTo>
                    <a:pt x="38715" y="26122"/>
                    <a:pt x="38758" y="26203"/>
                    <a:pt x="38837" y="26229"/>
                  </a:cubicBezTo>
                  <a:cubicBezTo>
                    <a:pt x="38850" y="26236"/>
                    <a:pt x="38865" y="26237"/>
                    <a:pt x="38880" y="26238"/>
                  </a:cubicBezTo>
                  <a:cubicBezTo>
                    <a:pt x="38943" y="26238"/>
                    <a:pt x="39002" y="26198"/>
                    <a:pt x="39021" y="26135"/>
                  </a:cubicBezTo>
                  <a:cubicBezTo>
                    <a:pt x="39047" y="26056"/>
                    <a:pt x="39003" y="25975"/>
                    <a:pt x="38925" y="25949"/>
                  </a:cubicBezTo>
                  <a:cubicBezTo>
                    <a:pt x="38911" y="25944"/>
                    <a:pt x="38897" y="25942"/>
                    <a:pt x="38883" y="25942"/>
                  </a:cubicBezTo>
                  <a:close/>
                  <a:moveTo>
                    <a:pt x="1116" y="25988"/>
                  </a:moveTo>
                  <a:cubicBezTo>
                    <a:pt x="1101" y="25988"/>
                    <a:pt x="1086" y="25990"/>
                    <a:pt x="1071" y="25995"/>
                  </a:cubicBezTo>
                  <a:cubicBezTo>
                    <a:pt x="992" y="26021"/>
                    <a:pt x="951" y="26103"/>
                    <a:pt x="977" y="26182"/>
                  </a:cubicBezTo>
                  <a:cubicBezTo>
                    <a:pt x="996" y="26243"/>
                    <a:pt x="1053" y="26283"/>
                    <a:pt x="1116" y="26284"/>
                  </a:cubicBezTo>
                  <a:cubicBezTo>
                    <a:pt x="1131" y="26284"/>
                    <a:pt x="1146" y="26281"/>
                    <a:pt x="1161" y="26276"/>
                  </a:cubicBezTo>
                  <a:cubicBezTo>
                    <a:pt x="1237" y="26250"/>
                    <a:pt x="1282" y="26169"/>
                    <a:pt x="1256" y="26091"/>
                  </a:cubicBezTo>
                  <a:cubicBezTo>
                    <a:pt x="1236" y="26029"/>
                    <a:pt x="1178" y="25988"/>
                    <a:pt x="1116" y="25988"/>
                  </a:cubicBezTo>
                  <a:close/>
                  <a:moveTo>
                    <a:pt x="38342" y="27407"/>
                  </a:moveTo>
                  <a:cubicBezTo>
                    <a:pt x="38285" y="27407"/>
                    <a:pt x="38230" y="27441"/>
                    <a:pt x="38207" y="27498"/>
                  </a:cubicBezTo>
                  <a:lnTo>
                    <a:pt x="38207" y="27497"/>
                  </a:lnTo>
                  <a:lnTo>
                    <a:pt x="38207" y="27497"/>
                  </a:lnTo>
                  <a:cubicBezTo>
                    <a:pt x="38178" y="27574"/>
                    <a:pt x="38212" y="27659"/>
                    <a:pt x="38288" y="27689"/>
                  </a:cubicBezTo>
                  <a:cubicBezTo>
                    <a:pt x="38307" y="27696"/>
                    <a:pt x="38325" y="27701"/>
                    <a:pt x="38345" y="27701"/>
                  </a:cubicBezTo>
                  <a:cubicBezTo>
                    <a:pt x="38400" y="27701"/>
                    <a:pt x="38456" y="27667"/>
                    <a:pt x="38479" y="27610"/>
                  </a:cubicBezTo>
                  <a:cubicBezTo>
                    <a:pt x="38511" y="27534"/>
                    <a:pt x="38475" y="27448"/>
                    <a:pt x="38399" y="27418"/>
                  </a:cubicBezTo>
                  <a:cubicBezTo>
                    <a:pt x="38380" y="27411"/>
                    <a:pt x="38361" y="27407"/>
                    <a:pt x="38342" y="27407"/>
                  </a:cubicBezTo>
                  <a:close/>
                  <a:moveTo>
                    <a:pt x="1653" y="27449"/>
                  </a:moveTo>
                  <a:cubicBezTo>
                    <a:pt x="1635" y="27449"/>
                    <a:pt x="1617" y="27453"/>
                    <a:pt x="1599" y="27460"/>
                  </a:cubicBezTo>
                  <a:cubicBezTo>
                    <a:pt x="1524" y="27491"/>
                    <a:pt x="1489" y="27577"/>
                    <a:pt x="1520" y="27652"/>
                  </a:cubicBezTo>
                  <a:cubicBezTo>
                    <a:pt x="1543" y="27709"/>
                    <a:pt x="1598" y="27743"/>
                    <a:pt x="1656" y="27743"/>
                  </a:cubicBezTo>
                  <a:cubicBezTo>
                    <a:pt x="1673" y="27743"/>
                    <a:pt x="1692" y="27740"/>
                    <a:pt x="1711" y="27732"/>
                  </a:cubicBezTo>
                  <a:cubicBezTo>
                    <a:pt x="1787" y="27701"/>
                    <a:pt x="1822" y="27613"/>
                    <a:pt x="1791" y="27540"/>
                  </a:cubicBezTo>
                  <a:cubicBezTo>
                    <a:pt x="1767" y="27484"/>
                    <a:pt x="1711" y="27449"/>
                    <a:pt x="1653" y="27449"/>
                  </a:cubicBezTo>
                  <a:close/>
                  <a:moveTo>
                    <a:pt x="37692" y="28824"/>
                  </a:moveTo>
                  <a:cubicBezTo>
                    <a:pt x="37639" y="28824"/>
                    <a:pt x="37588" y="28852"/>
                    <a:pt x="37562" y="28903"/>
                  </a:cubicBezTo>
                  <a:cubicBezTo>
                    <a:pt x="37525" y="28975"/>
                    <a:pt x="37555" y="29064"/>
                    <a:pt x="37628" y="29101"/>
                  </a:cubicBezTo>
                  <a:cubicBezTo>
                    <a:pt x="37649" y="29112"/>
                    <a:pt x="37671" y="29117"/>
                    <a:pt x="37694" y="29117"/>
                  </a:cubicBezTo>
                  <a:cubicBezTo>
                    <a:pt x="37746" y="29117"/>
                    <a:pt x="37798" y="29086"/>
                    <a:pt x="37826" y="29037"/>
                  </a:cubicBezTo>
                  <a:cubicBezTo>
                    <a:pt x="37863" y="28964"/>
                    <a:pt x="37833" y="28876"/>
                    <a:pt x="37761" y="28841"/>
                  </a:cubicBezTo>
                  <a:cubicBezTo>
                    <a:pt x="37739" y="28829"/>
                    <a:pt x="37715" y="28824"/>
                    <a:pt x="37692" y="28824"/>
                  </a:cubicBezTo>
                  <a:close/>
                  <a:moveTo>
                    <a:pt x="2309" y="28862"/>
                  </a:moveTo>
                  <a:cubicBezTo>
                    <a:pt x="2286" y="28862"/>
                    <a:pt x="2264" y="28867"/>
                    <a:pt x="2242" y="28877"/>
                  </a:cubicBezTo>
                  <a:cubicBezTo>
                    <a:pt x="2169" y="28914"/>
                    <a:pt x="2139" y="29003"/>
                    <a:pt x="2178" y="29075"/>
                  </a:cubicBezTo>
                  <a:cubicBezTo>
                    <a:pt x="2202" y="29126"/>
                    <a:pt x="2256" y="29156"/>
                    <a:pt x="2310" y="29156"/>
                  </a:cubicBezTo>
                  <a:cubicBezTo>
                    <a:pt x="2330" y="29156"/>
                    <a:pt x="2353" y="29152"/>
                    <a:pt x="2376" y="29140"/>
                  </a:cubicBezTo>
                  <a:cubicBezTo>
                    <a:pt x="2449" y="29102"/>
                    <a:pt x="2475" y="29014"/>
                    <a:pt x="2440" y="28941"/>
                  </a:cubicBezTo>
                  <a:cubicBezTo>
                    <a:pt x="2414" y="28890"/>
                    <a:pt x="2362" y="28862"/>
                    <a:pt x="2309" y="28862"/>
                  </a:cubicBezTo>
                  <a:close/>
                  <a:moveTo>
                    <a:pt x="36934" y="30183"/>
                  </a:moveTo>
                  <a:cubicBezTo>
                    <a:pt x="36884" y="30183"/>
                    <a:pt x="36835" y="30208"/>
                    <a:pt x="36806" y="30253"/>
                  </a:cubicBezTo>
                  <a:cubicBezTo>
                    <a:pt x="36765" y="30323"/>
                    <a:pt x="36788" y="30414"/>
                    <a:pt x="36856" y="30456"/>
                  </a:cubicBezTo>
                  <a:cubicBezTo>
                    <a:pt x="36879" y="30470"/>
                    <a:pt x="36907" y="30479"/>
                    <a:pt x="36931" y="30479"/>
                  </a:cubicBezTo>
                  <a:cubicBezTo>
                    <a:pt x="36983" y="30479"/>
                    <a:pt x="37029" y="30453"/>
                    <a:pt x="37057" y="30407"/>
                  </a:cubicBezTo>
                  <a:cubicBezTo>
                    <a:pt x="37101" y="30338"/>
                    <a:pt x="37079" y="30247"/>
                    <a:pt x="37011" y="30205"/>
                  </a:cubicBezTo>
                  <a:cubicBezTo>
                    <a:pt x="36986" y="30190"/>
                    <a:pt x="36960" y="30183"/>
                    <a:pt x="36934" y="30183"/>
                  </a:cubicBezTo>
                  <a:close/>
                  <a:moveTo>
                    <a:pt x="3072" y="30220"/>
                  </a:moveTo>
                  <a:cubicBezTo>
                    <a:pt x="3046" y="30220"/>
                    <a:pt x="3018" y="30227"/>
                    <a:pt x="2993" y="30242"/>
                  </a:cubicBezTo>
                  <a:cubicBezTo>
                    <a:pt x="2925" y="30284"/>
                    <a:pt x="2904" y="30375"/>
                    <a:pt x="2946" y="30444"/>
                  </a:cubicBezTo>
                  <a:cubicBezTo>
                    <a:pt x="2973" y="30490"/>
                    <a:pt x="3020" y="30513"/>
                    <a:pt x="3072" y="30513"/>
                  </a:cubicBezTo>
                  <a:cubicBezTo>
                    <a:pt x="3098" y="30513"/>
                    <a:pt x="3125" y="30507"/>
                    <a:pt x="3149" y="30491"/>
                  </a:cubicBezTo>
                  <a:cubicBezTo>
                    <a:pt x="3217" y="30449"/>
                    <a:pt x="3238" y="30357"/>
                    <a:pt x="3195" y="30289"/>
                  </a:cubicBezTo>
                  <a:cubicBezTo>
                    <a:pt x="3168" y="30244"/>
                    <a:pt x="3121" y="30220"/>
                    <a:pt x="3072" y="30220"/>
                  </a:cubicBezTo>
                  <a:close/>
                  <a:moveTo>
                    <a:pt x="36069" y="31479"/>
                  </a:moveTo>
                  <a:cubicBezTo>
                    <a:pt x="36023" y="31479"/>
                    <a:pt x="35978" y="31501"/>
                    <a:pt x="35949" y="31540"/>
                  </a:cubicBezTo>
                  <a:cubicBezTo>
                    <a:pt x="35903" y="31607"/>
                    <a:pt x="35916" y="31699"/>
                    <a:pt x="35984" y="31746"/>
                  </a:cubicBezTo>
                  <a:cubicBezTo>
                    <a:pt x="36010" y="31766"/>
                    <a:pt x="36038" y="31773"/>
                    <a:pt x="36069" y="31773"/>
                  </a:cubicBezTo>
                  <a:cubicBezTo>
                    <a:pt x="36114" y="31773"/>
                    <a:pt x="36160" y="31751"/>
                    <a:pt x="36187" y="31713"/>
                  </a:cubicBezTo>
                  <a:cubicBezTo>
                    <a:pt x="36236" y="31648"/>
                    <a:pt x="36220" y="31555"/>
                    <a:pt x="36156" y="31507"/>
                  </a:cubicBezTo>
                  <a:cubicBezTo>
                    <a:pt x="36129" y="31488"/>
                    <a:pt x="36099" y="31479"/>
                    <a:pt x="36069" y="31479"/>
                  </a:cubicBezTo>
                  <a:close/>
                  <a:moveTo>
                    <a:pt x="3938" y="31513"/>
                  </a:moveTo>
                  <a:cubicBezTo>
                    <a:pt x="3908" y="31513"/>
                    <a:pt x="3877" y="31523"/>
                    <a:pt x="3850" y="31543"/>
                  </a:cubicBezTo>
                  <a:cubicBezTo>
                    <a:pt x="3786" y="31589"/>
                    <a:pt x="3772" y="31682"/>
                    <a:pt x="3819" y="31746"/>
                  </a:cubicBezTo>
                  <a:cubicBezTo>
                    <a:pt x="3846" y="31788"/>
                    <a:pt x="3891" y="31807"/>
                    <a:pt x="3938" y="31807"/>
                  </a:cubicBezTo>
                  <a:cubicBezTo>
                    <a:pt x="3968" y="31807"/>
                    <a:pt x="3998" y="31799"/>
                    <a:pt x="4025" y="31779"/>
                  </a:cubicBezTo>
                  <a:cubicBezTo>
                    <a:pt x="4090" y="31732"/>
                    <a:pt x="4105" y="31640"/>
                    <a:pt x="4056" y="31574"/>
                  </a:cubicBezTo>
                  <a:cubicBezTo>
                    <a:pt x="4028" y="31535"/>
                    <a:pt x="3984" y="31513"/>
                    <a:pt x="3938" y="31513"/>
                  </a:cubicBezTo>
                  <a:close/>
                  <a:moveTo>
                    <a:pt x="35105" y="32707"/>
                  </a:moveTo>
                  <a:cubicBezTo>
                    <a:pt x="35063" y="32707"/>
                    <a:pt x="35022" y="32724"/>
                    <a:pt x="34993" y="32757"/>
                  </a:cubicBezTo>
                  <a:cubicBezTo>
                    <a:pt x="34941" y="32820"/>
                    <a:pt x="34948" y="32912"/>
                    <a:pt x="35011" y="32965"/>
                  </a:cubicBezTo>
                  <a:cubicBezTo>
                    <a:pt x="35038" y="32989"/>
                    <a:pt x="35072" y="33000"/>
                    <a:pt x="35107" y="33000"/>
                  </a:cubicBezTo>
                  <a:cubicBezTo>
                    <a:pt x="35147" y="33000"/>
                    <a:pt x="35188" y="32984"/>
                    <a:pt x="35218" y="32949"/>
                  </a:cubicBezTo>
                  <a:cubicBezTo>
                    <a:pt x="35270" y="32887"/>
                    <a:pt x="35263" y="32795"/>
                    <a:pt x="35200" y="32742"/>
                  </a:cubicBezTo>
                  <a:cubicBezTo>
                    <a:pt x="35173" y="32718"/>
                    <a:pt x="35139" y="32707"/>
                    <a:pt x="35105" y="32707"/>
                  </a:cubicBezTo>
                  <a:close/>
                  <a:moveTo>
                    <a:pt x="4903" y="32736"/>
                  </a:moveTo>
                  <a:cubicBezTo>
                    <a:pt x="4869" y="32736"/>
                    <a:pt x="4835" y="32748"/>
                    <a:pt x="4807" y="32772"/>
                  </a:cubicBezTo>
                  <a:cubicBezTo>
                    <a:pt x="4743" y="32823"/>
                    <a:pt x="4738" y="32917"/>
                    <a:pt x="4789" y="32978"/>
                  </a:cubicBezTo>
                  <a:lnTo>
                    <a:pt x="4792" y="32978"/>
                  </a:lnTo>
                  <a:cubicBezTo>
                    <a:pt x="4819" y="33013"/>
                    <a:pt x="4860" y="33031"/>
                    <a:pt x="4902" y="33031"/>
                  </a:cubicBezTo>
                  <a:cubicBezTo>
                    <a:pt x="4935" y="33031"/>
                    <a:pt x="4969" y="33020"/>
                    <a:pt x="4996" y="32994"/>
                  </a:cubicBezTo>
                  <a:cubicBezTo>
                    <a:pt x="5059" y="32943"/>
                    <a:pt x="5065" y="32849"/>
                    <a:pt x="5015" y="32788"/>
                  </a:cubicBezTo>
                  <a:cubicBezTo>
                    <a:pt x="4985" y="32754"/>
                    <a:pt x="4944" y="32736"/>
                    <a:pt x="4903" y="32736"/>
                  </a:cubicBezTo>
                  <a:close/>
                  <a:moveTo>
                    <a:pt x="34049" y="33852"/>
                  </a:moveTo>
                  <a:cubicBezTo>
                    <a:pt x="34012" y="33852"/>
                    <a:pt x="33974" y="33866"/>
                    <a:pt x="33945" y="33894"/>
                  </a:cubicBezTo>
                  <a:cubicBezTo>
                    <a:pt x="33888" y="33954"/>
                    <a:pt x="33888" y="34045"/>
                    <a:pt x="33945" y="34102"/>
                  </a:cubicBezTo>
                  <a:cubicBezTo>
                    <a:pt x="33974" y="34132"/>
                    <a:pt x="34013" y="34145"/>
                    <a:pt x="34049" y="34145"/>
                  </a:cubicBezTo>
                  <a:cubicBezTo>
                    <a:pt x="34085" y="34145"/>
                    <a:pt x="34125" y="34132"/>
                    <a:pt x="34153" y="34102"/>
                  </a:cubicBezTo>
                  <a:cubicBezTo>
                    <a:pt x="34211" y="34045"/>
                    <a:pt x="34210" y="33951"/>
                    <a:pt x="34153" y="33894"/>
                  </a:cubicBezTo>
                  <a:cubicBezTo>
                    <a:pt x="34125" y="33866"/>
                    <a:pt x="34087" y="33852"/>
                    <a:pt x="34049" y="33852"/>
                  </a:cubicBezTo>
                  <a:close/>
                  <a:moveTo>
                    <a:pt x="5960" y="33881"/>
                  </a:moveTo>
                  <a:cubicBezTo>
                    <a:pt x="5922" y="33881"/>
                    <a:pt x="5885" y="33895"/>
                    <a:pt x="5856" y="33924"/>
                  </a:cubicBezTo>
                  <a:cubicBezTo>
                    <a:pt x="5799" y="33980"/>
                    <a:pt x="5799" y="34073"/>
                    <a:pt x="5856" y="34132"/>
                  </a:cubicBezTo>
                  <a:cubicBezTo>
                    <a:pt x="5883" y="34159"/>
                    <a:pt x="5924" y="34174"/>
                    <a:pt x="5960" y="34174"/>
                  </a:cubicBezTo>
                  <a:cubicBezTo>
                    <a:pt x="5997" y="34174"/>
                    <a:pt x="6033" y="34159"/>
                    <a:pt x="6064" y="34132"/>
                  </a:cubicBezTo>
                  <a:cubicBezTo>
                    <a:pt x="6121" y="34074"/>
                    <a:pt x="6121" y="33982"/>
                    <a:pt x="6064" y="33924"/>
                  </a:cubicBezTo>
                  <a:cubicBezTo>
                    <a:pt x="6035" y="33895"/>
                    <a:pt x="5997" y="33881"/>
                    <a:pt x="5960" y="33881"/>
                  </a:cubicBezTo>
                  <a:close/>
                  <a:moveTo>
                    <a:pt x="32910" y="34911"/>
                  </a:moveTo>
                  <a:cubicBezTo>
                    <a:pt x="32876" y="34911"/>
                    <a:pt x="32842" y="34923"/>
                    <a:pt x="32815" y="34947"/>
                  </a:cubicBezTo>
                  <a:lnTo>
                    <a:pt x="32812" y="34947"/>
                  </a:lnTo>
                  <a:cubicBezTo>
                    <a:pt x="32750" y="35001"/>
                    <a:pt x="32743" y="35092"/>
                    <a:pt x="32796" y="35155"/>
                  </a:cubicBezTo>
                  <a:cubicBezTo>
                    <a:pt x="32826" y="35189"/>
                    <a:pt x="32867" y="35206"/>
                    <a:pt x="32909" y="35207"/>
                  </a:cubicBezTo>
                  <a:cubicBezTo>
                    <a:pt x="32944" y="35207"/>
                    <a:pt x="32978" y="35195"/>
                    <a:pt x="33005" y="35169"/>
                  </a:cubicBezTo>
                  <a:cubicBezTo>
                    <a:pt x="33066" y="35116"/>
                    <a:pt x="33074" y="35024"/>
                    <a:pt x="33020" y="34963"/>
                  </a:cubicBezTo>
                  <a:cubicBezTo>
                    <a:pt x="32991" y="34929"/>
                    <a:pt x="32950" y="34911"/>
                    <a:pt x="32910" y="34911"/>
                  </a:cubicBezTo>
                  <a:close/>
                  <a:moveTo>
                    <a:pt x="7104" y="34938"/>
                  </a:moveTo>
                  <a:cubicBezTo>
                    <a:pt x="7062" y="34938"/>
                    <a:pt x="7021" y="34956"/>
                    <a:pt x="6992" y="34989"/>
                  </a:cubicBezTo>
                  <a:cubicBezTo>
                    <a:pt x="6939" y="35051"/>
                    <a:pt x="6946" y="35143"/>
                    <a:pt x="7007" y="35196"/>
                  </a:cubicBezTo>
                  <a:cubicBezTo>
                    <a:pt x="7038" y="35220"/>
                    <a:pt x="7070" y="35231"/>
                    <a:pt x="7103" y="35231"/>
                  </a:cubicBezTo>
                  <a:cubicBezTo>
                    <a:pt x="7144" y="35231"/>
                    <a:pt x="7185" y="35215"/>
                    <a:pt x="7215" y="35181"/>
                  </a:cubicBezTo>
                  <a:cubicBezTo>
                    <a:pt x="7268" y="35118"/>
                    <a:pt x="7261" y="35027"/>
                    <a:pt x="7199" y="34973"/>
                  </a:cubicBezTo>
                  <a:cubicBezTo>
                    <a:pt x="7172" y="34950"/>
                    <a:pt x="7138" y="34938"/>
                    <a:pt x="7104" y="34938"/>
                  </a:cubicBezTo>
                  <a:close/>
                  <a:moveTo>
                    <a:pt x="31689" y="35879"/>
                  </a:moveTo>
                  <a:cubicBezTo>
                    <a:pt x="31658" y="35879"/>
                    <a:pt x="31628" y="35889"/>
                    <a:pt x="31602" y="35909"/>
                  </a:cubicBezTo>
                  <a:cubicBezTo>
                    <a:pt x="31535" y="35956"/>
                    <a:pt x="31521" y="36047"/>
                    <a:pt x="31568" y="36112"/>
                  </a:cubicBezTo>
                  <a:cubicBezTo>
                    <a:pt x="31598" y="36151"/>
                    <a:pt x="31644" y="36173"/>
                    <a:pt x="31689" y="36173"/>
                  </a:cubicBezTo>
                  <a:cubicBezTo>
                    <a:pt x="31717" y="36173"/>
                    <a:pt x="31748" y="36164"/>
                    <a:pt x="31774" y="36145"/>
                  </a:cubicBezTo>
                  <a:cubicBezTo>
                    <a:pt x="31841" y="36097"/>
                    <a:pt x="31855" y="36004"/>
                    <a:pt x="31805" y="35940"/>
                  </a:cubicBezTo>
                  <a:cubicBezTo>
                    <a:pt x="31778" y="35900"/>
                    <a:pt x="31733" y="35879"/>
                    <a:pt x="31689" y="35879"/>
                  </a:cubicBezTo>
                  <a:close/>
                  <a:moveTo>
                    <a:pt x="8328" y="35903"/>
                  </a:moveTo>
                  <a:cubicBezTo>
                    <a:pt x="8283" y="35903"/>
                    <a:pt x="8238" y="35924"/>
                    <a:pt x="8208" y="35963"/>
                  </a:cubicBezTo>
                  <a:cubicBezTo>
                    <a:pt x="8161" y="36028"/>
                    <a:pt x="8175" y="36119"/>
                    <a:pt x="8242" y="36169"/>
                  </a:cubicBezTo>
                  <a:cubicBezTo>
                    <a:pt x="8267" y="36189"/>
                    <a:pt x="8296" y="36196"/>
                    <a:pt x="8329" y="36196"/>
                  </a:cubicBezTo>
                  <a:cubicBezTo>
                    <a:pt x="8374" y="36196"/>
                    <a:pt x="8418" y="36176"/>
                    <a:pt x="8448" y="36135"/>
                  </a:cubicBezTo>
                  <a:cubicBezTo>
                    <a:pt x="8495" y="36071"/>
                    <a:pt x="8480" y="35978"/>
                    <a:pt x="8414" y="35932"/>
                  </a:cubicBezTo>
                  <a:cubicBezTo>
                    <a:pt x="8388" y="35912"/>
                    <a:pt x="8358" y="35903"/>
                    <a:pt x="8328" y="35903"/>
                  </a:cubicBezTo>
                  <a:close/>
                  <a:moveTo>
                    <a:pt x="30395" y="36747"/>
                  </a:moveTo>
                  <a:cubicBezTo>
                    <a:pt x="30368" y="36747"/>
                    <a:pt x="30341" y="36754"/>
                    <a:pt x="30317" y="36770"/>
                  </a:cubicBezTo>
                  <a:cubicBezTo>
                    <a:pt x="30248" y="36813"/>
                    <a:pt x="30228" y="36903"/>
                    <a:pt x="30270" y="36972"/>
                  </a:cubicBezTo>
                  <a:cubicBezTo>
                    <a:pt x="30297" y="37017"/>
                    <a:pt x="30347" y="37042"/>
                    <a:pt x="30395" y="37042"/>
                  </a:cubicBezTo>
                  <a:cubicBezTo>
                    <a:pt x="30421" y="37042"/>
                    <a:pt x="30448" y="37034"/>
                    <a:pt x="30471" y="37020"/>
                  </a:cubicBezTo>
                  <a:cubicBezTo>
                    <a:pt x="30540" y="36977"/>
                    <a:pt x="30562" y="36887"/>
                    <a:pt x="30520" y="36816"/>
                  </a:cubicBezTo>
                  <a:cubicBezTo>
                    <a:pt x="30493" y="36772"/>
                    <a:pt x="30444" y="36747"/>
                    <a:pt x="30395" y="36747"/>
                  </a:cubicBezTo>
                  <a:close/>
                  <a:moveTo>
                    <a:pt x="9622" y="36770"/>
                  </a:moveTo>
                  <a:cubicBezTo>
                    <a:pt x="9572" y="36770"/>
                    <a:pt x="9524" y="36794"/>
                    <a:pt x="9496" y="36839"/>
                  </a:cubicBezTo>
                  <a:cubicBezTo>
                    <a:pt x="9454" y="36908"/>
                    <a:pt x="9476" y="36999"/>
                    <a:pt x="9545" y="37042"/>
                  </a:cubicBezTo>
                  <a:cubicBezTo>
                    <a:pt x="9568" y="37056"/>
                    <a:pt x="9593" y="37062"/>
                    <a:pt x="9615" y="37062"/>
                  </a:cubicBezTo>
                  <a:cubicBezTo>
                    <a:pt x="9617" y="37062"/>
                    <a:pt x="9619" y="37062"/>
                    <a:pt x="9620" y="37062"/>
                  </a:cubicBezTo>
                  <a:cubicBezTo>
                    <a:pt x="9669" y="37062"/>
                    <a:pt x="9719" y="37040"/>
                    <a:pt x="9746" y="36994"/>
                  </a:cubicBezTo>
                  <a:cubicBezTo>
                    <a:pt x="9790" y="36923"/>
                    <a:pt x="9768" y="36833"/>
                    <a:pt x="9699" y="36791"/>
                  </a:cubicBezTo>
                  <a:cubicBezTo>
                    <a:pt x="9675" y="36776"/>
                    <a:pt x="9649" y="36770"/>
                    <a:pt x="9622" y="36770"/>
                  </a:cubicBezTo>
                  <a:close/>
                  <a:moveTo>
                    <a:pt x="29039" y="37512"/>
                  </a:moveTo>
                  <a:cubicBezTo>
                    <a:pt x="29017" y="37512"/>
                    <a:pt x="28994" y="37517"/>
                    <a:pt x="28972" y="37528"/>
                  </a:cubicBezTo>
                  <a:cubicBezTo>
                    <a:pt x="28900" y="37565"/>
                    <a:pt x="28873" y="37654"/>
                    <a:pt x="28907" y="37726"/>
                  </a:cubicBezTo>
                  <a:cubicBezTo>
                    <a:pt x="28935" y="37777"/>
                    <a:pt x="28985" y="37807"/>
                    <a:pt x="29040" y="37807"/>
                  </a:cubicBezTo>
                  <a:cubicBezTo>
                    <a:pt x="29063" y="37807"/>
                    <a:pt x="29087" y="37802"/>
                    <a:pt x="29108" y="37792"/>
                  </a:cubicBezTo>
                  <a:cubicBezTo>
                    <a:pt x="29179" y="37753"/>
                    <a:pt x="29208" y="37664"/>
                    <a:pt x="29171" y="37592"/>
                  </a:cubicBezTo>
                  <a:cubicBezTo>
                    <a:pt x="29144" y="37541"/>
                    <a:pt x="29093" y="37512"/>
                    <a:pt x="29039" y="37512"/>
                  </a:cubicBezTo>
                  <a:close/>
                  <a:moveTo>
                    <a:pt x="10982" y="37531"/>
                  </a:moveTo>
                  <a:cubicBezTo>
                    <a:pt x="10929" y="37531"/>
                    <a:pt x="10877" y="37561"/>
                    <a:pt x="10852" y="37612"/>
                  </a:cubicBezTo>
                  <a:cubicBezTo>
                    <a:pt x="10814" y="37685"/>
                    <a:pt x="10841" y="37773"/>
                    <a:pt x="10914" y="37810"/>
                  </a:cubicBezTo>
                  <a:cubicBezTo>
                    <a:pt x="10936" y="37823"/>
                    <a:pt x="10960" y="37826"/>
                    <a:pt x="10981" y="37826"/>
                  </a:cubicBezTo>
                  <a:cubicBezTo>
                    <a:pt x="11036" y="37826"/>
                    <a:pt x="11086" y="37797"/>
                    <a:pt x="11112" y="37746"/>
                  </a:cubicBezTo>
                  <a:cubicBezTo>
                    <a:pt x="11150" y="37673"/>
                    <a:pt x="11121" y="37585"/>
                    <a:pt x="11050" y="37548"/>
                  </a:cubicBezTo>
                  <a:cubicBezTo>
                    <a:pt x="11028" y="37536"/>
                    <a:pt x="11005" y="37531"/>
                    <a:pt x="10982" y="37531"/>
                  </a:cubicBezTo>
                  <a:close/>
                  <a:moveTo>
                    <a:pt x="27628" y="38169"/>
                  </a:moveTo>
                  <a:cubicBezTo>
                    <a:pt x="27609" y="38169"/>
                    <a:pt x="27589" y="38173"/>
                    <a:pt x="27571" y="38181"/>
                  </a:cubicBezTo>
                  <a:cubicBezTo>
                    <a:pt x="27494" y="38212"/>
                    <a:pt x="27459" y="38297"/>
                    <a:pt x="27490" y="38372"/>
                  </a:cubicBezTo>
                  <a:cubicBezTo>
                    <a:pt x="27515" y="38430"/>
                    <a:pt x="27569" y="38462"/>
                    <a:pt x="27628" y="38463"/>
                  </a:cubicBezTo>
                  <a:cubicBezTo>
                    <a:pt x="27645" y="38463"/>
                    <a:pt x="27664" y="38459"/>
                    <a:pt x="27682" y="38451"/>
                  </a:cubicBezTo>
                  <a:cubicBezTo>
                    <a:pt x="27756" y="38422"/>
                    <a:pt x="27794" y="38336"/>
                    <a:pt x="27763" y="38259"/>
                  </a:cubicBezTo>
                  <a:cubicBezTo>
                    <a:pt x="27740" y="38203"/>
                    <a:pt x="27685" y="38169"/>
                    <a:pt x="27628" y="38169"/>
                  </a:cubicBezTo>
                  <a:close/>
                  <a:moveTo>
                    <a:pt x="12397" y="38186"/>
                  </a:moveTo>
                  <a:cubicBezTo>
                    <a:pt x="12339" y="38186"/>
                    <a:pt x="12286" y="38220"/>
                    <a:pt x="12262" y="38277"/>
                  </a:cubicBezTo>
                  <a:cubicBezTo>
                    <a:pt x="12230" y="38352"/>
                    <a:pt x="12267" y="38438"/>
                    <a:pt x="12340" y="38469"/>
                  </a:cubicBezTo>
                  <a:cubicBezTo>
                    <a:pt x="12360" y="38476"/>
                    <a:pt x="12378" y="38479"/>
                    <a:pt x="12398" y="38479"/>
                  </a:cubicBezTo>
                  <a:cubicBezTo>
                    <a:pt x="12454" y="38479"/>
                    <a:pt x="12510" y="38446"/>
                    <a:pt x="12533" y="38389"/>
                  </a:cubicBezTo>
                  <a:cubicBezTo>
                    <a:pt x="12564" y="38315"/>
                    <a:pt x="12528" y="38228"/>
                    <a:pt x="12454" y="38197"/>
                  </a:cubicBezTo>
                  <a:cubicBezTo>
                    <a:pt x="12435" y="38189"/>
                    <a:pt x="12416" y="38186"/>
                    <a:pt x="12397" y="38186"/>
                  </a:cubicBezTo>
                  <a:close/>
                  <a:moveTo>
                    <a:pt x="26165" y="38711"/>
                  </a:moveTo>
                  <a:cubicBezTo>
                    <a:pt x="26151" y="38711"/>
                    <a:pt x="26136" y="38713"/>
                    <a:pt x="26122" y="38717"/>
                  </a:cubicBezTo>
                  <a:cubicBezTo>
                    <a:pt x="26046" y="38743"/>
                    <a:pt x="26005" y="38827"/>
                    <a:pt x="26028" y="38904"/>
                  </a:cubicBezTo>
                  <a:cubicBezTo>
                    <a:pt x="26049" y="38966"/>
                    <a:pt x="26106" y="39005"/>
                    <a:pt x="26169" y="39006"/>
                  </a:cubicBezTo>
                  <a:cubicBezTo>
                    <a:pt x="26183" y="39006"/>
                    <a:pt x="26199" y="39005"/>
                    <a:pt x="26214" y="38998"/>
                  </a:cubicBezTo>
                  <a:cubicBezTo>
                    <a:pt x="26291" y="38972"/>
                    <a:pt x="26335" y="38891"/>
                    <a:pt x="26309" y="38811"/>
                  </a:cubicBezTo>
                  <a:cubicBezTo>
                    <a:pt x="26288" y="38750"/>
                    <a:pt x="26229" y="38711"/>
                    <a:pt x="26165" y="38711"/>
                  </a:cubicBezTo>
                  <a:close/>
                  <a:moveTo>
                    <a:pt x="13860" y="38724"/>
                  </a:moveTo>
                  <a:cubicBezTo>
                    <a:pt x="13797" y="38724"/>
                    <a:pt x="13739" y="38764"/>
                    <a:pt x="13720" y="38826"/>
                  </a:cubicBezTo>
                  <a:cubicBezTo>
                    <a:pt x="13695" y="38905"/>
                    <a:pt x="13735" y="38987"/>
                    <a:pt x="13814" y="39012"/>
                  </a:cubicBezTo>
                  <a:cubicBezTo>
                    <a:pt x="13826" y="39016"/>
                    <a:pt x="13839" y="39018"/>
                    <a:pt x="13852" y="39018"/>
                  </a:cubicBezTo>
                  <a:cubicBezTo>
                    <a:pt x="13855" y="39018"/>
                    <a:pt x="13857" y="39018"/>
                    <a:pt x="13860" y="39018"/>
                  </a:cubicBezTo>
                  <a:cubicBezTo>
                    <a:pt x="13922" y="39018"/>
                    <a:pt x="13979" y="38977"/>
                    <a:pt x="13999" y="38915"/>
                  </a:cubicBezTo>
                  <a:cubicBezTo>
                    <a:pt x="14024" y="38839"/>
                    <a:pt x="13980" y="38757"/>
                    <a:pt x="13905" y="38731"/>
                  </a:cubicBezTo>
                  <a:cubicBezTo>
                    <a:pt x="13890" y="38727"/>
                    <a:pt x="13875" y="38724"/>
                    <a:pt x="13860" y="38724"/>
                  </a:cubicBezTo>
                  <a:close/>
                  <a:moveTo>
                    <a:pt x="24671" y="39137"/>
                  </a:moveTo>
                  <a:cubicBezTo>
                    <a:pt x="24659" y="39137"/>
                    <a:pt x="24647" y="39138"/>
                    <a:pt x="24636" y="39141"/>
                  </a:cubicBezTo>
                  <a:cubicBezTo>
                    <a:pt x="24558" y="39159"/>
                    <a:pt x="24508" y="39240"/>
                    <a:pt x="24528" y="39317"/>
                  </a:cubicBezTo>
                  <a:cubicBezTo>
                    <a:pt x="24543" y="39386"/>
                    <a:pt x="24604" y="39431"/>
                    <a:pt x="24670" y="39432"/>
                  </a:cubicBezTo>
                  <a:cubicBezTo>
                    <a:pt x="24681" y="39432"/>
                    <a:pt x="24694" y="39428"/>
                    <a:pt x="24704" y="39427"/>
                  </a:cubicBezTo>
                  <a:lnTo>
                    <a:pt x="24704" y="39424"/>
                  </a:lnTo>
                  <a:cubicBezTo>
                    <a:pt x="24784" y="39407"/>
                    <a:pt x="24832" y="39326"/>
                    <a:pt x="24814" y="39248"/>
                  </a:cubicBezTo>
                  <a:cubicBezTo>
                    <a:pt x="24796" y="39182"/>
                    <a:pt x="24736" y="39137"/>
                    <a:pt x="24671" y="39137"/>
                  </a:cubicBezTo>
                  <a:close/>
                  <a:moveTo>
                    <a:pt x="15359" y="39148"/>
                  </a:moveTo>
                  <a:cubicBezTo>
                    <a:pt x="15293" y="39148"/>
                    <a:pt x="15231" y="39194"/>
                    <a:pt x="15215" y="39260"/>
                  </a:cubicBezTo>
                  <a:cubicBezTo>
                    <a:pt x="15198" y="39338"/>
                    <a:pt x="15246" y="39418"/>
                    <a:pt x="15326" y="39437"/>
                  </a:cubicBezTo>
                  <a:cubicBezTo>
                    <a:pt x="15337" y="39441"/>
                    <a:pt x="15348" y="39441"/>
                    <a:pt x="15359" y="39441"/>
                  </a:cubicBezTo>
                  <a:cubicBezTo>
                    <a:pt x="15425" y="39441"/>
                    <a:pt x="15485" y="39395"/>
                    <a:pt x="15501" y="39329"/>
                  </a:cubicBezTo>
                  <a:cubicBezTo>
                    <a:pt x="15521" y="39251"/>
                    <a:pt x="15473" y="39171"/>
                    <a:pt x="15394" y="39153"/>
                  </a:cubicBezTo>
                  <a:cubicBezTo>
                    <a:pt x="15382" y="39150"/>
                    <a:pt x="15371" y="39148"/>
                    <a:pt x="15359" y="39148"/>
                  </a:cubicBezTo>
                  <a:close/>
                  <a:moveTo>
                    <a:pt x="23143" y="39442"/>
                  </a:moveTo>
                  <a:cubicBezTo>
                    <a:pt x="23135" y="39442"/>
                    <a:pt x="23127" y="39443"/>
                    <a:pt x="23119" y="39444"/>
                  </a:cubicBezTo>
                  <a:lnTo>
                    <a:pt x="23119" y="39443"/>
                  </a:lnTo>
                  <a:cubicBezTo>
                    <a:pt x="23039" y="39456"/>
                    <a:pt x="22984" y="39531"/>
                    <a:pt x="22998" y="39612"/>
                  </a:cubicBezTo>
                  <a:cubicBezTo>
                    <a:pt x="23009" y="39686"/>
                    <a:pt x="23072" y="39738"/>
                    <a:pt x="23143" y="39738"/>
                  </a:cubicBezTo>
                  <a:cubicBezTo>
                    <a:pt x="23150" y="39738"/>
                    <a:pt x="23158" y="39734"/>
                    <a:pt x="23166" y="39734"/>
                  </a:cubicBezTo>
                  <a:cubicBezTo>
                    <a:pt x="23247" y="39721"/>
                    <a:pt x="23303" y="39646"/>
                    <a:pt x="23288" y="39566"/>
                  </a:cubicBezTo>
                  <a:cubicBezTo>
                    <a:pt x="23275" y="39494"/>
                    <a:pt x="23214" y="39442"/>
                    <a:pt x="23143" y="39442"/>
                  </a:cubicBezTo>
                  <a:close/>
                  <a:moveTo>
                    <a:pt x="16887" y="39449"/>
                  </a:moveTo>
                  <a:cubicBezTo>
                    <a:pt x="16816" y="39449"/>
                    <a:pt x="16754" y="39501"/>
                    <a:pt x="16742" y="39574"/>
                  </a:cubicBezTo>
                  <a:cubicBezTo>
                    <a:pt x="16729" y="39655"/>
                    <a:pt x="16784" y="39729"/>
                    <a:pt x="16864" y="39743"/>
                  </a:cubicBezTo>
                  <a:cubicBezTo>
                    <a:pt x="16872" y="39743"/>
                    <a:pt x="16880" y="39745"/>
                    <a:pt x="16888" y="39745"/>
                  </a:cubicBezTo>
                  <a:cubicBezTo>
                    <a:pt x="16959" y="39745"/>
                    <a:pt x="17022" y="39692"/>
                    <a:pt x="17033" y="39619"/>
                  </a:cubicBezTo>
                  <a:cubicBezTo>
                    <a:pt x="17044" y="39539"/>
                    <a:pt x="16991" y="39464"/>
                    <a:pt x="16910" y="39451"/>
                  </a:cubicBezTo>
                  <a:cubicBezTo>
                    <a:pt x="16902" y="39450"/>
                    <a:pt x="16894" y="39449"/>
                    <a:pt x="16887" y="39449"/>
                  </a:cubicBezTo>
                  <a:close/>
                  <a:moveTo>
                    <a:pt x="21595" y="39625"/>
                  </a:moveTo>
                  <a:cubicBezTo>
                    <a:pt x="21591" y="39625"/>
                    <a:pt x="21588" y="39625"/>
                    <a:pt x="21584" y="39626"/>
                  </a:cubicBezTo>
                  <a:cubicBezTo>
                    <a:pt x="21504" y="39633"/>
                    <a:pt x="21443" y="39702"/>
                    <a:pt x="21451" y="39785"/>
                  </a:cubicBezTo>
                  <a:cubicBezTo>
                    <a:pt x="21456" y="39861"/>
                    <a:pt x="21518" y="39919"/>
                    <a:pt x="21593" y="39919"/>
                  </a:cubicBezTo>
                  <a:cubicBezTo>
                    <a:pt x="21595" y="39919"/>
                    <a:pt x="21596" y="39919"/>
                    <a:pt x="21597" y="39919"/>
                  </a:cubicBezTo>
                  <a:lnTo>
                    <a:pt x="21609" y="39919"/>
                  </a:lnTo>
                  <a:cubicBezTo>
                    <a:pt x="21691" y="39911"/>
                    <a:pt x="21750" y="39841"/>
                    <a:pt x="21743" y="39760"/>
                  </a:cubicBezTo>
                  <a:cubicBezTo>
                    <a:pt x="21738" y="39683"/>
                    <a:pt x="21671" y="39625"/>
                    <a:pt x="21595" y="39625"/>
                  </a:cubicBezTo>
                  <a:close/>
                  <a:moveTo>
                    <a:pt x="18434" y="39630"/>
                  </a:moveTo>
                  <a:cubicBezTo>
                    <a:pt x="18358" y="39630"/>
                    <a:pt x="18294" y="39689"/>
                    <a:pt x="18288" y="39766"/>
                  </a:cubicBezTo>
                  <a:cubicBezTo>
                    <a:pt x="18280" y="39846"/>
                    <a:pt x="18340" y="39919"/>
                    <a:pt x="18423" y="39925"/>
                  </a:cubicBezTo>
                  <a:lnTo>
                    <a:pt x="18422" y="39923"/>
                  </a:lnTo>
                  <a:lnTo>
                    <a:pt x="18422" y="39923"/>
                  </a:lnTo>
                  <a:cubicBezTo>
                    <a:pt x="18426" y="39924"/>
                    <a:pt x="18429" y="39925"/>
                    <a:pt x="18431" y="39925"/>
                  </a:cubicBezTo>
                  <a:cubicBezTo>
                    <a:pt x="18432" y="39925"/>
                    <a:pt x="18434" y="39925"/>
                    <a:pt x="18434" y="39924"/>
                  </a:cubicBezTo>
                  <a:cubicBezTo>
                    <a:pt x="18508" y="39924"/>
                    <a:pt x="18573" y="39866"/>
                    <a:pt x="18580" y="39789"/>
                  </a:cubicBezTo>
                  <a:cubicBezTo>
                    <a:pt x="18586" y="39709"/>
                    <a:pt x="18526" y="39636"/>
                    <a:pt x="18445" y="39631"/>
                  </a:cubicBezTo>
                  <a:cubicBezTo>
                    <a:pt x="18441" y="39630"/>
                    <a:pt x="18437" y="39630"/>
                    <a:pt x="18434" y="39630"/>
                  </a:cubicBezTo>
                  <a:close/>
                  <a:moveTo>
                    <a:pt x="20040" y="39690"/>
                  </a:moveTo>
                  <a:cubicBezTo>
                    <a:pt x="20030" y="39690"/>
                    <a:pt x="20022" y="39692"/>
                    <a:pt x="20014" y="39693"/>
                  </a:cubicBezTo>
                  <a:cubicBezTo>
                    <a:pt x="20006" y="39692"/>
                    <a:pt x="19999" y="39692"/>
                    <a:pt x="19990" y="39692"/>
                  </a:cubicBezTo>
                  <a:cubicBezTo>
                    <a:pt x="19908" y="39692"/>
                    <a:pt x="19844" y="39757"/>
                    <a:pt x="19844" y="39838"/>
                  </a:cubicBezTo>
                  <a:cubicBezTo>
                    <a:pt x="19844" y="39919"/>
                    <a:pt x="19907" y="39983"/>
                    <a:pt x="19990" y="39983"/>
                  </a:cubicBezTo>
                  <a:cubicBezTo>
                    <a:pt x="19999" y="39983"/>
                    <a:pt x="20006" y="39983"/>
                    <a:pt x="20014" y="39982"/>
                  </a:cubicBezTo>
                  <a:cubicBezTo>
                    <a:pt x="20019" y="39983"/>
                    <a:pt x="20024" y="39983"/>
                    <a:pt x="20028" y="39983"/>
                  </a:cubicBezTo>
                  <a:cubicBezTo>
                    <a:pt x="20032" y="39983"/>
                    <a:pt x="20036" y="39983"/>
                    <a:pt x="20040" y="39982"/>
                  </a:cubicBezTo>
                  <a:cubicBezTo>
                    <a:pt x="20119" y="39982"/>
                    <a:pt x="20186" y="39919"/>
                    <a:pt x="20186" y="39836"/>
                  </a:cubicBezTo>
                  <a:cubicBezTo>
                    <a:pt x="20186" y="39755"/>
                    <a:pt x="20120" y="39690"/>
                    <a:pt x="20040" y="396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3"/>
            <p:cNvSpPr/>
            <p:nvPr/>
          </p:nvSpPr>
          <p:spPr>
            <a:xfrm>
              <a:off x="5533775" y="3922863"/>
              <a:ext cx="911825" cy="911550"/>
            </a:xfrm>
            <a:custGeom>
              <a:avLst/>
              <a:gdLst/>
              <a:ahLst/>
              <a:cxnLst/>
              <a:rect l="l" t="t" r="r" b="b"/>
              <a:pathLst>
                <a:path w="36473" h="36462" extrusionOk="0">
                  <a:moveTo>
                    <a:pt x="18993" y="1"/>
                  </a:moveTo>
                  <a:cubicBezTo>
                    <a:pt x="18901" y="1"/>
                    <a:pt x="18824" y="73"/>
                    <a:pt x="18820" y="166"/>
                  </a:cubicBezTo>
                  <a:cubicBezTo>
                    <a:pt x="18816" y="262"/>
                    <a:pt x="18892" y="341"/>
                    <a:pt x="18985" y="346"/>
                  </a:cubicBezTo>
                  <a:lnTo>
                    <a:pt x="18985" y="345"/>
                  </a:lnTo>
                  <a:cubicBezTo>
                    <a:pt x="18987" y="345"/>
                    <a:pt x="18989" y="345"/>
                    <a:pt x="18991" y="345"/>
                  </a:cubicBezTo>
                  <a:cubicBezTo>
                    <a:pt x="19083" y="345"/>
                    <a:pt x="19160" y="274"/>
                    <a:pt x="19164" y="181"/>
                  </a:cubicBezTo>
                  <a:cubicBezTo>
                    <a:pt x="19168" y="86"/>
                    <a:pt x="19093" y="6"/>
                    <a:pt x="18999" y="3"/>
                  </a:cubicBezTo>
                  <a:lnTo>
                    <a:pt x="18999" y="1"/>
                  </a:lnTo>
                  <a:cubicBezTo>
                    <a:pt x="18997" y="1"/>
                    <a:pt x="18995" y="1"/>
                    <a:pt x="18993" y="1"/>
                  </a:cubicBezTo>
                  <a:close/>
                  <a:moveTo>
                    <a:pt x="17441" y="5"/>
                  </a:moveTo>
                  <a:cubicBezTo>
                    <a:pt x="17438" y="5"/>
                    <a:pt x="17434" y="5"/>
                    <a:pt x="17430" y="5"/>
                  </a:cubicBezTo>
                  <a:cubicBezTo>
                    <a:pt x="17336" y="8"/>
                    <a:pt x="17260" y="88"/>
                    <a:pt x="17267" y="185"/>
                  </a:cubicBezTo>
                  <a:cubicBezTo>
                    <a:pt x="17271" y="277"/>
                    <a:pt x="17346" y="346"/>
                    <a:pt x="17438" y="347"/>
                  </a:cubicBezTo>
                  <a:lnTo>
                    <a:pt x="17446" y="347"/>
                  </a:lnTo>
                  <a:cubicBezTo>
                    <a:pt x="17540" y="344"/>
                    <a:pt x="17613" y="263"/>
                    <a:pt x="17609" y="169"/>
                  </a:cubicBezTo>
                  <a:cubicBezTo>
                    <a:pt x="17606" y="78"/>
                    <a:pt x="17531" y="5"/>
                    <a:pt x="17441" y="5"/>
                  </a:cubicBezTo>
                  <a:close/>
                  <a:moveTo>
                    <a:pt x="20540" y="132"/>
                  </a:moveTo>
                  <a:cubicBezTo>
                    <a:pt x="20456" y="132"/>
                    <a:pt x="20381" y="196"/>
                    <a:pt x="20370" y="283"/>
                  </a:cubicBezTo>
                  <a:cubicBezTo>
                    <a:pt x="20358" y="376"/>
                    <a:pt x="20424" y="464"/>
                    <a:pt x="20519" y="475"/>
                  </a:cubicBezTo>
                  <a:cubicBezTo>
                    <a:pt x="20527" y="476"/>
                    <a:pt x="20533" y="476"/>
                    <a:pt x="20540" y="477"/>
                  </a:cubicBezTo>
                  <a:cubicBezTo>
                    <a:pt x="20625" y="477"/>
                    <a:pt x="20699" y="413"/>
                    <a:pt x="20710" y="326"/>
                  </a:cubicBezTo>
                  <a:cubicBezTo>
                    <a:pt x="20722" y="232"/>
                    <a:pt x="20657" y="147"/>
                    <a:pt x="20561" y="134"/>
                  </a:cubicBezTo>
                  <a:cubicBezTo>
                    <a:pt x="20554" y="133"/>
                    <a:pt x="20547" y="132"/>
                    <a:pt x="20540" y="132"/>
                  </a:cubicBezTo>
                  <a:close/>
                  <a:moveTo>
                    <a:pt x="15889" y="138"/>
                  </a:moveTo>
                  <a:cubicBezTo>
                    <a:pt x="15882" y="138"/>
                    <a:pt x="15875" y="138"/>
                    <a:pt x="15868" y="139"/>
                  </a:cubicBezTo>
                  <a:lnTo>
                    <a:pt x="15866" y="139"/>
                  </a:lnTo>
                  <a:cubicBezTo>
                    <a:pt x="15773" y="150"/>
                    <a:pt x="15709" y="236"/>
                    <a:pt x="15720" y="331"/>
                  </a:cubicBezTo>
                  <a:cubicBezTo>
                    <a:pt x="15731" y="418"/>
                    <a:pt x="15804" y="481"/>
                    <a:pt x="15889" y="481"/>
                  </a:cubicBezTo>
                  <a:cubicBezTo>
                    <a:pt x="15896" y="481"/>
                    <a:pt x="15903" y="480"/>
                    <a:pt x="15911" y="480"/>
                  </a:cubicBezTo>
                  <a:cubicBezTo>
                    <a:pt x="16005" y="467"/>
                    <a:pt x="16072" y="383"/>
                    <a:pt x="16060" y="288"/>
                  </a:cubicBezTo>
                  <a:cubicBezTo>
                    <a:pt x="16048" y="201"/>
                    <a:pt x="15972" y="138"/>
                    <a:pt x="15889" y="138"/>
                  </a:cubicBezTo>
                  <a:close/>
                  <a:moveTo>
                    <a:pt x="22068" y="396"/>
                  </a:moveTo>
                  <a:cubicBezTo>
                    <a:pt x="21991" y="396"/>
                    <a:pt x="21923" y="451"/>
                    <a:pt x="21903" y="532"/>
                  </a:cubicBezTo>
                  <a:cubicBezTo>
                    <a:pt x="21885" y="624"/>
                    <a:pt x="21943" y="715"/>
                    <a:pt x="22035" y="734"/>
                  </a:cubicBezTo>
                  <a:lnTo>
                    <a:pt x="22035" y="735"/>
                  </a:lnTo>
                  <a:cubicBezTo>
                    <a:pt x="22047" y="736"/>
                    <a:pt x="22061" y="740"/>
                    <a:pt x="22071" y="740"/>
                  </a:cubicBezTo>
                  <a:cubicBezTo>
                    <a:pt x="22150" y="740"/>
                    <a:pt x="22220" y="685"/>
                    <a:pt x="22238" y="605"/>
                  </a:cubicBezTo>
                  <a:cubicBezTo>
                    <a:pt x="22260" y="511"/>
                    <a:pt x="22202" y="420"/>
                    <a:pt x="22108" y="401"/>
                  </a:cubicBezTo>
                  <a:cubicBezTo>
                    <a:pt x="22094" y="398"/>
                    <a:pt x="22081" y="396"/>
                    <a:pt x="22068" y="396"/>
                  </a:cubicBezTo>
                  <a:close/>
                  <a:moveTo>
                    <a:pt x="14358" y="404"/>
                  </a:moveTo>
                  <a:cubicBezTo>
                    <a:pt x="14346" y="404"/>
                    <a:pt x="14333" y="405"/>
                    <a:pt x="14321" y="408"/>
                  </a:cubicBezTo>
                  <a:cubicBezTo>
                    <a:pt x="14229" y="427"/>
                    <a:pt x="14170" y="519"/>
                    <a:pt x="14190" y="611"/>
                  </a:cubicBezTo>
                  <a:cubicBezTo>
                    <a:pt x="14208" y="691"/>
                    <a:pt x="14278" y="746"/>
                    <a:pt x="14357" y="746"/>
                  </a:cubicBezTo>
                  <a:cubicBezTo>
                    <a:pt x="14358" y="746"/>
                    <a:pt x="14358" y="746"/>
                    <a:pt x="14359" y="746"/>
                  </a:cubicBezTo>
                  <a:cubicBezTo>
                    <a:pt x="14370" y="746"/>
                    <a:pt x="14385" y="746"/>
                    <a:pt x="14396" y="742"/>
                  </a:cubicBezTo>
                  <a:cubicBezTo>
                    <a:pt x="14489" y="723"/>
                    <a:pt x="14547" y="631"/>
                    <a:pt x="14527" y="538"/>
                  </a:cubicBezTo>
                  <a:cubicBezTo>
                    <a:pt x="14508" y="458"/>
                    <a:pt x="14438" y="404"/>
                    <a:pt x="14358" y="404"/>
                  </a:cubicBezTo>
                  <a:close/>
                  <a:moveTo>
                    <a:pt x="23574" y="789"/>
                  </a:moveTo>
                  <a:cubicBezTo>
                    <a:pt x="23501" y="789"/>
                    <a:pt x="23433" y="836"/>
                    <a:pt x="23411" y="911"/>
                  </a:cubicBezTo>
                  <a:cubicBezTo>
                    <a:pt x="23384" y="1000"/>
                    <a:pt x="23432" y="1096"/>
                    <a:pt x="23525" y="1125"/>
                  </a:cubicBezTo>
                  <a:lnTo>
                    <a:pt x="23524" y="1125"/>
                  </a:lnTo>
                  <a:cubicBezTo>
                    <a:pt x="23541" y="1130"/>
                    <a:pt x="23560" y="1131"/>
                    <a:pt x="23573" y="1131"/>
                  </a:cubicBezTo>
                  <a:cubicBezTo>
                    <a:pt x="23648" y="1131"/>
                    <a:pt x="23716" y="1084"/>
                    <a:pt x="23738" y="1011"/>
                  </a:cubicBezTo>
                  <a:cubicBezTo>
                    <a:pt x="23765" y="922"/>
                    <a:pt x="23716" y="827"/>
                    <a:pt x="23624" y="797"/>
                  </a:cubicBezTo>
                  <a:cubicBezTo>
                    <a:pt x="23608" y="792"/>
                    <a:pt x="23591" y="789"/>
                    <a:pt x="23574" y="789"/>
                  </a:cubicBezTo>
                  <a:close/>
                  <a:moveTo>
                    <a:pt x="12857" y="801"/>
                  </a:moveTo>
                  <a:cubicBezTo>
                    <a:pt x="12840" y="801"/>
                    <a:pt x="12822" y="804"/>
                    <a:pt x="12805" y="809"/>
                  </a:cubicBezTo>
                  <a:cubicBezTo>
                    <a:pt x="12716" y="837"/>
                    <a:pt x="12664" y="932"/>
                    <a:pt x="12694" y="1024"/>
                  </a:cubicBezTo>
                  <a:cubicBezTo>
                    <a:pt x="12715" y="1097"/>
                    <a:pt x="12782" y="1144"/>
                    <a:pt x="12854" y="1144"/>
                  </a:cubicBezTo>
                  <a:cubicBezTo>
                    <a:pt x="12854" y="1144"/>
                    <a:pt x="12855" y="1144"/>
                    <a:pt x="12856" y="1144"/>
                  </a:cubicBezTo>
                  <a:cubicBezTo>
                    <a:pt x="12873" y="1144"/>
                    <a:pt x="12888" y="1141"/>
                    <a:pt x="12907" y="1136"/>
                  </a:cubicBezTo>
                  <a:cubicBezTo>
                    <a:pt x="12997" y="1108"/>
                    <a:pt x="13048" y="1011"/>
                    <a:pt x="13021" y="921"/>
                  </a:cubicBezTo>
                  <a:cubicBezTo>
                    <a:pt x="12997" y="849"/>
                    <a:pt x="12930" y="801"/>
                    <a:pt x="12857" y="801"/>
                  </a:cubicBezTo>
                  <a:close/>
                  <a:moveTo>
                    <a:pt x="25038" y="1312"/>
                  </a:moveTo>
                  <a:cubicBezTo>
                    <a:pt x="24971" y="1312"/>
                    <a:pt x="24907" y="1352"/>
                    <a:pt x="24880" y="1419"/>
                  </a:cubicBezTo>
                  <a:cubicBezTo>
                    <a:pt x="24846" y="1506"/>
                    <a:pt x="24888" y="1606"/>
                    <a:pt x="24976" y="1643"/>
                  </a:cubicBezTo>
                  <a:cubicBezTo>
                    <a:pt x="24994" y="1650"/>
                    <a:pt x="25013" y="1654"/>
                    <a:pt x="25031" y="1654"/>
                  </a:cubicBezTo>
                  <a:cubicBezTo>
                    <a:pt x="25034" y="1654"/>
                    <a:pt x="25037" y="1654"/>
                    <a:pt x="25039" y="1653"/>
                  </a:cubicBezTo>
                  <a:cubicBezTo>
                    <a:pt x="25107" y="1653"/>
                    <a:pt x="25171" y="1613"/>
                    <a:pt x="25199" y="1548"/>
                  </a:cubicBezTo>
                  <a:cubicBezTo>
                    <a:pt x="25233" y="1459"/>
                    <a:pt x="25192" y="1359"/>
                    <a:pt x="25103" y="1325"/>
                  </a:cubicBezTo>
                  <a:cubicBezTo>
                    <a:pt x="25082" y="1316"/>
                    <a:pt x="25060" y="1312"/>
                    <a:pt x="25038" y="1312"/>
                  </a:cubicBezTo>
                  <a:close/>
                  <a:moveTo>
                    <a:pt x="11395" y="1328"/>
                  </a:moveTo>
                  <a:cubicBezTo>
                    <a:pt x="11372" y="1328"/>
                    <a:pt x="11350" y="1332"/>
                    <a:pt x="11328" y="1341"/>
                  </a:cubicBezTo>
                  <a:cubicBezTo>
                    <a:pt x="11243" y="1376"/>
                    <a:pt x="11198" y="1476"/>
                    <a:pt x="11237" y="1564"/>
                  </a:cubicBezTo>
                  <a:cubicBezTo>
                    <a:pt x="11263" y="1632"/>
                    <a:pt x="11327" y="1670"/>
                    <a:pt x="11394" y="1670"/>
                  </a:cubicBezTo>
                  <a:cubicBezTo>
                    <a:pt x="11418" y="1670"/>
                    <a:pt x="11438" y="1667"/>
                    <a:pt x="11461" y="1656"/>
                  </a:cubicBezTo>
                  <a:cubicBezTo>
                    <a:pt x="11546" y="1621"/>
                    <a:pt x="11590" y="1522"/>
                    <a:pt x="11553" y="1433"/>
                  </a:cubicBezTo>
                  <a:cubicBezTo>
                    <a:pt x="11526" y="1368"/>
                    <a:pt x="11462" y="1328"/>
                    <a:pt x="11395" y="1328"/>
                  </a:cubicBezTo>
                  <a:close/>
                  <a:moveTo>
                    <a:pt x="26453" y="1961"/>
                  </a:moveTo>
                  <a:cubicBezTo>
                    <a:pt x="26390" y="1961"/>
                    <a:pt x="26330" y="1995"/>
                    <a:pt x="26301" y="2054"/>
                  </a:cubicBezTo>
                  <a:cubicBezTo>
                    <a:pt x="26258" y="2139"/>
                    <a:pt x="26291" y="2243"/>
                    <a:pt x="26376" y="2285"/>
                  </a:cubicBezTo>
                  <a:cubicBezTo>
                    <a:pt x="26400" y="2297"/>
                    <a:pt x="26426" y="2302"/>
                    <a:pt x="26454" y="2303"/>
                  </a:cubicBezTo>
                  <a:cubicBezTo>
                    <a:pt x="26514" y="2303"/>
                    <a:pt x="26575" y="2270"/>
                    <a:pt x="26607" y="2211"/>
                  </a:cubicBezTo>
                  <a:cubicBezTo>
                    <a:pt x="26651" y="2126"/>
                    <a:pt x="26617" y="2023"/>
                    <a:pt x="26533" y="1980"/>
                  </a:cubicBezTo>
                  <a:cubicBezTo>
                    <a:pt x="26507" y="1967"/>
                    <a:pt x="26479" y="1961"/>
                    <a:pt x="26453" y="1961"/>
                  </a:cubicBezTo>
                  <a:close/>
                  <a:moveTo>
                    <a:pt x="9982" y="1978"/>
                  </a:moveTo>
                  <a:cubicBezTo>
                    <a:pt x="9956" y="1978"/>
                    <a:pt x="9929" y="1984"/>
                    <a:pt x="9904" y="1997"/>
                  </a:cubicBezTo>
                  <a:cubicBezTo>
                    <a:pt x="9819" y="2040"/>
                    <a:pt x="9787" y="2144"/>
                    <a:pt x="9829" y="2228"/>
                  </a:cubicBezTo>
                  <a:cubicBezTo>
                    <a:pt x="9862" y="2286"/>
                    <a:pt x="9920" y="2320"/>
                    <a:pt x="9983" y="2320"/>
                  </a:cubicBezTo>
                  <a:cubicBezTo>
                    <a:pt x="10010" y="2320"/>
                    <a:pt x="10034" y="2313"/>
                    <a:pt x="10060" y="2302"/>
                  </a:cubicBezTo>
                  <a:cubicBezTo>
                    <a:pt x="10144" y="2259"/>
                    <a:pt x="10177" y="2155"/>
                    <a:pt x="10134" y="2071"/>
                  </a:cubicBezTo>
                  <a:cubicBezTo>
                    <a:pt x="10104" y="2012"/>
                    <a:pt x="10044" y="1978"/>
                    <a:pt x="9982" y="1978"/>
                  </a:cubicBezTo>
                  <a:close/>
                  <a:moveTo>
                    <a:pt x="27807" y="2726"/>
                  </a:moveTo>
                  <a:cubicBezTo>
                    <a:pt x="27750" y="2726"/>
                    <a:pt x="27693" y="2755"/>
                    <a:pt x="27660" y="2808"/>
                  </a:cubicBezTo>
                  <a:cubicBezTo>
                    <a:pt x="27609" y="2888"/>
                    <a:pt x="27634" y="2995"/>
                    <a:pt x="27715" y="3043"/>
                  </a:cubicBezTo>
                  <a:cubicBezTo>
                    <a:pt x="27742" y="3062"/>
                    <a:pt x="27773" y="3070"/>
                    <a:pt x="27806" y="3070"/>
                  </a:cubicBezTo>
                  <a:cubicBezTo>
                    <a:pt x="27863" y="3070"/>
                    <a:pt x="27920" y="3040"/>
                    <a:pt x="27951" y="2990"/>
                  </a:cubicBezTo>
                  <a:cubicBezTo>
                    <a:pt x="28002" y="2907"/>
                    <a:pt x="27978" y="2802"/>
                    <a:pt x="27898" y="2753"/>
                  </a:cubicBezTo>
                  <a:cubicBezTo>
                    <a:pt x="27870" y="2735"/>
                    <a:pt x="27838" y="2726"/>
                    <a:pt x="27807" y="2726"/>
                  </a:cubicBezTo>
                  <a:close/>
                  <a:moveTo>
                    <a:pt x="8634" y="2747"/>
                  </a:moveTo>
                  <a:cubicBezTo>
                    <a:pt x="8603" y="2747"/>
                    <a:pt x="8571" y="2756"/>
                    <a:pt x="8542" y="2774"/>
                  </a:cubicBezTo>
                  <a:lnTo>
                    <a:pt x="8542" y="2773"/>
                  </a:lnTo>
                  <a:cubicBezTo>
                    <a:pt x="8462" y="2823"/>
                    <a:pt x="8438" y="2929"/>
                    <a:pt x="8489" y="3010"/>
                  </a:cubicBezTo>
                  <a:cubicBezTo>
                    <a:pt x="8520" y="3063"/>
                    <a:pt x="8577" y="3090"/>
                    <a:pt x="8634" y="3090"/>
                  </a:cubicBezTo>
                  <a:cubicBezTo>
                    <a:pt x="8665" y="3090"/>
                    <a:pt x="8696" y="3083"/>
                    <a:pt x="8726" y="3064"/>
                  </a:cubicBezTo>
                  <a:cubicBezTo>
                    <a:pt x="8805" y="3013"/>
                    <a:pt x="8830" y="2907"/>
                    <a:pt x="8779" y="2827"/>
                  </a:cubicBezTo>
                  <a:cubicBezTo>
                    <a:pt x="8747" y="2775"/>
                    <a:pt x="8691" y="2747"/>
                    <a:pt x="8634" y="2747"/>
                  </a:cubicBezTo>
                  <a:close/>
                  <a:moveTo>
                    <a:pt x="29088" y="3607"/>
                  </a:moveTo>
                  <a:cubicBezTo>
                    <a:pt x="29035" y="3607"/>
                    <a:pt x="28984" y="3631"/>
                    <a:pt x="28950" y="3675"/>
                  </a:cubicBezTo>
                  <a:cubicBezTo>
                    <a:pt x="28892" y="3752"/>
                    <a:pt x="28907" y="3859"/>
                    <a:pt x="28983" y="3916"/>
                  </a:cubicBezTo>
                  <a:cubicBezTo>
                    <a:pt x="29015" y="3939"/>
                    <a:pt x="29047" y="3949"/>
                    <a:pt x="29080" y="3949"/>
                  </a:cubicBezTo>
                  <a:cubicBezTo>
                    <a:pt x="29082" y="3949"/>
                    <a:pt x="29083" y="3949"/>
                    <a:pt x="29085" y="3949"/>
                  </a:cubicBezTo>
                  <a:cubicBezTo>
                    <a:pt x="29138" y="3949"/>
                    <a:pt x="29188" y="3925"/>
                    <a:pt x="29222" y="3883"/>
                  </a:cubicBezTo>
                  <a:cubicBezTo>
                    <a:pt x="29279" y="3806"/>
                    <a:pt x="29265" y="3698"/>
                    <a:pt x="29188" y="3641"/>
                  </a:cubicBezTo>
                  <a:cubicBezTo>
                    <a:pt x="29158" y="3618"/>
                    <a:pt x="29123" y="3607"/>
                    <a:pt x="29088" y="3607"/>
                  </a:cubicBezTo>
                  <a:close/>
                  <a:moveTo>
                    <a:pt x="7356" y="3631"/>
                  </a:moveTo>
                  <a:cubicBezTo>
                    <a:pt x="7319" y="3631"/>
                    <a:pt x="7283" y="3642"/>
                    <a:pt x="7251" y="3666"/>
                  </a:cubicBezTo>
                  <a:cubicBezTo>
                    <a:pt x="7177" y="3722"/>
                    <a:pt x="7161" y="3831"/>
                    <a:pt x="7218" y="3904"/>
                  </a:cubicBezTo>
                  <a:cubicBezTo>
                    <a:pt x="7250" y="3950"/>
                    <a:pt x="7302" y="3973"/>
                    <a:pt x="7355" y="3973"/>
                  </a:cubicBezTo>
                  <a:cubicBezTo>
                    <a:pt x="7390" y="3973"/>
                    <a:pt x="7428" y="3961"/>
                    <a:pt x="7459" y="3939"/>
                  </a:cubicBezTo>
                  <a:cubicBezTo>
                    <a:pt x="7535" y="3883"/>
                    <a:pt x="7550" y="3774"/>
                    <a:pt x="7493" y="3700"/>
                  </a:cubicBezTo>
                  <a:cubicBezTo>
                    <a:pt x="7459" y="3655"/>
                    <a:pt x="7408" y="3631"/>
                    <a:pt x="7356" y="3631"/>
                  </a:cubicBezTo>
                  <a:close/>
                  <a:moveTo>
                    <a:pt x="30288" y="4593"/>
                  </a:moveTo>
                  <a:cubicBezTo>
                    <a:pt x="30241" y="4593"/>
                    <a:pt x="30194" y="4613"/>
                    <a:pt x="30160" y="4651"/>
                  </a:cubicBezTo>
                  <a:cubicBezTo>
                    <a:pt x="30096" y="4721"/>
                    <a:pt x="30102" y="4831"/>
                    <a:pt x="30173" y="4893"/>
                  </a:cubicBezTo>
                  <a:cubicBezTo>
                    <a:pt x="30205" y="4921"/>
                    <a:pt x="30244" y="4937"/>
                    <a:pt x="30285" y="4937"/>
                  </a:cubicBezTo>
                  <a:cubicBezTo>
                    <a:pt x="30286" y="4937"/>
                    <a:pt x="30288" y="4937"/>
                    <a:pt x="30289" y="4936"/>
                  </a:cubicBezTo>
                  <a:cubicBezTo>
                    <a:pt x="30336" y="4936"/>
                    <a:pt x="30382" y="4917"/>
                    <a:pt x="30417" y="4878"/>
                  </a:cubicBezTo>
                  <a:cubicBezTo>
                    <a:pt x="30479" y="4808"/>
                    <a:pt x="30474" y="4699"/>
                    <a:pt x="30402" y="4637"/>
                  </a:cubicBezTo>
                  <a:cubicBezTo>
                    <a:pt x="30369" y="4608"/>
                    <a:pt x="30328" y="4593"/>
                    <a:pt x="30288" y="4593"/>
                  </a:cubicBezTo>
                  <a:close/>
                  <a:moveTo>
                    <a:pt x="6157" y="4619"/>
                  </a:moveTo>
                  <a:cubicBezTo>
                    <a:pt x="6116" y="4619"/>
                    <a:pt x="6074" y="4633"/>
                    <a:pt x="6041" y="4663"/>
                  </a:cubicBezTo>
                  <a:cubicBezTo>
                    <a:pt x="5970" y="4725"/>
                    <a:pt x="5964" y="4833"/>
                    <a:pt x="6029" y="4904"/>
                  </a:cubicBezTo>
                  <a:cubicBezTo>
                    <a:pt x="6062" y="4944"/>
                    <a:pt x="6106" y="4960"/>
                    <a:pt x="6152" y="4960"/>
                  </a:cubicBezTo>
                  <a:cubicBezTo>
                    <a:pt x="6153" y="4960"/>
                    <a:pt x="6155" y="4960"/>
                    <a:pt x="6156" y="4960"/>
                  </a:cubicBezTo>
                  <a:cubicBezTo>
                    <a:pt x="6196" y="4960"/>
                    <a:pt x="6236" y="4947"/>
                    <a:pt x="6270" y="4917"/>
                  </a:cubicBezTo>
                  <a:cubicBezTo>
                    <a:pt x="6342" y="4853"/>
                    <a:pt x="6347" y="4745"/>
                    <a:pt x="6285" y="4675"/>
                  </a:cubicBezTo>
                  <a:cubicBezTo>
                    <a:pt x="6250" y="4638"/>
                    <a:pt x="6203" y="4619"/>
                    <a:pt x="6157" y="4619"/>
                  </a:cubicBezTo>
                  <a:close/>
                  <a:moveTo>
                    <a:pt x="31400" y="5680"/>
                  </a:moveTo>
                  <a:cubicBezTo>
                    <a:pt x="31357" y="5680"/>
                    <a:pt x="31315" y="5695"/>
                    <a:pt x="31283" y="5726"/>
                  </a:cubicBezTo>
                  <a:cubicBezTo>
                    <a:pt x="31213" y="5791"/>
                    <a:pt x="31210" y="5899"/>
                    <a:pt x="31274" y="5970"/>
                  </a:cubicBezTo>
                  <a:cubicBezTo>
                    <a:pt x="31309" y="6005"/>
                    <a:pt x="31355" y="6021"/>
                    <a:pt x="31400" y="6021"/>
                  </a:cubicBezTo>
                  <a:cubicBezTo>
                    <a:pt x="31441" y="6021"/>
                    <a:pt x="31484" y="6006"/>
                    <a:pt x="31518" y="5975"/>
                  </a:cubicBezTo>
                  <a:cubicBezTo>
                    <a:pt x="31587" y="5911"/>
                    <a:pt x="31591" y="5803"/>
                    <a:pt x="31524" y="5734"/>
                  </a:cubicBezTo>
                  <a:lnTo>
                    <a:pt x="31526" y="5734"/>
                  </a:lnTo>
                  <a:cubicBezTo>
                    <a:pt x="31492" y="5698"/>
                    <a:pt x="31446" y="5680"/>
                    <a:pt x="31400" y="5680"/>
                  </a:cubicBezTo>
                  <a:close/>
                  <a:moveTo>
                    <a:pt x="5046" y="5708"/>
                  </a:moveTo>
                  <a:cubicBezTo>
                    <a:pt x="5000" y="5708"/>
                    <a:pt x="4955" y="5726"/>
                    <a:pt x="4922" y="5762"/>
                  </a:cubicBezTo>
                  <a:cubicBezTo>
                    <a:pt x="4857" y="5830"/>
                    <a:pt x="4860" y="5941"/>
                    <a:pt x="4930" y="6005"/>
                  </a:cubicBezTo>
                  <a:cubicBezTo>
                    <a:pt x="4962" y="6035"/>
                    <a:pt x="5004" y="6051"/>
                    <a:pt x="5047" y="6051"/>
                  </a:cubicBezTo>
                  <a:cubicBezTo>
                    <a:pt x="5093" y="6051"/>
                    <a:pt x="5138" y="6032"/>
                    <a:pt x="5174" y="5998"/>
                  </a:cubicBezTo>
                  <a:cubicBezTo>
                    <a:pt x="5238" y="5927"/>
                    <a:pt x="5234" y="5819"/>
                    <a:pt x="5165" y="5755"/>
                  </a:cubicBezTo>
                  <a:cubicBezTo>
                    <a:pt x="5131" y="5723"/>
                    <a:pt x="5088" y="5708"/>
                    <a:pt x="5046" y="5708"/>
                  </a:cubicBezTo>
                  <a:close/>
                  <a:moveTo>
                    <a:pt x="32413" y="6857"/>
                  </a:moveTo>
                  <a:cubicBezTo>
                    <a:pt x="32376" y="6857"/>
                    <a:pt x="32339" y="6869"/>
                    <a:pt x="32308" y="6893"/>
                  </a:cubicBezTo>
                  <a:cubicBezTo>
                    <a:pt x="32234" y="6952"/>
                    <a:pt x="32223" y="7059"/>
                    <a:pt x="32281" y="7135"/>
                  </a:cubicBezTo>
                  <a:cubicBezTo>
                    <a:pt x="32315" y="7177"/>
                    <a:pt x="32365" y="7199"/>
                    <a:pt x="32415" y="7199"/>
                  </a:cubicBezTo>
                  <a:cubicBezTo>
                    <a:pt x="32453" y="7199"/>
                    <a:pt x="32491" y="7187"/>
                    <a:pt x="32522" y="7161"/>
                  </a:cubicBezTo>
                  <a:cubicBezTo>
                    <a:pt x="32596" y="7103"/>
                    <a:pt x="32607" y="6996"/>
                    <a:pt x="32549" y="6923"/>
                  </a:cubicBezTo>
                  <a:cubicBezTo>
                    <a:pt x="32515" y="6879"/>
                    <a:pt x="32465" y="6857"/>
                    <a:pt x="32413" y="6857"/>
                  </a:cubicBezTo>
                  <a:close/>
                  <a:moveTo>
                    <a:pt x="4035" y="6887"/>
                  </a:moveTo>
                  <a:cubicBezTo>
                    <a:pt x="3985" y="6887"/>
                    <a:pt x="3934" y="6910"/>
                    <a:pt x="3900" y="6953"/>
                  </a:cubicBezTo>
                  <a:cubicBezTo>
                    <a:pt x="3841" y="7027"/>
                    <a:pt x="3852" y="7136"/>
                    <a:pt x="3927" y="7194"/>
                  </a:cubicBezTo>
                  <a:cubicBezTo>
                    <a:pt x="3958" y="7218"/>
                    <a:pt x="3996" y="7229"/>
                    <a:pt x="4034" y="7229"/>
                  </a:cubicBezTo>
                  <a:cubicBezTo>
                    <a:pt x="4084" y="7229"/>
                    <a:pt x="4134" y="7207"/>
                    <a:pt x="4169" y="7165"/>
                  </a:cubicBezTo>
                  <a:cubicBezTo>
                    <a:pt x="4227" y="7089"/>
                    <a:pt x="4214" y="6981"/>
                    <a:pt x="4138" y="6923"/>
                  </a:cubicBezTo>
                  <a:cubicBezTo>
                    <a:pt x="4108" y="6899"/>
                    <a:pt x="4072" y="6887"/>
                    <a:pt x="4035" y="6887"/>
                  </a:cubicBezTo>
                  <a:close/>
                  <a:moveTo>
                    <a:pt x="33326" y="8116"/>
                  </a:moveTo>
                  <a:cubicBezTo>
                    <a:pt x="33294" y="8116"/>
                    <a:pt x="33262" y="8125"/>
                    <a:pt x="33233" y="8145"/>
                  </a:cubicBezTo>
                  <a:cubicBezTo>
                    <a:pt x="33152" y="8195"/>
                    <a:pt x="33130" y="8304"/>
                    <a:pt x="33183" y="8381"/>
                  </a:cubicBezTo>
                  <a:cubicBezTo>
                    <a:pt x="33215" y="8431"/>
                    <a:pt x="33271" y="8458"/>
                    <a:pt x="33326" y="8458"/>
                  </a:cubicBezTo>
                  <a:cubicBezTo>
                    <a:pt x="33358" y="8458"/>
                    <a:pt x="33391" y="8451"/>
                    <a:pt x="33421" y="8431"/>
                  </a:cubicBezTo>
                  <a:cubicBezTo>
                    <a:pt x="33499" y="8378"/>
                    <a:pt x="33520" y="8272"/>
                    <a:pt x="33469" y="8194"/>
                  </a:cubicBezTo>
                  <a:cubicBezTo>
                    <a:pt x="33436" y="8143"/>
                    <a:pt x="33381" y="8116"/>
                    <a:pt x="33326" y="8116"/>
                  </a:cubicBezTo>
                  <a:close/>
                  <a:moveTo>
                    <a:pt x="3124" y="8147"/>
                  </a:moveTo>
                  <a:cubicBezTo>
                    <a:pt x="3068" y="8147"/>
                    <a:pt x="3013" y="8175"/>
                    <a:pt x="2981" y="8225"/>
                  </a:cubicBezTo>
                  <a:cubicBezTo>
                    <a:pt x="2928" y="8304"/>
                    <a:pt x="2951" y="8411"/>
                    <a:pt x="3030" y="8462"/>
                  </a:cubicBezTo>
                  <a:cubicBezTo>
                    <a:pt x="3060" y="8482"/>
                    <a:pt x="3091" y="8492"/>
                    <a:pt x="3125" y="8492"/>
                  </a:cubicBezTo>
                  <a:cubicBezTo>
                    <a:pt x="3179" y="8492"/>
                    <a:pt x="3234" y="8463"/>
                    <a:pt x="3267" y="8412"/>
                  </a:cubicBezTo>
                  <a:cubicBezTo>
                    <a:pt x="3320" y="8334"/>
                    <a:pt x="3298" y="8226"/>
                    <a:pt x="3218" y="8176"/>
                  </a:cubicBezTo>
                  <a:cubicBezTo>
                    <a:pt x="3189" y="8156"/>
                    <a:pt x="3156" y="8147"/>
                    <a:pt x="3124" y="8147"/>
                  </a:cubicBezTo>
                  <a:close/>
                  <a:moveTo>
                    <a:pt x="34126" y="9447"/>
                  </a:moveTo>
                  <a:cubicBezTo>
                    <a:pt x="34098" y="9447"/>
                    <a:pt x="34070" y="9454"/>
                    <a:pt x="34044" y="9468"/>
                  </a:cubicBezTo>
                  <a:cubicBezTo>
                    <a:pt x="33960" y="9514"/>
                    <a:pt x="33928" y="9618"/>
                    <a:pt x="33972" y="9702"/>
                  </a:cubicBezTo>
                  <a:cubicBezTo>
                    <a:pt x="34004" y="9759"/>
                    <a:pt x="34064" y="9792"/>
                    <a:pt x="34123" y="9792"/>
                  </a:cubicBezTo>
                  <a:cubicBezTo>
                    <a:pt x="34153" y="9792"/>
                    <a:pt x="34180" y="9785"/>
                    <a:pt x="34206" y="9770"/>
                  </a:cubicBezTo>
                  <a:cubicBezTo>
                    <a:pt x="34291" y="9725"/>
                    <a:pt x="34320" y="9621"/>
                    <a:pt x="34275" y="9537"/>
                  </a:cubicBezTo>
                  <a:cubicBezTo>
                    <a:pt x="34245" y="9480"/>
                    <a:pt x="34186" y="9447"/>
                    <a:pt x="34126" y="9447"/>
                  </a:cubicBezTo>
                  <a:close/>
                  <a:moveTo>
                    <a:pt x="2327" y="9482"/>
                  </a:moveTo>
                  <a:cubicBezTo>
                    <a:pt x="2267" y="9482"/>
                    <a:pt x="2208" y="9515"/>
                    <a:pt x="2177" y="9572"/>
                  </a:cubicBezTo>
                  <a:cubicBezTo>
                    <a:pt x="2131" y="9656"/>
                    <a:pt x="2162" y="9760"/>
                    <a:pt x="2245" y="9806"/>
                  </a:cubicBezTo>
                  <a:cubicBezTo>
                    <a:pt x="2272" y="9820"/>
                    <a:pt x="2301" y="9825"/>
                    <a:pt x="2328" y="9826"/>
                  </a:cubicBezTo>
                  <a:cubicBezTo>
                    <a:pt x="2388" y="9826"/>
                    <a:pt x="2448" y="9792"/>
                    <a:pt x="2479" y="9735"/>
                  </a:cubicBezTo>
                  <a:cubicBezTo>
                    <a:pt x="2524" y="9652"/>
                    <a:pt x="2493" y="9548"/>
                    <a:pt x="2410" y="9504"/>
                  </a:cubicBezTo>
                  <a:cubicBezTo>
                    <a:pt x="2384" y="9489"/>
                    <a:pt x="2355" y="9482"/>
                    <a:pt x="2327" y="9482"/>
                  </a:cubicBezTo>
                  <a:close/>
                  <a:moveTo>
                    <a:pt x="34805" y="10846"/>
                  </a:moveTo>
                  <a:cubicBezTo>
                    <a:pt x="34782" y="10846"/>
                    <a:pt x="34760" y="10850"/>
                    <a:pt x="34738" y="10860"/>
                  </a:cubicBezTo>
                  <a:cubicBezTo>
                    <a:pt x="34651" y="10897"/>
                    <a:pt x="34610" y="10999"/>
                    <a:pt x="34650" y="11086"/>
                  </a:cubicBezTo>
                  <a:lnTo>
                    <a:pt x="34649" y="11086"/>
                  </a:lnTo>
                  <a:cubicBezTo>
                    <a:pt x="34677" y="11149"/>
                    <a:pt x="34740" y="11189"/>
                    <a:pt x="34806" y="11189"/>
                  </a:cubicBezTo>
                  <a:cubicBezTo>
                    <a:pt x="34830" y="11189"/>
                    <a:pt x="34852" y="11183"/>
                    <a:pt x="34875" y="11174"/>
                  </a:cubicBezTo>
                  <a:cubicBezTo>
                    <a:pt x="34961" y="11135"/>
                    <a:pt x="35001" y="11035"/>
                    <a:pt x="34963" y="10948"/>
                  </a:cubicBezTo>
                  <a:cubicBezTo>
                    <a:pt x="34935" y="10884"/>
                    <a:pt x="34871" y="10846"/>
                    <a:pt x="34805" y="10846"/>
                  </a:cubicBezTo>
                  <a:close/>
                  <a:moveTo>
                    <a:pt x="1646" y="10881"/>
                  </a:moveTo>
                  <a:cubicBezTo>
                    <a:pt x="1580" y="10881"/>
                    <a:pt x="1518" y="10919"/>
                    <a:pt x="1489" y="10984"/>
                  </a:cubicBezTo>
                  <a:cubicBezTo>
                    <a:pt x="1453" y="11071"/>
                    <a:pt x="1494" y="11172"/>
                    <a:pt x="1580" y="11210"/>
                  </a:cubicBezTo>
                  <a:cubicBezTo>
                    <a:pt x="1602" y="11220"/>
                    <a:pt x="1626" y="11224"/>
                    <a:pt x="1648" y="11224"/>
                  </a:cubicBezTo>
                  <a:cubicBezTo>
                    <a:pt x="1712" y="11224"/>
                    <a:pt x="1778" y="11186"/>
                    <a:pt x="1804" y="11122"/>
                  </a:cubicBezTo>
                  <a:cubicBezTo>
                    <a:pt x="1842" y="11034"/>
                    <a:pt x="1803" y="10933"/>
                    <a:pt x="1716" y="10896"/>
                  </a:cubicBezTo>
                  <a:cubicBezTo>
                    <a:pt x="1693" y="10886"/>
                    <a:pt x="1670" y="10881"/>
                    <a:pt x="1646" y="10881"/>
                  </a:cubicBezTo>
                  <a:close/>
                  <a:moveTo>
                    <a:pt x="35363" y="12294"/>
                  </a:moveTo>
                  <a:cubicBezTo>
                    <a:pt x="35346" y="12294"/>
                    <a:pt x="35328" y="12297"/>
                    <a:pt x="35311" y="12302"/>
                  </a:cubicBezTo>
                  <a:cubicBezTo>
                    <a:pt x="35220" y="12332"/>
                    <a:pt x="35171" y="12430"/>
                    <a:pt x="35201" y="12520"/>
                  </a:cubicBezTo>
                  <a:cubicBezTo>
                    <a:pt x="35227" y="12593"/>
                    <a:pt x="35293" y="12637"/>
                    <a:pt x="35365" y="12638"/>
                  </a:cubicBezTo>
                  <a:cubicBezTo>
                    <a:pt x="35383" y="12638"/>
                    <a:pt x="35401" y="12634"/>
                    <a:pt x="35418" y="12628"/>
                  </a:cubicBezTo>
                  <a:cubicBezTo>
                    <a:pt x="35508" y="12598"/>
                    <a:pt x="35557" y="12502"/>
                    <a:pt x="35526" y="12410"/>
                  </a:cubicBezTo>
                  <a:cubicBezTo>
                    <a:pt x="35503" y="12339"/>
                    <a:pt x="35435" y="12294"/>
                    <a:pt x="35363" y="12294"/>
                  </a:cubicBezTo>
                  <a:close/>
                  <a:moveTo>
                    <a:pt x="1094" y="12333"/>
                  </a:moveTo>
                  <a:cubicBezTo>
                    <a:pt x="1023" y="12333"/>
                    <a:pt x="956" y="12379"/>
                    <a:pt x="932" y="12452"/>
                  </a:cubicBezTo>
                  <a:cubicBezTo>
                    <a:pt x="901" y="12543"/>
                    <a:pt x="949" y="12638"/>
                    <a:pt x="1040" y="12670"/>
                  </a:cubicBezTo>
                  <a:cubicBezTo>
                    <a:pt x="1058" y="12674"/>
                    <a:pt x="1074" y="12678"/>
                    <a:pt x="1093" y="12678"/>
                  </a:cubicBezTo>
                  <a:cubicBezTo>
                    <a:pt x="1165" y="12678"/>
                    <a:pt x="1232" y="12632"/>
                    <a:pt x="1258" y="12560"/>
                  </a:cubicBezTo>
                  <a:cubicBezTo>
                    <a:pt x="1286" y="12468"/>
                    <a:pt x="1238" y="12373"/>
                    <a:pt x="1147" y="12342"/>
                  </a:cubicBezTo>
                  <a:cubicBezTo>
                    <a:pt x="1129" y="12336"/>
                    <a:pt x="1112" y="12333"/>
                    <a:pt x="1094" y="12333"/>
                  </a:cubicBezTo>
                  <a:close/>
                  <a:moveTo>
                    <a:pt x="35794" y="13786"/>
                  </a:moveTo>
                  <a:cubicBezTo>
                    <a:pt x="35781" y="13786"/>
                    <a:pt x="35768" y="13788"/>
                    <a:pt x="35755" y="13791"/>
                  </a:cubicBezTo>
                  <a:cubicBezTo>
                    <a:pt x="35663" y="13815"/>
                    <a:pt x="35606" y="13907"/>
                    <a:pt x="35629" y="13998"/>
                  </a:cubicBezTo>
                  <a:cubicBezTo>
                    <a:pt x="35648" y="14078"/>
                    <a:pt x="35719" y="14131"/>
                    <a:pt x="35795" y="14131"/>
                  </a:cubicBezTo>
                  <a:cubicBezTo>
                    <a:pt x="35808" y="14131"/>
                    <a:pt x="35823" y="14128"/>
                    <a:pt x="35836" y="14125"/>
                  </a:cubicBezTo>
                  <a:cubicBezTo>
                    <a:pt x="35928" y="14102"/>
                    <a:pt x="35984" y="14011"/>
                    <a:pt x="35962" y="13919"/>
                  </a:cubicBezTo>
                  <a:cubicBezTo>
                    <a:pt x="35942" y="13839"/>
                    <a:pt x="35872" y="13786"/>
                    <a:pt x="35794" y="13786"/>
                  </a:cubicBezTo>
                  <a:close/>
                  <a:moveTo>
                    <a:pt x="667" y="13828"/>
                  </a:moveTo>
                  <a:cubicBezTo>
                    <a:pt x="590" y="13828"/>
                    <a:pt x="519" y="13881"/>
                    <a:pt x="501" y="13960"/>
                  </a:cubicBezTo>
                  <a:cubicBezTo>
                    <a:pt x="477" y="14052"/>
                    <a:pt x="534" y="14144"/>
                    <a:pt x="626" y="14166"/>
                  </a:cubicBezTo>
                  <a:cubicBezTo>
                    <a:pt x="639" y="14170"/>
                    <a:pt x="653" y="14172"/>
                    <a:pt x="668" y="14172"/>
                  </a:cubicBezTo>
                  <a:cubicBezTo>
                    <a:pt x="742" y="14172"/>
                    <a:pt x="814" y="14118"/>
                    <a:pt x="834" y="14040"/>
                  </a:cubicBezTo>
                  <a:cubicBezTo>
                    <a:pt x="855" y="13949"/>
                    <a:pt x="798" y="13855"/>
                    <a:pt x="706" y="13832"/>
                  </a:cubicBezTo>
                  <a:cubicBezTo>
                    <a:pt x="693" y="13829"/>
                    <a:pt x="680" y="13828"/>
                    <a:pt x="667" y="13828"/>
                  </a:cubicBezTo>
                  <a:close/>
                  <a:moveTo>
                    <a:pt x="36095" y="15312"/>
                  </a:moveTo>
                  <a:cubicBezTo>
                    <a:pt x="36087" y="15312"/>
                    <a:pt x="36078" y="15313"/>
                    <a:pt x="36070" y="15314"/>
                  </a:cubicBezTo>
                  <a:cubicBezTo>
                    <a:pt x="35974" y="15329"/>
                    <a:pt x="35910" y="15414"/>
                    <a:pt x="35925" y="15510"/>
                  </a:cubicBezTo>
                  <a:cubicBezTo>
                    <a:pt x="35938" y="15594"/>
                    <a:pt x="36011" y="15655"/>
                    <a:pt x="36096" y="15655"/>
                  </a:cubicBezTo>
                  <a:cubicBezTo>
                    <a:pt x="36103" y="15655"/>
                    <a:pt x="36113" y="15655"/>
                    <a:pt x="36122" y="15653"/>
                  </a:cubicBezTo>
                  <a:cubicBezTo>
                    <a:pt x="36215" y="15639"/>
                    <a:pt x="36279" y="15551"/>
                    <a:pt x="36264" y="15459"/>
                  </a:cubicBezTo>
                  <a:cubicBezTo>
                    <a:pt x="36251" y="15373"/>
                    <a:pt x="36179" y="15312"/>
                    <a:pt x="36095" y="15312"/>
                  </a:cubicBezTo>
                  <a:close/>
                  <a:moveTo>
                    <a:pt x="372" y="15353"/>
                  </a:moveTo>
                  <a:cubicBezTo>
                    <a:pt x="288" y="15353"/>
                    <a:pt x="212" y="15414"/>
                    <a:pt x="201" y="15500"/>
                  </a:cubicBezTo>
                  <a:cubicBezTo>
                    <a:pt x="187" y="15594"/>
                    <a:pt x="252" y="15681"/>
                    <a:pt x="346" y="15696"/>
                  </a:cubicBezTo>
                  <a:cubicBezTo>
                    <a:pt x="353" y="15696"/>
                    <a:pt x="362" y="15698"/>
                    <a:pt x="368" y="15698"/>
                  </a:cubicBezTo>
                  <a:cubicBezTo>
                    <a:pt x="452" y="15698"/>
                    <a:pt x="528" y="15637"/>
                    <a:pt x="539" y="15551"/>
                  </a:cubicBezTo>
                  <a:cubicBezTo>
                    <a:pt x="553" y="15457"/>
                    <a:pt x="488" y="15371"/>
                    <a:pt x="397" y="15355"/>
                  </a:cubicBezTo>
                  <a:cubicBezTo>
                    <a:pt x="389" y="15354"/>
                    <a:pt x="380" y="15353"/>
                    <a:pt x="372" y="15353"/>
                  </a:cubicBezTo>
                  <a:close/>
                  <a:moveTo>
                    <a:pt x="36262" y="16856"/>
                  </a:moveTo>
                  <a:cubicBezTo>
                    <a:pt x="36259" y="16856"/>
                    <a:pt x="36256" y="16856"/>
                    <a:pt x="36252" y="16856"/>
                  </a:cubicBezTo>
                  <a:cubicBezTo>
                    <a:pt x="36158" y="16863"/>
                    <a:pt x="36085" y="16944"/>
                    <a:pt x="36092" y="17040"/>
                  </a:cubicBezTo>
                  <a:cubicBezTo>
                    <a:pt x="36097" y="17129"/>
                    <a:pt x="36174" y="17201"/>
                    <a:pt x="36263" y="17201"/>
                  </a:cubicBezTo>
                  <a:lnTo>
                    <a:pt x="36274" y="17201"/>
                  </a:lnTo>
                  <a:cubicBezTo>
                    <a:pt x="36368" y="17192"/>
                    <a:pt x="36440" y="17112"/>
                    <a:pt x="36435" y="17017"/>
                  </a:cubicBezTo>
                  <a:cubicBezTo>
                    <a:pt x="36429" y="16926"/>
                    <a:pt x="36352" y="16856"/>
                    <a:pt x="36262" y="16856"/>
                  </a:cubicBezTo>
                  <a:close/>
                  <a:moveTo>
                    <a:pt x="202" y="16899"/>
                  </a:moveTo>
                  <a:cubicBezTo>
                    <a:pt x="114" y="16899"/>
                    <a:pt x="41" y="16968"/>
                    <a:pt x="35" y="17057"/>
                  </a:cubicBezTo>
                  <a:cubicBezTo>
                    <a:pt x="27" y="17152"/>
                    <a:pt x="99" y="17235"/>
                    <a:pt x="195" y="17240"/>
                  </a:cubicBezTo>
                  <a:cubicBezTo>
                    <a:pt x="198" y="17240"/>
                    <a:pt x="202" y="17240"/>
                    <a:pt x="204" y="17239"/>
                  </a:cubicBezTo>
                  <a:cubicBezTo>
                    <a:pt x="295" y="17239"/>
                    <a:pt x="369" y="17172"/>
                    <a:pt x="376" y="17081"/>
                  </a:cubicBezTo>
                  <a:lnTo>
                    <a:pt x="376" y="17079"/>
                  </a:lnTo>
                  <a:cubicBezTo>
                    <a:pt x="382" y="16985"/>
                    <a:pt x="310" y="16905"/>
                    <a:pt x="215" y="16900"/>
                  </a:cubicBezTo>
                  <a:cubicBezTo>
                    <a:pt x="211" y="16899"/>
                    <a:pt x="206" y="16899"/>
                    <a:pt x="202" y="16899"/>
                  </a:cubicBezTo>
                  <a:close/>
                  <a:moveTo>
                    <a:pt x="36296" y="18410"/>
                  </a:moveTo>
                  <a:cubicBezTo>
                    <a:pt x="36204" y="18410"/>
                    <a:pt x="36128" y="18486"/>
                    <a:pt x="36127" y="18578"/>
                  </a:cubicBezTo>
                  <a:cubicBezTo>
                    <a:pt x="36125" y="18673"/>
                    <a:pt x="36201" y="18752"/>
                    <a:pt x="36295" y="18753"/>
                  </a:cubicBezTo>
                  <a:lnTo>
                    <a:pt x="36299" y="18753"/>
                  </a:lnTo>
                  <a:cubicBezTo>
                    <a:pt x="36391" y="18753"/>
                    <a:pt x="36469" y="18680"/>
                    <a:pt x="36470" y="18585"/>
                  </a:cubicBezTo>
                  <a:lnTo>
                    <a:pt x="36470" y="18586"/>
                  </a:lnTo>
                  <a:cubicBezTo>
                    <a:pt x="36472" y="18490"/>
                    <a:pt x="36397" y="18412"/>
                    <a:pt x="36301" y="18410"/>
                  </a:cubicBezTo>
                  <a:cubicBezTo>
                    <a:pt x="36299" y="18410"/>
                    <a:pt x="36298" y="18410"/>
                    <a:pt x="36296" y="18410"/>
                  </a:cubicBezTo>
                  <a:close/>
                  <a:moveTo>
                    <a:pt x="178" y="18452"/>
                  </a:moveTo>
                  <a:cubicBezTo>
                    <a:pt x="176" y="18452"/>
                    <a:pt x="173" y="18453"/>
                    <a:pt x="171" y="18453"/>
                  </a:cubicBezTo>
                  <a:cubicBezTo>
                    <a:pt x="75" y="18456"/>
                    <a:pt x="1" y="18534"/>
                    <a:pt x="3" y="18628"/>
                  </a:cubicBezTo>
                  <a:cubicBezTo>
                    <a:pt x="5" y="18721"/>
                    <a:pt x="80" y="18796"/>
                    <a:pt x="175" y="18796"/>
                  </a:cubicBezTo>
                  <a:lnTo>
                    <a:pt x="177" y="18796"/>
                  </a:lnTo>
                  <a:cubicBezTo>
                    <a:pt x="273" y="18795"/>
                    <a:pt x="348" y="18715"/>
                    <a:pt x="346" y="18620"/>
                  </a:cubicBezTo>
                  <a:cubicBezTo>
                    <a:pt x="343" y="18528"/>
                    <a:pt x="269" y="18452"/>
                    <a:pt x="178" y="18452"/>
                  </a:cubicBezTo>
                  <a:close/>
                  <a:moveTo>
                    <a:pt x="36201" y="19961"/>
                  </a:moveTo>
                  <a:cubicBezTo>
                    <a:pt x="36115" y="19961"/>
                    <a:pt x="36040" y="20026"/>
                    <a:pt x="36030" y="20113"/>
                  </a:cubicBezTo>
                  <a:cubicBezTo>
                    <a:pt x="36020" y="20209"/>
                    <a:pt x="36089" y="20293"/>
                    <a:pt x="36184" y="20304"/>
                  </a:cubicBezTo>
                  <a:cubicBezTo>
                    <a:pt x="36190" y="20304"/>
                    <a:pt x="36195" y="20304"/>
                    <a:pt x="36205" y="20303"/>
                  </a:cubicBezTo>
                  <a:cubicBezTo>
                    <a:pt x="36290" y="20303"/>
                    <a:pt x="36366" y="20238"/>
                    <a:pt x="36373" y="20150"/>
                  </a:cubicBezTo>
                  <a:lnTo>
                    <a:pt x="36374" y="20150"/>
                  </a:lnTo>
                  <a:cubicBezTo>
                    <a:pt x="36384" y="20054"/>
                    <a:pt x="36316" y="19969"/>
                    <a:pt x="36221" y="19962"/>
                  </a:cubicBezTo>
                  <a:cubicBezTo>
                    <a:pt x="36214" y="19961"/>
                    <a:pt x="36208" y="19961"/>
                    <a:pt x="36201" y="19961"/>
                  </a:cubicBezTo>
                  <a:close/>
                  <a:moveTo>
                    <a:pt x="273" y="20003"/>
                  </a:moveTo>
                  <a:cubicBezTo>
                    <a:pt x="267" y="20003"/>
                    <a:pt x="260" y="20004"/>
                    <a:pt x="254" y="20004"/>
                  </a:cubicBezTo>
                  <a:cubicBezTo>
                    <a:pt x="160" y="20014"/>
                    <a:pt x="92" y="20098"/>
                    <a:pt x="103" y="20193"/>
                  </a:cubicBezTo>
                  <a:lnTo>
                    <a:pt x="102" y="20193"/>
                  </a:lnTo>
                  <a:cubicBezTo>
                    <a:pt x="113" y="20281"/>
                    <a:pt x="186" y="20346"/>
                    <a:pt x="272" y="20347"/>
                  </a:cubicBezTo>
                  <a:lnTo>
                    <a:pt x="291" y="20347"/>
                  </a:lnTo>
                  <a:cubicBezTo>
                    <a:pt x="384" y="20336"/>
                    <a:pt x="454" y="20252"/>
                    <a:pt x="441" y="20157"/>
                  </a:cubicBezTo>
                  <a:cubicBezTo>
                    <a:pt x="434" y="20068"/>
                    <a:pt x="359" y="20003"/>
                    <a:pt x="273" y="20003"/>
                  </a:cubicBezTo>
                  <a:close/>
                  <a:moveTo>
                    <a:pt x="35973" y="21498"/>
                  </a:moveTo>
                  <a:cubicBezTo>
                    <a:pt x="35892" y="21498"/>
                    <a:pt x="35821" y="21555"/>
                    <a:pt x="35805" y="21638"/>
                  </a:cubicBezTo>
                  <a:cubicBezTo>
                    <a:pt x="35787" y="21731"/>
                    <a:pt x="35848" y="21820"/>
                    <a:pt x="35942" y="21838"/>
                  </a:cubicBezTo>
                  <a:cubicBezTo>
                    <a:pt x="35952" y="21839"/>
                    <a:pt x="35964" y="21843"/>
                    <a:pt x="35973" y="21843"/>
                  </a:cubicBezTo>
                  <a:cubicBezTo>
                    <a:pt x="36054" y="21843"/>
                    <a:pt x="36126" y="21787"/>
                    <a:pt x="36142" y="21704"/>
                  </a:cubicBezTo>
                  <a:cubicBezTo>
                    <a:pt x="36160" y="21609"/>
                    <a:pt x="36099" y="21519"/>
                    <a:pt x="36008" y="21501"/>
                  </a:cubicBezTo>
                  <a:cubicBezTo>
                    <a:pt x="35996" y="21499"/>
                    <a:pt x="35985" y="21498"/>
                    <a:pt x="35973" y="21498"/>
                  </a:cubicBezTo>
                  <a:close/>
                  <a:moveTo>
                    <a:pt x="506" y="21538"/>
                  </a:moveTo>
                  <a:cubicBezTo>
                    <a:pt x="495" y="21538"/>
                    <a:pt x="484" y="21539"/>
                    <a:pt x="473" y="21542"/>
                  </a:cubicBezTo>
                  <a:cubicBezTo>
                    <a:pt x="381" y="21559"/>
                    <a:pt x="320" y="21652"/>
                    <a:pt x="338" y="21744"/>
                  </a:cubicBezTo>
                  <a:cubicBezTo>
                    <a:pt x="353" y="21826"/>
                    <a:pt x="423" y="21882"/>
                    <a:pt x="503" y="21882"/>
                  </a:cubicBezTo>
                  <a:cubicBezTo>
                    <a:pt x="504" y="21882"/>
                    <a:pt x="505" y="21882"/>
                    <a:pt x="507" y="21882"/>
                  </a:cubicBezTo>
                  <a:cubicBezTo>
                    <a:pt x="518" y="21882"/>
                    <a:pt x="529" y="21880"/>
                    <a:pt x="540" y="21879"/>
                  </a:cubicBezTo>
                  <a:cubicBezTo>
                    <a:pt x="632" y="21860"/>
                    <a:pt x="694" y="21771"/>
                    <a:pt x="675" y="21677"/>
                  </a:cubicBezTo>
                  <a:cubicBezTo>
                    <a:pt x="658" y="21595"/>
                    <a:pt x="586" y="21538"/>
                    <a:pt x="506" y="21538"/>
                  </a:cubicBezTo>
                  <a:close/>
                  <a:moveTo>
                    <a:pt x="35610" y="23010"/>
                  </a:moveTo>
                  <a:cubicBezTo>
                    <a:pt x="35536" y="23010"/>
                    <a:pt x="35469" y="23059"/>
                    <a:pt x="35448" y="23135"/>
                  </a:cubicBezTo>
                  <a:cubicBezTo>
                    <a:pt x="35423" y="23224"/>
                    <a:pt x="35474" y="23321"/>
                    <a:pt x="35565" y="23347"/>
                  </a:cubicBezTo>
                  <a:cubicBezTo>
                    <a:pt x="35580" y="23349"/>
                    <a:pt x="35594" y="23352"/>
                    <a:pt x="35606" y="23352"/>
                  </a:cubicBezTo>
                  <a:cubicBezTo>
                    <a:pt x="35608" y="23352"/>
                    <a:pt x="35610" y="23352"/>
                    <a:pt x="35611" y="23352"/>
                  </a:cubicBezTo>
                  <a:cubicBezTo>
                    <a:pt x="35686" y="23352"/>
                    <a:pt x="35755" y="23302"/>
                    <a:pt x="35776" y="23228"/>
                  </a:cubicBezTo>
                  <a:cubicBezTo>
                    <a:pt x="35803" y="23136"/>
                    <a:pt x="35750" y="23043"/>
                    <a:pt x="35658" y="23017"/>
                  </a:cubicBezTo>
                  <a:cubicBezTo>
                    <a:pt x="35642" y="23012"/>
                    <a:pt x="35626" y="23010"/>
                    <a:pt x="35610" y="23010"/>
                  </a:cubicBezTo>
                  <a:close/>
                  <a:moveTo>
                    <a:pt x="869" y="23050"/>
                  </a:moveTo>
                  <a:cubicBezTo>
                    <a:pt x="854" y="23050"/>
                    <a:pt x="838" y="23052"/>
                    <a:pt x="822" y="23056"/>
                  </a:cubicBezTo>
                  <a:cubicBezTo>
                    <a:pt x="731" y="23083"/>
                    <a:pt x="678" y="23178"/>
                    <a:pt x="704" y="23270"/>
                  </a:cubicBezTo>
                  <a:cubicBezTo>
                    <a:pt x="726" y="23345"/>
                    <a:pt x="794" y="23393"/>
                    <a:pt x="867" y="23394"/>
                  </a:cubicBezTo>
                  <a:cubicBezTo>
                    <a:pt x="882" y="23394"/>
                    <a:pt x="898" y="23391"/>
                    <a:pt x="917" y="23388"/>
                  </a:cubicBezTo>
                  <a:cubicBezTo>
                    <a:pt x="1007" y="23360"/>
                    <a:pt x="1061" y="23266"/>
                    <a:pt x="1035" y="23173"/>
                  </a:cubicBezTo>
                  <a:lnTo>
                    <a:pt x="1033" y="23173"/>
                  </a:lnTo>
                  <a:cubicBezTo>
                    <a:pt x="1013" y="23099"/>
                    <a:pt x="944" y="23050"/>
                    <a:pt x="869" y="23050"/>
                  </a:cubicBezTo>
                  <a:close/>
                  <a:moveTo>
                    <a:pt x="35123" y="24485"/>
                  </a:moveTo>
                  <a:cubicBezTo>
                    <a:pt x="35054" y="24485"/>
                    <a:pt x="34988" y="24528"/>
                    <a:pt x="34961" y="24597"/>
                  </a:cubicBezTo>
                  <a:lnTo>
                    <a:pt x="34963" y="24597"/>
                  </a:lnTo>
                  <a:cubicBezTo>
                    <a:pt x="34929" y="24685"/>
                    <a:pt x="34973" y="24783"/>
                    <a:pt x="35062" y="24818"/>
                  </a:cubicBezTo>
                  <a:cubicBezTo>
                    <a:pt x="35081" y="24826"/>
                    <a:pt x="35103" y="24827"/>
                    <a:pt x="35122" y="24828"/>
                  </a:cubicBezTo>
                  <a:cubicBezTo>
                    <a:pt x="35190" y="24828"/>
                    <a:pt x="35257" y="24786"/>
                    <a:pt x="35283" y="24718"/>
                  </a:cubicBezTo>
                  <a:cubicBezTo>
                    <a:pt x="35316" y="24630"/>
                    <a:pt x="35273" y="24530"/>
                    <a:pt x="35183" y="24496"/>
                  </a:cubicBezTo>
                  <a:cubicBezTo>
                    <a:pt x="35163" y="24489"/>
                    <a:pt x="35143" y="24485"/>
                    <a:pt x="35123" y="24485"/>
                  </a:cubicBezTo>
                  <a:close/>
                  <a:moveTo>
                    <a:pt x="1364" y="24524"/>
                  </a:moveTo>
                  <a:cubicBezTo>
                    <a:pt x="1343" y="24524"/>
                    <a:pt x="1323" y="24528"/>
                    <a:pt x="1302" y="24535"/>
                  </a:cubicBezTo>
                  <a:cubicBezTo>
                    <a:pt x="1213" y="24569"/>
                    <a:pt x="1170" y="24669"/>
                    <a:pt x="1203" y="24757"/>
                  </a:cubicBezTo>
                  <a:cubicBezTo>
                    <a:pt x="1230" y="24826"/>
                    <a:pt x="1295" y="24866"/>
                    <a:pt x="1364" y="24867"/>
                  </a:cubicBezTo>
                  <a:cubicBezTo>
                    <a:pt x="1383" y="24867"/>
                    <a:pt x="1405" y="24863"/>
                    <a:pt x="1425" y="24857"/>
                  </a:cubicBezTo>
                  <a:cubicBezTo>
                    <a:pt x="1513" y="24822"/>
                    <a:pt x="1559" y="24722"/>
                    <a:pt x="1524" y="24635"/>
                  </a:cubicBezTo>
                  <a:cubicBezTo>
                    <a:pt x="1497" y="24566"/>
                    <a:pt x="1432" y="24524"/>
                    <a:pt x="1364" y="24524"/>
                  </a:cubicBezTo>
                  <a:close/>
                  <a:moveTo>
                    <a:pt x="34506" y="25912"/>
                  </a:moveTo>
                  <a:cubicBezTo>
                    <a:pt x="34443" y="25912"/>
                    <a:pt x="34383" y="25948"/>
                    <a:pt x="34353" y="26009"/>
                  </a:cubicBezTo>
                  <a:lnTo>
                    <a:pt x="34351" y="26009"/>
                  </a:lnTo>
                  <a:cubicBezTo>
                    <a:pt x="34310" y="26093"/>
                    <a:pt x="34348" y="26197"/>
                    <a:pt x="34432" y="26239"/>
                  </a:cubicBezTo>
                  <a:cubicBezTo>
                    <a:pt x="34455" y="26251"/>
                    <a:pt x="34481" y="26254"/>
                    <a:pt x="34505" y="26254"/>
                  </a:cubicBezTo>
                  <a:cubicBezTo>
                    <a:pt x="34569" y="26254"/>
                    <a:pt x="34630" y="26220"/>
                    <a:pt x="34660" y="26159"/>
                  </a:cubicBezTo>
                  <a:cubicBezTo>
                    <a:pt x="34702" y="26072"/>
                    <a:pt x="34665" y="25971"/>
                    <a:pt x="34579" y="25930"/>
                  </a:cubicBezTo>
                  <a:cubicBezTo>
                    <a:pt x="34556" y="25918"/>
                    <a:pt x="34531" y="25912"/>
                    <a:pt x="34506" y="25912"/>
                  </a:cubicBezTo>
                  <a:close/>
                  <a:moveTo>
                    <a:pt x="1983" y="25949"/>
                  </a:moveTo>
                  <a:cubicBezTo>
                    <a:pt x="1957" y="25949"/>
                    <a:pt x="1931" y="25955"/>
                    <a:pt x="1906" y="25967"/>
                  </a:cubicBezTo>
                  <a:cubicBezTo>
                    <a:pt x="1821" y="26008"/>
                    <a:pt x="1786" y="26111"/>
                    <a:pt x="1828" y="26196"/>
                  </a:cubicBezTo>
                  <a:cubicBezTo>
                    <a:pt x="1857" y="26257"/>
                    <a:pt x="1919" y="26293"/>
                    <a:pt x="1981" y="26294"/>
                  </a:cubicBezTo>
                  <a:cubicBezTo>
                    <a:pt x="2007" y="26294"/>
                    <a:pt x="2032" y="26287"/>
                    <a:pt x="2058" y="26275"/>
                  </a:cubicBezTo>
                  <a:cubicBezTo>
                    <a:pt x="2142" y="26233"/>
                    <a:pt x="2177" y="26130"/>
                    <a:pt x="2135" y="26046"/>
                  </a:cubicBezTo>
                  <a:cubicBezTo>
                    <a:pt x="2106" y="25984"/>
                    <a:pt x="2046" y="25949"/>
                    <a:pt x="1983" y="25949"/>
                  </a:cubicBezTo>
                  <a:close/>
                  <a:moveTo>
                    <a:pt x="33770" y="27282"/>
                  </a:moveTo>
                  <a:cubicBezTo>
                    <a:pt x="33712" y="27282"/>
                    <a:pt x="33654" y="27311"/>
                    <a:pt x="33622" y="27364"/>
                  </a:cubicBezTo>
                  <a:cubicBezTo>
                    <a:pt x="33575" y="27447"/>
                    <a:pt x="33599" y="27551"/>
                    <a:pt x="33682" y="27601"/>
                  </a:cubicBezTo>
                  <a:cubicBezTo>
                    <a:pt x="33711" y="27616"/>
                    <a:pt x="33739" y="27623"/>
                    <a:pt x="33769" y="27623"/>
                  </a:cubicBezTo>
                  <a:cubicBezTo>
                    <a:pt x="33827" y="27623"/>
                    <a:pt x="33884" y="27594"/>
                    <a:pt x="33919" y="27539"/>
                  </a:cubicBezTo>
                  <a:cubicBezTo>
                    <a:pt x="33965" y="27460"/>
                    <a:pt x="33940" y="27353"/>
                    <a:pt x="33857" y="27306"/>
                  </a:cubicBezTo>
                  <a:cubicBezTo>
                    <a:pt x="33830" y="27290"/>
                    <a:pt x="33800" y="27282"/>
                    <a:pt x="33770" y="27282"/>
                  </a:cubicBezTo>
                  <a:close/>
                  <a:moveTo>
                    <a:pt x="2721" y="27314"/>
                  </a:moveTo>
                  <a:cubicBezTo>
                    <a:pt x="2691" y="27314"/>
                    <a:pt x="2660" y="27322"/>
                    <a:pt x="2632" y="27338"/>
                  </a:cubicBezTo>
                  <a:cubicBezTo>
                    <a:pt x="2551" y="27388"/>
                    <a:pt x="2524" y="27492"/>
                    <a:pt x="2573" y="27575"/>
                  </a:cubicBezTo>
                  <a:cubicBezTo>
                    <a:pt x="2607" y="27628"/>
                    <a:pt x="2664" y="27659"/>
                    <a:pt x="2721" y="27659"/>
                  </a:cubicBezTo>
                  <a:cubicBezTo>
                    <a:pt x="2751" y="27659"/>
                    <a:pt x="2781" y="27651"/>
                    <a:pt x="2808" y="27633"/>
                  </a:cubicBezTo>
                  <a:cubicBezTo>
                    <a:pt x="2892" y="27584"/>
                    <a:pt x="2915" y="27480"/>
                    <a:pt x="2869" y="27397"/>
                  </a:cubicBezTo>
                  <a:cubicBezTo>
                    <a:pt x="2836" y="27344"/>
                    <a:pt x="2780" y="27314"/>
                    <a:pt x="2721" y="27314"/>
                  </a:cubicBezTo>
                  <a:close/>
                  <a:moveTo>
                    <a:pt x="32919" y="28582"/>
                  </a:moveTo>
                  <a:cubicBezTo>
                    <a:pt x="32865" y="28582"/>
                    <a:pt x="32812" y="28607"/>
                    <a:pt x="32779" y="28654"/>
                  </a:cubicBezTo>
                  <a:cubicBezTo>
                    <a:pt x="32722" y="28730"/>
                    <a:pt x="32741" y="28838"/>
                    <a:pt x="32818" y="28893"/>
                  </a:cubicBezTo>
                  <a:cubicBezTo>
                    <a:pt x="32850" y="28914"/>
                    <a:pt x="32882" y="28924"/>
                    <a:pt x="32918" y="28924"/>
                  </a:cubicBezTo>
                  <a:cubicBezTo>
                    <a:pt x="32970" y="28924"/>
                    <a:pt x="33022" y="28899"/>
                    <a:pt x="33057" y="28853"/>
                  </a:cubicBezTo>
                  <a:cubicBezTo>
                    <a:pt x="33111" y="28778"/>
                    <a:pt x="33094" y="28669"/>
                    <a:pt x="33017" y="28614"/>
                  </a:cubicBezTo>
                  <a:cubicBezTo>
                    <a:pt x="32988" y="28592"/>
                    <a:pt x="32953" y="28582"/>
                    <a:pt x="32919" y="28582"/>
                  </a:cubicBezTo>
                  <a:close/>
                  <a:moveTo>
                    <a:pt x="3576" y="28612"/>
                  </a:moveTo>
                  <a:cubicBezTo>
                    <a:pt x="3541" y="28612"/>
                    <a:pt x="3506" y="28623"/>
                    <a:pt x="3476" y="28645"/>
                  </a:cubicBezTo>
                  <a:cubicBezTo>
                    <a:pt x="3400" y="28701"/>
                    <a:pt x="3382" y="28809"/>
                    <a:pt x="3437" y="28886"/>
                  </a:cubicBezTo>
                  <a:cubicBezTo>
                    <a:pt x="3469" y="28932"/>
                    <a:pt x="3520" y="28954"/>
                    <a:pt x="3574" y="28954"/>
                  </a:cubicBezTo>
                  <a:cubicBezTo>
                    <a:pt x="3575" y="28954"/>
                    <a:pt x="3576" y="28954"/>
                    <a:pt x="3577" y="28954"/>
                  </a:cubicBezTo>
                  <a:cubicBezTo>
                    <a:pt x="3613" y="28954"/>
                    <a:pt x="3647" y="28945"/>
                    <a:pt x="3677" y="28923"/>
                  </a:cubicBezTo>
                  <a:cubicBezTo>
                    <a:pt x="3754" y="28867"/>
                    <a:pt x="3770" y="28761"/>
                    <a:pt x="3716" y="28685"/>
                  </a:cubicBezTo>
                  <a:cubicBezTo>
                    <a:pt x="3682" y="28637"/>
                    <a:pt x="3629" y="28612"/>
                    <a:pt x="3576" y="28612"/>
                  </a:cubicBezTo>
                  <a:close/>
                  <a:moveTo>
                    <a:pt x="31959" y="29803"/>
                  </a:moveTo>
                  <a:cubicBezTo>
                    <a:pt x="31910" y="29803"/>
                    <a:pt x="31862" y="29823"/>
                    <a:pt x="31828" y="29863"/>
                  </a:cubicBezTo>
                  <a:cubicBezTo>
                    <a:pt x="31767" y="29936"/>
                    <a:pt x="31775" y="30045"/>
                    <a:pt x="31848" y="30107"/>
                  </a:cubicBezTo>
                  <a:cubicBezTo>
                    <a:pt x="31878" y="30133"/>
                    <a:pt x="31915" y="30147"/>
                    <a:pt x="31956" y="30147"/>
                  </a:cubicBezTo>
                  <a:cubicBezTo>
                    <a:pt x="31957" y="30147"/>
                    <a:pt x="31959" y="30147"/>
                    <a:pt x="31960" y="30147"/>
                  </a:cubicBezTo>
                  <a:cubicBezTo>
                    <a:pt x="32007" y="30147"/>
                    <a:pt x="32057" y="30125"/>
                    <a:pt x="32090" y="30086"/>
                  </a:cubicBezTo>
                  <a:cubicBezTo>
                    <a:pt x="32150" y="30013"/>
                    <a:pt x="32142" y="29906"/>
                    <a:pt x="32072" y="29845"/>
                  </a:cubicBezTo>
                  <a:cubicBezTo>
                    <a:pt x="32039" y="29817"/>
                    <a:pt x="31999" y="29803"/>
                    <a:pt x="31959" y="29803"/>
                  </a:cubicBezTo>
                  <a:close/>
                  <a:moveTo>
                    <a:pt x="4539" y="29834"/>
                  </a:moveTo>
                  <a:cubicBezTo>
                    <a:pt x="4499" y="29834"/>
                    <a:pt x="4459" y="29848"/>
                    <a:pt x="4428" y="29877"/>
                  </a:cubicBezTo>
                  <a:cubicBezTo>
                    <a:pt x="4355" y="29937"/>
                    <a:pt x="4347" y="30045"/>
                    <a:pt x="4409" y="30117"/>
                  </a:cubicBezTo>
                  <a:cubicBezTo>
                    <a:pt x="4442" y="30157"/>
                    <a:pt x="4490" y="30175"/>
                    <a:pt x="4539" y="30177"/>
                  </a:cubicBezTo>
                  <a:cubicBezTo>
                    <a:pt x="4578" y="30177"/>
                    <a:pt x="4620" y="30163"/>
                    <a:pt x="4651" y="30136"/>
                  </a:cubicBezTo>
                  <a:cubicBezTo>
                    <a:pt x="4723" y="30074"/>
                    <a:pt x="4731" y="29967"/>
                    <a:pt x="4668" y="29894"/>
                  </a:cubicBezTo>
                  <a:cubicBezTo>
                    <a:pt x="4636" y="29854"/>
                    <a:pt x="4588" y="29834"/>
                    <a:pt x="4539" y="29834"/>
                  </a:cubicBezTo>
                  <a:close/>
                  <a:moveTo>
                    <a:pt x="30897" y="30941"/>
                  </a:moveTo>
                  <a:cubicBezTo>
                    <a:pt x="30853" y="30941"/>
                    <a:pt x="30809" y="30957"/>
                    <a:pt x="30775" y="30990"/>
                  </a:cubicBezTo>
                  <a:cubicBezTo>
                    <a:pt x="30709" y="31056"/>
                    <a:pt x="30708" y="31165"/>
                    <a:pt x="30774" y="31231"/>
                  </a:cubicBezTo>
                  <a:cubicBezTo>
                    <a:pt x="30808" y="31266"/>
                    <a:pt x="30853" y="31284"/>
                    <a:pt x="30899" y="31284"/>
                  </a:cubicBezTo>
                  <a:cubicBezTo>
                    <a:pt x="30941" y="31284"/>
                    <a:pt x="30984" y="31266"/>
                    <a:pt x="31018" y="31235"/>
                  </a:cubicBezTo>
                  <a:cubicBezTo>
                    <a:pt x="31084" y="31168"/>
                    <a:pt x="31086" y="31057"/>
                    <a:pt x="31019" y="30992"/>
                  </a:cubicBezTo>
                  <a:cubicBezTo>
                    <a:pt x="30985" y="30958"/>
                    <a:pt x="30941" y="30941"/>
                    <a:pt x="30897" y="30941"/>
                  </a:cubicBezTo>
                  <a:close/>
                  <a:moveTo>
                    <a:pt x="5603" y="30966"/>
                  </a:moveTo>
                  <a:cubicBezTo>
                    <a:pt x="5557" y="30966"/>
                    <a:pt x="5512" y="30984"/>
                    <a:pt x="5478" y="31019"/>
                  </a:cubicBezTo>
                  <a:cubicBezTo>
                    <a:pt x="5413" y="31085"/>
                    <a:pt x="5413" y="31195"/>
                    <a:pt x="5482" y="31259"/>
                  </a:cubicBezTo>
                  <a:cubicBezTo>
                    <a:pt x="5516" y="31293"/>
                    <a:pt x="5558" y="31309"/>
                    <a:pt x="5602" y="31309"/>
                  </a:cubicBezTo>
                  <a:cubicBezTo>
                    <a:pt x="5647" y="31309"/>
                    <a:pt x="5690" y="31293"/>
                    <a:pt x="5726" y="31258"/>
                  </a:cubicBezTo>
                  <a:cubicBezTo>
                    <a:pt x="5791" y="31191"/>
                    <a:pt x="5791" y="31081"/>
                    <a:pt x="5721" y="31014"/>
                  </a:cubicBezTo>
                  <a:cubicBezTo>
                    <a:pt x="5688" y="30982"/>
                    <a:pt x="5646" y="30966"/>
                    <a:pt x="5603" y="30966"/>
                  </a:cubicBezTo>
                  <a:close/>
                  <a:moveTo>
                    <a:pt x="29742" y="31981"/>
                  </a:moveTo>
                  <a:cubicBezTo>
                    <a:pt x="29704" y="31981"/>
                    <a:pt x="29665" y="31994"/>
                    <a:pt x="29633" y="32021"/>
                  </a:cubicBezTo>
                  <a:cubicBezTo>
                    <a:pt x="29561" y="32079"/>
                    <a:pt x="29550" y="32188"/>
                    <a:pt x="29611" y="32262"/>
                  </a:cubicBezTo>
                  <a:cubicBezTo>
                    <a:pt x="29645" y="32304"/>
                    <a:pt x="29694" y="32326"/>
                    <a:pt x="29742" y="32326"/>
                  </a:cubicBezTo>
                  <a:cubicBezTo>
                    <a:pt x="29781" y="32326"/>
                    <a:pt x="29821" y="32311"/>
                    <a:pt x="29852" y="32284"/>
                  </a:cubicBezTo>
                  <a:cubicBezTo>
                    <a:pt x="29925" y="32223"/>
                    <a:pt x="29935" y="32115"/>
                    <a:pt x="29874" y="32042"/>
                  </a:cubicBezTo>
                  <a:cubicBezTo>
                    <a:pt x="29840" y="32002"/>
                    <a:pt x="29791" y="31981"/>
                    <a:pt x="29742" y="31981"/>
                  </a:cubicBezTo>
                  <a:close/>
                  <a:moveTo>
                    <a:pt x="6758" y="32006"/>
                  </a:moveTo>
                  <a:cubicBezTo>
                    <a:pt x="6708" y="32006"/>
                    <a:pt x="6660" y="32027"/>
                    <a:pt x="6626" y="32068"/>
                  </a:cubicBezTo>
                  <a:cubicBezTo>
                    <a:pt x="6566" y="32141"/>
                    <a:pt x="6576" y="32249"/>
                    <a:pt x="6649" y="32310"/>
                  </a:cubicBezTo>
                  <a:cubicBezTo>
                    <a:pt x="6683" y="32335"/>
                    <a:pt x="6719" y="32348"/>
                    <a:pt x="6759" y="32348"/>
                  </a:cubicBezTo>
                  <a:cubicBezTo>
                    <a:pt x="6807" y="32348"/>
                    <a:pt x="6856" y="32328"/>
                    <a:pt x="6890" y="32286"/>
                  </a:cubicBezTo>
                  <a:cubicBezTo>
                    <a:pt x="6951" y="32211"/>
                    <a:pt x="6940" y="32104"/>
                    <a:pt x="6867" y="32046"/>
                  </a:cubicBezTo>
                  <a:cubicBezTo>
                    <a:pt x="6835" y="32019"/>
                    <a:pt x="6796" y="32006"/>
                    <a:pt x="6758" y="32006"/>
                  </a:cubicBezTo>
                  <a:close/>
                  <a:moveTo>
                    <a:pt x="28504" y="32918"/>
                  </a:moveTo>
                  <a:cubicBezTo>
                    <a:pt x="28470" y="32918"/>
                    <a:pt x="28436" y="32928"/>
                    <a:pt x="28407" y="32948"/>
                  </a:cubicBezTo>
                  <a:cubicBezTo>
                    <a:pt x="28328" y="33004"/>
                    <a:pt x="28309" y="33109"/>
                    <a:pt x="28363" y="33188"/>
                  </a:cubicBezTo>
                  <a:cubicBezTo>
                    <a:pt x="28395" y="33236"/>
                    <a:pt x="28447" y="33261"/>
                    <a:pt x="28498" y="33261"/>
                  </a:cubicBezTo>
                  <a:cubicBezTo>
                    <a:pt x="28500" y="33261"/>
                    <a:pt x="28502" y="33261"/>
                    <a:pt x="28504" y="33261"/>
                  </a:cubicBezTo>
                  <a:cubicBezTo>
                    <a:pt x="28540" y="33261"/>
                    <a:pt x="28572" y="33251"/>
                    <a:pt x="28602" y="33232"/>
                  </a:cubicBezTo>
                  <a:cubicBezTo>
                    <a:pt x="28680" y="33177"/>
                    <a:pt x="28700" y="33069"/>
                    <a:pt x="28645" y="32994"/>
                  </a:cubicBezTo>
                  <a:cubicBezTo>
                    <a:pt x="28612" y="32944"/>
                    <a:pt x="28558" y="32918"/>
                    <a:pt x="28504" y="32918"/>
                  </a:cubicBezTo>
                  <a:close/>
                  <a:moveTo>
                    <a:pt x="7998" y="32941"/>
                  </a:moveTo>
                  <a:cubicBezTo>
                    <a:pt x="7944" y="32941"/>
                    <a:pt x="7891" y="32967"/>
                    <a:pt x="7857" y="33015"/>
                  </a:cubicBezTo>
                  <a:cubicBezTo>
                    <a:pt x="7804" y="33094"/>
                    <a:pt x="7824" y="33201"/>
                    <a:pt x="7903" y="33255"/>
                  </a:cubicBezTo>
                  <a:cubicBezTo>
                    <a:pt x="7931" y="33275"/>
                    <a:pt x="7965" y="33284"/>
                    <a:pt x="8000" y="33284"/>
                  </a:cubicBezTo>
                  <a:cubicBezTo>
                    <a:pt x="8054" y="33284"/>
                    <a:pt x="8109" y="33259"/>
                    <a:pt x="8142" y="33209"/>
                  </a:cubicBezTo>
                  <a:cubicBezTo>
                    <a:pt x="8195" y="33134"/>
                    <a:pt x="8175" y="33026"/>
                    <a:pt x="8097" y="32973"/>
                  </a:cubicBezTo>
                  <a:cubicBezTo>
                    <a:pt x="8066" y="32951"/>
                    <a:pt x="8032" y="32941"/>
                    <a:pt x="7998" y="32941"/>
                  </a:cubicBezTo>
                  <a:close/>
                  <a:moveTo>
                    <a:pt x="27190" y="33749"/>
                  </a:moveTo>
                  <a:cubicBezTo>
                    <a:pt x="27161" y="33749"/>
                    <a:pt x="27132" y="33756"/>
                    <a:pt x="27104" y="33772"/>
                  </a:cubicBezTo>
                  <a:cubicBezTo>
                    <a:pt x="27021" y="33818"/>
                    <a:pt x="26993" y="33922"/>
                    <a:pt x="27040" y="34005"/>
                  </a:cubicBezTo>
                  <a:cubicBezTo>
                    <a:pt x="27072" y="34059"/>
                    <a:pt x="27130" y="34090"/>
                    <a:pt x="27188" y="34090"/>
                  </a:cubicBezTo>
                  <a:cubicBezTo>
                    <a:pt x="27219" y="34090"/>
                    <a:pt x="27249" y="34084"/>
                    <a:pt x="27276" y="34068"/>
                  </a:cubicBezTo>
                  <a:cubicBezTo>
                    <a:pt x="27356" y="34022"/>
                    <a:pt x="27385" y="33917"/>
                    <a:pt x="27338" y="33834"/>
                  </a:cubicBezTo>
                  <a:cubicBezTo>
                    <a:pt x="27306" y="33779"/>
                    <a:pt x="27249" y="33749"/>
                    <a:pt x="27190" y="33749"/>
                  </a:cubicBezTo>
                  <a:close/>
                  <a:moveTo>
                    <a:pt x="9316" y="33768"/>
                  </a:moveTo>
                  <a:cubicBezTo>
                    <a:pt x="9256" y="33768"/>
                    <a:pt x="9199" y="33799"/>
                    <a:pt x="9167" y="33856"/>
                  </a:cubicBezTo>
                  <a:cubicBezTo>
                    <a:pt x="9121" y="33935"/>
                    <a:pt x="9149" y="34042"/>
                    <a:pt x="9232" y="34089"/>
                  </a:cubicBezTo>
                  <a:cubicBezTo>
                    <a:pt x="9259" y="34105"/>
                    <a:pt x="9287" y="34110"/>
                    <a:pt x="9316" y="34111"/>
                  </a:cubicBezTo>
                  <a:cubicBezTo>
                    <a:pt x="9375" y="34111"/>
                    <a:pt x="9434" y="34079"/>
                    <a:pt x="9465" y="34024"/>
                  </a:cubicBezTo>
                  <a:cubicBezTo>
                    <a:pt x="9512" y="33943"/>
                    <a:pt x="9484" y="33836"/>
                    <a:pt x="9401" y="33790"/>
                  </a:cubicBezTo>
                  <a:cubicBezTo>
                    <a:pt x="9374" y="33775"/>
                    <a:pt x="9344" y="33768"/>
                    <a:pt x="9316" y="33768"/>
                  </a:cubicBezTo>
                  <a:close/>
                  <a:moveTo>
                    <a:pt x="25807" y="34460"/>
                  </a:moveTo>
                  <a:cubicBezTo>
                    <a:pt x="25784" y="34460"/>
                    <a:pt x="25759" y="34465"/>
                    <a:pt x="25736" y="34475"/>
                  </a:cubicBezTo>
                  <a:lnTo>
                    <a:pt x="25736" y="34477"/>
                  </a:lnTo>
                  <a:cubicBezTo>
                    <a:pt x="25652" y="34515"/>
                    <a:pt x="25612" y="34618"/>
                    <a:pt x="25653" y="34703"/>
                  </a:cubicBezTo>
                  <a:cubicBezTo>
                    <a:pt x="25681" y="34767"/>
                    <a:pt x="25743" y="34802"/>
                    <a:pt x="25809" y="34802"/>
                  </a:cubicBezTo>
                  <a:cubicBezTo>
                    <a:pt x="25833" y="34802"/>
                    <a:pt x="25859" y="34799"/>
                    <a:pt x="25881" y="34786"/>
                  </a:cubicBezTo>
                  <a:cubicBezTo>
                    <a:pt x="25969" y="34748"/>
                    <a:pt x="26005" y="34646"/>
                    <a:pt x="25967" y="34560"/>
                  </a:cubicBezTo>
                  <a:cubicBezTo>
                    <a:pt x="25936" y="34497"/>
                    <a:pt x="25873" y="34460"/>
                    <a:pt x="25807" y="34460"/>
                  </a:cubicBezTo>
                  <a:close/>
                  <a:moveTo>
                    <a:pt x="10699" y="34478"/>
                  </a:moveTo>
                  <a:cubicBezTo>
                    <a:pt x="10634" y="34478"/>
                    <a:pt x="10572" y="34514"/>
                    <a:pt x="10544" y="34578"/>
                  </a:cubicBezTo>
                  <a:cubicBezTo>
                    <a:pt x="10505" y="34664"/>
                    <a:pt x="10542" y="34765"/>
                    <a:pt x="10628" y="34805"/>
                  </a:cubicBezTo>
                  <a:cubicBezTo>
                    <a:pt x="10652" y="34816"/>
                    <a:pt x="10675" y="34820"/>
                    <a:pt x="10698" y="34820"/>
                  </a:cubicBezTo>
                  <a:cubicBezTo>
                    <a:pt x="10765" y="34820"/>
                    <a:pt x="10825" y="34783"/>
                    <a:pt x="10855" y="34721"/>
                  </a:cubicBezTo>
                  <a:cubicBezTo>
                    <a:pt x="10894" y="34635"/>
                    <a:pt x="10858" y="34532"/>
                    <a:pt x="10771" y="34494"/>
                  </a:cubicBezTo>
                  <a:cubicBezTo>
                    <a:pt x="10748" y="34483"/>
                    <a:pt x="10723" y="34478"/>
                    <a:pt x="10699" y="34478"/>
                  </a:cubicBezTo>
                  <a:close/>
                  <a:moveTo>
                    <a:pt x="24372" y="35050"/>
                  </a:moveTo>
                  <a:cubicBezTo>
                    <a:pt x="24353" y="35050"/>
                    <a:pt x="24333" y="35054"/>
                    <a:pt x="24314" y="35061"/>
                  </a:cubicBezTo>
                  <a:cubicBezTo>
                    <a:pt x="24224" y="35092"/>
                    <a:pt x="24179" y="35190"/>
                    <a:pt x="24210" y="35281"/>
                  </a:cubicBezTo>
                  <a:cubicBezTo>
                    <a:pt x="24235" y="35349"/>
                    <a:pt x="24303" y="35392"/>
                    <a:pt x="24372" y="35393"/>
                  </a:cubicBezTo>
                  <a:cubicBezTo>
                    <a:pt x="24391" y="35393"/>
                    <a:pt x="24411" y="35391"/>
                    <a:pt x="24429" y="35383"/>
                  </a:cubicBezTo>
                  <a:cubicBezTo>
                    <a:pt x="24520" y="35351"/>
                    <a:pt x="24564" y="35255"/>
                    <a:pt x="24533" y="35164"/>
                  </a:cubicBezTo>
                  <a:cubicBezTo>
                    <a:pt x="24509" y="35095"/>
                    <a:pt x="24442" y="35050"/>
                    <a:pt x="24372" y="35050"/>
                  </a:cubicBezTo>
                  <a:close/>
                  <a:moveTo>
                    <a:pt x="12139" y="35064"/>
                  </a:moveTo>
                  <a:cubicBezTo>
                    <a:pt x="12068" y="35064"/>
                    <a:pt x="12003" y="35107"/>
                    <a:pt x="11978" y="35178"/>
                  </a:cubicBezTo>
                  <a:cubicBezTo>
                    <a:pt x="11947" y="35266"/>
                    <a:pt x="11991" y="35364"/>
                    <a:pt x="12082" y="35397"/>
                  </a:cubicBezTo>
                  <a:lnTo>
                    <a:pt x="12082" y="35396"/>
                  </a:lnTo>
                  <a:cubicBezTo>
                    <a:pt x="12101" y="35405"/>
                    <a:pt x="12121" y="35407"/>
                    <a:pt x="12137" y="35407"/>
                  </a:cubicBezTo>
                  <a:cubicBezTo>
                    <a:pt x="12209" y="35407"/>
                    <a:pt x="12275" y="35362"/>
                    <a:pt x="12301" y="35293"/>
                  </a:cubicBezTo>
                  <a:cubicBezTo>
                    <a:pt x="12332" y="35204"/>
                    <a:pt x="12285" y="35106"/>
                    <a:pt x="12197" y="35074"/>
                  </a:cubicBezTo>
                  <a:cubicBezTo>
                    <a:pt x="12178" y="35068"/>
                    <a:pt x="12158" y="35064"/>
                    <a:pt x="12139" y="35064"/>
                  </a:cubicBezTo>
                  <a:close/>
                  <a:moveTo>
                    <a:pt x="22891" y="35514"/>
                  </a:moveTo>
                  <a:cubicBezTo>
                    <a:pt x="22876" y="35514"/>
                    <a:pt x="22861" y="35516"/>
                    <a:pt x="22845" y="35521"/>
                  </a:cubicBezTo>
                  <a:cubicBezTo>
                    <a:pt x="22753" y="35543"/>
                    <a:pt x="22697" y="35639"/>
                    <a:pt x="22723" y="35730"/>
                  </a:cubicBezTo>
                  <a:cubicBezTo>
                    <a:pt x="22743" y="35807"/>
                    <a:pt x="22811" y="35858"/>
                    <a:pt x="22888" y="35858"/>
                  </a:cubicBezTo>
                  <a:cubicBezTo>
                    <a:pt x="22903" y="35858"/>
                    <a:pt x="22918" y="35857"/>
                    <a:pt x="22933" y="35852"/>
                  </a:cubicBezTo>
                  <a:cubicBezTo>
                    <a:pt x="23024" y="35829"/>
                    <a:pt x="23079" y="35734"/>
                    <a:pt x="23055" y="35642"/>
                  </a:cubicBezTo>
                  <a:cubicBezTo>
                    <a:pt x="23033" y="35566"/>
                    <a:pt x="22966" y="35514"/>
                    <a:pt x="22891" y="35514"/>
                  </a:cubicBezTo>
                  <a:close/>
                  <a:moveTo>
                    <a:pt x="13625" y="35524"/>
                  </a:moveTo>
                  <a:cubicBezTo>
                    <a:pt x="13549" y="35524"/>
                    <a:pt x="13479" y="35574"/>
                    <a:pt x="13459" y="35652"/>
                  </a:cubicBezTo>
                  <a:cubicBezTo>
                    <a:pt x="13434" y="35744"/>
                    <a:pt x="13489" y="35837"/>
                    <a:pt x="13581" y="35863"/>
                  </a:cubicBezTo>
                  <a:cubicBezTo>
                    <a:pt x="13589" y="35866"/>
                    <a:pt x="13597" y="35867"/>
                    <a:pt x="13606" y="35867"/>
                  </a:cubicBezTo>
                  <a:cubicBezTo>
                    <a:pt x="13612" y="35867"/>
                    <a:pt x="13617" y="35867"/>
                    <a:pt x="13623" y="35866"/>
                  </a:cubicBezTo>
                  <a:cubicBezTo>
                    <a:pt x="13698" y="35866"/>
                    <a:pt x="13770" y="35816"/>
                    <a:pt x="13790" y="35739"/>
                  </a:cubicBezTo>
                  <a:cubicBezTo>
                    <a:pt x="13812" y="35647"/>
                    <a:pt x="13758" y="35555"/>
                    <a:pt x="13666" y="35529"/>
                  </a:cubicBezTo>
                  <a:cubicBezTo>
                    <a:pt x="13652" y="35525"/>
                    <a:pt x="13638" y="35524"/>
                    <a:pt x="13625" y="35524"/>
                  </a:cubicBezTo>
                  <a:close/>
                  <a:moveTo>
                    <a:pt x="21369" y="35847"/>
                  </a:moveTo>
                  <a:cubicBezTo>
                    <a:pt x="21360" y="35847"/>
                    <a:pt x="21350" y="35848"/>
                    <a:pt x="21340" y="35849"/>
                  </a:cubicBezTo>
                  <a:cubicBezTo>
                    <a:pt x="21248" y="35867"/>
                    <a:pt x="21186" y="35955"/>
                    <a:pt x="21201" y="36050"/>
                  </a:cubicBezTo>
                  <a:cubicBezTo>
                    <a:pt x="21217" y="36132"/>
                    <a:pt x="21288" y="36190"/>
                    <a:pt x="21367" y="36190"/>
                  </a:cubicBezTo>
                  <a:cubicBezTo>
                    <a:pt x="21368" y="36190"/>
                    <a:pt x="21368" y="36190"/>
                    <a:pt x="21369" y="36190"/>
                  </a:cubicBezTo>
                  <a:cubicBezTo>
                    <a:pt x="21378" y="36190"/>
                    <a:pt x="21389" y="36190"/>
                    <a:pt x="21400" y="36189"/>
                  </a:cubicBezTo>
                  <a:cubicBezTo>
                    <a:pt x="21493" y="36171"/>
                    <a:pt x="21555" y="36083"/>
                    <a:pt x="21539" y="35988"/>
                  </a:cubicBezTo>
                  <a:cubicBezTo>
                    <a:pt x="21524" y="35906"/>
                    <a:pt x="21452" y="35847"/>
                    <a:pt x="21369" y="35847"/>
                  </a:cubicBezTo>
                  <a:close/>
                  <a:moveTo>
                    <a:pt x="15142" y="35855"/>
                  </a:moveTo>
                  <a:cubicBezTo>
                    <a:pt x="15060" y="35855"/>
                    <a:pt x="14986" y="35914"/>
                    <a:pt x="14972" y="35999"/>
                  </a:cubicBezTo>
                  <a:cubicBezTo>
                    <a:pt x="14957" y="36091"/>
                    <a:pt x="15019" y="36179"/>
                    <a:pt x="15113" y="36197"/>
                  </a:cubicBezTo>
                  <a:cubicBezTo>
                    <a:pt x="15124" y="36199"/>
                    <a:pt x="15132" y="36199"/>
                    <a:pt x="15140" y="36199"/>
                  </a:cubicBezTo>
                  <a:cubicBezTo>
                    <a:pt x="15223" y="36199"/>
                    <a:pt x="15296" y="36140"/>
                    <a:pt x="15311" y="36056"/>
                  </a:cubicBezTo>
                  <a:cubicBezTo>
                    <a:pt x="15327" y="35963"/>
                    <a:pt x="15265" y="35873"/>
                    <a:pt x="15170" y="35858"/>
                  </a:cubicBezTo>
                  <a:cubicBezTo>
                    <a:pt x="15161" y="35856"/>
                    <a:pt x="15151" y="35855"/>
                    <a:pt x="15142" y="35855"/>
                  </a:cubicBezTo>
                  <a:close/>
                  <a:moveTo>
                    <a:pt x="19830" y="36049"/>
                  </a:moveTo>
                  <a:cubicBezTo>
                    <a:pt x="19825" y="36049"/>
                    <a:pt x="19820" y="36049"/>
                    <a:pt x="19815" y="36050"/>
                  </a:cubicBezTo>
                  <a:cubicBezTo>
                    <a:pt x="19722" y="36060"/>
                    <a:pt x="19652" y="36142"/>
                    <a:pt x="19661" y="36236"/>
                  </a:cubicBezTo>
                  <a:cubicBezTo>
                    <a:pt x="19668" y="36325"/>
                    <a:pt x="19743" y="36393"/>
                    <a:pt x="19831" y="36393"/>
                  </a:cubicBezTo>
                  <a:lnTo>
                    <a:pt x="19846" y="36393"/>
                  </a:lnTo>
                  <a:cubicBezTo>
                    <a:pt x="19941" y="36383"/>
                    <a:pt x="20009" y="36301"/>
                    <a:pt x="20002" y="36206"/>
                  </a:cubicBezTo>
                  <a:cubicBezTo>
                    <a:pt x="19994" y="36117"/>
                    <a:pt x="19918" y="36049"/>
                    <a:pt x="19830" y="36049"/>
                  </a:cubicBezTo>
                  <a:close/>
                  <a:moveTo>
                    <a:pt x="16684" y="36053"/>
                  </a:moveTo>
                  <a:cubicBezTo>
                    <a:pt x="16596" y="36053"/>
                    <a:pt x="16519" y="36121"/>
                    <a:pt x="16512" y="36210"/>
                  </a:cubicBezTo>
                  <a:cubicBezTo>
                    <a:pt x="16504" y="36305"/>
                    <a:pt x="16575" y="36389"/>
                    <a:pt x="16669" y="36397"/>
                  </a:cubicBezTo>
                  <a:lnTo>
                    <a:pt x="16684" y="36397"/>
                  </a:lnTo>
                  <a:cubicBezTo>
                    <a:pt x="16772" y="36397"/>
                    <a:pt x="16850" y="36329"/>
                    <a:pt x="16855" y="36240"/>
                  </a:cubicBezTo>
                  <a:cubicBezTo>
                    <a:pt x="16864" y="36145"/>
                    <a:pt x="16794" y="36061"/>
                    <a:pt x="16699" y="36054"/>
                  </a:cubicBezTo>
                  <a:cubicBezTo>
                    <a:pt x="16694" y="36053"/>
                    <a:pt x="16689" y="36053"/>
                    <a:pt x="16684" y="36053"/>
                  </a:cubicBezTo>
                  <a:close/>
                  <a:moveTo>
                    <a:pt x="18235" y="36118"/>
                  </a:moveTo>
                  <a:cubicBezTo>
                    <a:pt x="18142" y="36118"/>
                    <a:pt x="18063" y="36196"/>
                    <a:pt x="18063" y="36290"/>
                  </a:cubicBezTo>
                  <a:cubicBezTo>
                    <a:pt x="18063" y="36386"/>
                    <a:pt x="18142" y="36461"/>
                    <a:pt x="18234" y="36461"/>
                  </a:cubicBezTo>
                  <a:lnTo>
                    <a:pt x="18278" y="36461"/>
                  </a:lnTo>
                  <a:cubicBezTo>
                    <a:pt x="18373" y="36461"/>
                    <a:pt x="18449" y="36385"/>
                    <a:pt x="18449" y="36290"/>
                  </a:cubicBezTo>
                  <a:cubicBezTo>
                    <a:pt x="18449" y="36195"/>
                    <a:pt x="18371" y="36118"/>
                    <a:pt x="18277" y="36118"/>
                  </a:cubicBezTo>
                  <a:cubicBezTo>
                    <a:pt x="18270" y="36118"/>
                    <a:pt x="18261" y="36121"/>
                    <a:pt x="18255" y="36121"/>
                  </a:cubicBezTo>
                  <a:lnTo>
                    <a:pt x="18235" y="36121"/>
                  </a:lnTo>
                  <a:lnTo>
                    <a:pt x="18235" y="36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3"/>
            <p:cNvSpPr/>
            <p:nvPr/>
          </p:nvSpPr>
          <p:spPr>
            <a:xfrm>
              <a:off x="5577575" y="3966763"/>
              <a:ext cx="824150" cy="823800"/>
            </a:xfrm>
            <a:custGeom>
              <a:avLst/>
              <a:gdLst/>
              <a:ahLst/>
              <a:cxnLst/>
              <a:rect l="l" t="t" r="r" b="b"/>
              <a:pathLst>
                <a:path w="32966" h="32952" extrusionOk="0">
                  <a:moveTo>
                    <a:pt x="17229" y="1"/>
                  </a:moveTo>
                  <a:cubicBezTo>
                    <a:pt x="17125" y="1"/>
                    <a:pt x="17037" y="85"/>
                    <a:pt x="17033" y="189"/>
                  </a:cubicBezTo>
                  <a:cubicBezTo>
                    <a:pt x="17028" y="297"/>
                    <a:pt x="17112" y="389"/>
                    <a:pt x="17220" y="393"/>
                  </a:cubicBezTo>
                  <a:cubicBezTo>
                    <a:pt x="17224" y="393"/>
                    <a:pt x="17225" y="393"/>
                    <a:pt x="17229" y="394"/>
                  </a:cubicBezTo>
                  <a:cubicBezTo>
                    <a:pt x="17333" y="394"/>
                    <a:pt x="17420" y="311"/>
                    <a:pt x="17423" y="208"/>
                  </a:cubicBezTo>
                  <a:cubicBezTo>
                    <a:pt x="17428" y="98"/>
                    <a:pt x="17344" y="7"/>
                    <a:pt x="17237" y="1"/>
                  </a:cubicBezTo>
                  <a:cubicBezTo>
                    <a:pt x="17234" y="1"/>
                    <a:pt x="17232" y="1"/>
                    <a:pt x="17229" y="1"/>
                  </a:cubicBezTo>
                  <a:close/>
                  <a:moveTo>
                    <a:pt x="15699" y="2"/>
                  </a:moveTo>
                  <a:cubicBezTo>
                    <a:pt x="15697" y="2"/>
                    <a:pt x="15695" y="2"/>
                    <a:pt x="15693" y="2"/>
                  </a:cubicBezTo>
                  <a:lnTo>
                    <a:pt x="15694" y="2"/>
                  </a:lnTo>
                  <a:cubicBezTo>
                    <a:pt x="15584" y="9"/>
                    <a:pt x="15502" y="101"/>
                    <a:pt x="15506" y="209"/>
                  </a:cubicBezTo>
                  <a:cubicBezTo>
                    <a:pt x="15511" y="312"/>
                    <a:pt x="15598" y="395"/>
                    <a:pt x="15701" y="395"/>
                  </a:cubicBezTo>
                  <a:lnTo>
                    <a:pt x="15712" y="395"/>
                  </a:lnTo>
                  <a:cubicBezTo>
                    <a:pt x="15820" y="391"/>
                    <a:pt x="15905" y="300"/>
                    <a:pt x="15898" y="189"/>
                  </a:cubicBezTo>
                  <a:cubicBezTo>
                    <a:pt x="15892" y="82"/>
                    <a:pt x="15806" y="2"/>
                    <a:pt x="15699" y="2"/>
                  </a:cubicBezTo>
                  <a:close/>
                  <a:moveTo>
                    <a:pt x="18750" y="141"/>
                  </a:moveTo>
                  <a:cubicBezTo>
                    <a:pt x="18655" y="141"/>
                    <a:pt x="18568" y="212"/>
                    <a:pt x="18556" y="311"/>
                  </a:cubicBezTo>
                  <a:cubicBezTo>
                    <a:pt x="18538" y="416"/>
                    <a:pt x="18614" y="518"/>
                    <a:pt x="18722" y="530"/>
                  </a:cubicBezTo>
                  <a:cubicBezTo>
                    <a:pt x="18729" y="533"/>
                    <a:pt x="18740" y="533"/>
                    <a:pt x="18749" y="533"/>
                  </a:cubicBezTo>
                  <a:cubicBezTo>
                    <a:pt x="18844" y="533"/>
                    <a:pt x="18929" y="463"/>
                    <a:pt x="18943" y="364"/>
                  </a:cubicBezTo>
                  <a:cubicBezTo>
                    <a:pt x="18956" y="258"/>
                    <a:pt x="18883" y="158"/>
                    <a:pt x="18776" y="142"/>
                  </a:cubicBezTo>
                  <a:lnTo>
                    <a:pt x="18775" y="142"/>
                  </a:lnTo>
                  <a:cubicBezTo>
                    <a:pt x="18767" y="141"/>
                    <a:pt x="18758" y="141"/>
                    <a:pt x="18750" y="141"/>
                  </a:cubicBezTo>
                  <a:close/>
                  <a:moveTo>
                    <a:pt x="14183" y="145"/>
                  </a:moveTo>
                  <a:cubicBezTo>
                    <a:pt x="14174" y="145"/>
                    <a:pt x="14164" y="146"/>
                    <a:pt x="14155" y="147"/>
                  </a:cubicBezTo>
                  <a:cubicBezTo>
                    <a:pt x="14049" y="163"/>
                    <a:pt x="13973" y="261"/>
                    <a:pt x="13988" y="369"/>
                  </a:cubicBezTo>
                  <a:cubicBezTo>
                    <a:pt x="14000" y="468"/>
                    <a:pt x="14085" y="538"/>
                    <a:pt x="14182" y="538"/>
                  </a:cubicBezTo>
                  <a:cubicBezTo>
                    <a:pt x="14191" y="538"/>
                    <a:pt x="14201" y="538"/>
                    <a:pt x="14210" y="536"/>
                  </a:cubicBezTo>
                  <a:cubicBezTo>
                    <a:pt x="14317" y="521"/>
                    <a:pt x="14392" y="422"/>
                    <a:pt x="14377" y="315"/>
                  </a:cubicBezTo>
                  <a:cubicBezTo>
                    <a:pt x="14363" y="216"/>
                    <a:pt x="14280" y="145"/>
                    <a:pt x="14183" y="145"/>
                  </a:cubicBezTo>
                  <a:close/>
                  <a:moveTo>
                    <a:pt x="20248" y="422"/>
                  </a:moveTo>
                  <a:cubicBezTo>
                    <a:pt x="20159" y="422"/>
                    <a:pt x="20079" y="483"/>
                    <a:pt x="20057" y="575"/>
                  </a:cubicBezTo>
                  <a:cubicBezTo>
                    <a:pt x="20031" y="678"/>
                    <a:pt x="20097" y="783"/>
                    <a:pt x="20203" y="809"/>
                  </a:cubicBezTo>
                  <a:lnTo>
                    <a:pt x="20202" y="809"/>
                  </a:lnTo>
                  <a:cubicBezTo>
                    <a:pt x="20218" y="813"/>
                    <a:pt x="20233" y="814"/>
                    <a:pt x="20249" y="815"/>
                  </a:cubicBezTo>
                  <a:cubicBezTo>
                    <a:pt x="20337" y="815"/>
                    <a:pt x="20418" y="756"/>
                    <a:pt x="20440" y="665"/>
                  </a:cubicBezTo>
                  <a:cubicBezTo>
                    <a:pt x="20466" y="559"/>
                    <a:pt x="20398" y="453"/>
                    <a:pt x="20295" y="427"/>
                  </a:cubicBezTo>
                  <a:lnTo>
                    <a:pt x="20293" y="427"/>
                  </a:lnTo>
                  <a:cubicBezTo>
                    <a:pt x="20278" y="424"/>
                    <a:pt x="20263" y="422"/>
                    <a:pt x="20248" y="422"/>
                  </a:cubicBezTo>
                  <a:close/>
                  <a:moveTo>
                    <a:pt x="12684" y="430"/>
                  </a:moveTo>
                  <a:cubicBezTo>
                    <a:pt x="12668" y="430"/>
                    <a:pt x="12653" y="432"/>
                    <a:pt x="12637" y="436"/>
                  </a:cubicBezTo>
                  <a:cubicBezTo>
                    <a:pt x="12532" y="462"/>
                    <a:pt x="12468" y="567"/>
                    <a:pt x="12491" y="671"/>
                  </a:cubicBezTo>
                  <a:cubicBezTo>
                    <a:pt x="12515" y="763"/>
                    <a:pt x="12595" y="822"/>
                    <a:pt x="12683" y="822"/>
                  </a:cubicBezTo>
                  <a:cubicBezTo>
                    <a:pt x="12698" y="822"/>
                    <a:pt x="12713" y="820"/>
                    <a:pt x="12728" y="815"/>
                  </a:cubicBezTo>
                  <a:cubicBezTo>
                    <a:pt x="12835" y="793"/>
                    <a:pt x="12900" y="685"/>
                    <a:pt x="12874" y="581"/>
                  </a:cubicBezTo>
                  <a:cubicBezTo>
                    <a:pt x="12852" y="490"/>
                    <a:pt x="12771" y="430"/>
                    <a:pt x="12684" y="430"/>
                  </a:cubicBezTo>
                  <a:close/>
                  <a:moveTo>
                    <a:pt x="21716" y="842"/>
                  </a:moveTo>
                  <a:cubicBezTo>
                    <a:pt x="21634" y="842"/>
                    <a:pt x="21559" y="894"/>
                    <a:pt x="21531" y="975"/>
                  </a:cubicBezTo>
                  <a:cubicBezTo>
                    <a:pt x="21497" y="1079"/>
                    <a:pt x="21551" y="1190"/>
                    <a:pt x="21654" y="1224"/>
                  </a:cubicBezTo>
                  <a:cubicBezTo>
                    <a:pt x="21670" y="1232"/>
                    <a:pt x="21687" y="1234"/>
                    <a:pt x="21705" y="1234"/>
                  </a:cubicBezTo>
                  <a:cubicBezTo>
                    <a:pt x="21709" y="1234"/>
                    <a:pt x="21713" y="1234"/>
                    <a:pt x="21718" y="1233"/>
                  </a:cubicBezTo>
                  <a:cubicBezTo>
                    <a:pt x="21799" y="1233"/>
                    <a:pt x="21875" y="1183"/>
                    <a:pt x="21902" y="1102"/>
                  </a:cubicBezTo>
                  <a:cubicBezTo>
                    <a:pt x="21938" y="998"/>
                    <a:pt x="21883" y="887"/>
                    <a:pt x="21780" y="853"/>
                  </a:cubicBezTo>
                  <a:cubicBezTo>
                    <a:pt x="21759" y="846"/>
                    <a:pt x="21737" y="842"/>
                    <a:pt x="21716" y="842"/>
                  </a:cubicBezTo>
                  <a:close/>
                  <a:moveTo>
                    <a:pt x="11216" y="856"/>
                  </a:moveTo>
                  <a:cubicBezTo>
                    <a:pt x="11195" y="856"/>
                    <a:pt x="11174" y="859"/>
                    <a:pt x="11153" y="866"/>
                  </a:cubicBezTo>
                  <a:cubicBezTo>
                    <a:pt x="11052" y="902"/>
                    <a:pt x="10995" y="1012"/>
                    <a:pt x="11030" y="1115"/>
                  </a:cubicBezTo>
                  <a:cubicBezTo>
                    <a:pt x="11059" y="1197"/>
                    <a:pt x="11134" y="1249"/>
                    <a:pt x="11215" y="1249"/>
                  </a:cubicBezTo>
                  <a:cubicBezTo>
                    <a:pt x="11238" y="1249"/>
                    <a:pt x="11259" y="1245"/>
                    <a:pt x="11280" y="1237"/>
                  </a:cubicBezTo>
                  <a:cubicBezTo>
                    <a:pt x="11383" y="1201"/>
                    <a:pt x="11437" y="1091"/>
                    <a:pt x="11402" y="988"/>
                  </a:cubicBezTo>
                  <a:cubicBezTo>
                    <a:pt x="11374" y="907"/>
                    <a:pt x="11298" y="856"/>
                    <a:pt x="11216" y="856"/>
                  </a:cubicBezTo>
                  <a:close/>
                  <a:moveTo>
                    <a:pt x="23137" y="1401"/>
                  </a:moveTo>
                  <a:cubicBezTo>
                    <a:pt x="23062" y="1401"/>
                    <a:pt x="22991" y="1444"/>
                    <a:pt x="22957" y="1517"/>
                  </a:cubicBezTo>
                  <a:cubicBezTo>
                    <a:pt x="22915" y="1615"/>
                    <a:pt x="22957" y="1733"/>
                    <a:pt x="23056" y="1776"/>
                  </a:cubicBezTo>
                  <a:cubicBezTo>
                    <a:pt x="23084" y="1788"/>
                    <a:pt x="23111" y="1794"/>
                    <a:pt x="23137" y="1794"/>
                  </a:cubicBezTo>
                  <a:cubicBezTo>
                    <a:pt x="23210" y="1794"/>
                    <a:pt x="23283" y="1750"/>
                    <a:pt x="23317" y="1677"/>
                  </a:cubicBezTo>
                  <a:cubicBezTo>
                    <a:pt x="23360" y="1577"/>
                    <a:pt x="23317" y="1461"/>
                    <a:pt x="23217" y="1418"/>
                  </a:cubicBezTo>
                  <a:cubicBezTo>
                    <a:pt x="23191" y="1407"/>
                    <a:pt x="23164" y="1401"/>
                    <a:pt x="23137" y="1401"/>
                  </a:cubicBezTo>
                  <a:close/>
                  <a:moveTo>
                    <a:pt x="9796" y="1416"/>
                  </a:moveTo>
                  <a:cubicBezTo>
                    <a:pt x="9770" y="1416"/>
                    <a:pt x="9742" y="1421"/>
                    <a:pt x="9716" y="1433"/>
                  </a:cubicBezTo>
                  <a:cubicBezTo>
                    <a:pt x="9617" y="1478"/>
                    <a:pt x="9575" y="1593"/>
                    <a:pt x="9617" y="1693"/>
                  </a:cubicBezTo>
                  <a:cubicBezTo>
                    <a:pt x="9651" y="1766"/>
                    <a:pt x="9721" y="1809"/>
                    <a:pt x="9796" y="1810"/>
                  </a:cubicBezTo>
                  <a:cubicBezTo>
                    <a:pt x="9824" y="1810"/>
                    <a:pt x="9851" y="1804"/>
                    <a:pt x="9879" y="1792"/>
                  </a:cubicBezTo>
                  <a:cubicBezTo>
                    <a:pt x="9977" y="1747"/>
                    <a:pt x="10020" y="1631"/>
                    <a:pt x="9977" y="1532"/>
                  </a:cubicBezTo>
                  <a:cubicBezTo>
                    <a:pt x="9944" y="1459"/>
                    <a:pt x="9872" y="1416"/>
                    <a:pt x="9796" y="1416"/>
                  </a:cubicBezTo>
                  <a:close/>
                  <a:moveTo>
                    <a:pt x="24501" y="2091"/>
                  </a:moveTo>
                  <a:cubicBezTo>
                    <a:pt x="24432" y="2091"/>
                    <a:pt x="24366" y="2126"/>
                    <a:pt x="24331" y="2190"/>
                  </a:cubicBezTo>
                  <a:cubicBezTo>
                    <a:pt x="24278" y="2283"/>
                    <a:pt x="24310" y="2404"/>
                    <a:pt x="24404" y="2459"/>
                  </a:cubicBezTo>
                  <a:lnTo>
                    <a:pt x="24402" y="2459"/>
                  </a:lnTo>
                  <a:cubicBezTo>
                    <a:pt x="24433" y="2474"/>
                    <a:pt x="24467" y="2481"/>
                    <a:pt x="24501" y="2483"/>
                  </a:cubicBezTo>
                  <a:cubicBezTo>
                    <a:pt x="24569" y="2483"/>
                    <a:pt x="24635" y="2446"/>
                    <a:pt x="24672" y="2385"/>
                  </a:cubicBezTo>
                  <a:cubicBezTo>
                    <a:pt x="24725" y="2290"/>
                    <a:pt x="24693" y="2169"/>
                    <a:pt x="24598" y="2116"/>
                  </a:cubicBezTo>
                  <a:cubicBezTo>
                    <a:pt x="24567" y="2099"/>
                    <a:pt x="24534" y="2091"/>
                    <a:pt x="24501" y="2091"/>
                  </a:cubicBezTo>
                  <a:close/>
                  <a:moveTo>
                    <a:pt x="8437" y="2108"/>
                  </a:moveTo>
                  <a:cubicBezTo>
                    <a:pt x="8404" y="2108"/>
                    <a:pt x="8371" y="2116"/>
                    <a:pt x="8340" y="2134"/>
                  </a:cubicBezTo>
                  <a:cubicBezTo>
                    <a:pt x="8245" y="2188"/>
                    <a:pt x="8212" y="2307"/>
                    <a:pt x="8267" y="2401"/>
                  </a:cubicBezTo>
                  <a:cubicBezTo>
                    <a:pt x="8302" y="2464"/>
                    <a:pt x="8366" y="2499"/>
                    <a:pt x="8435" y="2499"/>
                  </a:cubicBezTo>
                  <a:cubicBezTo>
                    <a:pt x="8436" y="2499"/>
                    <a:pt x="8437" y="2499"/>
                    <a:pt x="8438" y="2499"/>
                  </a:cubicBezTo>
                  <a:cubicBezTo>
                    <a:pt x="8471" y="2499"/>
                    <a:pt x="8504" y="2491"/>
                    <a:pt x="8534" y="2475"/>
                  </a:cubicBezTo>
                  <a:cubicBezTo>
                    <a:pt x="8627" y="2421"/>
                    <a:pt x="8661" y="2302"/>
                    <a:pt x="8608" y="2206"/>
                  </a:cubicBezTo>
                  <a:cubicBezTo>
                    <a:pt x="8571" y="2143"/>
                    <a:pt x="8505" y="2108"/>
                    <a:pt x="8437" y="2108"/>
                  </a:cubicBezTo>
                  <a:close/>
                  <a:moveTo>
                    <a:pt x="25792" y="2905"/>
                  </a:moveTo>
                  <a:cubicBezTo>
                    <a:pt x="25730" y="2905"/>
                    <a:pt x="25669" y="2934"/>
                    <a:pt x="25631" y="2989"/>
                  </a:cubicBezTo>
                  <a:cubicBezTo>
                    <a:pt x="25568" y="3078"/>
                    <a:pt x="25590" y="3200"/>
                    <a:pt x="25678" y="3261"/>
                  </a:cubicBezTo>
                  <a:cubicBezTo>
                    <a:pt x="25714" y="3285"/>
                    <a:pt x="25753" y="3296"/>
                    <a:pt x="25789" y="3296"/>
                  </a:cubicBezTo>
                  <a:cubicBezTo>
                    <a:pt x="25852" y="3296"/>
                    <a:pt x="25914" y="3267"/>
                    <a:pt x="25953" y="3212"/>
                  </a:cubicBezTo>
                  <a:cubicBezTo>
                    <a:pt x="26014" y="3123"/>
                    <a:pt x="25991" y="3002"/>
                    <a:pt x="25903" y="2940"/>
                  </a:cubicBezTo>
                  <a:cubicBezTo>
                    <a:pt x="25869" y="2916"/>
                    <a:pt x="25830" y="2905"/>
                    <a:pt x="25792" y="2905"/>
                  </a:cubicBezTo>
                  <a:close/>
                  <a:moveTo>
                    <a:pt x="7147" y="2925"/>
                  </a:moveTo>
                  <a:cubicBezTo>
                    <a:pt x="7108" y="2925"/>
                    <a:pt x="7069" y="2936"/>
                    <a:pt x="7035" y="2961"/>
                  </a:cubicBezTo>
                  <a:cubicBezTo>
                    <a:pt x="6944" y="3023"/>
                    <a:pt x="6925" y="3144"/>
                    <a:pt x="6986" y="3232"/>
                  </a:cubicBezTo>
                  <a:cubicBezTo>
                    <a:pt x="7024" y="3288"/>
                    <a:pt x="7085" y="3316"/>
                    <a:pt x="7146" y="3316"/>
                  </a:cubicBezTo>
                  <a:cubicBezTo>
                    <a:pt x="7185" y="3316"/>
                    <a:pt x="7224" y="3305"/>
                    <a:pt x="7260" y="3282"/>
                  </a:cubicBezTo>
                  <a:lnTo>
                    <a:pt x="7258" y="3282"/>
                  </a:lnTo>
                  <a:cubicBezTo>
                    <a:pt x="7349" y="3220"/>
                    <a:pt x="7370" y="3097"/>
                    <a:pt x="7307" y="3009"/>
                  </a:cubicBezTo>
                  <a:cubicBezTo>
                    <a:pt x="7269" y="2954"/>
                    <a:pt x="7209" y="2925"/>
                    <a:pt x="7147" y="2925"/>
                  </a:cubicBezTo>
                  <a:close/>
                  <a:moveTo>
                    <a:pt x="27002" y="3835"/>
                  </a:moveTo>
                  <a:cubicBezTo>
                    <a:pt x="26946" y="3835"/>
                    <a:pt x="26891" y="3858"/>
                    <a:pt x="26851" y="3906"/>
                  </a:cubicBezTo>
                  <a:cubicBezTo>
                    <a:pt x="26780" y="3989"/>
                    <a:pt x="26792" y="4112"/>
                    <a:pt x="26875" y="4180"/>
                  </a:cubicBezTo>
                  <a:cubicBezTo>
                    <a:pt x="26913" y="4212"/>
                    <a:pt x="26958" y="4227"/>
                    <a:pt x="27000" y="4227"/>
                  </a:cubicBezTo>
                  <a:cubicBezTo>
                    <a:pt x="27057" y="4227"/>
                    <a:pt x="27112" y="4203"/>
                    <a:pt x="27151" y="4158"/>
                  </a:cubicBezTo>
                  <a:cubicBezTo>
                    <a:pt x="27220" y="4077"/>
                    <a:pt x="27209" y="3950"/>
                    <a:pt x="27127" y="3882"/>
                  </a:cubicBezTo>
                  <a:cubicBezTo>
                    <a:pt x="27091" y="3850"/>
                    <a:pt x="27046" y="3835"/>
                    <a:pt x="27002" y="3835"/>
                  </a:cubicBezTo>
                  <a:close/>
                  <a:moveTo>
                    <a:pt x="5941" y="3858"/>
                  </a:moveTo>
                  <a:cubicBezTo>
                    <a:pt x="5896" y="3858"/>
                    <a:pt x="5851" y="3874"/>
                    <a:pt x="5814" y="3906"/>
                  </a:cubicBezTo>
                  <a:lnTo>
                    <a:pt x="5811" y="3906"/>
                  </a:lnTo>
                  <a:cubicBezTo>
                    <a:pt x="5728" y="3975"/>
                    <a:pt x="5717" y="4098"/>
                    <a:pt x="5789" y="4181"/>
                  </a:cubicBezTo>
                  <a:cubicBezTo>
                    <a:pt x="5828" y="4225"/>
                    <a:pt x="5879" y="4250"/>
                    <a:pt x="5933" y="4250"/>
                  </a:cubicBezTo>
                  <a:cubicBezTo>
                    <a:pt x="5935" y="4250"/>
                    <a:pt x="5937" y="4250"/>
                    <a:pt x="5939" y="4250"/>
                  </a:cubicBezTo>
                  <a:cubicBezTo>
                    <a:pt x="5984" y="4250"/>
                    <a:pt x="6028" y="4234"/>
                    <a:pt x="6067" y="4203"/>
                  </a:cubicBezTo>
                  <a:cubicBezTo>
                    <a:pt x="6150" y="4134"/>
                    <a:pt x="6160" y="4010"/>
                    <a:pt x="6089" y="3927"/>
                  </a:cubicBezTo>
                  <a:cubicBezTo>
                    <a:pt x="6051" y="3882"/>
                    <a:pt x="5997" y="3858"/>
                    <a:pt x="5941" y="3858"/>
                  </a:cubicBezTo>
                  <a:close/>
                  <a:moveTo>
                    <a:pt x="28119" y="4876"/>
                  </a:moveTo>
                  <a:cubicBezTo>
                    <a:pt x="28070" y="4876"/>
                    <a:pt x="28021" y="4895"/>
                    <a:pt x="27983" y="4932"/>
                  </a:cubicBezTo>
                  <a:cubicBezTo>
                    <a:pt x="27905" y="5006"/>
                    <a:pt x="27903" y="5132"/>
                    <a:pt x="27980" y="5208"/>
                  </a:cubicBezTo>
                  <a:cubicBezTo>
                    <a:pt x="28018" y="5248"/>
                    <a:pt x="28069" y="5266"/>
                    <a:pt x="28119" y="5266"/>
                  </a:cubicBezTo>
                  <a:cubicBezTo>
                    <a:pt x="28169" y="5266"/>
                    <a:pt x="28217" y="5250"/>
                    <a:pt x="28257" y="5213"/>
                  </a:cubicBezTo>
                  <a:cubicBezTo>
                    <a:pt x="28334" y="5136"/>
                    <a:pt x="28334" y="5012"/>
                    <a:pt x="28259" y="4934"/>
                  </a:cubicBezTo>
                  <a:cubicBezTo>
                    <a:pt x="28221" y="4896"/>
                    <a:pt x="28170" y="4876"/>
                    <a:pt x="28119" y="4876"/>
                  </a:cubicBezTo>
                  <a:close/>
                  <a:moveTo>
                    <a:pt x="4821" y="4900"/>
                  </a:moveTo>
                  <a:cubicBezTo>
                    <a:pt x="4771" y="4900"/>
                    <a:pt x="4721" y="4920"/>
                    <a:pt x="4683" y="4958"/>
                  </a:cubicBezTo>
                  <a:cubicBezTo>
                    <a:pt x="4606" y="5037"/>
                    <a:pt x="4607" y="5161"/>
                    <a:pt x="4687" y="5237"/>
                  </a:cubicBezTo>
                  <a:cubicBezTo>
                    <a:pt x="4723" y="5274"/>
                    <a:pt x="4771" y="5291"/>
                    <a:pt x="4818" y="5291"/>
                  </a:cubicBezTo>
                  <a:cubicBezTo>
                    <a:pt x="4819" y="5291"/>
                    <a:pt x="4821" y="5291"/>
                    <a:pt x="4822" y="5291"/>
                  </a:cubicBezTo>
                  <a:cubicBezTo>
                    <a:pt x="4872" y="5291"/>
                    <a:pt x="4924" y="5272"/>
                    <a:pt x="4963" y="5233"/>
                  </a:cubicBezTo>
                  <a:cubicBezTo>
                    <a:pt x="5038" y="5156"/>
                    <a:pt x="5038" y="5031"/>
                    <a:pt x="4959" y="4957"/>
                  </a:cubicBezTo>
                  <a:cubicBezTo>
                    <a:pt x="4921" y="4919"/>
                    <a:pt x="4871" y="4900"/>
                    <a:pt x="4821" y="4900"/>
                  </a:cubicBezTo>
                  <a:close/>
                  <a:moveTo>
                    <a:pt x="29136" y="6015"/>
                  </a:moveTo>
                  <a:cubicBezTo>
                    <a:pt x="29093" y="6015"/>
                    <a:pt x="29049" y="6029"/>
                    <a:pt x="29013" y="6058"/>
                  </a:cubicBezTo>
                  <a:cubicBezTo>
                    <a:pt x="28929" y="6126"/>
                    <a:pt x="28915" y="6250"/>
                    <a:pt x="28983" y="6334"/>
                  </a:cubicBezTo>
                  <a:cubicBezTo>
                    <a:pt x="29022" y="6381"/>
                    <a:pt x="29079" y="6407"/>
                    <a:pt x="29138" y="6407"/>
                  </a:cubicBezTo>
                  <a:cubicBezTo>
                    <a:pt x="29180" y="6407"/>
                    <a:pt x="29223" y="6393"/>
                    <a:pt x="29261" y="6364"/>
                  </a:cubicBezTo>
                  <a:cubicBezTo>
                    <a:pt x="29345" y="6296"/>
                    <a:pt x="29356" y="6172"/>
                    <a:pt x="29288" y="6088"/>
                  </a:cubicBezTo>
                  <a:cubicBezTo>
                    <a:pt x="29250" y="6040"/>
                    <a:pt x="29193" y="6015"/>
                    <a:pt x="29136" y="6015"/>
                  </a:cubicBezTo>
                  <a:close/>
                  <a:moveTo>
                    <a:pt x="3809" y="6042"/>
                  </a:moveTo>
                  <a:cubicBezTo>
                    <a:pt x="3752" y="6042"/>
                    <a:pt x="3695" y="6067"/>
                    <a:pt x="3657" y="6115"/>
                  </a:cubicBezTo>
                  <a:cubicBezTo>
                    <a:pt x="3589" y="6199"/>
                    <a:pt x="3601" y="6322"/>
                    <a:pt x="3684" y="6391"/>
                  </a:cubicBezTo>
                  <a:cubicBezTo>
                    <a:pt x="3722" y="6420"/>
                    <a:pt x="3765" y="6433"/>
                    <a:pt x="3809" y="6433"/>
                  </a:cubicBezTo>
                  <a:cubicBezTo>
                    <a:pt x="3866" y="6433"/>
                    <a:pt x="3923" y="6408"/>
                    <a:pt x="3962" y="6361"/>
                  </a:cubicBezTo>
                  <a:cubicBezTo>
                    <a:pt x="4031" y="6277"/>
                    <a:pt x="4016" y="6153"/>
                    <a:pt x="3932" y="6085"/>
                  </a:cubicBezTo>
                  <a:cubicBezTo>
                    <a:pt x="3896" y="6056"/>
                    <a:pt x="3852" y="6042"/>
                    <a:pt x="3809" y="6042"/>
                  </a:cubicBezTo>
                  <a:close/>
                  <a:moveTo>
                    <a:pt x="30043" y="7243"/>
                  </a:moveTo>
                  <a:cubicBezTo>
                    <a:pt x="30005" y="7243"/>
                    <a:pt x="29966" y="7254"/>
                    <a:pt x="29932" y="7277"/>
                  </a:cubicBezTo>
                  <a:cubicBezTo>
                    <a:pt x="29842" y="7336"/>
                    <a:pt x="29818" y="7457"/>
                    <a:pt x="29879" y="7548"/>
                  </a:cubicBezTo>
                  <a:cubicBezTo>
                    <a:pt x="29917" y="7605"/>
                    <a:pt x="29978" y="7636"/>
                    <a:pt x="30042" y="7636"/>
                  </a:cubicBezTo>
                  <a:cubicBezTo>
                    <a:pt x="30078" y="7636"/>
                    <a:pt x="30116" y="7624"/>
                    <a:pt x="30150" y="7603"/>
                  </a:cubicBezTo>
                  <a:cubicBezTo>
                    <a:pt x="30239" y="7541"/>
                    <a:pt x="30265" y="7421"/>
                    <a:pt x="30205" y="7330"/>
                  </a:cubicBezTo>
                  <a:cubicBezTo>
                    <a:pt x="30167" y="7273"/>
                    <a:pt x="30105" y="7243"/>
                    <a:pt x="30043" y="7243"/>
                  </a:cubicBezTo>
                  <a:close/>
                  <a:moveTo>
                    <a:pt x="2906" y="7272"/>
                  </a:moveTo>
                  <a:cubicBezTo>
                    <a:pt x="2842" y="7272"/>
                    <a:pt x="2780" y="7302"/>
                    <a:pt x="2742" y="7360"/>
                  </a:cubicBezTo>
                  <a:lnTo>
                    <a:pt x="2742" y="7361"/>
                  </a:lnTo>
                  <a:cubicBezTo>
                    <a:pt x="2683" y="7452"/>
                    <a:pt x="2708" y="7573"/>
                    <a:pt x="2799" y="7632"/>
                  </a:cubicBezTo>
                  <a:cubicBezTo>
                    <a:pt x="2831" y="7654"/>
                    <a:pt x="2869" y="7666"/>
                    <a:pt x="2905" y="7666"/>
                  </a:cubicBezTo>
                  <a:cubicBezTo>
                    <a:pt x="2968" y="7666"/>
                    <a:pt x="3031" y="7635"/>
                    <a:pt x="3069" y="7578"/>
                  </a:cubicBezTo>
                  <a:cubicBezTo>
                    <a:pt x="3129" y="7488"/>
                    <a:pt x="3105" y="7366"/>
                    <a:pt x="3014" y="7305"/>
                  </a:cubicBezTo>
                  <a:cubicBezTo>
                    <a:pt x="2981" y="7283"/>
                    <a:pt x="2943" y="7272"/>
                    <a:pt x="2906" y="7272"/>
                  </a:cubicBezTo>
                  <a:close/>
                  <a:moveTo>
                    <a:pt x="30829" y="8551"/>
                  </a:moveTo>
                  <a:cubicBezTo>
                    <a:pt x="30797" y="8551"/>
                    <a:pt x="30764" y="8559"/>
                    <a:pt x="30734" y="8576"/>
                  </a:cubicBezTo>
                  <a:cubicBezTo>
                    <a:pt x="30641" y="8626"/>
                    <a:pt x="30605" y="8745"/>
                    <a:pt x="30656" y="8840"/>
                  </a:cubicBezTo>
                  <a:cubicBezTo>
                    <a:pt x="30690" y="8906"/>
                    <a:pt x="30758" y="8944"/>
                    <a:pt x="30828" y="8944"/>
                  </a:cubicBezTo>
                  <a:cubicBezTo>
                    <a:pt x="30859" y="8944"/>
                    <a:pt x="30891" y="8936"/>
                    <a:pt x="30921" y="8921"/>
                  </a:cubicBezTo>
                  <a:cubicBezTo>
                    <a:pt x="31016" y="8868"/>
                    <a:pt x="31051" y="8750"/>
                    <a:pt x="31001" y="8653"/>
                  </a:cubicBezTo>
                  <a:cubicBezTo>
                    <a:pt x="30965" y="8588"/>
                    <a:pt x="30898" y="8551"/>
                    <a:pt x="30829" y="8551"/>
                  </a:cubicBezTo>
                  <a:close/>
                  <a:moveTo>
                    <a:pt x="2121" y="8582"/>
                  </a:moveTo>
                  <a:cubicBezTo>
                    <a:pt x="2052" y="8582"/>
                    <a:pt x="1985" y="8620"/>
                    <a:pt x="1950" y="8684"/>
                  </a:cubicBezTo>
                  <a:cubicBezTo>
                    <a:pt x="1899" y="8781"/>
                    <a:pt x="1934" y="8901"/>
                    <a:pt x="2030" y="8952"/>
                  </a:cubicBezTo>
                  <a:cubicBezTo>
                    <a:pt x="2059" y="8968"/>
                    <a:pt x="2091" y="8975"/>
                    <a:pt x="2122" y="8975"/>
                  </a:cubicBezTo>
                  <a:cubicBezTo>
                    <a:pt x="2190" y="8975"/>
                    <a:pt x="2260" y="8938"/>
                    <a:pt x="2294" y="8871"/>
                  </a:cubicBezTo>
                  <a:cubicBezTo>
                    <a:pt x="2345" y="8776"/>
                    <a:pt x="2310" y="8657"/>
                    <a:pt x="2214" y="8607"/>
                  </a:cubicBezTo>
                  <a:cubicBezTo>
                    <a:pt x="2185" y="8590"/>
                    <a:pt x="2153" y="8582"/>
                    <a:pt x="2121" y="8582"/>
                  </a:cubicBezTo>
                  <a:close/>
                  <a:moveTo>
                    <a:pt x="31490" y="9927"/>
                  </a:moveTo>
                  <a:cubicBezTo>
                    <a:pt x="31464" y="9927"/>
                    <a:pt x="31438" y="9932"/>
                    <a:pt x="31413" y="9943"/>
                  </a:cubicBezTo>
                  <a:cubicBezTo>
                    <a:pt x="31313" y="9985"/>
                    <a:pt x="31266" y="10099"/>
                    <a:pt x="31310" y="10199"/>
                  </a:cubicBezTo>
                  <a:cubicBezTo>
                    <a:pt x="31341" y="10275"/>
                    <a:pt x="31413" y="10318"/>
                    <a:pt x="31489" y="10318"/>
                  </a:cubicBezTo>
                  <a:cubicBezTo>
                    <a:pt x="31515" y="10318"/>
                    <a:pt x="31540" y="10315"/>
                    <a:pt x="31566" y="10303"/>
                  </a:cubicBezTo>
                  <a:cubicBezTo>
                    <a:pt x="31665" y="10261"/>
                    <a:pt x="31712" y="10146"/>
                    <a:pt x="31670" y="10046"/>
                  </a:cubicBezTo>
                  <a:cubicBezTo>
                    <a:pt x="31638" y="9972"/>
                    <a:pt x="31566" y="9927"/>
                    <a:pt x="31490" y="9927"/>
                  </a:cubicBezTo>
                  <a:close/>
                  <a:moveTo>
                    <a:pt x="1464" y="9960"/>
                  </a:moveTo>
                  <a:cubicBezTo>
                    <a:pt x="1387" y="9960"/>
                    <a:pt x="1314" y="10006"/>
                    <a:pt x="1282" y="10082"/>
                  </a:cubicBezTo>
                  <a:cubicBezTo>
                    <a:pt x="1241" y="10180"/>
                    <a:pt x="1288" y="10295"/>
                    <a:pt x="1389" y="10337"/>
                  </a:cubicBezTo>
                  <a:cubicBezTo>
                    <a:pt x="1412" y="10347"/>
                    <a:pt x="1434" y="10352"/>
                    <a:pt x="1455" y="10352"/>
                  </a:cubicBezTo>
                  <a:cubicBezTo>
                    <a:pt x="1457" y="10352"/>
                    <a:pt x="1460" y="10351"/>
                    <a:pt x="1462" y="10351"/>
                  </a:cubicBezTo>
                  <a:cubicBezTo>
                    <a:pt x="1541" y="10351"/>
                    <a:pt x="1614" y="10306"/>
                    <a:pt x="1645" y="10231"/>
                  </a:cubicBezTo>
                  <a:cubicBezTo>
                    <a:pt x="1685" y="10131"/>
                    <a:pt x="1639" y="10017"/>
                    <a:pt x="1538" y="9975"/>
                  </a:cubicBezTo>
                  <a:cubicBezTo>
                    <a:pt x="1514" y="9965"/>
                    <a:pt x="1489" y="9960"/>
                    <a:pt x="1464" y="9960"/>
                  </a:cubicBezTo>
                  <a:close/>
                  <a:moveTo>
                    <a:pt x="32018" y="11359"/>
                  </a:moveTo>
                  <a:cubicBezTo>
                    <a:pt x="31998" y="11359"/>
                    <a:pt x="31977" y="11362"/>
                    <a:pt x="31957" y="11369"/>
                  </a:cubicBezTo>
                  <a:cubicBezTo>
                    <a:pt x="31853" y="11402"/>
                    <a:pt x="31797" y="11511"/>
                    <a:pt x="31830" y="11614"/>
                  </a:cubicBezTo>
                  <a:cubicBezTo>
                    <a:pt x="31856" y="11698"/>
                    <a:pt x="31934" y="11750"/>
                    <a:pt x="32017" y="11752"/>
                  </a:cubicBezTo>
                  <a:cubicBezTo>
                    <a:pt x="32037" y="11752"/>
                    <a:pt x="32057" y="11750"/>
                    <a:pt x="32075" y="11743"/>
                  </a:cubicBezTo>
                  <a:cubicBezTo>
                    <a:pt x="32179" y="11710"/>
                    <a:pt x="32236" y="11599"/>
                    <a:pt x="32203" y="11496"/>
                  </a:cubicBezTo>
                  <a:cubicBezTo>
                    <a:pt x="32178" y="11412"/>
                    <a:pt x="32101" y="11359"/>
                    <a:pt x="32018" y="11359"/>
                  </a:cubicBezTo>
                  <a:close/>
                  <a:moveTo>
                    <a:pt x="937" y="11394"/>
                  </a:moveTo>
                  <a:cubicBezTo>
                    <a:pt x="854" y="11394"/>
                    <a:pt x="778" y="11448"/>
                    <a:pt x="753" y="11531"/>
                  </a:cubicBezTo>
                  <a:cubicBezTo>
                    <a:pt x="719" y="11636"/>
                    <a:pt x="777" y="11744"/>
                    <a:pt x="880" y="11779"/>
                  </a:cubicBezTo>
                  <a:cubicBezTo>
                    <a:pt x="899" y="11784"/>
                    <a:pt x="920" y="11786"/>
                    <a:pt x="938" y="11786"/>
                  </a:cubicBezTo>
                  <a:cubicBezTo>
                    <a:pt x="1021" y="11786"/>
                    <a:pt x="1099" y="11733"/>
                    <a:pt x="1125" y="11649"/>
                  </a:cubicBezTo>
                  <a:cubicBezTo>
                    <a:pt x="1158" y="11546"/>
                    <a:pt x="1101" y="11435"/>
                    <a:pt x="997" y="11404"/>
                  </a:cubicBezTo>
                  <a:cubicBezTo>
                    <a:pt x="977" y="11398"/>
                    <a:pt x="957" y="11394"/>
                    <a:pt x="937" y="11394"/>
                  </a:cubicBezTo>
                  <a:close/>
                  <a:moveTo>
                    <a:pt x="32407" y="12834"/>
                  </a:moveTo>
                  <a:cubicBezTo>
                    <a:pt x="32393" y="12834"/>
                    <a:pt x="32380" y="12836"/>
                    <a:pt x="32366" y="12839"/>
                  </a:cubicBezTo>
                  <a:cubicBezTo>
                    <a:pt x="32261" y="12862"/>
                    <a:pt x="32193" y="12966"/>
                    <a:pt x="32215" y="13072"/>
                  </a:cubicBezTo>
                  <a:cubicBezTo>
                    <a:pt x="32235" y="13164"/>
                    <a:pt x="32316" y="13227"/>
                    <a:pt x="32404" y="13227"/>
                  </a:cubicBezTo>
                  <a:cubicBezTo>
                    <a:pt x="32405" y="13227"/>
                    <a:pt x="32405" y="13227"/>
                    <a:pt x="32406" y="13227"/>
                  </a:cubicBezTo>
                  <a:cubicBezTo>
                    <a:pt x="32421" y="13227"/>
                    <a:pt x="32433" y="13225"/>
                    <a:pt x="32448" y="13223"/>
                  </a:cubicBezTo>
                  <a:cubicBezTo>
                    <a:pt x="32554" y="13200"/>
                    <a:pt x="32622" y="13096"/>
                    <a:pt x="32599" y="12989"/>
                  </a:cubicBezTo>
                  <a:cubicBezTo>
                    <a:pt x="32579" y="12898"/>
                    <a:pt x="32498" y="12834"/>
                    <a:pt x="32407" y="12834"/>
                  </a:cubicBezTo>
                  <a:close/>
                  <a:moveTo>
                    <a:pt x="552" y="12871"/>
                  </a:moveTo>
                  <a:cubicBezTo>
                    <a:pt x="462" y="12871"/>
                    <a:pt x="381" y="12934"/>
                    <a:pt x="362" y="13029"/>
                  </a:cubicBezTo>
                  <a:lnTo>
                    <a:pt x="362" y="13026"/>
                  </a:lnTo>
                  <a:lnTo>
                    <a:pt x="362" y="13026"/>
                  </a:lnTo>
                  <a:cubicBezTo>
                    <a:pt x="337" y="13132"/>
                    <a:pt x="405" y="13237"/>
                    <a:pt x="512" y="13259"/>
                  </a:cubicBezTo>
                  <a:cubicBezTo>
                    <a:pt x="525" y="13263"/>
                    <a:pt x="539" y="13263"/>
                    <a:pt x="551" y="13264"/>
                  </a:cubicBezTo>
                  <a:cubicBezTo>
                    <a:pt x="643" y="13264"/>
                    <a:pt x="723" y="13201"/>
                    <a:pt x="742" y="13109"/>
                  </a:cubicBezTo>
                  <a:cubicBezTo>
                    <a:pt x="767" y="13003"/>
                    <a:pt x="699" y="12899"/>
                    <a:pt x="592" y="12875"/>
                  </a:cubicBezTo>
                  <a:cubicBezTo>
                    <a:pt x="579" y="12872"/>
                    <a:pt x="565" y="12871"/>
                    <a:pt x="552" y="12871"/>
                  </a:cubicBezTo>
                  <a:close/>
                  <a:moveTo>
                    <a:pt x="32657" y="14341"/>
                  </a:moveTo>
                  <a:cubicBezTo>
                    <a:pt x="32650" y="14341"/>
                    <a:pt x="32643" y="14341"/>
                    <a:pt x="32635" y="14342"/>
                  </a:cubicBezTo>
                  <a:cubicBezTo>
                    <a:pt x="32529" y="14356"/>
                    <a:pt x="32452" y="14452"/>
                    <a:pt x="32463" y="14560"/>
                  </a:cubicBezTo>
                  <a:lnTo>
                    <a:pt x="32464" y="14560"/>
                  </a:lnTo>
                  <a:cubicBezTo>
                    <a:pt x="32474" y="14659"/>
                    <a:pt x="32561" y="14732"/>
                    <a:pt x="32656" y="14732"/>
                  </a:cubicBezTo>
                  <a:lnTo>
                    <a:pt x="32682" y="14732"/>
                  </a:lnTo>
                  <a:cubicBezTo>
                    <a:pt x="32789" y="14720"/>
                    <a:pt x="32865" y="14621"/>
                    <a:pt x="32853" y="14513"/>
                  </a:cubicBezTo>
                  <a:lnTo>
                    <a:pt x="32853" y="14513"/>
                  </a:lnTo>
                  <a:lnTo>
                    <a:pt x="32853" y="14514"/>
                  </a:lnTo>
                  <a:cubicBezTo>
                    <a:pt x="32843" y="14414"/>
                    <a:pt x="32756" y="14341"/>
                    <a:pt x="32657" y="14341"/>
                  </a:cubicBezTo>
                  <a:close/>
                  <a:moveTo>
                    <a:pt x="303" y="14378"/>
                  </a:moveTo>
                  <a:cubicBezTo>
                    <a:pt x="205" y="14378"/>
                    <a:pt x="122" y="14453"/>
                    <a:pt x="110" y="14552"/>
                  </a:cubicBezTo>
                  <a:cubicBezTo>
                    <a:pt x="98" y="14657"/>
                    <a:pt x="175" y="14756"/>
                    <a:pt x="282" y="14767"/>
                  </a:cubicBezTo>
                  <a:cubicBezTo>
                    <a:pt x="290" y="14768"/>
                    <a:pt x="297" y="14768"/>
                    <a:pt x="306" y="14769"/>
                  </a:cubicBezTo>
                  <a:cubicBezTo>
                    <a:pt x="404" y="14769"/>
                    <a:pt x="488" y="14698"/>
                    <a:pt x="500" y="14597"/>
                  </a:cubicBezTo>
                  <a:cubicBezTo>
                    <a:pt x="512" y="14490"/>
                    <a:pt x="435" y="14392"/>
                    <a:pt x="327" y="14379"/>
                  </a:cubicBezTo>
                  <a:cubicBezTo>
                    <a:pt x="319" y="14378"/>
                    <a:pt x="311" y="14378"/>
                    <a:pt x="303" y="14378"/>
                  </a:cubicBezTo>
                  <a:close/>
                  <a:moveTo>
                    <a:pt x="32769" y="15865"/>
                  </a:moveTo>
                  <a:cubicBezTo>
                    <a:pt x="32767" y="15865"/>
                    <a:pt x="32764" y="15865"/>
                    <a:pt x="32762" y="15865"/>
                  </a:cubicBezTo>
                  <a:cubicBezTo>
                    <a:pt x="32654" y="15866"/>
                    <a:pt x="32570" y="15956"/>
                    <a:pt x="32571" y="16064"/>
                  </a:cubicBezTo>
                  <a:cubicBezTo>
                    <a:pt x="32572" y="16169"/>
                    <a:pt x="32660" y="16256"/>
                    <a:pt x="32767" y="16257"/>
                  </a:cubicBezTo>
                  <a:lnTo>
                    <a:pt x="32773" y="16257"/>
                  </a:lnTo>
                  <a:cubicBezTo>
                    <a:pt x="32881" y="16254"/>
                    <a:pt x="32965" y="16162"/>
                    <a:pt x="32964" y="16055"/>
                  </a:cubicBezTo>
                  <a:cubicBezTo>
                    <a:pt x="32961" y="15950"/>
                    <a:pt x="32876" y="15865"/>
                    <a:pt x="32769" y="15865"/>
                  </a:cubicBezTo>
                  <a:close/>
                  <a:moveTo>
                    <a:pt x="195" y="15901"/>
                  </a:moveTo>
                  <a:cubicBezTo>
                    <a:pt x="91" y="15901"/>
                    <a:pt x="7" y="15986"/>
                    <a:pt x="4" y="16091"/>
                  </a:cubicBezTo>
                  <a:cubicBezTo>
                    <a:pt x="1" y="16199"/>
                    <a:pt x="88" y="16290"/>
                    <a:pt x="196" y="16293"/>
                  </a:cubicBezTo>
                  <a:cubicBezTo>
                    <a:pt x="198" y="16293"/>
                    <a:pt x="198" y="16293"/>
                    <a:pt x="199" y="16292"/>
                  </a:cubicBezTo>
                  <a:cubicBezTo>
                    <a:pt x="305" y="16292"/>
                    <a:pt x="394" y="16207"/>
                    <a:pt x="395" y="16100"/>
                  </a:cubicBezTo>
                  <a:cubicBezTo>
                    <a:pt x="398" y="15991"/>
                    <a:pt x="313" y="15902"/>
                    <a:pt x="203" y="15901"/>
                  </a:cubicBezTo>
                  <a:cubicBezTo>
                    <a:pt x="200" y="15901"/>
                    <a:pt x="198" y="15901"/>
                    <a:pt x="195" y="15901"/>
                  </a:cubicBezTo>
                  <a:close/>
                  <a:moveTo>
                    <a:pt x="32732" y="17389"/>
                  </a:moveTo>
                  <a:cubicBezTo>
                    <a:pt x="32630" y="17389"/>
                    <a:pt x="32545" y="17469"/>
                    <a:pt x="32539" y="17572"/>
                  </a:cubicBezTo>
                  <a:cubicBezTo>
                    <a:pt x="32531" y="17680"/>
                    <a:pt x="32612" y="17773"/>
                    <a:pt x="32721" y="17780"/>
                  </a:cubicBezTo>
                  <a:cubicBezTo>
                    <a:pt x="32726" y="17782"/>
                    <a:pt x="32729" y="17782"/>
                    <a:pt x="32734" y="17782"/>
                  </a:cubicBezTo>
                  <a:cubicBezTo>
                    <a:pt x="32837" y="17782"/>
                    <a:pt x="32923" y="17702"/>
                    <a:pt x="32929" y="17599"/>
                  </a:cubicBezTo>
                  <a:cubicBezTo>
                    <a:pt x="32936" y="17489"/>
                    <a:pt x="32853" y="17397"/>
                    <a:pt x="32746" y="17390"/>
                  </a:cubicBezTo>
                  <a:cubicBezTo>
                    <a:pt x="32741" y="17389"/>
                    <a:pt x="32736" y="17389"/>
                    <a:pt x="32732" y="17389"/>
                  </a:cubicBezTo>
                  <a:close/>
                  <a:moveTo>
                    <a:pt x="239" y="17426"/>
                  </a:moveTo>
                  <a:cubicBezTo>
                    <a:pt x="234" y="17426"/>
                    <a:pt x="229" y="17426"/>
                    <a:pt x="224" y="17427"/>
                  </a:cubicBezTo>
                  <a:cubicBezTo>
                    <a:pt x="114" y="17434"/>
                    <a:pt x="33" y="17530"/>
                    <a:pt x="41" y="17636"/>
                  </a:cubicBezTo>
                  <a:cubicBezTo>
                    <a:pt x="46" y="17738"/>
                    <a:pt x="133" y="17818"/>
                    <a:pt x="237" y="17820"/>
                  </a:cubicBezTo>
                  <a:lnTo>
                    <a:pt x="251" y="17820"/>
                  </a:lnTo>
                  <a:cubicBezTo>
                    <a:pt x="358" y="17812"/>
                    <a:pt x="439" y="17717"/>
                    <a:pt x="431" y="17609"/>
                  </a:cubicBezTo>
                  <a:cubicBezTo>
                    <a:pt x="424" y="17506"/>
                    <a:pt x="340" y="17426"/>
                    <a:pt x="239" y="17426"/>
                  </a:cubicBezTo>
                  <a:close/>
                  <a:moveTo>
                    <a:pt x="32561" y="18905"/>
                  </a:moveTo>
                  <a:cubicBezTo>
                    <a:pt x="32466" y="18905"/>
                    <a:pt x="32383" y="18973"/>
                    <a:pt x="32366" y="19071"/>
                  </a:cubicBezTo>
                  <a:cubicBezTo>
                    <a:pt x="32349" y="19177"/>
                    <a:pt x="32422" y="19278"/>
                    <a:pt x="32530" y="19296"/>
                  </a:cubicBezTo>
                  <a:cubicBezTo>
                    <a:pt x="32539" y="19296"/>
                    <a:pt x="32549" y="19298"/>
                    <a:pt x="32561" y="19298"/>
                  </a:cubicBezTo>
                  <a:cubicBezTo>
                    <a:pt x="32654" y="19298"/>
                    <a:pt x="32737" y="19229"/>
                    <a:pt x="32753" y="19133"/>
                  </a:cubicBezTo>
                  <a:cubicBezTo>
                    <a:pt x="32770" y="19025"/>
                    <a:pt x="32698" y="18926"/>
                    <a:pt x="32592" y="18907"/>
                  </a:cubicBezTo>
                  <a:cubicBezTo>
                    <a:pt x="32581" y="18906"/>
                    <a:pt x="32571" y="18905"/>
                    <a:pt x="32561" y="18905"/>
                  </a:cubicBezTo>
                  <a:close/>
                  <a:moveTo>
                    <a:pt x="417" y="18943"/>
                  </a:moveTo>
                  <a:cubicBezTo>
                    <a:pt x="406" y="18943"/>
                    <a:pt x="395" y="18944"/>
                    <a:pt x="383" y="18945"/>
                  </a:cubicBezTo>
                  <a:cubicBezTo>
                    <a:pt x="274" y="18963"/>
                    <a:pt x="202" y="19065"/>
                    <a:pt x="219" y="19171"/>
                  </a:cubicBezTo>
                  <a:cubicBezTo>
                    <a:pt x="235" y="19267"/>
                    <a:pt x="320" y="19336"/>
                    <a:pt x="414" y="19336"/>
                  </a:cubicBezTo>
                  <a:cubicBezTo>
                    <a:pt x="423" y="19336"/>
                    <a:pt x="435" y="19332"/>
                    <a:pt x="446" y="19331"/>
                  </a:cubicBezTo>
                  <a:cubicBezTo>
                    <a:pt x="555" y="19314"/>
                    <a:pt x="627" y="19213"/>
                    <a:pt x="608" y="19106"/>
                  </a:cubicBezTo>
                  <a:cubicBezTo>
                    <a:pt x="593" y="19011"/>
                    <a:pt x="510" y="18943"/>
                    <a:pt x="417" y="18943"/>
                  </a:cubicBezTo>
                  <a:close/>
                  <a:moveTo>
                    <a:pt x="32243" y="20399"/>
                  </a:moveTo>
                  <a:cubicBezTo>
                    <a:pt x="32157" y="20399"/>
                    <a:pt x="32078" y="20458"/>
                    <a:pt x="32054" y="20545"/>
                  </a:cubicBezTo>
                  <a:cubicBezTo>
                    <a:pt x="32028" y="20652"/>
                    <a:pt x="32090" y="20758"/>
                    <a:pt x="32197" y="20785"/>
                  </a:cubicBezTo>
                  <a:cubicBezTo>
                    <a:pt x="32212" y="20788"/>
                    <a:pt x="32229" y="20790"/>
                    <a:pt x="32244" y="20792"/>
                  </a:cubicBezTo>
                  <a:cubicBezTo>
                    <a:pt x="32329" y="20792"/>
                    <a:pt x="32410" y="20734"/>
                    <a:pt x="32432" y="20647"/>
                  </a:cubicBezTo>
                  <a:cubicBezTo>
                    <a:pt x="32461" y="20540"/>
                    <a:pt x="32397" y="20434"/>
                    <a:pt x="32293" y="20406"/>
                  </a:cubicBezTo>
                  <a:cubicBezTo>
                    <a:pt x="32276" y="20402"/>
                    <a:pt x="32260" y="20399"/>
                    <a:pt x="32243" y="20399"/>
                  </a:cubicBezTo>
                  <a:close/>
                  <a:moveTo>
                    <a:pt x="731" y="20435"/>
                  </a:moveTo>
                  <a:cubicBezTo>
                    <a:pt x="715" y="20435"/>
                    <a:pt x="698" y="20437"/>
                    <a:pt x="681" y="20441"/>
                  </a:cubicBezTo>
                  <a:cubicBezTo>
                    <a:pt x="577" y="20468"/>
                    <a:pt x="515" y="20576"/>
                    <a:pt x="543" y="20680"/>
                  </a:cubicBezTo>
                  <a:cubicBezTo>
                    <a:pt x="566" y="20768"/>
                    <a:pt x="645" y="20828"/>
                    <a:pt x="732" y="20828"/>
                  </a:cubicBezTo>
                  <a:cubicBezTo>
                    <a:pt x="747" y="20828"/>
                    <a:pt x="766" y="20825"/>
                    <a:pt x="782" y="20821"/>
                  </a:cubicBezTo>
                  <a:cubicBezTo>
                    <a:pt x="888" y="20792"/>
                    <a:pt x="950" y="20686"/>
                    <a:pt x="923" y="20580"/>
                  </a:cubicBezTo>
                  <a:cubicBezTo>
                    <a:pt x="897" y="20493"/>
                    <a:pt x="819" y="20435"/>
                    <a:pt x="731" y="20435"/>
                  </a:cubicBezTo>
                  <a:close/>
                  <a:moveTo>
                    <a:pt x="31790" y="21856"/>
                  </a:moveTo>
                  <a:cubicBezTo>
                    <a:pt x="31711" y="21856"/>
                    <a:pt x="31636" y="21905"/>
                    <a:pt x="31606" y="21986"/>
                  </a:cubicBezTo>
                  <a:cubicBezTo>
                    <a:pt x="31569" y="22086"/>
                    <a:pt x="31622" y="22199"/>
                    <a:pt x="31722" y="22236"/>
                  </a:cubicBezTo>
                  <a:cubicBezTo>
                    <a:pt x="31745" y="22244"/>
                    <a:pt x="31766" y="22247"/>
                    <a:pt x="31792" y="22247"/>
                  </a:cubicBezTo>
                  <a:cubicBezTo>
                    <a:pt x="31870" y="22247"/>
                    <a:pt x="31946" y="22200"/>
                    <a:pt x="31976" y="22121"/>
                  </a:cubicBezTo>
                  <a:cubicBezTo>
                    <a:pt x="32013" y="22019"/>
                    <a:pt x="31960" y="21905"/>
                    <a:pt x="31857" y="21868"/>
                  </a:cubicBezTo>
                  <a:cubicBezTo>
                    <a:pt x="31835" y="21859"/>
                    <a:pt x="31813" y="21856"/>
                    <a:pt x="31790" y="21856"/>
                  </a:cubicBezTo>
                  <a:close/>
                  <a:moveTo>
                    <a:pt x="1191" y="21891"/>
                  </a:moveTo>
                  <a:cubicBezTo>
                    <a:pt x="1169" y="21891"/>
                    <a:pt x="1146" y="21895"/>
                    <a:pt x="1124" y="21903"/>
                  </a:cubicBezTo>
                  <a:cubicBezTo>
                    <a:pt x="1021" y="21940"/>
                    <a:pt x="970" y="22053"/>
                    <a:pt x="1008" y="22156"/>
                  </a:cubicBezTo>
                  <a:cubicBezTo>
                    <a:pt x="1036" y="22234"/>
                    <a:pt x="1112" y="22283"/>
                    <a:pt x="1191" y="22284"/>
                  </a:cubicBezTo>
                  <a:cubicBezTo>
                    <a:pt x="1214" y="22284"/>
                    <a:pt x="1238" y="22280"/>
                    <a:pt x="1260" y="22272"/>
                  </a:cubicBezTo>
                  <a:cubicBezTo>
                    <a:pt x="1361" y="22235"/>
                    <a:pt x="1412" y="22121"/>
                    <a:pt x="1375" y="22021"/>
                  </a:cubicBezTo>
                  <a:cubicBezTo>
                    <a:pt x="1346" y="21941"/>
                    <a:pt x="1271" y="21891"/>
                    <a:pt x="1191" y="21891"/>
                  </a:cubicBezTo>
                  <a:close/>
                  <a:moveTo>
                    <a:pt x="31198" y="23263"/>
                  </a:moveTo>
                  <a:cubicBezTo>
                    <a:pt x="31124" y="23263"/>
                    <a:pt x="31054" y="23304"/>
                    <a:pt x="31020" y="23375"/>
                  </a:cubicBezTo>
                  <a:cubicBezTo>
                    <a:pt x="30976" y="23473"/>
                    <a:pt x="31016" y="23591"/>
                    <a:pt x="31115" y="23637"/>
                  </a:cubicBezTo>
                  <a:cubicBezTo>
                    <a:pt x="31140" y="23649"/>
                    <a:pt x="31167" y="23655"/>
                    <a:pt x="31191" y="23655"/>
                  </a:cubicBezTo>
                  <a:cubicBezTo>
                    <a:pt x="31193" y="23655"/>
                    <a:pt x="31195" y="23655"/>
                    <a:pt x="31197" y="23655"/>
                  </a:cubicBezTo>
                  <a:cubicBezTo>
                    <a:pt x="31271" y="23655"/>
                    <a:pt x="31342" y="23614"/>
                    <a:pt x="31375" y="23543"/>
                  </a:cubicBezTo>
                  <a:cubicBezTo>
                    <a:pt x="31422" y="23444"/>
                    <a:pt x="31379" y="23329"/>
                    <a:pt x="31284" y="23282"/>
                  </a:cubicBezTo>
                  <a:cubicBezTo>
                    <a:pt x="31256" y="23269"/>
                    <a:pt x="31227" y="23263"/>
                    <a:pt x="31198" y="23263"/>
                  </a:cubicBezTo>
                  <a:close/>
                  <a:moveTo>
                    <a:pt x="1785" y="23296"/>
                  </a:moveTo>
                  <a:cubicBezTo>
                    <a:pt x="1756" y="23296"/>
                    <a:pt x="1727" y="23303"/>
                    <a:pt x="1700" y="23316"/>
                  </a:cubicBezTo>
                  <a:cubicBezTo>
                    <a:pt x="1601" y="23362"/>
                    <a:pt x="1561" y="23479"/>
                    <a:pt x="1607" y="23577"/>
                  </a:cubicBezTo>
                  <a:cubicBezTo>
                    <a:pt x="1640" y="23647"/>
                    <a:pt x="1710" y="23688"/>
                    <a:pt x="1781" y="23688"/>
                  </a:cubicBezTo>
                  <a:cubicBezTo>
                    <a:pt x="1782" y="23688"/>
                    <a:pt x="1783" y="23688"/>
                    <a:pt x="1784" y="23688"/>
                  </a:cubicBezTo>
                  <a:cubicBezTo>
                    <a:pt x="1814" y="23688"/>
                    <a:pt x="1841" y="23682"/>
                    <a:pt x="1868" y="23668"/>
                  </a:cubicBezTo>
                  <a:cubicBezTo>
                    <a:pt x="1966" y="23622"/>
                    <a:pt x="2007" y="23507"/>
                    <a:pt x="1960" y="23408"/>
                  </a:cubicBezTo>
                  <a:cubicBezTo>
                    <a:pt x="1927" y="23337"/>
                    <a:pt x="1858" y="23296"/>
                    <a:pt x="1785" y="23296"/>
                  </a:cubicBezTo>
                  <a:close/>
                  <a:moveTo>
                    <a:pt x="30480" y="24610"/>
                  </a:moveTo>
                  <a:cubicBezTo>
                    <a:pt x="30413" y="24610"/>
                    <a:pt x="30348" y="24644"/>
                    <a:pt x="30312" y="24705"/>
                  </a:cubicBezTo>
                  <a:cubicBezTo>
                    <a:pt x="30255" y="24799"/>
                    <a:pt x="30286" y="24918"/>
                    <a:pt x="30378" y="24975"/>
                  </a:cubicBezTo>
                  <a:cubicBezTo>
                    <a:pt x="30406" y="24992"/>
                    <a:pt x="30438" y="25002"/>
                    <a:pt x="30470" y="25002"/>
                  </a:cubicBezTo>
                  <a:cubicBezTo>
                    <a:pt x="30473" y="25002"/>
                    <a:pt x="30477" y="25002"/>
                    <a:pt x="30480" y="25001"/>
                  </a:cubicBezTo>
                  <a:cubicBezTo>
                    <a:pt x="30545" y="25001"/>
                    <a:pt x="30613" y="24967"/>
                    <a:pt x="30648" y="24906"/>
                  </a:cubicBezTo>
                  <a:cubicBezTo>
                    <a:pt x="30703" y="24814"/>
                    <a:pt x="30673" y="24692"/>
                    <a:pt x="30580" y="24637"/>
                  </a:cubicBezTo>
                  <a:cubicBezTo>
                    <a:pt x="30549" y="24619"/>
                    <a:pt x="30514" y="24610"/>
                    <a:pt x="30480" y="24610"/>
                  </a:cubicBezTo>
                  <a:close/>
                  <a:moveTo>
                    <a:pt x="2508" y="24641"/>
                  </a:moveTo>
                  <a:cubicBezTo>
                    <a:pt x="2473" y="24641"/>
                    <a:pt x="2438" y="24650"/>
                    <a:pt x="2406" y="24669"/>
                  </a:cubicBezTo>
                  <a:cubicBezTo>
                    <a:pt x="2314" y="24724"/>
                    <a:pt x="2283" y="24846"/>
                    <a:pt x="2340" y="24938"/>
                  </a:cubicBezTo>
                  <a:cubicBezTo>
                    <a:pt x="2376" y="24999"/>
                    <a:pt x="2441" y="25035"/>
                    <a:pt x="2509" y="25035"/>
                  </a:cubicBezTo>
                  <a:cubicBezTo>
                    <a:pt x="2541" y="25035"/>
                    <a:pt x="2577" y="25024"/>
                    <a:pt x="2608" y="25004"/>
                  </a:cubicBezTo>
                  <a:cubicBezTo>
                    <a:pt x="2703" y="24949"/>
                    <a:pt x="2732" y="24828"/>
                    <a:pt x="2677" y="24736"/>
                  </a:cubicBezTo>
                  <a:cubicBezTo>
                    <a:pt x="2639" y="24675"/>
                    <a:pt x="2575" y="24641"/>
                    <a:pt x="2508" y="24641"/>
                  </a:cubicBezTo>
                  <a:close/>
                  <a:moveTo>
                    <a:pt x="29636" y="25882"/>
                  </a:moveTo>
                  <a:cubicBezTo>
                    <a:pt x="29574" y="25882"/>
                    <a:pt x="29514" y="25910"/>
                    <a:pt x="29477" y="25961"/>
                  </a:cubicBezTo>
                  <a:cubicBezTo>
                    <a:pt x="29412" y="26049"/>
                    <a:pt x="29432" y="26173"/>
                    <a:pt x="29518" y="26236"/>
                  </a:cubicBezTo>
                  <a:cubicBezTo>
                    <a:pt x="29552" y="26261"/>
                    <a:pt x="29592" y="26275"/>
                    <a:pt x="29631" y="26275"/>
                  </a:cubicBezTo>
                  <a:cubicBezTo>
                    <a:pt x="29633" y="26275"/>
                    <a:pt x="29634" y="26275"/>
                    <a:pt x="29635" y="26275"/>
                  </a:cubicBezTo>
                  <a:cubicBezTo>
                    <a:pt x="29695" y="26275"/>
                    <a:pt x="29755" y="26248"/>
                    <a:pt x="29793" y="26194"/>
                  </a:cubicBezTo>
                  <a:cubicBezTo>
                    <a:pt x="29858" y="26106"/>
                    <a:pt x="29839" y="25982"/>
                    <a:pt x="29752" y="25919"/>
                  </a:cubicBezTo>
                  <a:cubicBezTo>
                    <a:pt x="29717" y="25894"/>
                    <a:pt x="29676" y="25882"/>
                    <a:pt x="29636" y="25882"/>
                  </a:cubicBezTo>
                  <a:close/>
                  <a:moveTo>
                    <a:pt x="3354" y="25911"/>
                  </a:moveTo>
                  <a:cubicBezTo>
                    <a:pt x="3313" y="25911"/>
                    <a:pt x="3273" y="25924"/>
                    <a:pt x="3238" y="25949"/>
                  </a:cubicBezTo>
                  <a:cubicBezTo>
                    <a:pt x="3150" y="26015"/>
                    <a:pt x="3132" y="26136"/>
                    <a:pt x="3197" y="26224"/>
                  </a:cubicBezTo>
                  <a:cubicBezTo>
                    <a:pt x="3233" y="26276"/>
                    <a:pt x="3293" y="26305"/>
                    <a:pt x="3355" y="26305"/>
                  </a:cubicBezTo>
                  <a:cubicBezTo>
                    <a:pt x="3397" y="26305"/>
                    <a:pt x="3437" y="26292"/>
                    <a:pt x="3470" y="26266"/>
                  </a:cubicBezTo>
                  <a:cubicBezTo>
                    <a:pt x="3559" y="26201"/>
                    <a:pt x="3575" y="26079"/>
                    <a:pt x="3513" y="25991"/>
                  </a:cubicBezTo>
                  <a:cubicBezTo>
                    <a:pt x="3474" y="25939"/>
                    <a:pt x="3414" y="25911"/>
                    <a:pt x="3354" y="25911"/>
                  </a:cubicBezTo>
                  <a:close/>
                  <a:moveTo>
                    <a:pt x="28677" y="27070"/>
                  </a:moveTo>
                  <a:cubicBezTo>
                    <a:pt x="28623" y="27070"/>
                    <a:pt x="28570" y="27093"/>
                    <a:pt x="28531" y="27136"/>
                  </a:cubicBezTo>
                  <a:cubicBezTo>
                    <a:pt x="28458" y="27219"/>
                    <a:pt x="28465" y="27343"/>
                    <a:pt x="28546" y="27415"/>
                  </a:cubicBezTo>
                  <a:cubicBezTo>
                    <a:pt x="28584" y="27446"/>
                    <a:pt x="28628" y="27463"/>
                    <a:pt x="28674" y="27463"/>
                  </a:cubicBezTo>
                  <a:cubicBezTo>
                    <a:pt x="28675" y="27463"/>
                    <a:pt x="28677" y="27463"/>
                    <a:pt x="28678" y="27463"/>
                  </a:cubicBezTo>
                  <a:cubicBezTo>
                    <a:pt x="28730" y="27463"/>
                    <a:pt x="28786" y="27439"/>
                    <a:pt x="28824" y="27396"/>
                  </a:cubicBezTo>
                  <a:cubicBezTo>
                    <a:pt x="28895" y="27317"/>
                    <a:pt x="28890" y="27193"/>
                    <a:pt x="28807" y="27121"/>
                  </a:cubicBezTo>
                  <a:cubicBezTo>
                    <a:pt x="28770" y="27087"/>
                    <a:pt x="28723" y="27070"/>
                    <a:pt x="28677" y="27070"/>
                  </a:cubicBezTo>
                  <a:close/>
                  <a:moveTo>
                    <a:pt x="4314" y="27099"/>
                  </a:moveTo>
                  <a:cubicBezTo>
                    <a:pt x="4267" y="27099"/>
                    <a:pt x="4220" y="27115"/>
                    <a:pt x="4182" y="27149"/>
                  </a:cubicBezTo>
                  <a:cubicBezTo>
                    <a:pt x="4102" y="27219"/>
                    <a:pt x="4097" y="27345"/>
                    <a:pt x="4166" y="27426"/>
                  </a:cubicBezTo>
                  <a:cubicBezTo>
                    <a:pt x="4207" y="27468"/>
                    <a:pt x="4260" y="27490"/>
                    <a:pt x="4314" y="27490"/>
                  </a:cubicBezTo>
                  <a:cubicBezTo>
                    <a:pt x="4360" y="27490"/>
                    <a:pt x="4405" y="27474"/>
                    <a:pt x="4443" y="27441"/>
                  </a:cubicBezTo>
                  <a:cubicBezTo>
                    <a:pt x="4526" y="27368"/>
                    <a:pt x="4533" y="27245"/>
                    <a:pt x="4461" y="27164"/>
                  </a:cubicBezTo>
                  <a:cubicBezTo>
                    <a:pt x="4422" y="27121"/>
                    <a:pt x="4368" y="27099"/>
                    <a:pt x="4314" y="27099"/>
                  </a:cubicBezTo>
                  <a:close/>
                  <a:moveTo>
                    <a:pt x="27612" y="28165"/>
                  </a:moveTo>
                  <a:cubicBezTo>
                    <a:pt x="27564" y="28165"/>
                    <a:pt x="27516" y="28182"/>
                    <a:pt x="27479" y="28217"/>
                  </a:cubicBezTo>
                  <a:cubicBezTo>
                    <a:pt x="27397" y="28293"/>
                    <a:pt x="27395" y="28416"/>
                    <a:pt x="27469" y="28496"/>
                  </a:cubicBezTo>
                  <a:cubicBezTo>
                    <a:pt x="27509" y="28537"/>
                    <a:pt x="27560" y="28557"/>
                    <a:pt x="27612" y="28557"/>
                  </a:cubicBezTo>
                  <a:cubicBezTo>
                    <a:pt x="27660" y="28557"/>
                    <a:pt x="27707" y="28539"/>
                    <a:pt x="27744" y="28504"/>
                  </a:cubicBezTo>
                  <a:lnTo>
                    <a:pt x="27744" y="28506"/>
                  </a:lnTo>
                  <a:cubicBezTo>
                    <a:pt x="27825" y="28432"/>
                    <a:pt x="27830" y="28308"/>
                    <a:pt x="27755" y="28227"/>
                  </a:cubicBezTo>
                  <a:cubicBezTo>
                    <a:pt x="27716" y="28186"/>
                    <a:pt x="27664" y="28165"/>
                    <a:pt x="27612" y="28165"/>
                  </a:cubicBezTo>
                  <a:close/>
                  <a:moveTo>
                    <a:pt x="5382" y="28191"/>
                  </a:moveTo>
                  <a:cubicBezTo>
                    <a:pt x="5330" y="28191"/>
                    <a:pt x="5277" y="28212"/>
                    <a:pt x="5238" y="28253"/>
                  </a:cubicBezTo>
                  <a:cubicBezTo>
                    <a:pt x="5164" y="28331"/>
                    <a:pt x="5170" y="28458"/>
                    <a:pt x="5248" y="28530"/>
                  </a:cubicBezTo>
                  <a:cubicBezTo>
                    <a:pt x="5285" y="28564"/>
                    <a:pt x="5331" y="28582"/>
                    <a:pt x="5378" y="28582"/>
                  </a:cubicBezTo>
                  <a:cubicBezTo>
                    <a:pt x="5380" y="28582"/>
                    <a:pt x="5381" y="28582"/>
                    <a:pt x="5382" y="28582"/>
                  </a:cubicBezTo>
                  <a:cubicBezTo>
                    <a:pt x="5434" y="28582"/>
                    <a:pt x="5487" y="28561"/>
                    <a:pt x="5524" y="28520"/>
                  </a:cubicBezTo>
                  <a:cubicBezTo>
                    <a:pt x="5598" y="28442"/>
                    <a:pt x="5595" y="28319"/>
                    <a:pt x="5514" y="28243"/>
                  </a:cubicBezTo>
                  <a:cubicBezTo>
                    <a:pt x="5477" y="28208"/>
                    <a:pt x="5430" y="28191"/>
                    <a:pt x="5382" y="28191"/>
                  </a:cubicBezTo>
                  <a:close/>
                  <a:moveTo>
                    <a:pt x="26450" y="29157"/>
                  </a:moveTo>
                  <a:cubicBezTo>
                    <a:pt x="26408" y="29157"/>
                    <a:pt x="26366" y="29170"/>
                    <a:pt x="26331" y="29196"/>
                  </a:cubicBezTo>
                  <a:cubicBezTo>
                    <a:pt x="26246" y="29263"/>
                    <a:pt x="26230" y="29386"/>
                    <a:pt x="26296" y="29472"/>
                  </a:cubicBezTo>
                  <a:cubicBezTo>
                    <a:pt x="26334" y="29522"/>
                    <a:pt x="26393" y="29549"/>
                    <a:pt x="26452" y="29549"/>
                  </a:cubicBezTo>
                  <a:cubicBezTo>
                    <a:pt x="26492" y="29549"/>
                    <a:pt x="26534" y="29534"/>
                    <a:pt x="26571" y="29507"/>
                  </a:cubicBezTo>
                  <a:cubicBezTo>
                    <a:pt x="26655" y="29441"/>
                    <a:pt x="26671" y="29319"/>
                    <a:pt x="26607" y="29231"/>
                  </a:cubicBezTo>
                  <a:cubicBezTo>
                    <a:pt x="26568" y="29182"/>
                    <a:pt x="26509" y="29157"/>
                    <a:pt x="26450" y="29157"/>
                  </a:cubicBezTo>
                  <a:close/>
                  <a:moveTo>
                    <a:pt x="6546" y="29178"/>
                  </a:moveTo>
                  <a:cubicBezTo>
                    <a:pt x="6487" y="29178"/>
                    <a:pt x="6428" y="29205"/>
                    <a:pt x="6389" y="29254"/>
                  </a:cubicBezTo>
                  <a:cubicBezTo>
                    <a:pt x="6324" y="29338"/>
                    <a:pt x="6340" y="29464"/>
                    <a:pt x="6427" y="29529"/>
                  </a:cubicBezTo>
                  <a:cubicBezTo>
                    <a:pt x="6462" y="29557"/>
                    <a:pt x="6503" y="29571"/>
                    <a:pt x="6545" y="29571"/>
                  </a:cubicBezTo>
                  <a:cubicBezTo>
                    <a:pt x="6604" y="29571"/>
                    <a:pt x="6661" y="29544"/>
                    <a:pt x="6701" y="29494"/>
                  </a:cubicBezTo>
                  <a:cubicBezTo>
                    <a:pt x="6765" y="29408"/>
                    <a:pt x="6749" y="29284"/>
                    <a:pt x="6665" y="29219"/>
                  </a:cubicBezTo>
                  <a:cubicBezTo>
                    <a:pt x="6630" y="29191"/>
                    <a:pt x="6588" y="29178"/>
                    <a:pt x="6546" y="29178"/>
                  </a:cubicBezTo>
                  <a:close/>
                  <a:moveTo>
                    <a:pt x="25199" y="30034"/>
                  </a:moveTo>
                  <a:cubicBezTo>
                    <a:pt x="25164" y="30034"/>
                    <a:pt x="25128" y="30043"/>
                    <a:pt x="25096" y="30063"/>
                  </a:cubicBezTo>
                  <a:lnTo>
                    <a:pt x="25096" y="30064"/>
                  </a:lnTo>
                  <a:cubicBezTo>
                    <a:pt x="25004" y="30123"/>
                    <a:pt x="24978" y="30243"/>
                    <a:pt x="25035" y="30333"/>
                  </a:cubicBezTo>
                  <a:cubicBezTo>
                    <a:pt x="25072" y="30393"/>
                    <a:pt x="25138" y="30425"/>
                    <a:pt x="25202" y="30426"/>
                  </a:cubicBezTo>
                  <a:cubicBezTo>
                    <a:pt x="25237" y="30426"/>
                    <a:pt x="25275" y="30418"/>
                    <a:pt x="25306" y="30395"/>
                  </a:cubicBezTo>
                  <a:cubicBezTo>
                    <a:pt x="25398" y="30338"/>
                    <a:pt x="25425" y="30217"/>
                    <a:pt x="25367" y="30125"/>
                  </a:cubicBezTo>
                  <a:cubicBezTo>
                    <a:pt x="25328" y="30066"/>
                    <a:pt x="25264" y="30034"/>
                    <a:pt x="25199" y="30034"/>
                  </a:cubicBezTo>
                  <a:close/>
                  <a:moveTo>
                    <a:pt x="7799" y="30052"/>
                  </a:moveTo>
                  <a:cubicBezTo>
                    <a:pt x="7733" y="30052"/>
                    <a:pt x="7669" y="30084"/>
                    <a:pt x="7631" y="30143"/>
                  </a:cubicBezTo>
                  <a:cubicBezTo>
                    <a:pt x="7574" y="30235"/>
                    <a:pt x="7600" y="30357"/>
                    <a:pt x="7692" y="30414"/>
                  </a:cubicBezTo>
                  <a:cubicBezTo>
                    <a:pt x="7724" y="30436"/>
                    <a:pt x="7760" y="30445"/>
                    <a:pt x="7799" y="30445"/>
                  </a:cubicBezTo>
                  <a:cubicBezTo>
                    <a:pt x="7863" y="30445"/>
                    <a:pt x="7926" y="30411"/>
                    <a:pt x="7963" y="30353"/>
                  </a:cubicBezTo>
                  <a:cubicBezTo>
                    <a:pt x="8022" y="30260"/>
                    <a:pt x="7994" y="30140"/>
                    <a:pt x="7903" y="30082"/>
                  </a:cubicBezTo>
                  <a:cubicBezTo>
                    <a:pt x="7870" y="30062"/>
                    <a:pt x="7834" y="30052"/>
                    <a:pt x="7799" y="30052"/>
                  </a:cubicBezTo>
                  <a:close/>
                  <a:moveTo>
                    <a:pt x="23877" y="30790"/>
                  </a:moveTo>
                  <a:cubicBezTo>
                    <a:pt x="23846" y="30790"/>
                    <a:pt x="23815" y="30797"/>
                    <a:pt x="23786" y="30812"/>
                  </a:cubicBezTo>
                  <a:cubicBezTo>
                    <a:pt x="23691" y="30861"/>
                    <a:pt x="23651" y="30979"/>
                    <a:pt x="23702" y="31075"/>
                  </a:cubicBezTo>
                  <a:cubicBezTo>
                    <a:pt x="23734" y="31144"/>
                    <a:pt x="23803" y="31183"/>
                    <a:pt x="23877" y="31183"/>
                  </a:cubicBezTo>
                  <a:cubicBezTo>
                    <a:pt x="23906" y="31183"/>
                    <a:pt x="23938" y="31173"/>
                    <a:pt x="23966" y="31161"/>
                  </a:cubicBezTo>
                  <a:cubicBezTo>
                    <a:pt x="24061" y="31111"/>
                    <a:pt x="24099" y="30992"/>
                    <a:pt x="24051" y="30896"/>
                  </a:cubicBezTo>
                  <a:cubicBezTo>
                    <a:pt x="24016" y="30829"/>
                    <a:pt x="23948" y="30790"/>
                    <a:pt x="23877" y="30790"/>
                  </a:cubicBezTo>
                  <a:close/>
                  <a:moveTo>
                    <a:pt x="9125" y="30807"/>
                  </a:moveTo>
                  <a:cubicBezTo>
                    <a:pt x="9053" y="30807"/>
                    <a:pt x="8984" y="30847"/>
                    <a:pt x="8948" y="30914"/>
                  </a:cubicBezTo>
                  <a:cubicBezTo>
                    <a:pt x="8901" y="31010"/>
                    <a:pt x="8940" y="31129"/>
                    <a:pt x="9036" y="31178"/>
                  </a:cubicBezTo>
                  <a:lnTo>
                    <a:pt x="9036" y="31177"/>
                  </a:lnTo>
                  <a:cubicBezTo>
                    <a:pt x="9065" y="31193"/>
                    <a:pt x="9094" y="31198"/>
                    <a:pt x="9124" y="31199"/>
                  </a:cubicBezTo>
                  <a:cubicBezTo>
                    <a:pt x="9195" y="31199"/>
                    <a:pt x="9264" y="31160"/>
                    <a:pt x="9299" y="31093"/>
                  </a:cubicBezTo>
                  <a:cubicBezTo>
                    <a:pt x="9348" y="30996"/>
                    <a:pt x="9309" y="30878"/>
                    <a:pt x="9213" y="30829"/>
                  </a:cubicBezTo>
                  <a:cubicBezTo>
                    <a:pt x="9185" y="30814"/>
                    <a:pt x="9155" y="30807"/>
                    <a:pt x="9125" y="30807"/>
                  </a:cubicBezTo>
                  <a:close/>
                  <a:moveTo>
                    <a:pt x="22484" y="31418"/>
                  </a:moveTo>
                  <a:cubicBezTo>
                    <a:pt x="22460" y="31418"/>
                    <a:pt x="22436" y="31423"/>
                    <a:pt x="22413" y="31432"/>
                  </a:cubicBezTo>
                  <a:cubicBezTo>
                    <a:pt x="22312" y="31473"/>
                    <a:pt x="22262" y="31587"/>
                    <a:pt x="22302" y="31687"/>
                  </a:cubicBezTo>
                  <a:cubicBezTo>
                    <a:pt x="22333" y="31764"/>
                    <a:pt x="22406" y="31810"/>
                    <a:pt x="22484" y="31811"/>
                  </a:cubicBezTo>
                  <a:cubicBezTo>
                    <a:pt x="22509" y="31811"/>
                    <a:pt x="22532" y="31808"/>
                    <a:pt x="22556" y="31798"/>
                  </a:cubicBezTo>
                  <a:cubicBezTo>
                    <a:pt x="22659" y="31757"/>
                    <a:pt x="22707" y="31644"/>
                    <a:pt x="22666" y="31542"/>
                  </a:cubicBezTo>
                  <a:cubicBezTo>
                    <a:pt x="22636" y="31465"/>
                    <a:pt x="22562" y="31418"/>
                    <a:pt x="22484" y="31418"/>
                  </a:cubicBezTo>
                  <a:close/>
                  <a:moveTo>
                    <a:pt x="10516" y="31432"/>
                  </a:moveTo>
                  <a:cubicBezTo>
                    <a:pt x="10438" y="31432"/>
                    <a:pt x="10365" y="31479"/>
                    <a:pt x="10335" y="31557"/>
                  </a:cubicBezTo>
                  <a:cubicBezTo>
                    <a:pt x="10294" y="31658"/>
                    <a:pt x="10346" y="31772"/>
                    <a:pt x="10445" y="31810"/>
                  </a:cubicBezTo>
                  <a:cubicBezTo>
                    <a:pt x="10468" y="31821"/>
                    <a:pt x="10492" y="31825"/>
                    <a:pt x="10517" y="31825"/>
                  </a:cubicBezTo>
                  <a:cubicBezTo>
                    <a:pt x="10593" y="31825"/>
                    <a:pt x="10668" y="31778"/>
                    <a:pt x="10699" y="31701"/>
                  </a:cubicBezTo>
                  <a:cubicBezTo>
                    <a:pt x="10740" y="31599"/>
                    <a:pt x="10690" y="31484"/>
                    <a:pt x="10587" y="31446"/>
                  </a:cubicBezTo>
                  <a:cubicBezTo>
                    <a:pt x="10564" y="31437"/>
                    <a:pt x="10540" y="31432"/>
                    <a:pt x="10516" y="31432"/>
                  </a:cubicBezTo>
                  <a:close/>
                  <a:moveTo>
                    <a:pt x="21041" y="31915"/>
                  </a:moveTo>
                  <a:cubicBezTo>
                    <a:pt x="21022" y="31915"/>
                    <a:pt x="21004" y="31918"/>
                    <a:pt x="20985" y="31923"/>
                  </a:cubicBezTo>
                  <a:cubicBezTo>
                    <a:pt x="20882" y="31951"/>
                    <a:pt x="20823" y="32062"/>
                    <a:pt x="20852" y="32166"/>
                  </a:cubicBezTo>
                  <a:cubicBezTo>
                    <a:pt x="20877" y="32250"/>
                    <a:pt x="20955" y="32307"/>
                    <a:pt x="21041" y="32308"/>
                  </a:cubicBezTo>
                  <a:cubicBezTo>
                    <a:pt x="21058" y="32308"/>
                    <a:pt x="21078" y="32304"/>
                    <a:pt x="21095" y="32300"/>
                  </a:cubicBezTo>
                  <a:cubicBezTo>
                    <a:pt x="21199" y="32271"/>
                    <a:pt x="21260" y="32161"/>
                    <a:pt x="21229" y="32057"/>
                  </a:cubicBezTo>
                  <a:cubicBezTo>
                    <a:pt x="21204" y="31972"/>
                    <a:pt x="21126" y="31915"/>
                    <a:pt x="21041" y="31915"/>
                  </a:cubicBezTo>
                  <a:close/>
                  <a:moveTo>
                    <a:pt x="11963" y="31923"/>
                  </a:moveTo>
                  <a:cubicBezTo>
                    <a:pt x="11878" y="31923"/>
                    <a:pt x="11800" y="31978"/>
                    <a:pt x="11775" y="32064"/>
                  </a:cubicBezTo>
                  <a:cubicBezTo>
                    <a:pt x="11744" y="32169"/>
                    <a:pt x="11805" y="32278"/>
                    <a:pt x="11909" y="32308"/>
                  </a:cubicBezTo>
                  <a:cubicBezTo>
                    <a:pt x="11926" y="32314"/>
                    <a:pt x="11944" y="32316"/>
                    <a:pt x="11961" y="32316"/>
                  </a:cubicBezTo>
                  <a:cubicBezTo>
                    <a:pt x="12048" y="32316"/>
                    <a:pt x="12126" y="32260"/>
                    <a:pt x="12152" y="32174"/>
                  </a:cubicBezTo>
                  <a:cubicBezTo>
                    <a:pt x="12182" y="32070"/>
                    <a:pt x="12121" y="31961"/>
                    <a:pt x="12017" y="31931"/>
                  </a:cubicBezTo>
                  <a:cubicBezTo>
                    <a:pt x="11999" y="31926"/>
                    <a:pt x="11981" y="31923"/>
                    <a:pt x="11963" y="31923"/>
                  </a:cubicBezTo>
                  <a:close/>
                  <a:moveTo>
                    <a:pt x="19555" y="32270"/>
                  </a:moveTo>
                  <a:cubicBezTo>
                    <a:pt x="19544" y="32270"/>
                    <a:pt x="19532" y="32271"/>
                    <a:pt x="19521" y="32273"/>
                  </a:cubicBezTo>
                  <a:cubicBezTo>
                    <a:pt x="19414" y="32296"/>
                    <a:pt x="19344" y="32396"/>
                    <a:pt x="19363" y="32503"/>
                  </a:cubicBezTo>
                  <a:cubicBezTo>
                    <a:pt x="19381" y="32598"/>
                    <a:pt x="19464" y="32664"/>
                    <a:pt x="19558" y="32664"/>
                  </a:cubicBezTo>
                  <a:cubicBezTo>
                    <a:pt x="19569" y="32664"/>
                    <a:pt x="19581" y="32661"/>
                    <a:pt x="19593" y="32660"/>
                  </a:cubicBezTo>
                  <a:cubicBezTo>
                    <a:pt x="19699" y="32638"/>
                    <a:pt x="19770" y="32536"/>
                    <a:pt x="19750" y="32431"/>
                  </a:cubicBezTo>
                  <a:cubicBezTo>
                    <a:pt x="19731" y="32335"/>
                    <a:pt x="19648" y="32270"/>
                    <a:pt x="19555" y="32270"/>
                  </a:cubicBezTo>
                  <a:close/>
                  <a:moveTo>
                    <a:pt x="13447" y="32278"/>
                  </a:moveTo>
                  <a:cubicBezTo>
                    <a:pt x="13355" y="32278"/>
                    <a:pt x="13273" y="32342"/>
                    <a:pt x="13253" y="32438"/>
                  </a:cubicBezTo>
                  <a:cubicBezTo>
                    <a:pt x="13235" y="32545"/>
                    <a:pt x="13304" y="32645"/>
                    <a:pt x="13411" y="32667"/>
                  </a:cubicBezTo>
                  <a:lnTo>
                    <a:pt x="13411" y="32666"/>
                  </a:lnTo>
                  <a:cubicBezTo>
                    <a:pt x="13419" y="32669"/>
                    <a:pt x="13428" y="32670"/>
                    <a:pt x="13436" y="32670"/>
                  </a:cubicBezTo>
                  <a:cubicBezTo>
                    <a:pt x="13440" y="32670"/>
                    <a:pt x="13444" y="32669"/>
                    <a:pt x="13448" y="32669"/>
                  </a:cubicBezTo>
                  <a:cubicBezTo>
                    <a:pt x="13541" y="32669"/>
                    <a:pt x="13622" y="32605"/>
                    <a:pt x="13640" y="32510"/>
                  </a:cubicBezTo>
                  <a:cubicBezTo>
                    <a:pt x="13660" y="32403"/>
                    <a:pt x="13590" y="32301"/>
                    <a:pt x="13484" y="32281"/>
                  </a:cubicBezTo>
                  <a:cubicBezTo>
                    <a:pt x="13471" y="32279"/>
                    <a:pt x="13459" y="32278"/>
                    <a:pt x="13447" y="32278"/>
                  </a:cubicBezTo>
                  <a:close/>
                  <a:moveTo>
                    <a:pt x="18044" y="32487"/>
                  </a:moveTo>
                  <a:cubicBezTo>
                    <a:pt x="18038" y="32487"/>
                    <a:pt x="18031" y="32487"/>
                    <a:pt x="18025" y="32488"/>
                  </a:cubicBezTo>
                  <a:cubicBezTo>
                    <a:pt x="17919" y="32498"/>
                    <a:pt x="17838" y="32593"/>
                    <a:pt x="17849" y="32701"/>
                  </a:cubicBezTo>
                  <a:cubicBezTo>
                    <a:pt x="17859" y="32803"/>
                    <a:pt x="17944" y="32879"/>
                    <a:pt x="18043" y="32879"/>
                  </a:cubicBezTo>
                  <a:cubicBezTo>
                    <a:pt x="18043" y="32879"/>
                    <a:pt x="18044" y="32879"/>
                    <a:pt x="18045" y="32879"/>
                  </a:cubicBezTo>
                  <a:cubicBezTo>
                    <a:pt x="18050" y="32879"/>
                    <a:pt x="18056" y="32878"/>
                    <a:pt x="18064" y="32878"/>
                  </a:cubicBezTo>
                  <a:cubicBezTo>
                    <a:pt x="18172" y="32867"/>
                    <a:pt x="18251" y="32771"/>
                    <a:pt x="18241" y="32664"/>
                  </a:cubicBezTo>
                  <a:cubicBezTo>
                    <a:pt x="18230" y="32562"/>
                    <a:pt x="18144" y="32487"/>
                    <a:pt x="18044" y="32487"/>
                  </a:cubicBezTo>
                  <a:close/>
                  <a:moveTo>
                    <a:pt x="14959" y="32490"/>
                  </a:moveTo>
                  <a:cubicBezTo>
                    <a:pt x="14860" y="32490"/>
                    <a:pt x="14774" y="32566"/>
                    <a:pt x="14765" y="32667"/>
                  </a:cubicBezTo>
                  <a:cubicBezTo>
                    <a:pt x="14754" y="32775"/>
                    <a:pt x="14833" y="32871"/>
                    <a:pt x="14941" y="32882"/>
                  </a:cubicBezTo>
                  <a:lnTo>
                    <a:pt x="14960" y="32881"/>
                  </a:lnTo>
                  <a:cubicBezTo>
                    <a:pt x="15058" y="32881"/>
                    <a:pt x="15144" y="32805"/>
                    <a:pt x="15155" y="32702"/>
                  </a:cubicBezTo>
                  <a:cubicBezTo>
                    <a:pt x="15165" y="32598"/>
                    <a:pt x="15086" y="32501"/>
                    <a:pt x="14978" y="32491"/>
                  </a:cubicBezTo>
                  <a:cubicBezTo>
                    <a:pt x="14972" y="32490"/>
                    <a:pt x="14966" y="32490"/>
                    <a:pt x="14959" y="32490"/>
                  </a:cubicBezTo>
                  <a:close/>
                  <a:moveTo>
                    <a:pt x="16483" y="32560"/>
                  </a:moveTo>
                  <a:cubicBezTo>
                    <a:pt x="16376" y="32560"/>
                    <a:pt x="16287" y="32648"/>
                    <a:pt x="16287" y="32755"/>
                  </a:cubicBezTo>
                  <a:cubicBezTo>
                    <a:pt x="16287" y="32862"/>
                    <a:pt x="16375" y="32951"/>
                    <a:pt x="16482" y="32951"/>
                  </a:cubicBezTo>
                  <a:cubicBezTo>
                    <a:pt x="16482" y="32951"/>
                    <a:pt x="16483" y="32951"/>
                    <a:pt x="16483" y="32951"/>
                  </a:cubicBezTo>
                  <a:lnTo>
                    <a:pt x="16521" y="32951"/>
                  </a:lnTo>
                  <a:cubicBezTo>
                    <a:pt x="16629" y="32951"/>
                    <a:pt x="16717" y="32863"/>
                    <a:pt x="16717" y="32755"/>
                  </a:cubicBezTo>
                  <a:cubicBezTo>
                    <a:pt x="16717" y="32648"/>
                    <a:pt x="16629" y="32560"/>
                    <a:pt x="16521" y="32560"/>
                  </a:cubicBezTo>
                  <a:lnTo>
                    <a:pt x="16520" y="32560"/>
                  </a:lnTo>
                  <a:cubicBezTo>
                    <a:pt x="16514" y="32560"/>
                    <a:pt x="16507" y="32560"/>
                    <a:pt x="16502" y="32561"/>
                  </a:cubicBezTo>
                  <a:cubicBezTo>
                    <a:pt x="16495" y="32560"/>
                    <a:pt x="16489" y="32560"/>
                    <a:pt x="16483" y="3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3"/>
            <p:cNvSpPr/>
            <p:nvPr/>
          </p:nvSpPr>
          <p:spPr>
            <a:xfrm>
              <a:off x="5621375" y="4010213"/>
              <a:ext cx="736575" cy="736525"/>
            </a:xfrm>
            <a:custGeom>
              <a:avLst/>
              <a:gdLst/>
              <a:ahLst/>
              <a:cxnLst/>
              <a:rect l="l" t="t" r="r" b="b"/>
              <a:pathLst>
                <a:path w="29463" h="29461" extrusionOk="0">
                  <a:moveTo>
                    <a:pt x="14714" y="1"/>
                  </a:moveTo>
                  <a:cubicBezTo>
                    <a:pt x="14592" y="1"/>
                    <a:pt x="14494" y="99"/>
                    <a:pt x="14494" y="223"/>
                  </a:cubicBezTo>
                  <a:cubicBezTo>
                    <a:pt x="14494" y="344"/>
                    <a:pt x="14596" y="441"/>
                    <a:pt x="14716" y="441"/>
                  </a:cubicBezTo>
                  <a:cubicBezTo>
                    <a:pt x="14836" y="441"/>
                    <a:pt x="14935" y="343"/>
                    <a:pt x="14935" y="219"/>
                  </a:cubicBezTo>
                  <a:cubicBezTo>
                    <a:pt x="14935" y="99"/>
                    <a:pt x="14838" y="1"/>
                    <a:pt x="14716" y="1"/>
                  </a:cubicBezTo>
                  <a:close/>
                  <a:moveTo>
                    <a:pt x="16229" y="78"/>
                  </a:moveTo>
                  <a:cubicBezTo>
                    <a:pt x="16119" y="78"/>
                    <a:pt x="16023" y="163"/>
                    <a:pt x="16013" y="275"/>
                  </a:cubicBezTo>
                  <a:cubicBezTo>
                    <a:pt x="15998" y="397"/>
                    <a:pt x="16086" y="505"/>
                    <a:pt x="16209" y="517"/>
                  </a:cubicBezTo>
                  <a:cubicBezTo>
                    <a:pt x="16216" y="518"/>
                    <a:pt x="16224" y="518"/>
                    <a:pt x="16233" y="519"/>
                  </a:cubicBezTo>
                  <a:cubicBezTo>
                    <a:pt x="16344" y="519"/>
                    <a:pt x="16441" y="435"/>
                    <a:pt x="16452" y="321"/>
                  </a:cubicBezTo>
                  <a:cubicBezTo>
                    <a:pt x="16464" y="199"/>
                    <a:pt x="16376" y="91"/>
                    <a:pt x="16254" y="79"/>
                  </a:cubicBezTo>
                  <a:cubicBezTo>
                    <a:pt x="16246" y="78"/>
                    <a:pt x="16237" y="78"/>
                    <a:pt x="16229" y="78"/>
                  </a:cubicBezTo>
                  <a:close/>
                  <a:moveTo>
                    <a:pt x="13198" y="78"/>
                  </a:moveTo>
                  <a:cubicBezTo>
                    <a:pt x="13191" y="78"/>
                    <a:pt x="13184" y="79"/>
                    <a:pt x="13177" y="79"/>
                  </a:cubicBezTo>
                  <a:cubicBezTo>
                    <a:pt x="13055" y="94"/>
                    <a:pt x="12968" y="202"/>
                    <a:pt x="12982" y="323"/>
                  </a:cubicBezTo>
                  <a:cubicBezTo>
                    <a:pt x="12993" y="436"/>
                    <a:pt x="13086" y="520"/>
                    <a:pt x="13195" y="520"/>
                  </a:cubicBezTo>
                  <a:cubicBezTo>
                    <a:pt x="13197" y="520"/>
                    <a:pt x="13198" y="520"/>
                    <a:pt x="13199" y="520"/>
                  </a:cubicBezTo>
                  <a:cubicBezTo>
                    <a:pt x="13207" y="520"/>
                    <a:pt x="13215" y="519"/>
                    <a:pt x="13222" y="519"/>
                  </a:cubicBezTo>
                  <a:cubicBezTo>
                    <a:pt x="13345" y="508"/>
                    <a:pt x="13433" y="398"/>
                    <a:pt x="13420" y="279"/>
                  </a:cubicBezTo>
                  <a:cubicBezTo>
                    <a:pt x="13408" y="163"/>
                    <a:pt x="13311" y="78"/>
                    <a:pt x="13198" y="78"/>
                  </a:cubicBezTo>
                  <a:close/>
                  <a:moveTo>
                    <a:pt x="17732" y="311"/>
                  </a:moveTo>
                  <a:cubicBezTo>
                    <a:pt x="17629" y="311"/>
                    <a:pt x="17537" y="383"/>
                    <a:pt x="17517" y="487"/>
                  </a:cubicBezTo>
                  <a:cubicBezTo>
                    <a:pt x="17492" y="605"/>
                    <a:pt x="17568" y="722"/>
                    <a:pt x="17688" y="747"/>
                  </a:cubicBezTo>
                  <a:cubicBezTo>
                    <a:pt x="17701" y="751"/>
                    <a:pt x="17718" y="752"/>
                    <a:pt x="17733" y="752"/>
                  </a:cubicBezTo>
                  <a:cubicBezTo>
                    <a:pt x="17834" y="752"/>
                    <a:pt x="17926" y="680"/>
                    <a:pt x="17948" y="576"/>
                  </a:cubicBezTo>
                  <a:cubicBezTo>
                    <a:pt x="17973" y="457"/>
                    <a:pt x="17896" y="339"/>
                    <a:pt x="17777" y="316"/>
                  </a:cubicBezTo>
                  <a:cubicBezTo>
                    <a:pt x="17762" y="313"/>
                    <a:pt x="17747" y="311"/>
                    <a:pt x="17732" y="311"/>
                  </a:cubicBezTo>
                  <a:close/>
                  <a:moveTo>
                    <a:pt x="11702" y="317"/>
                  </a:moveTo>
                  <a:cubicBezTo>
                    <a:pt x="11687" y="317"/>
                    <a:pt x="11671" y="319"/>
                    <a:pt x="11656" y="322"/>
                  </a:cubicBezTo>
                  <a:cubicBezTo>
                    <a:pt x="11535" y="348"/>
                    <a:pt x="11459" y="466"/>
                    <a:pt x="11485" y="586"/>
                  </a:cubicBezTo>
                  <a:cubicBezTo>
                    <a:pt x="11505" y="686"/>
                    <a:pt x="11598" y="759"/>
                    <a:pt x="11701" y="761"/>
                  </a:cubicBezTo>
                  <a:cubicBezTo>
                    <a:pt x="11717" y="761"/>
                    <a:pt x="11733" y="758"/>
                    <a:pt x="11747" y="754"/>
                  </a:cubicBezTo>
                  <a:lnTo>
                    <a:pt x="11748" y="754"/>
                  </a:lnTo>
                  <a:cubicBezTo>
                    <a:pt x="11866" y="730"/>
                    <a:pt x="11942" y="612"/>
                    <a:pt x="11916" y="493"/>
                  </a:cubicBezTo>
                  <a:cubicBezTo>
                    <a:pt x="11895" y="389"/>
                    <a:pt x="11803" y="317"/>
                    <a:pt x="11702" y="317"/>
                  </a:cubicBezTo>
                  <a:close/>
                  <a:moveTo>
                    <a:pt x="19200" y="701"/>
                  </a:moveTo>
                  <a:cubicBezTo>
                    <a:pt x="19106" y="701"/>
                    <a:pt x="19020" y="761"/>
                    <a:pt x="18990" y="854"/>
                  </a:cubicBezTo>
                  <a:cubicBezTo>
                    <a:pt x="18952" y="969"/>
                    <a:pt x="19014" y="1095"/>
                    <a:pt x="19133" y="1132"/>
                  </a:cubicBezTo>
                  <a:lnTo>
                    <a:pt x="19131" y="1132"/>
                  </a:lnTo>
                  <a:cubicBezTo>
                    <a:pt x="19155" y="1141"/>
                    <a:pt x="19177" y="1142"/>
                    <a:pt x="19200" y="1142"/>
                  </a:cubicBezTo>
                  <a:cubicBezTo>
                    <a:pt x="19295" y="1142"/>
                    <a:pt x="19380" y="1084"/>
                    <a:pt x="19410" y="989"/>
                  </a:cubicBezTo>
                  <a:cubicBezTo>
                    <a:pt x="19447" y="873"/>
                    <a:pt x="19384" y="751"/>
                    <a:pt x="19269" y="712"/>
                  </a:cubicBezTo>
                  <a:cubicBezTo>
                    <a:pt x="19246" y="705"/>
                    <a:pt x="19222" y="701"/>
                    <a:pt x="19200" y="701"/>
                  </a:cubicBezTo>
                  <a:close/>
                  <a:moveTo>
                    <a:pt x="10233" y="710"/>
                  </a:moveTo>
                  <a:cubicBezTo>
                    <a:pt x="10210" y="710"/>
                    <a:pt x="10186" y="714"/>
                    <a:pt x="10163" y="722"/>
                  </a:cubicBezTo>
                  <a:cubicBezTo>
                    <a:pt x="10048" y="759"/>
                    <a:pt x="9986" y="885"/>
                    <a:pt x="10025" y="1001"/>
                  </a:cubicBezTo>
                  <a:cubicBezTo>
                    <a:pt x="10054" y="1093"/>
                    <a:pt x="10140" y="1152"/>
                    <a:pt x="10233" y="1152"/>
                  </a:cubicBezTo>
                  <a:cubicBezTo>
                    <a:pt x="10255" y="1152"/>
                    <a:pt x="10279" y="1148"/>
                    <a:pt x="10301" y="1142"/>
                  </a:cubicBezTo>
                  <a:cubicBezTo>
                    <a:pt x="10416" y="1104"/>
                    <a:pt x="10482" y="979"/>
                    <a:pt x="10442" y="863"/>
                  </a:cubicBezTo>
                  <a:cubicBezTo>
                    <a:pt x="10412" y="770"/>
                    <a:pt x="10327" y="710"/>
                    <a:pt x="10233" y="710"/>
                  </a:cubicBezTo>
                  <a:close/>
                  <a:moveTo>
                    <a:pt x="20618" y="1245"/>
                  </a:moveTo>
                  <a:cubicBezTo>
                    <a:pt x="20534" y="1245"/>
                    <a:pt x="20453" y="1293"/>
                    <a:pt x="20416" y="1375"/>
                  </a:cubicBezTo>
                  <a:cubicBezTo>
                    <a:pt x="20367" y="1487"/>
                    <a:pt x="20419" y="1617"/>
                    <a:pt x="20530" y="1665"/>
                  </a:cubicBezTo>
                  <a:cubicBezTo>
                    <a:pt x="20557" y="1680"/>
                    <a:pt x="20588" y="1685"/>
                    <a:pt x="20617" y="1685"/>
                  </a:cubicBezTo>
                  <a:cubicBezTo>
                    <a:pt x="20701" y="1685"/>
                    <a:pt x="20782" y="1637"/>
                    <a:pt x="20819" y="1554"/>
                  </a:cubicBezTo>
                  <a:cubicBezTo>
                    <a:pt x="20868" y="1442"/>
                    <a:pt x="20819" y="1313"/>
                    <a:pt x="20707" y="1264"/>
                  </a:cubicBezTo>
                  <a:cubicBezTo>
                    <a:pt x="20678" y="1251"/>
                    <a:pt x="20648" y="1245"/>
                    <a:pt x="20618" y="1245"/>
                  </a:cubicBezTo>
                  <a:close/>
                  <a:moveTo>
                    <a:pt x="8817" y="1256"/>
                  </a:moveTo>
                  <a:cubicBezTo>
                    <a:pt x="8787" y="1256"/>
                    <a:pt x="8756" y="1262"/>
                    <a:pt x="8726" y="1275"/>
                  </a:cubicBezTo>
                  <a:cubicBezTo>
                    <a:pt x="8615" y="1326"/>
                    <a:pt x="8566" y="1456"/>
                    <a:pt x="8615" y="1567"/>
                  </a:cubicBezTo>
                  <a:cubicBezTo>
                    <a:pt x="8651" y="1648"/>
                    <a:pt x="8728" y="1698"/>
                    <a:pt x="8812" y="1698"/>
                  </a:cubicBezTo>
                  <a:cubicBezTo>
                    <a:pt x="8813" y="1698"/>
                    <a:pt x="8815" y="1698"/>
                    <a:pt x="8817" y="1698"/>
                  </a:cubicBezTo>
                  <a:cubicBezTo>
                    <a:pt x="8846" y="1698"/>
                    <a:pt x="8877" y="1691"/>
                    <a:pt x="8907" y="1679"/>
                  </a:cubicBezTo>
                  <a:cubicBezTo>
                    <a:pt x="9019" y="1628"/>
                    <a:pt x="9068" y="1498"/>
                    <a:pt x="9019" y="1386"/>
                  </a:cubicBezTo>
                  <a:cubicBezTo>
                    <a:pt x="8982" y="1305"/>
                    <a:pt x="8901" y="1256"/>
                    <a:pt x="8817" y="1256"/>
                  </a:cubicBezTo>
                  <a:close/>
                  <a:moveTo>
                    <a:pt x="21975" y="1933"/>
                  </a:moveTo>
                  <a:cubicBezTo>
                    <a:pt x="21897" y="1933"/>
                    <a:pt x="21822" y="1973"/>
                    <a:pt x="21781" y="2044"/>
                  </a:cubicBezTo>
                  <a:cubicBezTo>
                    <a:pt x="21721" y="2148"/>
                    <a:pt x="21755" y="2283"/>
                    <a:pt x="21862" y="2344"/>
                  </a:cubicBezTo>
                  <a:cubicBezTo>
                    <a:pt x="21897" y="2364"/>
                    <a:pt x="21935" y="2374"/>
                    <a:pt x="21972" y="2374"/>
                  </a:cubicBezTo>
                  <a:cubicBezTo>
                    <a:pt x="22049" y="2374"/>
                    <a:pt x="22122" y="2335"/>
                    <a:pt x="22164" y="2263"/>
                  </a:cubicBezTo>
                  <a:cubicBezTo>
                    <a:pt x="22225" y="2157"/>
                    <a:pt x="22188" y="2022"/>
                    <a:pt x="22084" y="1961"/>
                  </a:cubicBezTo>
                  <a:cubicBezTo>
                    <a:pt x="22049" y="1942"/>
                    <a:pt x="22012" y="1933"/>
                    <a:pt x="21975" y="1933"/>
                  </a:cubicBezTo>
                  <a:close/>
                  <a:moveTo>
                    <a:pt x="7466" y="1947"/>
                  </a:moveTo>
                  <a:cubicBezTo>
                    <a:pt x="7428" y="1947"/>
                    <a:pt x="7390" y="1956"/>
                    <a:pt x="7355" y="1977"/>
                  </a:cubicBezTo>
                  <a:cubicBezTo>
                    <a:pt x="7250" y="2038"/>
                    <a:pt x="7214" y="2173"/>
                    <a:pt x="7276" y="2279"/>
                  </a:cubicBezTo>
                  <a:cubicBezTo>
                    <a:pt x="7315" y="2350"/>
                    <a:pt x="7388" y="2390"/>
                    <a:pt x="7466" y="2390"/>
                  </a:cubicBezTo>
                  <a:cubicBezTo>
                    <a:pt x="7505" y="2390"/>
                    <a:pt x="7542" y="2379"/>
                    <a:pt x="7577" y="2359"/>
                  </a:cubicBezTo>
                  <a:cubicBezTo>
                    <a:pt x="7683" y="2298"/>
                    <a:pt x="7718" y="2163"/>
                    <a:pt x="7657" y="2058"/>
                  </a:cubicBezTo>
                  <a:cubicBezTo>
                    <a:pt x="7616" y="1986"/>
                    <a:pt x="7542" y="1947"/>
                    <a:pt x="7466" y="1947"/>
                  </a:cubicBezTo>
                  <a:close/>
                  <a:moveTo>
                    <a:pt x="23246" y="2759"/>
                  </a:moveTo>
                  <a:cubicBezTo>
                    <a:pt x="23177" y="2759"/>
                    <a:pt x="23110" y="2790"/>
                    <a:pt x="23067" y="2849"/>
                  </a:cubicBezTo>
                  <a:cubicBezTo>
                    <a:pt x="22995" y="2951"/>
                    <a:pt x="23017" y="3087"/>
                    <a:pt x="23117" y="3158"/>
                  </a:cubicBezTo>
                  <a:cubicBezTo>
                    <a:pt x="23155" y="3188"/>
                    <a:pt x="23201" y="3201"/>
                    <a:pt x="23246" y="3201"/>
                  </a:cubicBezTo>
                  <a:cubicBezTo>
                    <a:pt x="23314" y="3201"/>
                    <a:pt x="23382" y="3170"/>
                    <a:pt x="23424" y="3108"/>
                  </a:cubicBezTo>
                  <a:cubicBezTo>
                    <a:pt x="23495" y="3010"/>
                    <a:pt x="23474" y="2873"/>
                    <a:pt x="23375" y="2800"/>
                  </a:cubicBezTo>
                  <a:cubicBezTo>
                    <a:pt x="23337" y="2772"/>
                    <a:pt x="23291" y="2759"/>
                    <a:pt x="23246" y="2759"/>
                  </a:cubicBezTo>
                  <a:close/>
                  <a:moveTo>
                    <a:pt x="6194" y="2777"/>
                  </a:moveTo>
                  <a:cubicBezTo>
                    <a:pt x="6149" y="2777"/>
                    <a:pt x="6103" y="2791"/>
                    <a:pt x="6064" y="2820"/>
                  </a:cubicBezTo>
                  <a:cubicBezTo>
                    <a:pt x="5965" y="2891"/>
                    <a:pt x="5943" y="3029"/>
                    <a:pt x="6014" y="3128"/>
                  </a:cubicBezTo>
                  <a:cubicBezTo>
                    <a:pt x="6056" y="3186"/>
                    <a:pt x="6122" y="3217"/>
                    <a:pt x="6185" y="3217"/>
                  </a:cubicBezTo>
                  <a:cubicBezTo>
                    <a:pt x="6187" y="3217"/>
                    <a:pt x="6189" y="3217"/>
                    <a:pt x="6191" y="3217"/>
                  </a:cubicBezTo>
                  <a:cubicBezTo>
                    <a:pt x="6237" y="3217"/>
                    <a:pt x="6283" y="3205"/>
                    <a:pt x="6321" y="3175"/>
                  </a:cubicBezTo>
                  <a:lnTo>
                    <a:pt x="6324" y="3175"/>
                  </a:lnTo>
                  <a:cubicBezTo>
                    <a:pt x="6422" y="3103"/>
                    <a:pt x="6443" y="2965"/>
                    <a:pt x="6371" y="2867"/>
                  </a:cubicBezTo>
                  <a:cubicBezTo>
                    <a:pt x="6328" y="2808"/>
                    <a:pt x="6262" y="2777"/>
                    <a:pt x="6194" y="2777"/>
                  </a:cubicBezTo>
                  <a:close/>
                  <a:moveTo>
                    <a:pt x="24427" y="3714"/>
                  </a:moveTo>
                  <a:cubicBezTo>
                    <a:pt x="24366" y="3714"/>
                    <a:pt x="24306" y="3739"/>
                    <a:pt x="24262" y="3788"/>
                  </a:cubicBezTo>
                  <a:cubicBezTo>
                    <a:pt x="24181" y="3878"/>
                    <a:pt x="24188" y="4016"/>
                    <a:pt x="24280" y="4099"/>
                  </a:cubicBezTo>
                  <a:cubicBezTo>
                    <a:pt x="24320" y="4137"/>
                    <a:pt x="24373" y="4156"/>
                    <a:pt x="24426" y="4156"/>
                  </a:cubicBezTo>
                  <a:cubicBezTo>
                    <a:pt x="24487" y="4156"/>
                    <a:pt x="24545" y="4132"/>
                    <a:pt x="24591" y="4082"/>
                  </a:cubicBezTo>
                  <a:cubicBezTo>
                    <a:pt x="24672" y="3992"/>
                    <a:pt x="24664" y="3853"/>
                    <a:pt x="24573" y="3770"/>
                  </a:cubicBezTo>
                  <a:cubicBezTo>
                    <a:pt x="24532" y="3733"/>
                    <a:pt x="24479" y="3714"/>
                    <a:pt x="24427" y="3714"/>
                  </a:cubicBezTo>
                  <a:close/>
                  <a:moveTo>
                    <a:pt x="5014" y="3735"/>
                  </a:moveTo>
                  <a:cubicBezTo>
                    <a:pt x="4961" y="3735"/>
                    <a:pt x="4909" y="3753"/>
                    <a:pt x="4867" y="3792"/>
                  </a:cubicBezTo>
                  <a:cubicBezTo>
                    <a:pt x="4777" y="3874"/>
                    <a:pt x="4768" y="4013"/>
                    <a:pt x="4851" y="4103"/>
                  </a:cubicBezTo>
                  <a:cubicBezTo>
                    <a:pt x="4894" y="4150"/>
                    <a:pt x="4955" y="4176"/>
                    <a:pt x="5015" y="4176"/>
                  </a:cubicBezTo>
                  <a:cubicBezTo>
                    <a:pt x="5068" y="4176"/>
                    <a:pt x="5121" y="4156"/>
                    <a:pt x="5163" y="4119"/>
                  </a:cubicBezTo>
                  <a:cubicBezTo>
                    <a:pt x="5254" y="4037"/>
                    <a:pt x="5262" y="3899"/>
                    <a:pt x="5179" y="3808"/>
                  </a:cubicBezTo>
                  <a:cubicBezTo>
                    <a:pt x="5134" y="3760"/>
                    <a:pt x="5074" y="3735"/>
                    <a:pt x="5014" y="3735"/>
                  </a:cubicBezTo>
                  <a:close/>
                  <a:moveTo>
                    <a:pt x="25501" y="4788"/>
                  </a:moveTo>
                  <a:cubicBezTo>
                    <a:pt x="25449" y="4788"/>
                    <a:pt x="25396" y="4806"/>
                    <a:pt x="25353" y="4844"/>
                  </a:cubicBezTo>
                  <a:cubicBezTo>
                    <a:pt x="25264" y="4926"/>
                    <a:pt x="25255" y="5064"/>
                    <a:pt x="25338" y="5155"/>
                  </a:cubicBezTo>
                  <a:cubicBezTo>
                    <a:pt x="25383" y="5204"/>
                    <a:pt x="25443" y="5228"/>
                    <a:pt x="25502" y="5228"/>
                  </a:cubicBezTo>
                  <a:cubicBezTo>
                    <a:pt x="25555" y="5228"/>
                    <a:pt x="25608" y="5209"/>
                    <a:pt x="25650" y="5171"/>
                  </a:cubicBezTo>
                  <a:cubicBezTo>
                    <a:pt x="25740" y="5090"/>
                    <a:pt x="25747" y="4952"/>
                    <a:pt x="25666" y="4859"/>
                  </a:cubicBezTo>
                  <a:cubicBezTo>
                    <a:pt x="25621" y="4812"/>
                    <a:pt x="25562" y="4788"/>
                    <a:pt x="25501" y="4788"/>
                  </a:cubicBezTo>
                  <a:close/>
                  <a:moveTo>
                    <a:pt x="3942" y="4808"/>
                  </a:moveTo>
                  <a:cubicBezTo>
                    <a:pt x="3882" y="4808"/>
                    <a:pt x="3822" y="4833"/>
                    <a:pt x="3779" y="4881"/>
                  </a:cubicBezTo>
                  <a:cubicBezTo>
                    <a:pt x="3696" y="4972"/>
                    <a:pt x="3704" y="5110"/>
                    <a:pt x="3794" y="5193"/>
                  </a:cubicBezTo>
                  <a:cubicBezTo>
                    <a:pt x="3838" y="5232"/>
                    <a:pt x="3887" y="5250"/>
                    <a:pt x="3941" y="5250"/>
                  </a:cubicBezTo>
                  <a:cubicBezTo>
                    <a:pt x="4002" y="5250"/>
                    <a:pt x="4063" y="5224"/>
                    <a:pt x="4105" y="5178"/>
                  </a:cubicBezTo>
                  <a:lnTo>
                    <a:pt x="4105" y="5176"/>
                  </a:lnTo>
                  <a:cubicBezTo>
                    <a:pt x="4186" y="5084"/>
                    <a:pt x="4181" y="4947"/>
                    <a:pt x="4090" y="4866"/>
                  </a:cubicBezTo>
                  <a:cubicBezTo>
                    <a:pt x="4047" y="4827"/>
                    <a:pt x="3994" y="4808"/>
                    <a:pt x="3942" y="4808"/>
                  </a:cubicBezTo>
                  <a:close/>
                  <a:moveTo>
                    <a:pt x="26459" y="5964"/>
                  </a:moveTo>
                  <a:cubicBezTo>
                    <a:pt x="26414" y="5964"/>
                    <a:pt x="26368" y="5978"/>
                    <a:pt x="26329" y="6007"/>
                  </a:cubicBezTo>
                  <a:cubicBezTo>
                    <a:pt x="26231" y="6078"/>
                    <a:pt x="26209" y="6217"/>
                    <a:pt x="26282" y="6316"/>
                  </a:cubicBezTo>
                  <a:cubicBezTo>
                    <a:pt x="26324" y="6374"/>
                    <a:pt x="26390" y="6405"/>
                    <a:pt x="26456" y="6405"/>
                  </a:cubicBezTo>
                  <a:cubicBezTo>
                    <a:pt x="26457" y="6405"/>
                    <a:pt x="26458" y="6405"/>
                    <a:pt x="26459" y="6405"/>
                  </a:cubicBezTo>
                  <a:cubicBezTo>
                    <a:pt x="26505" y="6405"/>
                    <a:pt x="26551" y="6390"/>
                    <a:pt x="26589" y="6363"/>
                  </a:cubicBezTo>
                  <a:cubicBezTo>
                    <a:pt x="26686" y="6291"/>
                    <a:pt x="26708" y="6152"/>
                    <a:pt x="26636" y="6053"/>
                  </a:cubicBezTo>
                  <a:cubicBezTo>
                    <a:pt x="26594" y="5995"/>
                    <a:pt x="26527" y="5964"/>
                    <a:pt x="26459" y="5964"/>
                  </a:cubicBezTo>
                  <a:close/>
                  <a:moveTo>
                    <a:pt x="2987" y="5989"/>
                  </a:moveTo>
                  <a:cubicBezTo>
                    <a:pt x="2919" y="5989"/>
                    <a:pt x="2851" y="6020"/>
                    <a:pt x="2808" y="6079"/>
                  </a:cubicBezTo>
                  <a:cubicBezTo>
                    <a:pt x="2738" y="6178"/>
                    <a:pt x="2759" y="6317"/>
                    <a:pt x="2857" y="6388"/>
                  </a:cubicBezTo>
                  <a:cubicBezTo>
                    <a:pt x="2894" y="6416"/>
                    <a:pt x="2938" y="6431"/>
                    <a:pt x="2982" y="6431"/>
                  </a:cubicBezTo>
                  <a:cubicBezTo>
                    <a:pt x="2984" y="6431"/>
                    <a:pt x="2986" y="6431"/>
                    <a:pt x="2987" y="6431"/>
                  </a:cubicBezTo>
                  <a:cubicBezTo>
                    <a:pt x="3055" y="6431"/>
                    <a:pt x="3123" y="6400"/>
                    <a:pt x="3165" y="6339"/>
                  </a:cubicBezTo>
                  <a:cubicBezTo>
                    <a:pt x="3238" y="6240"/>
                    <a:pt x="3215" y="6103"/>
                    <a:pt x="3117" y="6030"/>
                  </a:cubicBezTo>
                  <a:cubicBezTo>
                    <a:pt x="3077" y="6002"/>
                    <a:pt x="3032" y="5989"/>
                    <a:pt x="2987" y="5989"/>
                  </a:cubicBezTo>
                  <a:close/>
                  <a:moveTo>
                    <a:pt x="27290" y="7236"/>
                  </a:moveTo>
                  <a:cubicBezTo>
                    <a:pt x="27252" y="7236"/>
                    <a:pt x="27213" y="7246"/>
                    <a:pt x="27178" y="7267"/>
                  </a:cubicBezTo>
                  <a:cubicBezTo>
                    <a:pt x="27071" y="7327"/>
                    <a:pt x="27037" y="7463"/>
                    <a:pt x="27097" y="7567"/>
                  </a:cubicBezTo>
                  <a:cubicBezTo>
                    <a:pt x="27139" y="7638"/>
                    <a:pt x="27213" y="7677"/>
                    <a:pt x="27289" y="7678"/>
                  </a:cubicBezTo>
                  <a:cubicBezTo>
                    <a:pt x="27326" y="7678"/>
                    <a:pt x="27365" y="7670"/>
                    <a:pt x="27400" y="7649"/>
                  </a:cubicBezTo>
                  <a:cubicBezTo>
                    <a:pt x="27506" y="7587"/>
                    <a:pt x="27541" y="7453"/>
                    <a:pt x="27480" y="7346"/>
                  </a:cubicBezTo>
                  <a:cubicBezTo>
                    <a:pt x="27439" y="7276"/>
                    <a:pt x="27365" y="7236"/>
                    <a:pt x="27290" y="7236"/>
                  </a:cubicBezTo>
                  <a:close/>
                  <a:moveTo>
                    <a:pt x="2158" y="7263"/>
                  </a:moveTo>
                  <a:cubicBezTo>
                    <a:pt x="2082" y="7263"/>
                    <a:pt x="2008" y="7302"/>
                    <a:pt x="1967" y="7374"/>
                  </a:cubicBezTo>
                  <a:cubicBezTo>
                    <a:pt x="1906" y="7480"/>
                    <a:pt x="1941" y="7614"/>
                    <a:pt x="2048" y="7676"/>
                  </a:cubicBezTo>
                  <a:cubicBezTo>
                    <a:pt x="2085" y="7695"/>
                    <a:pt x="2121" y="7704"/>
                    <a:pt x="2158" y="7706"/>
                  </a:cubicBezTo>
                  <a:cubicBezTo>
                    <a:pt x="2235" y="7706"/>
                    <a:pt x="2309" y="7666"/>
                    <a:pt x="2350" y="7595"/>
                  </a:cubicBezTo>
                  <a:cubicBezTo>
                    <a:pt x="2410" y="7489"/>
                    <a:pt x="2373" y="7354"/>
                    <a:pt x="2269" y="7293"/>
                  </a:cubicBezTo>
                  <a:cubicBezTo>
                    <a:pt x="2234" y="7273"/>
                    <a:pt x="2196" y="7263"/>
                    <a:pt x="2158" y="7263"/>
                  </a:cubicBezTo>
                  <a:close/>
                  <a:moveTo>
                    <a:pt x="27982" y="8587"/>
                  </a:moveTo>
                  <a:cubicBezTo>
                    <a:pt x="27952" y="8587"/>
                    <a:pt x="27922" y="8593"/>
                    <a:pt x="27893" y="8606"/>
                  </a:cubicBezTo>
                  <a:cubicBezTo>
                    <a:pt x="27781" y="8655"/>
                    <a:pt x="27730" y="8787"/>
                    <a:pt x="27781" y="8899"/>
                  </a:cubicBezTo>
                  <a:cubicBezTo>
                    <a:pt x="27817" y="8979"/>
                    <a:pt x="27898" y="9028"/>
                    <a:pt x="27982" y="9028"/>
                  </a:cubicBezTo>
                  <a:cubicBezTo>
                    <a:pt x="28012" y="9028"/>
                    <a:pt x="28043" y="9023"/>
                    <a:pt x="28072" y="9009"/>
                  </a:cubicBezTo>
                  <a:cubicBezTo>
                    <a:pt x="28183" y="8959"/>
                    <a:pt x="28232" y="8829"/>
                    <a:pt x="28183" y="8718"/>
                  </a:cubicBezTo>
                  <a:cubicBezTo>
                    <a:pt x="28147" y="8635"/>
                    <a:pt x="28066" y="8587"/>
                    <a:pt x="27982" y="8587"/>
                  </a:cubicBezTo>
                  <a:close/>
                  <a:moveTo>
                    <a:pt x="1470" y="8615"/>
                  </a:moveTo>
                  <a:cubicBezTo>
                    <a:pt x="1386" y="8615"/>
                    <a:pt x="1305" y="8664"/>
                    <a:pt x="1268" y="8745"/>
                  </a:cubicBezTo>
                  <a:lnTo>
                    <a:pt x="1268" y="8748"/>
                  </a:lnTo>
                  <a:cubicBezTo>
                    <a:pt x="1219" y="8858"/>
                    <a:pt x="1268" y="8989"/>
                    <a:pt x="1380" y="9039"/>
                  </a:cubicBezTo>
                  <a:cubicBezTo>
                    <a:pt x="1406" y="9050"/>
                    <a:pt x="1434" y="9056"/>
                    <a:pt x="1464" y="9056"/>
                  </a:cubicBezTo>
                  <a:cubicBezTo>
                    <a:pt x="1466" y="9056"/>
                    <a:pt x="1468" y="9056"/>
                    <a:pt x="1470" y="9056"/>
                  </a:cubicBezTo>
                  <a:cubicBezTo>
                    <a:pt x="1556" y="9056"/>
                    <a:pt x="1635" y="9009"/>
                    <a:pt x="1671" y="8926"/>
                  </a:cubicBezTo>
                  <a:cubicBezTo>
                    <a:pt x="1723" y="8814"/>
                    <a:pt x="1671" y="8684"/>
                    <a:pt x="1559" y="8634"/>
                  </a:cubicBezTo>
                  <a:cubicBezTo>
                    <a:pt x="1530" y="8621"/>
                    <a:pt x="1500" y="8615"/>
                    <a:pt x="1470" y="8615"/>
                  </a:cubicBezTo>
                  <a:close/>
                  <a:moveTo>
                    <a:pt x="28527" y="10004"/>
                  </a:moveTo>
                  <a:cubicBezTo>
                    <a:pt x="28504" y="10004"/>
                    <a:pt x="28482" y="10008"/>
                    <a:pt x="28459" y="10015"/>
                  </a:cubicBezTo>
                  <a:cubicBezTo>
                    <a:pt x="28344" y="10052"/>
                    <a:pt x="28280" y="10178"/>
                    <a:pt x="28318" y="10294"/>
                  </a:cubicBezTo>
                  <a:cubicBezTo>
                    <a:pt x="28349" y="10385"/>
                    <a:pt x="28435" y="10446"/>
                    <a:pt x="28528" y="10446"/>
                  </a:cubicBezTo>
                  <a:cubicBezTo>
                    <a:pt x="28552" y="10446"/>
                    <a:pt x="28573" y="10442"/>
                    <a:pt x="28596" y="10435"/>
                  </a:cubicBezTo>
                  <a:cubicBezTo>
                    <a:pt x="28712" y="10398"/>
                    <a:pt x="28777" y="10271"/>
                    <a:pt x="28738" y="10156"/>
                  </a:cubicBezTo>
                  <a:cubicBezTo>
                    <a:pt x="28707" y="10063"/>
                    <a:pt x="28620" y="10004"/>
                    <a:pt x="28527" y="10004"/>
                  </a:cubicBezTo>
                  <a:close/>
                  <a:moveTo>
                    <a:pt x="926" y="10034"/>
                  </a:moveTo>
                  <a:cubicBezTo>
                    <a:pt x="833" y="10034"/>
                    <a:pt x="746" y="10094"/>
                    <a:pt x="715" y="10187"/>
                  </a:cubicBezTo>
                  <a:cubicBezTo>
                    <a:pt x="677" y="10302"/>
                    <a:pt x="742" y="10427"/>
                    <a:pt x="857" y="10466"/>
                  </a:cubicBezTo>
                  <a:cubicBezTo>
                    <a:pt x="879" y="10471"/>
                    <a:pt x="903" y="10476"/>
                    <a:pt x="925" y="10476"/>
                  </a:cubicBezTo>
                  <a:cubicBezTo>
                    <a:pt x="1019" y="10476"/>
                    <a:pt x="1105" y="10418"/>
                    <a:pt x="1135" y="10323"/>
                  </a:cubicBezTo>
                  <a:cubicBezTo>
                    <a:pt x="1174" y="10208"/>
                    <a:pt x="1110" y="10083"/>
                    <a:pt x="993" y="10045"/>
                  </a:cubicBezTo>
                  <a:cubicBezTo>
                    <a:pt x="971" y="10037"/>
                    <a:pt x="948" y="10034"/>
                    <a:pt x="926" y="10034"/>
                  </a:cubicBezTo>
                  <a:close/>
                  <a:moveTo>
                    <a:pt x="28924" y="11471"/>
                  </a:moveTo>
                  <a:cubicBezTo>
                    <a:pt x="28908" y="11471"/>
                    <a:pt x="28892" y="11473"/>
                    <a:pt x="28876" y="11476"/>
                  </a:cubicBezTo>
                  <a:cubicBezTo>
                    <a:pt x="28757" y="11500"/>
                    <a:pt x="28683" y="11617"/>
                    <a:pt x="28707" y="11737"/>
                  </a:cubicBezTo>
                  <a:cubicBezTo>
                    <a:pt x="28730" y="11840"/>
                    <a:pt x="28818" y="11911"/>
                    <a:pt x="28920" y="11911"/>
                  </a:cubicBezTo>
                  <a:cubicBezTo>
                    <a:pt x="28920" y="11911"/>
                    <a:pt x="28921" y="11911"/>
                    <a:pt x="28922" y="11911"/>
                  </a:cubicBezTo>
                  <a:cubicBezTo>
                    <a:pt x="28937" y="11911"/>
                    <a:pt x="28953" y="11909"/>
                    <a:pt x="28968" y="11908"/>
                  </a:cubicBezTo>
                  <a:cubicBezTo>
                    <a:pt x="29088" y="11882"/>
                    <a:pt x="29164" y="11764"/>
                    <a:pt x="29138" y="11644"/>
                  </a:cubicBezTo>
                  <a:cubicBezTo>
                    <a:pt x="29116" y="11541"/>
                    <a:pt x="29025" y="11471"/>
                    <a:pt x="28924" y="11471"/>
                  </a:cubicBezTo>
                  <a:close/>
                  <a:moveTo>
                    <a:pt x="532" y="11502"/>
                  </a:moveTo>
                  <a:cubicBezTo>
                    <a:pt x="431" y="11502"/>
                    <a:pt x="341" y="11573"/>
                    <a:pt x="318" y="11676"/>
                  </a:cubicBezTo>
                  <a:cubicBezTo>
                    <a:pt x="293" y="11796"/>
                    <a:pt x="370" y="11913"/>
                    <a:pt x="489" y="11939"/>
                  </a:cubicBezTo>
                  <a:cubicBezTo>
                    <a:pt x="505" y="11940"/>
                    <a:pt x="519" y="11943"/>
                    <a:pt x="535" y="11943"/>
                  </a:cubicBezTo>
                  <a:cubicBezTo>
                    <a:pt x="635" y="11943"/>
                    <a:pt x="728" y="11872"/>
                    <a:pt x="750" y="11768"/>
                  </a:cubicBezTo>
                  <a:cubicBezTo>
                    <a:pt x="774" y="11649"/>
                    <a:pt x="698" y="11530"/>
                    <a:pt x="578" y="11507"/>
                  </a:cubicBezTo>
                  <a:cubicBezTo>
                    <a:pt x="563" y="11504"/>
                    <a:pt x="547" y="11502"/>
                    <a:pt x="532" y="11502"/>
                  </a:cubicBezTo>
                  <a:close/>
                  <a:moveTo>
                    <a:pt x="29160" y="12969"/>
                  </a:moveTo>
                  <a:cubicBezTo>
                    <a:pt x="29153" y="12969"/>
                    <a:pt x="29145" y="12969"/>
                    <a:pt x="29138" y="12970"/>
                  </a:cubicBezTo>
                  <a:cubicBezTo>
                    <a:pt x="29015" y="12984"/>
                    <a:pt x="28928" y="13091"/>
                    <a:pt x="28942" y="13214"/>
                  </a:cubicBezTo>
                  <a:cubicBezTo>
                    <a:pt x="28953" y="13327"/>
                    <a:pt x="29048" y="13411"/>
                    <a:pt x="29159" y="13411"/>
                  </a:cubicBezTo>
                  <a:cubicBezTo>
                    <a:pt x="29160" y="13411"/>
                    <a:pt x="29161" y="13411"/>
                    <a:pt x="29161" y="13411"/>
                  </a:cubicBezTo>
                  <a:cubicBezTo>
                    <a:pt x="29170" y="13411"/>
                    <a:pt x="29177" y="13411"/>
                    <a:pt x="29185" y="13409"/>
                  </a:cubicBezTo>
                  <a:cubicBezTo>
                    <a:pt x="29305" y="13397"/>
                    <a:pt x="29393" y="13288"/>
                    <a:pt x="29381" y="13165"/>
                  </a:cubicBezTo>
                  <a:cubicBezTo>
                    <a:pt x="29368" y="13053"/>
                    <a:pt x="29272" y="12969"/>
                    <a:pt x="29160" y="12969"/>
                  </a:cubicBezTo>
                  <a:close/>
                  <a:moveTo>
                    <a:pt x="298" y="13003"/>
                  </a:moveTo>
                  <a:cubicBezTo>
                    <a:pt x="188" y="13003"/>
                    <a:pt x="92" y="13087"/>
                    <a:pt x="79" y="13200"/>
                  </a:cubicBezTo>
                  <a:cubicBezTo>
                    <a:pt x="68" y="13323"/>
                    <a:pt x="156" y="13430"/>
                    <a:pt x="278" y="13442"/>
                  </a:cubicBezTo>
                  <a:cubicBezTo>
                    <a:pt x="286" y="13443"/>
                    <a:pt x="293" y="13443"/>
                    <a:pt x="300" y="13444"/>
                  </a:cubicBezTo>
                  <a:cubicBezTo>
                    <a:pt x="410" y="13444"/>
                    <a:pt x="506" y="13360"/>
                    <a:pt x="518" y="13246"/>
                  </a:cubicBezTo>
                  <a:cubicBezTo>
                    <a:pt x="532" y="13124"/>
                    <a:pt x="444" y="13017"/>
                    <a:pt x="322" y="13004"/>
                  </a:cubicBezTo>
                  <a:cubicBezTo>
                    <a:pt x="314" y="13003"/>
                    <a:pt x="306" y="13003"/>
                    <a:pt x="298" y="13003"/>
                  </a:cubicBezTo>
                  <a:close/>
                  <a:moveTo>
                    <a:pt x="29244" y="14487"/>
                  </a:moveTo>
                  <a:cubicBezTo>
                    <a:pt x="29244" y="14487"/>
                    <a:pt x="29243" y="14487"/>
                    <a:pt x="29242" y="14487"/>
                  </a:cubicBezTo>
                  <a:cubicBezTo>
                    <a:pt x="29119" y="14487"/>
                    <a:pt x="29020" y="14584"/>
                    <a:pt x="29020" y="14706"/>
                  </a:cubicBezTo>
                  <a:cubicBezTo>
                    <a:pt x="29021" y="14829"/>
                    <a:pt x="29120" y="14927"/>
                    <a:pt x="29242" y="14927"/>
                  </a:cubicBezTo>
                  <a:cubicBezTo>
                    <a:pt x="29363" y="14927"/>
                    <a:pt x="29462" y="14828"/>
                    <a:pt x="29461" y="14706"/>
                  </a:cubicBezTo>
                  <a:cubicBezTo>
                    <a:pt x="29461" y="14586"/>
                    <a:pt x="29365" y="14487"/>
                    <a:pt x="29244" y="14487"/>
                  </a:cubicBezTo>
                  <a:close/>
                  <a:moveTo>
                    <a:pt x="223" y="14518"/>
                  </a:moveTo>
                  <a:cubicBezTo>
                    <a:pt x="100" y="14518"/>
                    <a:pt x="1" y="14616"/>
                    <a:pt x="1" y="14740"/>
                  </a:cubicBezTo>
                  <a:cubicBezTo>
                    <a:pt x="1" y="14861"/>
                    <a:pt x="101" y="14959"/>
                    <a:pt x="223" y="14959"/>
                  </a:cubicBezTo>
                  <a:cubicBezTo>
                    <a:pt x="343" y="14959"/>
                    <a:pt x="441" y="14860"/>
                    <a:pt x="441" y="14737"/>
                  </a:cubicBezTo>
                  <a:cubicBezTo>
                    <a:pt x="441" y="14616"/>
                    <a:pt x="344" y="14518"/>
                    <a:pt x="223" y="14518"/>
                  </a:cubicBezTo>
                  <a:close/>
                  <a:moveTo>
                    <a:pt x="29168" y="16001"/>
                  </a:moveTo>
                  <a:cubicBezTo>
                    <a:pt x="29055" y="16001"/>
                    <a:pt x="28958" y="16086"/>
                    <a:pt x="28946" y="16201"/>
                  </a:cubicBezTo>
                  <a:cubicBezTo>
                    <a:pt x="28933" y="16323"/>
                    <a:pt x="29021" y="16431"/>
                    <a:pt x="29144" y="16442"/>
                  </a:cubicBezTo>
                  <a:cubicBezTo>
                    <a:pt x="29151" y="16443"/>
                    <a:pt x="29159" y="16443"/>
                    <a:pt x="29166" y="16445"/>
                  </a:cubicBezTo>
                  <a:cubicBezTo>
                    <a:pt x="29278" y="16445"/>
                    <a:pt x="29373" y="16360"/>
                    <a:pt x="29384" y="16246"/>
                  </a:cubicBezTo>
                  <a:cubicBezTo>
                    <a:pt x="29399" y="16125"/>
                    <a:pt x="29309" y="16017"/>
                    <a:pt x="29189" y="16002"/>
                  </a:cubicBezTo>
                  <a:cubicBezTo>
                    <a:pt x="29182" y="16001"/>
                    <a:pt x="29175" y="16001"/>
                    <a:pt x="29168" y="16001"/>
                  </a:cubicBezTo>
                  <a:close/>
                  <a:moveTo>
                    <a:pt x="303" y="16035"/>
                  </a:moveTo>
                  <a:cubicBezTo>
                    <a:pt x="295" y="16035"/>
                    <a:pt x="287" y="16035"/>
                    <a:pt x="279" y="16036"/>
                  </a:cubicBezTo>
                  <a:cubicBezTo>
                    <a:pt x="157" y="16048"/>
                    <a:pt x="69" y="16156"/>
                    <a:pt x="80" y="16277"/>
                  </a:cubicBezTo>
                  <a:cubicBezTo>
                    <a:pt x="93" y="16390"/>
                    <a:pt x="189" y="16474"/>
                    <a:pt x="301" y="16474"/>
                  </a:cubicBezTo>
                  <a:cubicBezTo>
                    <a:pt x="309" y="16474"/>
                    <a:pt x="317" y="16474"/>
                    <a:pt x="324" y="16473"/>
                  </a:cubicBezTo>
                  <a:cubicBezTo>
                    <a:pt x="446" y="16462"/>
                    <a:pt x="532" y="16354"/>
                    <a:pt x="520" y="16232"/>
                  </a:cubicBezTo>
                  <a:cubicBezTo>
                    <a:pt x="510" y="16118"/>
                    <a:pt x="414" y="16035"/>
                    <a:pt x="303" y="16035"/>
                  </a:cubicBezTo>
                  <a:close/>
                  <a:moveTo>
                    <a:pt x="28932" y="17501"/>
                  </a:moveTo>
                  <a:cubicBezTo>
                    <a:pt x="28830" y="17501"/>
                    <a:pt x="28738" y="17572"/>
                    <a:pt x="28715" y="17676"/>
                  </a:cubicBezTo>
                  <a:cubicBezTo>
                    <a:pt x="28692" y="17797"/>
                    <a:pt x="28767" y="17914"/>
                    <a:pt x="28887" y="17940"/>
                  </a:cubicBezTo>
                  <a:cubicBezTo>
                    <a:pt x="28898" y="17941"/>
                    <a:pt x="28909" y="17943"/>
                    <a:pt x="28919" y="17943"/>
                  </a:cubicBezTo>
                  <a:cubicBezTo>
                    <a:pt x="28923" y="17943"/>
                    <a:pt x="28927" y="17943"/>
                    <a:pt x="28931" y="17942"/>
                  </a:cubicBezTo>
                  <a:cubicBezTo>
                    <a:pt x="29034" y="17942"/>
                    <a:pt x="29125" y="17869"/>
                    <a:pt x="29149" y="17766"/>
                  </a:cubicBezTo>
                  <a:lnTo>
                    <a:pt x="29148" y="17766"/>
                  </a:lnTo>
                  <a:cubicBezTo>
                    <a:pt x="29172" y="17648"/>
                    <a:pt x="29096" y="17531"/>
                    <a:pt x="28977" y="17505"/>
                  </a:cubicBezTo>
                  <a:cubicBezTo>
                    <a:pt x="28962" y="17502"/>
                    <a:pt x="28947" y="17501"/>
                    <a:pt x="28932" y="17501"/>
                  </a:cubicBezTo>
                  <a:close/>
                  <a:moveTo>
                    <a:pt x="537" y="17532"/>
                  </a:moveTo>
                  <a:cubicBezTo>
                    <a:pt x="522" y="17532"/>
                    <a:pt x="506" y="17534"/>
                    <a:pt x="490" y="17537"/>
                  </a:cubicBezTo>
                  <a:cubicBezTo>
                    <a:pt x="373" y="17563"/>
                    <a:pt x="296" y="17682"/>
                    <a:pt x="322" y="17801"/>
                  </a:cubicBezTo>
                  <a:cubicBezTo>
                    <a:pt x="344" y="17905"/>
                    <a:pt x="436" y="17976"/>
                    <a:pt x="537" y="17976"/>
                  </a:cubicBezTo>
                  <a:cubicBezTo>
                    <a:pt x="551" y="17976"/>
                    <a:pt x="567" y="17973"/>
                    <a:pt x="583" y="17970"/>
                  </a:cubicBezTo>
                  <a:cubicBezTo>
                    <a:pt x="703" y="17945"/>
                    <a:pt x="780" y="17828"/>
                    <a:pt x="754" y="17709"/>
                  </a:cubicBezTo>
                  <a:cubicBezTo>
                    <a:pt x="731" y="17604"/>
                    <a:pt x="639" y="17532"/>
                    <a:pt x="537" y="17532"/>
                  </a:cubicBezTo>
                  <a:close/>
                  <a:moveTo>
                    <a:pt x="28541" y="18970"/>
                  </a:moveTo>
                  <a:cubicBezTo>
                    <a:pt x="28449" y="18970"/>
                    <a:pt x="28364" y="19030"/>
                    <a:pt x="28334" y="19122"/>
                  </a:cubicBezTo>
                  <a:cubicBezTo>
                    <a:pt x="28295" y="19238"/>
                    <a:pt x="28360" y="19363"/>
                    <a:pt x="28475" y="19401"/>
                  </a:cubicBezTo>
                  <a:cubicBezTo>
                    <a:pt x="28493" y="19407"/>
                    <a:pt x="28511" y="19410"/>
                    <a:pt x="28529" y="19410"/>
                  </a:cubicBezTo>
                  <a:cubicBezTo>
                    <a:pt x="28533" y="19410"/>
                    <a:pt x="28538" y="19410"/>
                    <a:pt x="28542" y="19410"/>
                  </a:cubicBezTo>
                  <a:cubicBezTo>
                    <a:pt x="28634" y="19410"/>
                    <a:pt x="28721" y="19352"/>
                    <a:pt x="28752" y="19257"/>
                  </a:cubicBezTo>
                  <a:cubicBezTo>
                    <a:pt x="28790" y="19142"/>
                    <a:pt x="28728" y="19019"/>
                    <a:pt x="28610" y="18981"/>
                  </a:cubicBezTo>
                  <a:cubicBezTo>
                    <a:pt x="28587" y="18974"/>
                    <a:pt x="28564" y="18970"/>
                    <a:pt x="28541" y="18970"/>
                  </a:cubicBezTo>
                  <a:close/>
                  <a:moveTo>
                    <a:pt x="930" y="19000"/>
                  </a:moveTo>
                  <a:cubicBezTo>
                    <a:pt x="908" y="19000"/>
                    <a:pt x="885" y="19003"/>
                    <a:pt x="863" y="19010"/>
                  </a:cubicBezTo>
                  <a:cubicBezTo>
                    <a:pt x="747" y="19049"/>
                    <a:pt x="684" y="19174"/>
                    <a:pt x="722" y="19289"/>
                  </a:cubicBezTo>
                  <a:cubicBezTo>
                    <a:pt x="750" y="19382"/>
                    <a:pt x="838" y="19443"/>
                    <a:pt x="931" y="19443"/>
                  </a:cubicBezTo>
                  <a:cubicBezTo>
                    <a:pt x="954" y="19443"/>
                    <a:pt x="977" y="19439"/>
                    <a:pt x="1001" y="19430"/>
                  </a:cubicBezTo>
                  <a:cubicBezTo>
                    <a:pt x="1116" y="19393"/>
                    <a:pt x="1179" y="19268"/>
                    <a:pt x="1142" y="19152"/>
                  </a:cubicBezTo>
                  <a:cubicBezTo>
                    <a:pt x="1112" y="19059"/>
                    <a:pt x="1024" y="19000"/>
                    <a:pt x="930" y="19000"/>
                  </a:cubicBezTo>
                  <a:close/>
                  <a:moveTo>
                    <a:pt x="28002" y="20389"/>
                  </a:moveTo>
                  <a:cubicBezTo>
                    <a:pt x="27917" y="20389"/>
                    <a:pt x="27837" y="20439"/>
                    <a:pt x="27800" y="20522"/>
                  </a:cubicBezTo>
                  <a:cubicBezTo>
                    <a:pt x="27749" y="20632"/>
                    <a:pt x="27800" y="20762"/>
                    <a:pt x="27911" y="20812"/>
                  </a:cubicBezTo>
                  <a:cubicBezTo>
                    <a:pt x="27940" y="20823"/>
                    <a:pt x="27967" y="20830"/>
                    <a:pt x="27994" y="20830"/>
                  </a:cubicBezTo>
                  <a:cubicBezTo>
                    <a:pt x="27996" y="20830"/>
                    <a:pt x="27998" y="20830"/>
                    <a:pt x="28000" y="20830"/>
                  </a:cubicBezTo>
                  <a:cubicBezTo>
                    <a:pt x="28085" y="20830"/>
                    <a:pt x="28168" y="20782"/>
                    <a:pt x="28202" y="20699"/>
                  </a:cubicBezTo>
                  <a:cubicBezTo>
                    <a:pt x="28252" y="20587"/>
                    <a:pt x="28202" y="20456"/>
                    <a:pt x="28091" y="20408"/>
                  </a:cubicBezTo>
                  <a:cubicBezTo>
                    <a:pt x="28062" y="20395"/>
                    <a:pt x="28032" y="20389"/>
                    <a:pt x="28002" y="20389"/>
                  </a:cubicBezTo>
                  <a:close/>
                  <a:moveTo>
                    <a:pt x="1475" y="20419"/>
                  </a:moveTo>
                  <a:cubicBezTo>
                    <a:pt x="1445" y="20419"/>
                    <a:pt x="1415" y="20426"/>
                    <a:pt x="1385" y="20439"/>
                  </a:cubicBezTo>
                  <a:cubicBezTo>
                    <a:pt x="1273" y="20486"/>
                    <a:pt x="1225" y="20618"/>
                    <a:pt x="1273" y="20730"/>
                  </a:cubicBezTo>
                  <a:lnTo>
                    <a:pt x="1273" y="20727"/>
                  </a:lnTo>
                  <a:cubicBezTo>
                    <a:pt x="1312" y="20809"/>
                    <a:pt x="1392" y="20859"/>
                    <a:pt x="1475" y="20860"/>
                  </a:cubicBezTo>
                  <a:cubicBezTo>
                    <a:pt x="1505" y="20860"/>
                    <a:pt x="1536" y="20854"/>
                    <a:pt x="1566" y="20841"/>
                  </a:cubicBezTo>
                  <a:cubicBezTo>
                    <a:pt x="1676" y="20791"/>
                    <a:pt x="1727" y="20662"/>
                    <a:pt x="1677" y="20550"/>
                  </a:cubicBezTo>
                  <a:cubicBezTo>
                    <a:pt x="1639" y="20468"/>
                    <a:pt x="1559" y="20419"/>
                    <a:pt x="1475" y="20419"/>
                  </a:cubicBezTo>
                  <a:close/>
                  <a:moveTo>
                    <a:pt x="27312" y="21743"/>
                  </a:moveTo>
                  <a:cubicBezTo>
                    <a:pt x="27236" y="21743"/>
                    <a:pt x="27162" y="21782"/>
                    <a:pt x="27121" y="21853"/>
                  </a:cubicBezTo>
                  <a:cubicBezTo>
                    <a:pt x="27060" y="21959"/>
                    <a:pt x="27097" y="22094"/>
                    <a:pt x="27201" y="22155"/>
                  </a:cubicBezTo>
                  <a:cubicBezTo>
                    <a:pt x="27237" y="22174"/>
                    <a:pt x="27274" y="22185"/>
                    <a:pt x="27313" y="22185"/>
                  </a:cubicBezTo>
                  <a:cubicBezTo>
                    <a:pt x="27388" y="22185"/>
                    <a:pt x="27461" y="22146"/>
                    <a:pt x="27504" y="22075"/>
                  </a:cubicBezTo>
                  <a:cubicBezTo>
                    <a:pt x="27564" y="21969"/>
                    <a:pt x="27527" y="21834"/>
                    <a:pt x="27423" y="21773"/>
                  </a:cubicBezTo>
                  <a:cubicBezTo>
                    <a:pt x="27388" y="21752"/>
                    <a:pt x="27349" y="21743"/>
                    <a:pt x="27312" y="21743"/>
                  </a:cubicBezTo>
                  <a:close/>
                  <a:moveTo>
                    <a:pt x="2167" y="21771"/>
                  </a:moveTo>
                  <a:cubicBezTo>
                    <a:pt x="2129" y="21771"/>
                    <a:pt x="2091" y="21780"/>
                    <a:pt x="2057" y="21801"/>
                  </a:cubicBezTo>
                  <a:cubicBezTo>
                    <a:pt x="1951" y="21862"/>
                    <a:pt x="1914" y="21995"/>
                    <a:pt x="1977" y="22100"/>
                  </a:cubicBezTo>
                  <a:cubicBezTo>
                    <a:pt x="2015" y="22171"/>
                    <a:pt x="2090" y="22209"/>
                    <a:pt x="2165" y="22210"/>
                  </a:cubicBezTo>
                  <a:cubicBezTo>
                    <a:pt x="2204" y="22210"/>
                    <a:pt x="2242" y="22203"/>
                    <a:pt x="2276" y="22181"/>
                  </a:cubicBezTo>
                  <a:cubicBezTo>
                    <a:pt x="2382" y="22120"/>
                    <a:pt x="2418" y="21985"/>
                    <a:pt x="2356" y="21882"/>
                  </a:cubicBezTo>
                  <a:cubicBezTo>
                    <a:pt x="2317" y="21810"/>
                    <a:pt x="2243" y="21771"/>
                    <a:pt x="2167" y="21771"/>
                  </a:cubicBezTo>
                  <a:close/>
                  <a:moveTo>
                    <a:pt x="26486" y="23017"/>
                  </a:moveTo>
                  <a:cubicBezTo>
                    <a:pt x="26417" y="23017"/>
                    <a:pt x="26350" y="23048"/>
                    <a:pt x="26307" y="23108"/>
                  </a:cubicBezTo>
                  <a:cubicBezTo>
                    <a:pt x="26236" y="23208"/>
                    <a:pt x="26257" y="23345"/>
                    <a:pt x="26356" y="23416"/>
                  </a:cubicBezTo>
                  <a:cubicBezTo>
                    <a:pt x="26395" y="23444"/>
                    <a:pt x="26438" y="23458"/>
                    <a:pt x="26481" y="23458"/>
                  </a:cubicBezTo>
                  <a:cubicBezTo>
                    <a:pt x="26482" y="23458"/>
                    <a:pt x="26484" y="23458"/>
                    <a:pt x="26485" y="23458"/>
                  </a:cubicBezTo>
                  <a:cubicBezTo>
                    <a:pt x="26555" y="23458"/>
                    <a:pt x="26620" y="23427"/>
                    <a:pt x="26666" y="23366"/>
                  </a:cubicBezTo>
                  <a:cubicBezTo>
                    <a:pt x="26736" y="23268"/>
                    <a:pt x="26715" y="23132"/>
                    <a:pt x="26617" y="23059"/>
                  </a:cubicBezTo>
                  <a:cubicBezTo>
                    <a:pt x="26577" y="23031"/>
                    <a:pt x="26531" y="23017"/>
                    <a:pt x="26486" y="23017"/>
                  </a:cubicBezTo>
                  <a:close/>
                  <a:moveTo>
                    <a:pt x="2996" y="23041"/>
                  </a:moveTo>
                  <a:cubicBezTo>
                    <a:pt x="2950" y="23041"/>
                    <a:pt x="2904" y="23055"/>
                    <a:pt x="2865" y="23084"/>
                  </a:cubicBezTo>
                  <a:cubicBezTo>
                    <a:pt x="2766" y="23154"/>
                    <a:pt x="2745" y="23293"/>
                    <a:pt x="2816" y="23392"/>
                  </a:cubicBezTo>
                  <a:cubicBezTo>
                    <a:pt x="2857" y="23450"/>
                    <a:pt x="2923" y="23481"/>
                    <a:pt x="2988" y="23481"/>
                  </a:cubicBezTo>
                  <a:cubicBezTo>
                    <a:pt x="2990" y="23481"/>
                    <a:pt x="2992" y="23481"/>
                    <a:pt x="2994" y="23481"/>
                  </a:cubicBezTo>
                  <a:cubicBezTo>
                    <a:pt x="3040" y="23481"/>
                    <a:pt x="3086" y="23468"/>
                    <a:pt x="3124" y="23440"/>
                  </a:cubicBezTo>
                  <a:cubicBezTo>
                    <a:pt x="3224" y="23367"/>
                    <a:pt x="3246" y="23230"/>
                    <a:pt x="3174" y="23131"/>
                  </a:cubicBezTo>
                  <a:cubicBezTo>
                    <a:pt x="3131" y="23072"/>
                    <a:pt x="3064" y="23041"/>
                    <a:pt x="2996" y="23041"/>
                  </a:cubicBezTo>
                  <a:close/>
                  <a:moveTo>
                    <a:pt x="25533" y="24198"/>
                  </a:moveTo>
                  <a:cubicBezTo>
                    <a:pt x="25473" y="24198"/>
                    <a:pt x="25412" y="24223"/>
                    <a:pt x="25368" y="24272"/>
                  </a:cubicBezTo>
                  <a:cubicBezTo>
                    <a:pt x="25287" y="24363"/>
                    <a:pt x="25295" y="24502"/>
                    <a:pt x="25386" y="24583"/>
                  </a:cubicBezTo>
                  <a:cubicBezTo>
                    <a:pt x="25426" y="24622"/>
                    <a:pt x="25479" y="24640"/>
                    <a:pt x="25533" y="24640"/>
                  </a:cubicBezTo>
                  <a:cubicBezTo>
                    <a:pt x="25593" y="24640"/>
                    <a:pt x="25652" y="24616"/>
                    <a:pt x="25697" y="24566"/>
                  </a:cubicBezTo>
                  <a:cubicBezTo>
                    <a:pt x="25778" y="24475"/>
                    <a:pt x="25769" y="24336"/>
                    <a:pt x="25679" y="24255"/>
                  </a:cubicBezTo>
                  <a:cubicBezTo>
                    <a:pt x="25638" y="24217"/>
                    <a:pt x="25585" y="24198"/>
                    <a:pt x="25533" y="24198"/>
                  </a:cubicBezTo>
                  <a:close/>
                  <a:moveTo>
                    <a:pt x="3951" y="24221"/>
                  </a:moveTo>
                  <a:cubicBezTo>
                    <a:pt x="3899" y="24221"/>
                    <a:pt x="3846" y="24240"/>
                    <a:pt x="3803" y="24278"/>
                  </a:cubicBezTo>
                  <a:cubicBezTo>
                    <a:pt x="3714" y="24359"/>
                    <a:pt x="3705" y="24498"/>
                    <a:pt x="3788" y="24589"/>
                  </a:cubicBezTo>
                  <a:cubicBezTo>
                    <a:pt x="3832" y="24638"/>
                    <a:pt x="3891" y="24662"/>
                    <a:pt x="3952" y="24662"/>
                  </a:cubicBezTo>
                  <a:cubicBezTo>
                    <a:pt x="4004" y="24662"/>
                    <a:pt x="4057" y="24644"/>
                    <a:pt x="4098" y="24607"/>
                  </a:cubicBezTo>
                  <a:cubicBezTo>
                    <a:pt x="4187" y="24526"/>
                    <a:pt x="4197" y="24387"/>
                    <a:pt x="4114" y="24295"/>
                  </a:cubicBezTo>
                  <a:cubicBezTo>
                    <a:pt x="4070" y="24246"/>
                    <a:pt x="4011" y="24221"/>
                    <a:pt x="3951" y="24221"/>
                  </a:cubicBezTo>
                  <a:close/>
                  <a:moveTo>
                    <a:pt x="24459" y="25276"/>
                  </a:moveTo>
                  <a:cubicBezTo>
                    <a:pt x="24407" y="25276"/>
                    <a:pt x="24354" y="25294"/>
                    <a:pt x="24312" y="25333"/>
                  </a:cubicBezTo>
                  <a:cubicBezTo>
                    <a:pt x="24223" y="25414"/>
                    <a:pt x="24213" y="25553"/>
                    <a:pt x="24296" y="25644"/>
                  </a:cubicBezTo>
                  <a:cubicBezTo>
                    <a:pt x="24340" y="25691"/>
                    <a:pt x="24400" y="25717"/>
                    <a:pt x="24459" y="25717"/>
                  </a:cubicBezTo>
                  <a:cubicBezTo>
                    <a:pt x="24512" y="25717"/>
                    <a:pt x="24565" y="25698"/>
                    <a:pt x="24608" y="25659"/>
                  </a:cubicBezTo>
                  <a:cubicBezTo>
                    <a:pt x="24698" y="25579"/>
                    <a:pt x="24704" y="25440"/>
                    <a:pt x="24623" y="25348"/>
                  </a:cubicBezTo>
                  <a:cubicBezTo>
                    <a:pt x="24580" y="25300"/>
                    <a:pt x="24520" y="25276"/>
                    <a:pt x="24459" y="25276"/>
                  </a:cubicBezTo>
                  <a:close/>
                  <a:moveTo>
                    <a:pt x="5026" y="25295"/>
                  </a:moveTo>
                  <a:cubicBezTo>
                    <a:pt x="4966" y="25295"/>
                    <a:pt x="4906" y="25320"/>
                    <a:pt x="4861" y="25368"/>
                  </a:cubicBezTo>
                  <a:cubicBezTo>
                    <a:pt x="4778" y="25457"/>
                    <a:pt x="4787" y="25596"/>
                    <a:pt x="4877" y="25679"/>
                  </a:cubicBezTo>
                  <a:cubicBezTo>
                    <a:pt x="4920" y="25717"/>
                    <a:pt x="4973" y="25736"/>
                    <a:pt x="5023" y="25736"/>
                  </a:cubicBezTo>
                  <a:cubicBezTo>
                    <a:pt x="5084" y="25736"/>
                    <a:pt x="5146" y="25711"/>
                    <a:pt x="5188" y="25663"/>
                  </a:cubicBezTo>
                  <a:cubicBezTo>
                    <a:pt x="5271" y="25571"/>
                    <a:pt x="5264" y="25433"/>
                    <a:pt x="5173" y="25352"/>
                  </a:cubicBezTo>
                  <a:cubicBezTo>
                    <a:pt x="5131" y="25314"/>
                    <a:pt x="5079" y="25295"/>
                    <a:pt x="5026" y="25295"/>
                  </a:cubicBezTo>
                  <a:close/>
                  <a:moveTo>
                    <a:pt x="23285" y="26232"/>
                  </a:moveTo>
                  <a:cubicBezTo>
                    <a:pt x="23240" y="26232"/>
                    <a:pt x="23194" y="26246"/>
                    <a:pt x="23154" y="26275"/>
                  </a:cubicBezTo>
                  <a:cubicBezTo>
                    <a:pt x="23055" y="26347"/>
                    <a:pt x="23033" y="26484"/>
                    <a:pt x="23106" y="26583"/>
                  </a:cubicBezTo>
                  <a:cubicBezTo>
                    <a:pt x="23147" y="26642"/>
                    <a:pt x="23212" y="26673"/>
                    <a:pt x="23281" y="26673"/>
                  </a:cubicBezTo>
                  <a:cubicBezTo>
                    <a:pt x="23282" y="26673"/>
                    <a:pt x="23283" y="26673"/>
                    <a:pt x="23284" y="26673"/>
                  </a:cubicBezTo>
                  <a:cubicBezTo>
                    <a:pt x="23330" y="26673"/>
                    <a:pt x="23375" y="26658"/>
                    <a:pt x="23414" y="26631"/>
                  </a:cubicBezTo>
                  <a:cubicBezTo>
                    <a:pt x="23512" y="26559"/>
                    <a:pt x="23533" y="26420"/>
                    <a:pt x="23462" y="26321"/>
                  </a:cubicBezTo>
                  <a:cubicBezTo>
                    <a:pt x="23420" y="26263"/>
                    <a:pt x="23353" y="26232"/>
                    <a:pt x="23285" y="26232"/>
                  </a:cubicBezTo>
                  <a:close/>
                  <a:moveTo>
                    <a:pt x="6205" y="26251"/>
                  </a:moveTo>
                  <a:cubicBezTo>
                    <a:pt x="6137" y="26251"/>
                    <a:pt x="6070" y="26283"/>
                    <a:pt x="6026" y="26343"/>
                  </a:cubicBezTo>
                  <a:cubicBezTo>
                    <a:pt x="5956" y="26441"/>
                    <a:pt x="5977" y="26578"/>
                    <a:pt x="6075" y="26650"/>
                  </a:cubicBezTo>
                  <a:cubicBezTo>
                    <a:pt x="6115" y="26678"/>
                    <a:pt x="6159" y="26691"/>
                    <a:pt x="6205" y="26692"/>
                  </a:cubicBezTo>
                  <a:cubicBezTo>
                    <a:pt x="6273" y="26692"/>
                    <a:pt x="6341" y="26659"/>
                    <a:pt x="6384" y="26601"/>
                  </a:cubicBezTo>
                  <a:cubicBezTo>
                    <a:pt x="6457" y="26504"/>
                    <a:pt x="6433" y="26364"/>
                    <a:pt x="6334" y="26294"/>
                  </a:cubicBezTo>
                  <a:cubicBezTo>
                    <a:pt x="6295" y="26265"/>
                    <a:pt x="6250" y="26251"/>
                    <a:pt x="6205" y="26251"/>
                  </a:cubicBezTo>
                  <a:close/>
                  <a:moveTo>
                    <a:pt x="22012" y="27063"/>
                  </a:moveTo>
                  <a:cubicBezTo>
                    <a:pt x="21975" y="27063"/>
                    <a:pt x="21937" y="27073"/>
                    <a:pt x="21902" y="27093"/>
                  </a:cubicBezTo>
                  <a:cubicBezTo>
                    <a:pt x="21796" y="27153"/>
                    <a:pt x="21760" y="27288"/>
                    <a:pt x="21821" y="27395"/>
                  </a:cubicBezTo>
                  <a:cubicBezTo>
                    <a:pt x="21862" y="27466"/>
                    <a:pt x="21934" y="27504"/>
                    <a:pt x="22008" y="27504"/>
                  </a:cubicBezTo>
                  <a:cubicBezTo>
                    <a:pt x="22009" y="27504"/>
                    <a:pt x="22010" y="27504"/>
                    <a:pt x="22011" y="27504"/>
                  </a:cubicBezTo>
                  <a:cubicBezTo>
                    <a:pt x="22049" y="27504"/>
                    <a:pt x="22087" y="27494"/>
                    <a:pt x="22122" y="27473"/>
                  </a:cubicBezTo>
                  <a:cubicBezTo>
                    <a:pt x="22227" y="27413"/>
                    <a:pt x="22263" y="27277"/>
                    <a:pt x="22201" y="27173"/>
                  </a:cubicBezTo>
                  <a:cubicBezTo>
                    <a:pt x="22161" y="27102"/>
                    <a:pt x="22087" y="27063"/>
                    <a:pt x="22012" y="27063"/>
                  </a:cubicBezTo>
                  <a:close/>
                  <a:moveTo>
                    <a:pt x="7479" y="27080"/>
                  </a:moveTo>
                  <a:cubicBezTo>
                    <a:pt x="7402" y="27080"/>
                    <a:pt x="7329" y="27120"/>
                    <a:pt x="7288" y="27192"/>
                  </a:cubicBezTo>
                  <a:cubicBezTo>
                    <a:pt x="7227" y="27295"/>
                    <a:pt x="7262" y="27430"/>
                    <a:pt x="7368" y="27490"/>
                  </a:cubicBezTo>
                  <a:lnTo>
                    <a:pt x="7368" y="27492"/>
                  </a:lnTo>
                  <a:cubicBezTo>
                    <a:pt x="7403" y="27511"/>
                    <a:pt x="7440" y="27520"/>
                    <a:pt x="7479" y="27521"/>
                  </a:cubicBezTo>
                  <a:cubicBezTo>
                    <a:pt x="7554" y="27521"/>
                    <a:pt x="7628" y="27482"/>
                    <a:pt x="7669" y="27410"/>
                  </a:cubicBezTo>
                  <a:cubicBezTo>
                    <a:pt x="7731" y="27306"/>
                    <a:pt x="7693" y="27172"/>
                    <a:pt x="7590" y="27111"/>
                  </a:cubicBezTo>
                  <a:cubicBezTo>
                    <a:pt x="7555" y="27090"/>
                    <a:pt x="7516" y="27080"/>
                    <a:pt x="7479" y="27080"/>
                  </a:cubicBezTo>
                  <a:close/>
                  <a:moveTo>
                    <a:pt x="20662" y="27756"/>
                  </a:moveTo>
                  <a:cubicBezTo>
                    <a:pt x="20632" y="27756"/>
                    <a:pt x="20601" y="27762"/>
                    <a:pt x="20571" y="27776"/>
                  </a:cubicBezTo>
                  <a:cubicBezTo>
                    <a:pt x="20462" y="27824"/>
                    <a:pt x="20411" y="27956"/>
                    <a:pt x="20462" y="28068"/>
                  </a:cubicBezTo>
                  <a:cubicBezTo>
                    <a:pt x="20497" y="28148"/>
                    <a:pt x="20577" y="28198"/>
                    <a:pt x="20661" y="28198"/>
                  </a:cubicBezTo>
                  <a:cubicBezTo>
                    <a:pt x="20694" y="28198"/>
                    <a:pt x="20722" y="28193"/>
                    <a:pt x="20752" y="28178"/>
                  </a:cubicBezTo>
                  <a:cubicBezTo>
                    <a:pt x="20863" y="28130"/>
                    <a:pt x="20913" y="27998"/>
                    <a:pt x="20863" y="27887"/>
                  </a:cubicBezTo>
                  <a:cubicBezTo>
                    <a:pt x="20826" y="27805"/>
                    <a:pt x="20746" y="27756"/>
                    <a:pt x="20662" y="27756"/>
                  </a:cubicBezTo>
                  <a:close/>
                  <a:moveTo>
                    <a:pt x="8830" y="27770"/>
                  </a:moveTo>
                  <a:cubicBezTo>
                    <a:pt x="8746" y="27770"/>
                    <a:pt x="8665" y="27818"/>
                    <a:pt x="8628" y="27900"/>
                  </a:cubicBezTo>
                  <a:cubicBezTo>
                    <a:pt x="8579" y="28012"/>
                    <a:pt x="8628" y="28142"/>
                    <a:pt x="8740" y="28193"/>
                  </a:cubicBezTo>
                  <a:cubicBezTo>
                    <a:pt x="8770" y="28204"/>
                    <a:pt x="8801" y="28211"/>
                    <a:pt x="8829" y="28211"/>
                  </a:cubicBezTo>
                  <a:cubicBezTo>
                    <a:pt x="8913" y="28211"/>
                    <a:pt x="8994" y="28164"/>
                    <a:pt x="9031" y="28081"/>
                  </a:cubicBezTo>
                  <a:cubicBezTo>
                    <a:pt x="9081" y="27970"/>
                    <a:pt x="9031" y="27840"/>
                    <a:pt x="8920" y="27789"/>
                  </a:cubicBezTo>
                  <a:cubicBezTo>
                    <a:pt x="8891" y="27776"/>
                    <a:pt x="8860" y="27770"/>
                    <a:pt x="8830" y="27770"/>
                  </a:cubicBezTo>
                  <a:close/>
                  <a:moveTo>
                    <a:pt x="19245" y="28304"/>
                  </a:moveTo>
                  <a:cubicBezTo>
                    <a:pt x="19222" y="28304"/>
                    <a:pt x="19199" y="28307"/>
                    <a:pt x="19176" y="28315"/>
                  </a:cubicBezTo>
                  <a:cubicBezTo>
                    <a:pt x="19061" y="28353"/>
                    <a:pt x="18998" y="28476"/>
                    <a:pt x="19035" y="28594"/>
                  </a:cubicBezTo>
                  <a:cubicBezTo>
                    <a:pt x="19066" y="28686"/>
                    <a:pt x="19153" y="28744"/>
                    <a:pt x="19245" y="28745"/>
                  </a:cubicBezTo>
                  <a:cubicBezTo>
                    <a:pt x="19269" y="28745"/>
                    <a:pt x="19291" y="28742"/>
                    <a:pt x="19314" y="28735"/>
                  </a:cubicBezTo>
                  <a:cubicBezTo>
                    <a:pt x="19429" y="28697"/>
                    <a:pt x="19493" y="28572"/>
                    <a:pt x="19455" y="28457"/>
                  </a:cubicBezTo>
                  <a:cubicBezTo>
                    <a:pt x="19425" y="28364"/>
                    <a:pt x="19338" y="28304"/>
                    <a:pt x="19245" y="28304"/>
                  </a:cubicBezTo>
                  <a:close/>
                  <a:moveTo>
                    <a:pt x="10249" y="28313"/>
                  </a:moveTo>
                  <a:cubicBezTo>
                    <a:pt x="10157" y="28313"/>
                    <a:pt x="10069" y="28373"/>
                    <a:pt x="10039" y="28465"/>
                  </a:cubicBezTo>
                  <a:cubicBezTo>
                    <a:pt x="10001" y="28582"/>
                    <a:pt x="10065" y="28706"/>
                    <a:pt x="10181" y="28744"/>
                  </a:cubicBezTo>
                  <a:cubicBezTo>
                    <a:pt x="10201" y="28750"/>
                    <a:pt x="10220" y="28754"/>
                    <a:pt x="10242" y="28754"/>
                  </a:cubicBezTo>
                  <a:cubicBezTo>
                    <a:pt x="10244" y="28754"/>
                    <a:pt x="10247" y="28754"/>
                    <a:pt x="10249" y="28754"/>
                  </a:cubicBezTo>
                  <a:cubicBezTo>
                    <a:pt x="10342" y="28754"/>
                    <a:pt x="10430" y="28695"/>
                    <a:pt x="10459" y="28600"/>
                  </a:cubicBezTo>
                  <a:cubicBezTo>
                    <a:pt x="10497" y="28485"/>
                    <a:pt x="10433" y="28362"/>
                    <a:pt x="10318" y="28324"/>
                  </a:cubicBezTo>
                  <a:cubicBezTo>
                    <a:pt x="10295" y="28317"/>
                    <a:pt x="10272" y="28313"/>
                    <a:pt x="10249" y="28313"/>
                  </a:cubicBezTo>
                  <a:close/>
                  <a:moveTo>
                    <a:pt x="17780" y="28698"/>
                  </a:moveTo>
                  <a:cubicBezTo>
                    <a:pt x="17765" y="28698"/>
                    <a:pt x="17749" y="28700"/>
                    <a:pt x="17733" y="28703"/>
                  </a:cubicBezTo>
                  <a:cubicBezTo>
                    <a:pt x="17614" y="28729"/>
                    <a:pt x="17537" y="28847"/>
                    <a:pt x="17564" y="28966"/>
                  </a:cubicBezTo>
                  <a:cubicBezTo>
                    <a:pt x="17585" y="29069"/>
                    <a:pt x="17675" y="29140"/>
                    <a:pt x="17776" y="29140"/>
                  </a:cubicBezTo>
                  <a:cubicBezTo>
                    <a:pt x="17777" y="29140"/>
                    <a:pt x="17779" y="29140"/>
                    <a:pt x="17780" y="29140"/>
                  </a:cubicBezTo>
                  <a:cubicBezTo>
                    <a:pt x="17795" y="29140"/>
                    <a:pt x="17809" y="29138"/>
                    <a:pt x="17826" y="29133"/>
                  </a:cubicBezTo>
                  <a:cubicBezTo>
                    <a:pt x="17946" y="29109"/>
                    <a:pt x="18023" y="28991"/>
                    <a:pt x="17997" y="28873"/>
                  </a:cubicBezTo>
                  <a:cubicBezTo>
                    <a:pt x="17974" y="28769"/>
                    <a:pt x="17882" y="28698"/>
                    <a:pt x="17780" y="28698"/>
                  </a:cubicBezTo>
                  <a:close/>
                  <a:moveTo>
                    <a:pt x="11717" y="28704"/>
                  </a:moveTo>
                  <a:cubicBezTo>
                    <a:pt x="11614" y="28704"/>
                    <a:pt x="11522" y="28774"/>
                    <a:pt x="11499" y="28879"/>
                  </a:cubicBezTo>
                  <a:cubicBezTo>
                    <a:pt x="11474" y="29000"/>
                    <a:pt x="11551" y="29117"/>
                    <a:pt x="11670" y="29143"/>
                  </a:cubicBezTo>
                  <a:cubicBezTo>
                    <a:pt x="11686" y="29145"/>
                    <a:pt x="11700" y="29147"/>
                    <a:pt x="11716" y="29147"/>
                  </a:cubicBezTo>
                  <a:cubicBezTo>
                    <a:pt x="11817" y="29147"/>
                    <a:pt x="11909" y="29075"/>
                    <a:pt x="11931" y="28972"/>
                  </a:cubicBezTo>
                  <a:cubicBezTo>
                    <a:pt x="11956" y="28851"/>
                    <a:pt x="11879" y="28734"/>
                    <a:pt x="11760" y="28708"/>
                  </a:cubicBezTo>
                  <a:cubicBezTo>
                    <a:pt x="11745" y="28705"/>
                    <a:pt x="11731" y="28704"/>
                    <a:pt x="11717" y="28704"/>
                  </a:cubicBezTo>
                  <a:close/>
                  <a:moveTo>
                    <a:pt x="16278" y="28936"/>
                  </a:moveTo>
                  <a:cubicBezTo>
                    <a:pt x="16271" y="28936"/>
                    <a:pt x="16263" y="28937"/>
                    <a:pt x="16255" y="28937"/>
                  </a:cubicBezTo>
                  <a:cubicBezTo>
                    <a:pt x="16136" y="28951"/>
                    <a:pt x="16048" y="29060"/>
                    <a:pt x="16059" y="29181"/>
                  </a:cubicBezTo>
                  <a:cubicBezTo>
                    <a:pt x="16071" y="29294"/>
                    <a:pt x="16167" y="29377"/>
                    <a:pt x="16278" y="29377"/>
                  </a:cubicBezTo>
                  <a:cubicBezTo>
                    <a:pt x="16279" y="29377"/>
                    <a:pt x="16279" y="29377"/>
                    <a:pt x="16280" y="29377"/>
                  </a:cubicBezTo>
                  <a:lnTo>
                    <a:pt x="16303" y="29377"/>
                  </a:lnTo>
                  <a:cubicBezTo>
                    <a:pt x="16425" y="29363"/>
                    <a:pt x="16511" y="29256"/>
                    <a:pt x="16499" y="29133"/>
                  </a:cubicBezTo>
                  <a:cubicBezTo>
                    <a:pt x="16486" y="29020"/>
                    <a:pt x="16390" y="28936"/>
                    <a:pt x="16278" y="28936"/>
                  </a:cubicBezTo>
                  <a:close/>
                  <a:moveTo>
                    <a:pt x="13212" y="28941"/>
                  </a:moveTo>
                  <a:cubicBezTo>
                    <a:pt x="13101" y="28941"/>
                    <a:pt x="13008" y="29026"/>
                    <a:pt x="12997" y="29139"/>
                  </a:cubicBezTo>
                  <a:cubicBezTo>
                    <a:pt x="12983" y="29260"/>
                    <a:pt x="13071" y="29368"/>
                    <a:pt x="13192" y="29380"/>
                  </a:cubicBezTo>
                  <a:cubicBezTo>
                    <a:pt x="13200" y="29382"/>
                    <a:pt x="13208" y="29382"/>
                    <a:pt x="13217" y="29382"/>
                  </a:cubicBezTo>
                  <a:cubicBezTo>
                    <a:pt x="13329" y="29382"/>
                    <a:pt x="13424" y="29298"/>
                    <a:pt x="13436" y="29184"/>
                  </a:cubicBezTo>
                  <a:cubicBezTo>
                    <a:pt x="13448" y="29062"/>
                    <a:pt x="13360" y="28954"/>
                    <a:pt x="13238" y="28943"/>
                  </a:cubicBezTo>
                  <a:cubicBezTo>
                    <a:pt x="13229" y="28942"/>
                    <a:pt x="13220" y="28941"/>
                    <a:pt x="13212" y="28941"/>
                  </a:cubicBezTo>
                  <a:close/>
                  <a:moveTo>
                    <a:pt x="14731" y="29019"/>
                  </a:moveTo>
                  <a:cubicBezTo>
                    <a:pt x="14610" y="29019"/>
                    <a:pt x="14509" y="29118"/>
                    <a:pt x="14509" y="29241"/>
                  </a:cubicBezTo>
                  <a:cubicBezTo>
                    <a:pt x="14509" y="29363"/>
                    <a:pt x="14611" y="29460"/>
                    <a:pt x="14731" y="29460"/>
                  </a:cubicBezTo>
                  <a:lnTo>
                    <a:pt x="14766" y="29460"/>
                  </a:lnTo>
                  <a:cubicBezTo>
                    <a:pt x="14886" y="29460"/>
                    <a:pt x="14985" y="29361"/>
                    <a:pt x="14985" y="29238"/>
                  </a:cubicBezTo>
                  <a:cubicBezTo>
                    <a:pt x="14981" y="29118"/>
                    <a:pt x="14885" y="29019"/>
                    <a:pt x="14763" y="29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3"/>
            <p:cNvSpPr/>
            <p:nvPr/>
          </p:nvSpPr>
          <p:spPr>
            <a:xfrm>
              <a:off x="5665325" y="4054563"/>
              <a:ext cx="648750" cy="648350"/>
            </a:xfrm>
            <a:custGeom>
              <a:avLst/>
              <a:gdLst/>
              <a:ahLst/>
              <a:cxnLst/>
              <a:rect l="l" t="t" r="r" b="b"/>
              <a:pathLst>
                <a:path w="25950" h="25934" extrusionOk="0">
                  <a:moveTo>
                    <a:pt x="13711" y="0"/>
                  </a:moveTo>
                  <a:cubicBezTo>
                    <a:pt x="13580" y="0"/>
                    <a:pt x="13472" y="102"/>
                    <a:pt x="13465" y="233"/>
                  </a:cubicBezTo>
                  <a:cubicBezTo>
                    <a:pt x="13455" y="367"/>
                    <a:pt x="13561" y="482"/>
                    <a:pt x="13694" y="489"/>
                  </a:cubicBezTo>
                  <a:cubicBezTo>
                    <a:pt x="13698" y="491"/>
                    <a:pt x="13701" y="492"/>
                    <a:pt x="13704" y="492"/>
                  </a:cubicBezTo>
                  <a:cubicBezTo>
                    <a:pt x="13705" y="492"/>
                    <a:pt x="13707" y="491"/>
                    <a:pt x="13709" y="491"/>
                  </a:cubicBezTo>
                  <a:cubicBezTo>
                    <a:pt x="13839" y="491"/>
                    <a:pt x="13945" y="389"/>
                    <a:pt x="13954" y="260"/>
                  </a:cubicBezTo>
                  <a:cubicBezTo>
                    <a:pt x="13961" y="124"/>
                    <a:pt x="13857" y="9"/>
                    <a:pt x="13722" y="0"/>
                  </a:cubicBezTo>
                  <a:lnTo>
                    <a:pt x="13724" y="0"/>
                  </a:lnTo>
                  <a:cubicBezTo>
                    <a:pt x="13720" y="0"/>
                    <a:pt x="13715" y="0"/>
                    <a:pt x="13711" y="0"/>
                  </a:cubicBezTo>
                  <a:close/>
                  <a:moveTo>
                    <a:pt x="12200" y="3"/>
                  </a:moveTo>
                  <a:cubicBezTo>
                    <a:pt x="12195" y="3"/>
                    <a:pt x="12190" y="3"/>
                    <a:pt x="12185" y="4"/>
                  </a:cubicBezTo>
                  <a:cubicBezTo>
                    <a:pt x="12050" y="11"/>
                    <a:pt x="11948" y="128"/>
                    <a:pt x="11956" y="263"/>
                  </a:cubicBezTo>
                  <a:cubicBezTo>
                    <a:pt x="11963" y="394"/>
                    <a:pt x="12072" y="493"/>
                    <a:pt x="12201" y="493"/>
                  </a:cubicBezTo>
                  <a:lnTo>
                    <a:pt x="12215" y="493"/>
                  </a:lnTo>
                  <a:cubicBezTo>
                    <a:pt x="12350" y="484"/>
                    <a:pt x="12453" y="368"/>
                    <a:pt x="12445" y="233"/>
                  </a:cubicBezTo>
                  <a:cubicBezTo>
                    <a:pt x="12437" y="104"/>
                    <a:pt x="12329" y="3"/>
                    <a:pt x="12200" y="3"/>
                  </a:cubicBezTo>
                  <a:close/>
                  <a:moveTo>
                    <a:pt x="15207" y="174"/>
                  </a:moveTo>
                  <a:cubicBezTo>
                    <a:pt x="15090" y="174"/>
                    <a:pt x="14984" y="258"/>
                    <a:pt x="14964" y="378"/>
                  </a:cubicBezTo>
                  <a:cubicBezTo>
                    <a:pt x="14940" y="512"/>
                    <a:pt x="15028" y="638"/>
                    <a:pt x="15162" y="662"/>
                  </a:cubicBezTo>
                  <a:cubicBezTo>
                    <a:pt x="15178" y="664"/>
                    <a:pt x="15192" y="664"/>
                    <a:pt x="15205" y="664"/>
                  </a:cubicBezTo>
                  <a:cubicBezTo>
                    <a:pt x="15323" y="664"/>
                    <a:pt x="15425" y="581"/>
                    <a:pt x="15446" y="462"/>
                  </a:cubicBezTo>
                  <a:cubicBezTo>
                    <a:pt x="15469" y="328"/>
                    <a:pt x="15381" y="204"/>
                    <a:pt x="15248" y="178"/>
                  </a:cubicBezTo>
                  <a:cubicBezTo>
                    <a:pt x="15234" y="175"/>
                    <a:pt x="15220" y="174"/>
                    <a:pt x="15207" y="174"/>
                  </a:cubicBezTo>
                  <a:close/>
                  <a:moveTo>
                    <a:pt x="10704" y="182"/>
                  </a:moveTo>
                  <a:cubicBezTo>
                    <a:pt x="10690" y="182"/>
                    <a:pt x="10675" y="183"/>
                    <a:pt x="10660" y="186"/>
                  </a:cubicBezTo>
                  <a:cubicBezTo>
                    <a:pt x="10526" y="209"/>
                    <a:pt x="10438" y="336"/>
                    <a:pt x="10462" y="470"/>
                  </a:cubicBezTo>
                  <a:cubicBezTo>
                    <a:pt x="10483" y="589"/>
                    <a:pt x="10585" y="672"/>
                    <a:pt x="10701" y="672"/>
                  </a:cubicBezTo>
                  <a:cubicBezTo>
                    <a:pt x="10701" y="672"/>
                    <a:pt x="10702" y="672"/>
                    <a:pt x="10703" y="672"/>
                  </a:cubicBezTo>
                  <a:cubicBezTo>
                    <a:pt x="10718" y="672"/>
                    <a:pt x="10733" y="669"/>
                    <a:pt x="10748" y="668"/>
                  </a:cubicBezTo>
                  <a:cubicBezTo>
                    <a:pt x="10879" y="645"/>
                    <a:pt x="10970" y="518"/>
                    <a:pt x="10944" y="384"/>
                  </a:cubicBezTo>
                  <a:cubicBezTo>
                    <a:pt x="10923" y="265"/>
                    <a:pt x="10821" y="182"/>
                    <a:pt x="10704" y="182"/>
                  </a:cubicBezTo>
                  <a:close/>
                  <a:moveTo>
                    <a:pt x="16671" y="525"/>
                  </a:moveTo>
                  <a:cubicBezTo>
                    <a:pt x="16566" y="525"/>
                    <a:pt x="16468" y="594"/>
                    <a:pt x="16437" y="700"/>
                  </a:cubicBezTo>
                  <a:cubicBezTo>
                    <a:pt x="16398" y="829"/>
                    <a:pt x="16470" y="966"/>
                    <a:pt x="16600" y="1006"/>
                  </a:cubicBezTo>
                  <a:cubicBezTo>
                    <a:pt x="16621" y="1011"/>
                    <a:pt x="16641" y="1014"/>
                    <a:pt x="16660" y="1014"/>
                  </a:cubicBezTo>
                  <a:cubicBezTo>
                    <a:pt x="16664" y="1014"/>
                    <a:pt x="16668" y="1014"/>
                    <a:pt x="16672" y="1014"/>
                  </a:cubicBezTo>
                  <a:cubicBezTo>
                    <a:pt x="16779" y="1014"/>
                    <a:pt x="16875" y="945"/>
                    <a:pt x="16906" y="840"/>
                  </a:cubicBezTo>
                  <a:cubicBezTo>
                    <a:pt x="16945" y="711"/>
                    <a:pt x="16873" y="575"/>
                    <a:pt x="16743" y="536"/>
                  </a:cubicBezTo>
                  <a:cubicBezTo>
                    <a:pt x="16719" y="528"/>
                    <a:pt x="16695" y="525"/>
                    <a:pt x="16671" y="525"/>
                  </a:cubicBezTo>
                  <a:close/>
                  <a:moveTo>
                    <a:pt x="9241" y="537"/>
                  </a:moveTo>
                  <a:cubicBezTo>
                    <a:pt x="9217" y="537"/>
                    <a:pt x="9192" y="541"/>
                    <a:pt x="9168" y="549"/>
                  </a:cubicBezTo>
                  <a:cubicBezTo>
                    <a:pt x="9036" y="588"/>
                    <a:pt x="8963" y="725"/>
                    <a:pt x="9005" y="855"/>
                  </a:cubicBezTo>
                  <a:cubicBezTo>
                    <a:pt x="9036" y="959"/>
                    <a:pt x="9134" y="1027"/>
                    <a:pt x="9238" y="1028"/>
                  </a:cubicBezTo>
                  <a:cubicBezTo>
                    <a:pt x="9261" y="1028"/>
                    <a:pt x="9287" y="1023"/>
                    <a:pt x="9311" y="1018"/>
                  </a:cubicBezTo>
                  <a:cubicBezTo>
                    <a:pt x="9440" y="977"/>
                    <a:pt x="9513" y="840"/>
                    <a:pt x="9474" y="710"/>
                  </a:cubicBezTo>
                  <a:cubicBezTo>
                    <a:pt x="9440" y="605"/>
                    <a:pt x="9344" y="537"/>
                    <a:pt x="9241" y="537"/>
                  </a:cubicBezTo>
                  <a:close/>
                  <a:moveTo>
                    <a:pt x="18086" y="1049"/>
                  </a:moveTo>
                  <a:cubicBezTo>
                    <a:pt x="17992" y="1049"/>
                    <a:pt x="17903" y="1103"/>
                    <a:pt x="17863" y="1196"/>
                  </a:cubicBezTo>
                  <a:cubicBezTo>
                    <a:pt x="17808" y="1319"/>
                    <a:pt x="17865" y="1463"/>
                    <a:pt x="17989" y="1518"/>
                  </a:cubicBezTo>
                  <a:cubicBezTo>
                    <a:pt x="18017" y="1530"/>
                    <a:pt x="18047" y="1538"/>
                    <a:pt x="18076" y="1538"/>
                  </a:cubicBezTo>
                  <a:cubicBezTo>
                    <a:pt x="18080" y="1538"/>
                    <a:pt x="18083" y="1538"/>
                    <a:pt x="18086" y="1538"/>
                  </a:cubicBezTo>
                  <a:cubicBezTo>
                    <a:pt x="18181" y="1538"/>
                    <a:pt x="18270" y="1484"/>
                    <a:pt x="18311" y="1391"/>
                  </a:cubicBezTo>
                  <a:cubicBezTo>
                    <a:pt x="18364" y="1268"/>
                    <a:pt x="18310" y="1124"/>
                    <a:pt x="18185" y="1070"/>
                  </a:cubicBezTo>
                  <a:cubicBezTo>
                    <a:pt x="18153" y="1056"/>
                    <a:pt x="18119" y="1049"/>
                    <a:pt x="18086" y="1049"/>
                  </a:cubicBezTo>
                  <a:close/>
                  <a:moveTo>
                    <a:pt x="7823" y="1064"/>
                  </a:moveTo>
                  <a:cubicBezTo>
                    <a:pt x="7790" y="1064"/>
                    <a:pt x="7757" y="1070"/>
                    <a:pt x="7725" y="1084"/>
                  </a:cubicBezTo>
                  <a:cubicBezTo>
                    <a:pt x="7601" y="1138"/>
                    <a:pt x="7544" y="1285"/>
                    <a:pt x="7601" y="1407"/>
                  </a:cubicBezTo>
                  <a:cubicBezTo>
                    <a:pt x="7642" y="1499"/>
                    <a:pt x="7731" y="1555"/>
                    <a:pt x="7824" y="1556"/>
                  </a:cubicBezTo>
                  <a:cubicBezTo>
                    <a:pt x="7858" y="1556"/>
                    <a:pt x="7892" y="1547"/>
                    <a:pt x="7923" y="1535"/>
                  </a:cubicBezTo>
                  <a:cubicBezTo>
                    <a:pt x="8049" y="1479"/>
                    <a:pt x="8103" y="1333"/>
                    <a:pt x="8049" y="1210"/>
                  </a:cubicBezTo>
                  <a:cubicBezTo>
                    <a:pt x="8008" y="1118"/>
                    <a:pt x="7918" y="1064"/>
                    <a:pt x="7823" y="1064"/>
                  </a:cubicBezTo>
                  <a:close/>
                  <a:moveTo>
                    <a:pt x="19432" y="1736"/>
                  </a:moveTo>
                  <a:cubicBezTo>
                    <a:pt x="19348" y="1736"/>
                    <a:pt x="19265" y="1779"/>
                    <a:pt x="19219" y="1856"/>
                  </a:cubicBezTo>
                  <a:cubicBezTo>
                    <a:pt x="19151" y="1972"/>
                    <a:pt x="19190" y="2123"/>
                    <a:pt x="19305" y="2192"/>
                  </a:cubicBezTo>
                  <a:cubicBezTo>
                    <a:pt x="19342" y="2214"/>
                    <a:pt x="19384" y="2228"/>
                    <a:pt x="19426" y="2228"/>
                  </a:cubicBezTo>
                  <a:cubicBezTo>
                    <a:pt x="19428" y="2228"/>
                    <a:pt x="19429" y="2228"/>
                    <a:pt x="19431" y="2228"/>
                  </a:cubicBezTo>
                  <a:cubicBezTo>
                    <a:pt x="19514" y="2228"/>
                    <a:pt x="19596" y="2184"/>
                    <a:pt x="19641" y="2106"/>
                  </a:cubicBezTo>
                  <a:cubicBezTo>
                    <a:pt x="19712" y="1988"/>
                    <a:pt x="19673" y="1839"/>
                    <a:pt x="19555" y="1770"/>
                  </a:cubicBezTo>
                  <a:cubicBezTo>
                    <a:pt x="19516" y="1747"/>
                    <a:pt x="19474" y="1736"/>
                    <a:pt x="19432" y="1736"/>
                  </a:cubicBezTo>
                  <a:close/>
                  <a:moveTo>
                    <a:pt x="6486" y="1755"/>
                  </a:moveTo>
                  <a:cubicBezTo>
                    <a:pt x="6443" y="1755"/>
                    <a:pt x="6400" y="1766"/>
                    <a:pt x="6360" y="1790"/>
                  </a:cubicBezTo>
                  <a:cubicBezTo>
                    <a:pt x="6244" y="1858"/>
                    <a:pt x="6205" y="2008"/>
                    <a:pt x="6273" y="2126"/>
                  </a:cubicBezTo>
                  <a:cubicBezTo>
                    <a:pt x="6322" y="2203"/>
                    <a:pt x="6402" y="2245"/>
                    <a:pt x="6485" y="2245"/>
                  </a:cubicBezTo>
                  <a:cubicBezTo>
                    <a:pt x="6528" y="2245"/>
                    <a:pt x="6572" y="2234"/>
                    <a:pt x="6611" y="2210"/>
                  </a:cubicBezTo>
                  <a:cubicBezTo>
                    <a:pt x="6727" y="2141"/>
                    <a:pt x="6766" y="1992"/>
                    <a:pt x="6696" y="1874"/>
                  </a:cubicBezTo>
                  <a:cubicBezTo>
                    <a:pt x="6650" y="1798"/>
                    <a:pt x="6569" y="1755"/>
                    <a:pt x="6486" y="1755"/>
                  </a:cubicBezTo>
                  <a:close/>
                  <a:moveTo>
                    <a:pt x="20682" y="2577"/>
                  </a:moveTo>
                  <a:cubicBezTo>
                    <a:pt x="20608" y="2577"/>
                    <a:pt x="20535" y="2611"/>
                    <a:pt x="20488" y="2675"/>
                  </a:cubicBezTo>
                  <a:cubicBezTo>
                    <a:pt x="20406" y="2784"/>
                    <a:pt x="20425" y="2935"/>
                    <a:pt x="20533" y="3018"/>
                  </a:cubicBezTo>
                  <a:cubicBezTo>
                    <a:pt x="20578" y="3051"/>
                    <a:pt x="20629" y="3069"/>
                    <a:pt x="20682" y="3070"/>
                  </a:cubicBezTo>
                  <a:cubicBezTo>
                    <a:pt x="20757" y="3070"/>
                    <a:pt x="20830" y="3036"/>
                    <a:pt x="20877" y="2971"/>
                  </a:cubicBezTo>
                  <a:cubicBezTo>
                    <a:pt x="20959" y="2862"/>
                    <a:pt x="20939" y="2711"/>
                    <a:pt x="20831" y="2628"/>
                  </a:cubicBezTo>
                  <a:cubicBezTo>
                    <a:pt x="20787" y="2594"/>
                    <a:pt x="20734" y="2577"/>
                    <a:pt x="20682" y="2577"/>
                  </a:cubicBezTo>
                  <a:close/>
                  <a:moveTo>
                    <a:pt x="5237" y="2599"/>
                  </a:moveTo>
                  <a:cubicBezTo>
                    <a:pt x="5185" y="2599"/>
                    <a:pt x="5133" y="2616"/>
                    <a:pt x="5089" y="2650"/>
                  </a:cubicBezTo>
                  <a:cubicBezTo>
                    <a:pt x="4981" y="2732"/>
                    <a:pt x="4960" y="2887"/>
                    <a:pt x="5043" y="2994"/>
                  </a:cubicBezTo>
                  <a:cubicBezTo>
                    <a:pt x="5091" y="3056"/>
                    <a:pt x="5164" y="3091"/>
                    <a:pt x="5238" y="3091"/>
                  </a:cubicBezTo>
                  <a:cubicBezTo>
                    <a:pt x="5291" y="3091"/>
                    <a:pt x="5344" y="3074"/>
                    <a:pt x="5387" y="3040"/>
                  </a:cubicBezTo>
                  <a:cubicBezTo>
                    <a:pt x="5494" y="2957"/>
                    <a:pt x="5514" y="2802"/>
                    <a:pt x="5433" y="2696"/>
                  </a:cubicBezTo>
                  <a:cubicBezTo>
                    <a:pt x="5384" y="2633"/>
                    <a:pt x="5311" y="2599"/>
                    <a:pt x="5237" y="2599"/>
                  </a:cubicBezTo>
                  <a:close/>
                  <a:moveTo>
                    <a:pt x="21824" y="3560"/>
                  </a:moveTo>
                  <a:cubicBezTo>
                    <a:pt x="21760" y="3560"/>
                    <a:pt x="21697" y="3585"/>
                    <a:pt x="21648" y="3635"/>
                  </a:cubicBezTo>
                  <a:cubicBezTo>
                    <a:pt x="21555" y="3734"/>
                    <a:pt x="21556" y="3888"/>
                    <a:pt x="21655" y="3983"/>
                  </a:cubicBezTo>
                  <a:cubicBezTo>
                    <a:pt x="21700" y="4027"/>
                    <a:pt x="21762" y="4050"/>
                    <a:pt x="21821" y="4050"/>
                  </a:cubicBezTo>
                  <a:cubicBezTo>
                    <a:pt x="21822" y="4050"/>
                    <a:pt x="21823" y="4050"/>
                    <a:pt x="21825" y="4050"/>
                  </a:cubicBezTo>
                  <a:cubicBezTo>
                    <a:pt x="21889" y="4050"/>
                    <a:pt x="21951" y="4025"/>
                    <a:pt x="22001" y="3976"/>
                  </a:cubicBezTo>
                  <a:cubicBezTo>
                    <a:pt x="22096" y="3878"/>
                    <a:pt x="22091" y="3723"/>
                    <a:pt x="21996" y="3629"/>
                  </a:cubicBezTo>
                  <a:cubicBezTo>
                    <a:pt x="21948" y="3583"/>
                    <a:pt x="21886" y="3560"/>
                    <a:pt x="21824" y="3560"/>
                  </a:cubicBezTo>
                  <a:close/>
                  <a:moveTo>
                    <a:pt x="4096" y="3585"/>
                  </a:moveTo>
                  <a:cubicBezTo>
                    <a:pt x="4034" y="3585"/>
                    <a:pt x="3973" y="3608"/>
                    <a:pt x="3926" y="3655"/>
                  </a:cubicBezTo>
                  <a:lnTo>
                    <a:pt x="3924" y="3655"/>
                  </a:lnTo>
                  <a:cubicBezTo>
                    <a:pt x="3829" y="3749"/>
                    <a:pt x="3825" y="3904"/>
                    <a:pt x="3921" y="4002"/>
                  </a:cubicBezTo>
                  <a:cubicBezTo>
                    <a:pt x="3968" y="4050"/>
                    <a:pt x="4029" y="4074"/>
                    <a:pt x="4091" y="4074"/>
                  </a:cubicBezTo>
                  <a:cubicBezTo>
                    <a:pt x="4092" y="4074"/>
                    <a:pt x="4094" y="4074"/>
                    <a:pt x="4095" y="4074"/>
                  </a:cubicBezTo>
                  <a:cubicBezTo>
                    <a:pt x="4156" y="4074"/>
                    <a:pt x="4220" y="4052"/>
                    <a:pt x="4266" y="4005"/>
                  </a:cubicBezTo>
                  <a:cubicBezTo>
                    <a:pt x="4363" y="3911"/>
                    <a:pt x="4365" y="3757"/>
                    <a:pt x="4270" y="3658"/>
                  </a:cubicBezTo>
                  <a:cubicBezTo>
                    <a:pt x="4223" y="3609"/>
                    <a:pt x="4159" y="3585"/>
                    <a:pt x="4096" y="3585"/>
                  </a:cubicBezTo>
                  <a:close/>
                  <a:moveTo>
                    <a:pt x="22844" y="4672"/>
                  </a:moveTo>
                  <a:cubicBezTo>
                    <a:pt x="22790" y="4672"/>
                    <a:pt x="22735" y="4690"/>
                    <a:pt x="22689" y="4726"/>
                  </a:cubicBezTo>
                  <a:cubicBezTo>
                    <a:pt x="22585" y="4812"/>
                    <a:pt x="22570" y="4965"/>
                    <a:pt x="22655" y="5072"/>
                  </a:cubicBezTo>
                  <a:cubicBezTo>
                    <a:pt x="22703" y="5130"/>
                    <a:pt x="22775" y="5161"/>
                    <a:pt x="22844" y="5161"/>
                  </a:cubicBezTo>
                  <a:cubicBezTo>
                    <a:pt x="22899" y="5161"/>
                    <a:pt x="22953" y="5144"/>
                    <a:pt x="22999" y="5107"/>
                  </a:cubicBezTo>
                  <a:cubicBezTo>
                    <a:pt x="23104" y="5021"/>
                    <a:pt x="23119" y="4865"/>
                    <a:pt x="23034" y="4762"/>
                  </a:cubicBezTo>
                  <a:cubicBezTo>
                    <a:pt x="22986" y="4702"/>
                    <a:pt x="22915" y="4672"/>
                    <a:pt x="22844" y="4672"/>
                  </a:cubicBezTo>
                  <a:close/>
                  <a:moveTo>
                    <a:pt x="3080" y="4699"/>
                  </a:moveTo>
                  <a:cubicBezTo>
                    <a:pt x="3008" y="4699"/>
                    <a:pt x="2937" y="4730"/>
                    <a:pt x="2890" y="4789"/>
                  </a:cubicBezTo>
                  <a:cubicBezTo>
                    <a:pt x="2803" y="4895"/>
                    <a:pt x="2821" y="5050"/>
                    <a:pt x="2925" y="5134"/>
                  </a:cubicBezTo>
                  <a:cubicBezTo>
                    <a:pt x="2970" y="5171"/>
                    <a:pt x="3025" y="5188"/>
                    <a:pt x="3079" y="5190"/>
                  </a:cubicBezTo>
                  <a:cubicBezTo>
                    <a:pt x="3150" y="5190"/>
                    <a:pt x="3221" y="5157"/>
                    <a:pt x="3269" y="5099"/>
                  </a:cubicBezTo>
                  <a:cubicBezTo>
                    <a:pt x="3357" y="4993"/>
                    <a:pt x="3338" y="4838"/>
                    <a:pt x="3234" y="4754"/>
                  </a:cubicBezTo>
                  <a:cubicBezTo>
                    <a:pt x="3189" y="4717"/>
                    <a:pt x="3134" y="4699"/>
                    <a:pt x="3080" y="4699"/>
                  </a:cubicBezTo>
                  <a:close/>
                  <a:moveTo>
                    <a:pt x="23727" y="5894"/>
                  </a:moveTo>
                  <a:cubicBezTo>
                    <a:pt x="23682" y="5894"/>
                    <a:pt x="23636" y="5907"/>
                    <a:pt x="23595" y="5933"/>
                  </a:cubicBezTo>
                  <a:cubicBezTo>
                    <a:pt x="23482" y="6005"/>
                    <a:pt x="23449" y="6156"/>
                    <a:pt x="23522" y="6270"/>
                  </a:cubicBezTo>
                  <a:cubicBezTo>
                    <a:pt x="23567" y="6344"/>
                    <a:pt x="23647" y="6384"/>
                    <a:pt x="23726" y="6384"/>
                  </a:cubicBezTo>
                  <a:cubicBezTo>
                    <a:pt x="23771" y="6384"/>
                    <a:pt x="23816" y="6373"/>
                    <a:pt x="23858" y="6347"/>
                  </a:cubicBezTo>
                  <a:cubicBezTo>
                    <a:pt x="23972" y="6274"/>
                    <a:pt x="24006" y="6122"/>
                    <a:pt x="23934" y="6006"/>
                  </a:cubicBezTo>
                  <a:lnTo>
                    <a:pt x="23933" y="6006"/>
                  </a:lnTo>
                  <a:cubicBezTo>
                    <a:pt x="23886" y="5934"/>
                    <a:pt x="23808" y="5894"/>
                    <a:pt x="23727" y="5894"/>
                  </a:cubicBezTo>
                  <a:close/>
                  <a:moveTo>
                    <a:pt x="2201" y="5923"/>
                  </a:moveTo>
                  <a:cubicBezTo>
                    <a:pt x="2119" y="5923"/>
                    <a:pt x="2039" y="5964"/>
                    <a:pt x="1992" y="6038"/>
                  </a:cubicBezTo>
                  <a:cubicBezTo>
                    <a:pt x="1920" y="6153"/>
                    <a:pt x="1955" y="6305"/>
                    <a:pt x="2069" y="6378"/>
                  </a:cubicBezTo>
                  <a:cubicBezTo>
                    <a:pt x="2111" y="6404"/>
                    <a:pt x="2155" y="6415"/>
                    <a:pt x="2201" y="6415"/>
                  </a:cubicBezTo>
                  <a:cubicBezTo>
                    <a:pt x="2282" y="6415"/>
                    <a:pt x="2362" y="6374"/>
                    <a:pt x="2408" y="6301"/>
                  </a:cubicBezTo>
                  <a:lnTo>
                    <a:pt x="2406" y="6301"/>
                  </a:lnTo>
                  <a:cubicBezTo>
                    <a:pt x="2479" y="6184"/>
                    <a:pt x="2446" y="6033"/>
                    <a:pt x="2332" y="5961"/>
                  </a:cubicBezTo>
                  <a:cubicBezTo>
                    <a:pt x="2291" y="5935"/>
                    <a:pt x="2245" y="5923"/>
                    <a:pt x="2201" y="5923"/>
                  </a:cubicBezTo>
                  <a:close/>
                  <a:moveTo>
                    <a:pt x="24459" y="7212"/>
                  </a:moveTo>
                  <a:cubicBezTo>
                    <a:pt x="24423" y="7212"/>
                    <a:pt x="24387" y="7220"/>
                    <a:pt x="24353" y="7237"/>
                  </a:cubicBezTo>
                  <a:cubicBezTo>
                    <a:pt x="24231" y="7294"/>
                    <a:pt x="24179" y="7441"/>
                    <a:pt x="24238" y="7562"/>
                  </a:cubicBezTo>
                  <a:cubicBezTo>
                    <a:pt x="24280" y="7651"/>
                    <a:pt x="24367" y="7701"/>
                    <a:pt x="24459" y="7702"/>
                  </a:cubicBezTo>
                  <a:cubicBezTo>
                    <a:pt x="24494" y="7702"/>
                    <a:pt x="24530" y="7695"/>
                    <a:pt x="24565" y="7679"/>
                  </a:cubicBezTo>
                  <a:cubicBezTo>
                    <a:pt x="24687" y="7619"/>
                    <a:pt x="24738" y="7473"/>
                    <a:pt x="24681" y="7351"/>
                  </a:cubicBezTo>
                  <a:cubicBezTo>
                    <a:pt x="24638" y="7264"/>
                    <a:pt x="24550" y="7212"/>
                    <a:pt x="24459" y="7212"/>
                  </a:cubicBezTo>
                  <a:close/>
                  <a:moveTo>
                    <a:pt x="1470" y="7246"/>
                  </a:moveTo>
                  <a:cubicBezTo>
                    <a:pt x="1380" y="7246"/>
                    <a:pt x="1293" y="7298"/>
                    <a:pt x="1252" y="7386"/>
                  </a:cubicBezTo>
                  <a:cubicBezTo>
                    <a:pt x="1193" y="7508"/>
                    <a:pt x="1245" y="7655"/>
                    <a:pt x="1367" y="7712"/>
                  </a:cubicBezTo>
                  <a:cubicBezTo>
                    <a:pt x="1401" y="7728"/>
                    <a:pt x="1438" y="7735"/>
                    <a:pt x="1474" y="7735"/>
                  </a:cubicBezTo>
                  <a:cubicBezTo>
                    <a:pt x="1563" y="7735"/>
                    <a:pt x="1651" y="7685"/>
                    <a:pt x="1693" y="7597"/>
                  </a:cubicBezTo>
                  <a:cubicBezTo>
                    <a:pt x="1753" y="7474"/>
                    <a:pt x="1701" y="7328"/>
                    <a:pt x="1578" y="7271"/>
                  </a:cubicBezTo>
                  <a:cubicBezTo>
                    <a:pt x="1543" y="7254"/>
                    <a:pt x="1506" y="7246"/>
                    <a:pt x="1470" y="7246"/>
                  </a:cubicBezTo>
                  <a:close/>
                  <a:moveTo>
                    <a:pt x="25031" y="8606"/>
                  </a:moveTo>
                  <a:cubicBezTo>
                    <a:pt x="25004" y="8606"/>
                    <a:pt x="24976" y="8611"/>
                    <a:pt x="24949" y="8620"/>
                  </a:cubicBezTo>
                  <a:cubicBezTo>
                    <a:pt x="24823" y="8663"/>
                    <a:pt x="24753" y="8803"/>
                    <a:pt x="24797" y="8931"/>
                  </a:cubicBezTo>
                  <a:cubicBezTo>
                    <a:pt x="24831" y="9032"/>
                    <a:pt x="24926" y="9097"/>
                    <a:pt x="25028" y="9097"/>
                  </a:cubicBezTo>
                  <a:cubicBezTo>
                    <a:pt x="25028" y="9097"/>
                    <a:pt x="25029" y="9097"/>
                    <a:pt x="25030" y="9097"/>
                  </a:cubicBezTo>
                  <a:cubicBezTo>
                    <a:pt x="25054" y="9097"/>
                    <a:pt x="25082" y="9093"/>
                    <a:pt x="25108" y="9083"/>
                  </a:cubicBezTo>
                  <a:cubicBezTo>
                    <a:pt x="25234" y="9041"/>
                    <a:pt x="25303" y="8901"/>
                    <a:pt x="25260" y="8774"/>
                  </a:cubicBezTo>
                  <a:cubicBezTo>
                    <a:pt x="25227" y="8671"/>
                    <a:pt x="25133" y="8606"/>
                    <a:pt x="25031" y="8606"/>
                  </a:cubicBezTo>
                  <a:close/>
                  <a:moveTo>
                    <a:pt x="906" y="8644"/>
                  </a:moveTo>
                  <a:cubicBezTo>
                    <a:pt x="803" y="8644"/>
                    <a:pt x="707" y="8708"/>
                    <a:pt x="672" y="8810"/>
                  </a:cubicBezTo>
                  <a:cubicBezTo>
                    <a:pt x="629" y="8938"/>
                    <a:pt x="701" y="9078"/>
                    <a:pt x="828" y="9121"/>
                  </a:cubicBezTo>
                  <a:cubicBezTo>
                    <a:pt x="854" y="9129"/>
                    <a:pt x="882" y="9133"/>
                    <a:pt x="905" y="9134"/>
                  </a:cubicBezTo>
                  <a:cubicBezTo>
                    <a:pt x="1007" y="9134"/>
                    <a:pt x="1102" y="9070"/>
                    <a:pt x="1137" y="8967"/>
                  </a:cubicBezTo>
                  <a:cubicBezTo>
                    <a:pt x="1179" y="8839"/>
                    <a:pt x="1111" y="8699"/>
                    <a:pt x="983" y="8657"/>
                  </a:cubicBezTo>
                  <a:cubicBezTo>
                    <a:pt x="958" y="8648"/>
                    <a:pt x="931" y="8644"/>
                    <a:pt x="906" y="8644"/>
                  </a:cubicBezTo>
                  <a:close/>
                  <a:moveTo>
                    <a:pt x="25427" y="10061"/>
                  </a:moveTo>
                  <a:cubicBezTo>
                    <a:pt x="25411" y="10061"/>
                    <a:pt x="25394" y="10063"/>
                    <a:pt x="25378" y="10066"/>
                  </a:cubicBezTo>
                  <a:cubicBezTo>
                    <a:pt x="25246" y="10093"/>
                    <a:pt x="25162" y="10226"/>
                    <a:pt x="25189" y="10357"/>
                  </a:cubicBezTo>
                  <a:cubicBezTo>
                    <a:pt x="25213" y="10472"/>
                    <a:pt x="25315" y="10551"/>
                    <a:pt x="25427" y="10551"/>
                  </a:cubicBezTo>
                  <a:cubicBezTo>
                    <a:pt x="25444" y="10551"/>
                    <a:pt x="25463" y="10551"/>
                    <a:pt x="25478" y="10548"/>
                  </a:cubicBezTo>
                  <a:cubicBezTo>
                    <a:pt x="25612" y="10518"/>
                    <a:pt x="25696" y="10388"/>
                    <a:pt x="25669" y="10257"/>
                  </a:cubicBezTo>
                  <a:cubicBezTo>
                    <a:pt x="25644" y="10140"/>
                    <a:pt x="25541" y="10061"/>
                    <a:pt x="25427" y="10061"/>
                  </a:cubicBezTo>
                  <a:close/>
                  <a:moveTo>
                    <a:pt x="512" y="10099"/>
                  </a:moveTo>
                  <a:cubicBezTo>
                    <a:pt x="397" y="10099"/>
                    <a:pt x="294" y="10180"/>
                    <a:pt x="271" y="10295"/>
                  </a:cubicBezTo>
                  <a:cubicBezTo>
                    <a:pt x="244" y="10428"/>
                    <a:pt x="328" y="10558"/>
                    <a:pt x="461" y="10585"/>
                  </a:cubicBezTo>
                  <a:cubicBezTo>
                    <a:pt x="477" y="10589"/>
                    <a:pt x="495" y="10590"/>
                    <a:pt x="513" y="10590"/>
                  </a:cubicBezTo>
                  <a:cubicBezTo>
                    <a:pt x="624" y="10590"/>
                    <a:pt x="726" y="10509"/>
                    <a:pt x="752" y="10394"/>
                  </a:cubicBezTo>
                  <a:cubicBezTo>
                    <a:pt x="779" y="10263"/>
                    <a:pt x="692" y="10134"/>
                    <a:pt x="561" y="10104"/>
                  </a:cubicBezTo>
                  <a:cubicBezTo>
                    <a:pt x="545" y="10100"/>
                    <a:pt x="528" y="10099"/>
                    <a:pt x="512" y="10099"/>
                  </a:cubicBezTo>
                  <a:close/>
                  <a:moveTo>
                    <a:pt x="25652" y="11553"/>
                  </a:moveTo>
                  <a:cubicBezTo>
                    <a:pt x="25645" y="11553"/>
                    <a:pt x="25637" y="11553"/>
                    <a:pt x="25630" y="11554"/>
                  </a:cubicBezTo>
                  <a:cubicBezTo>
                    <a:pt x="25497" y="11565"/>
                    <a:pt x="25396" y="11686"/>
                    <a:pt x="25409" y="11821"/>
                  </a:cubicBezTo>
                  <a:cubicBezTo>
                    <a:pt x="25420" y="11948"/>
                    <a:pt x="25526" y="12044"/>
                    <a:pt x="25653" y="12044"/>
                  </a:cubicBezTo>
                  <a:cubicBezTo>
                    <a:pt x="25660" y="12044"/>
                    <a:pt x="25668" y="12043"/>
                    <a:pt x="25675" y="12043"/>
                  </a:cubicBezTo>
                  <a:cubicBezTo>
                    <a:pt x="25810" y="12031"/>
                    <a:pt x="25909" y="11910"/>
                    <a:pt x="25897" y="11775"/>
                  </a:cubicBezTo>
                  <a:cubicBezTo>
                    <a:pt x="25887" y="11649"/>
                    <a:pt x="25778" y="11553"/>
                    <a:pt x="25652" y="11553"/>
                  </a:cubicBezTo>
                  <a:close/>
                  <a:moveTo>
                    <a:pt x="290" y="11592"/>
                  </a:moveTo>
                  <a:cubicBezTo>
                    <a:pt x="164" y="11592"/>
                    <a:pt x="58" y="11689"/>
                    <a:pt x="48" y="11816"/>
                  </a:cubicBezTo>
                  <a:cubicBezTo>
                    <a:pt x="36" y="11950"/>
                    <a:pt x="135" y="12070"/>
                    <a:pt x="270" y="12081"/>
                  </a:cubicBezTo>
                  <a:lnTo>
                    <a:pt x="290" y="12081"/>
                  </a:lnTo>
                  <a:cubicBezTo>
                    <a:pt x="417" y="12081"/>
                    <a:pt x="524" y="11985"/>
                    <a:pt x="535" y="11858"/>
                  </a:cubicBezTo>
                  <a:cubicBezTo>
                    <a:pt x="548" y="11723"/>
                    <a:pt x="447" y="11606"/>
                    <a:pt x="312" y="11593"/>
                  </a:cubicBezTo>
                  <a:cubicBezTo>
                    <a:pt x="304" y="11593"/>
                    <a:pt x="297" y="11592"/>
                    <a:pt x="290" y="11592"/>
                  </a:cubicBezTo>
                  <a:close/>
                  <a:moveTo>
                    <a:pt x="25699" y="13060"/>
                  </a:moveTo>
                  <a:cubicBezTo>
                    <a:pt x="25566" y="13060"/>
                    <a:pt x="25458" y="13165"/>
                    <a:pt x="25455" y="13300"/>
                  </a:cubicBezTo>
                  <a:cubicBezTo>
                    <a:pt x="25451" y="13435"/>
                    <a:pt x="25557" y="13547"/>
                    <a:pt x="25692" y="13551"/>
                  </a:cubicBezTo>
                  <a:lnTo>
                    <a:pt x="25700" y="13551"/>
                  </a:lnTo>
                  <a:cubicBezTo>
                    <a:pt x="25831" y="13551"/>
                    <a:pt x="25941" y="13445"/>
                    <a:pt x="25945" y="13312"/>
                  </a:cubicBezTo>
                  <a:cubicBezTo>
                    <a:pt x="25949" y="13175"/>
                    <a:pt x="25841" y="13064"/>
                    <a:pt x="25706" y="13060"/>
                  </a:cubicBezTo>
                  <a:cubicBezTo>
                    <a:pt x="25704" y="13060"/>
                    <a:pt x="25701" y="13060"/>
                    <a:pt x="25699" y="13060"/>
                  </a:cubicBezTo>
                  <a:close/>
                  <a:moveTo>
                    <a:pt x="248" y="13099"/>
                  </a:moveTo>
                  <a:cubicBezTo>
                    <a:pt x="246" y="13099"/>
                    <a:pt x="243" y="13099"/>
                    <a:pt x="240" y="13100"/>
                  </a:cubicBezTo>
                  <a:cubicBezTo>
                    <a:pt x="106" y="13103"/>
                    <a:pt x="1" y="13215"/>
                    <a:pt x="2" y="13352"/>
                  </a:cubicBezTo>
                  <a:cubicBezTo>
                    <a:pt x="8" y="13483"/>
                    <a:pt x="116" y="13589"/>
                    <a:pt x="247" y="13589"/>
                  </a:cubicBezTo>
                  <a:lnTo>
                    <a:pt x="255" y="13589"/>
                  </a:lnTo>
                  <a:cubicBezTo>
                    <a:pt x="390" y="13585"/>
                    <a:pt x="496" y="13471"/>
                    <a:pt x="492" y="13336"/>
                  </a:cubicBezTo>
                  <a:cubicBezTo>
                    <a:pt x="488" y="13204"/>
                    <a:pt x="380" y="13099"/>
                    <a:pt x="248" y="13099"/>
                  </a:cubicBezTo>
                  <a:close/>
                  <a:moveTo>
                    <a:pt x="25571" y="14562"/>
                  </a:moveTo>
                  <a:cubicBezTo>
                    <a:pt x="25451" y="14562"/>
                    <a:pt x="25346" y="14650"/>
                    <a:pt x="25328" y="14772"/>
                  </a:cubicBezTo>
                  <a:cubicBezTo>
                    <a:pt x="25308" y="14906"/>
                    <a:pt x="25401" y="15031"/>
                    <a:pt x="25535" y="15051"/>
                  </a:cubicBezTo>
                  <a:cubicBezTo>
                    <a:pt x="25547" y="15052"/>
                    <a:pt x="25560" y="15052"/>
                    <a:pt x="25571" y="15053"/>
                  </a:cubicBezTo>
                  <a:cubicBezTo>
                    <a:pt x="25691" y="15053"/>
                    <a:pt x="25796" y="14965"/>
                    <a:pt x="25814" y="14843"/>
                  </a:cubicBezTo>
                  <a:cubicBezTo>
                    <a:pt x="25834" y="14709"/>
                    <a:pt x="25741" y="14584"/>
                    <a:pt x="25607" y="14564"/>
                  </a:cubicBezTo>
                  <a:cubicBezTo>
                    <a:pt x="25595" y="14562"/>
                    <a:pt x="25583" y="14562"/>
                    <a:pt x="25571" y="14562"/>
                  </a:cubicBezTo>
                  <a:close/>
                  <a:moveTo>
                    <a:pt x="381" y="14601"/>
                  </a:moveTo>
                  <a:cubicBezTo>
                    <a:pt x="369" y="14601"/>
                    <a:pt x="357" y="14602"/>
                    <a:pt x="345" y="14604"/>
                  </a:cubicBezTo>
                  <a:cubicBezTo>
                    <a:pt x="212" y="14622"/>
                    <a:pt x="120" y="14749"/>
                    <a:pt x="140" y="14882"/>
                  </a:cubicBezTo>
                  <a:cubicBezTo>
                    <a:pt x="157" y="15003"/>
                    <a:pt x="261" y="15092"/>
                    <a:pt x="381" y="15092"/>
                  </a:cubicBezTo>
                  <a:cubicBezTo>
                    <a:pt x="395" y="15092"/>
                    <a:pt x="406" y="15091"/>
                    <a:pt x="418" y="15088"/>
                  </a:cubicBezTo>
                  <a:cubicBezTo>
                    <a:pt x="552" y="15068"/>
                    <a:pt x="644" y="14944"/>
                    <a:pt x="624" y="14809"/>
                  </a:cubicBezTo>
                  <a:cubicBezTo>
                    <a:pt x="606" y="14688"/>
                    <a:pt x="501" y="14601"/>
                    <a:pt x="381" y="14601"/>
                  </a:cubicBezTo>
                  <a:close/>
                  <a:moveTo>
                    <a:pt x="25265" y="16039"/>
                  </a:moveTo>
                  <a:cubicBezTo>
                    <a:pt x="25157" y="16039"/>
                    <a:pt x="25058" y="16111"/>
                    <a:pt x="25030" y="16220"/>
                  </a:cubicBezTo>
                  <a:cubicBezTo>
                    <a:pt x="24992" y="16352"/>
                    <a:pt x="25072" y="16484"/>
                    <a:pt x="25202" y="16520"/>
                  </a:cubicBezTo>
                  <a:cubicBezTo>
                    <a:pt x="25224" y="16525"/>
                    <a:pt x="25246" y="16529"/>
                    <a:pt x="25265" y="16530"/>
                  </a:cubicBezTo>
                  <a:cubicBezTo>
                    <a:pt x="25372" y="16530"/>
                    <a:pt x="25472" y="16457"/>
                    <a:pt x="25502" y="16347"/>
                  </a:cubicBezTo>
                  <a:cubicBezTo>
                    <a:pt x="25536" y="16219"/>
                    <a:pt x="25458" y="16083"/>
                    <a:pt x="25329" y="16048"/>
                  </a:cubicBezTo>
                  <a:cubicBezTo>
                    <a:pt x="25307" y="16042"/>
                    <a:pt x="25286" y="16039"/>
                    <a:pt x="25265" y="16039"/>
                  </a:cubicBezTo>
                  <a:close/>
                  <a:moveTo>
                    <a:pt x="692" y="16075"/>
                  </a:moveTo>
                  <a:cubicBezTo>
                    <a:pt x="671" y="16075"/>
                    <a:pt x="650" y="16078"/>
                    <a:pt x="628" y="16084"/>
                  </a:cubicBezTo>
                  <a:cubicBezTo>
                    <a:pt x="498" y="16121"/>
                    <a:pt x="421" y="16255"/>
                    <a:pt x="456" y="16386"/>
                  </a:cubicBezTo>
                  <a:cubicBezTo>
                    <a:pt x="484" y="16494"/>
                    <a:pt x="583" y="16566"/>
                    <a:pt x="691" y="16566"/>
                  </a:cubicBezTo>
                  <a:cubicBezTo>
                    <a:pt x="712" y="16566"/>
                    <a:pt x="733" y="16562"/>
                    <a:pt x="755" y="16556"/>
                  </a:cubicBezTo>
                  <a:cubicBezTo>
                    <a:pt x="886" y="16521"/>
                    <a:pt x="962" y="16388"/>
                    <a:pt x="928" y="16256"/>
                  </a:cubicBezTo>
                  <a:cubicBezTo>
                    <a:pt x="899" y="16147"/>
                    <a:pt x="800" y="16075"/>
                    <a:pt x="692" y="16075"/>
                  </a:cubicBezTo>
                  <a:close/>
                  <a:moveTo>
                    <a:pt x="24787" y="17467"/>
                  </a:moveTo>
                  <a:cubicBezTo>
                    <a:pt x="24689" y="17467"/>
                    <a:pt x="24599" y="17525"/>
                    <a:pt x="24560" y="17620"/>
                  </a:cubicBezTo>
                  <a:cubicBezTo>
                    <a:pt x="24508" y="17747"/>
                    <a:pt x="24570" y="17890"/>
                    <a:pt x="24695" y="17941"/>
                  </a:cubicBezTo>
                  <a:cubicBezTo>
                    <a:pt x="24724" y="17952"/>
                    <a:pt x="24755" y="17959"/>
                    <a:pt x="24788" y="17959"/>
                  </a:cubicBezTo>
                  <a:cubicBezTo>
                    <a:pt x="24885" y="17959"/>
                    <a:pt x="24976" y="17900"/>
                    <a:pt x="25016" y="17806"/>
                  </a:cubicBezTo>
                  <a:cubicBezTo>
                    <a:pt x="25067" y="17680"/>
                    <a:pt x="25006" y="17536"/>
                    <a:pt x="24881" y="17485"/>
                  </a:cubicBezTo>
                  <a:cubicBezTo>
                    <a:pt x="24850" y="17473"/>
                    <a:pt x="24818" y="17467"/>
                    <a:pt x="24787" y="17467"/>
                  </a:cubicBezTo>
                  <a:close/>
                  <a:moveTo>
                    <a:pt x="1174" y="17503"/>
                  </a:moveTo>
                  <a:cubicBezTo>
                    <a:pt x="1143" y="17503"/>
                    <a:pt x="1112" y="17508"/>
                    <a:pt x="1082" y="17521"/>
                  </a:cubicBezTo>
                  <a:cubicBezTo>
                    <a:pt x="957" y="17572"/>
                    <a:pt x="897" y="17716"/>
                    <a:pt x="947" y="17841"/>
                  </a:cubicBezTo>
                  <a:cubicBezTo>
                    <a:pt x="987" y="17937"/>
                    <a:pt x="1080" y="17994"/>
                    <a:pt x="1175" y="17994"/>
                  </a:cubicBezTo>
                  <a:cubicBezTo>
                    <a:pt x="1206" y="17994"/>
                    <a:pt x="1237" y="17987"/>
                    <a:pt x="1267" y="17976"/>
                  </a:cubicBezTo>
                  <a:cubicBezTo>
                    <a:pt x="1392" y="17924"/>
                    <a:pt x="1453" y="17781"/>
                    <a:pt x="1402" y="17655"/>
                  </a:cubicBezTo>
                  <a:cubicBezTo>
                    <a:pt x="1363" y="17561"/>
                    <a:pt x="1271" y="17503"/>
                    <a:pt x="1174" y="17503"/>
                  </a:cubicBezTo>
                  <a:close/>
                  <a:moveTo>
                    <a:pt x="24139" y="18831"/>
                  </a:moveTo>
                  <a:cubicBezTo>
                    <a:pt x="24053" y="18831"/>
                    <a:pt x="23970" y="18877"/>
                    <a:pt x="23926" y="18958"/>
                  </a:cubicBezTo>
                  <a:cubicBezTo>
                    <a:pt x="23860" y="19077"/>
                    <a:pt x="23903" y="19226"/>
                    <a:pt x="24022" y="19292"/>
                  </a:cubicBezTo>
                  <a:cubicBezTo>
                    <a:pt x="24058" y="19313"/>
                    <a:pt x="24100" y="19321"/>
                    <a:pt x="24141" y="19321"/>
                  </a:cubicBezTo>
                  <a:cubicBezTo>
                    <a:pt x="24227" y="19321"/>
                    <a:pt x="24311" y="19278"/>
                    <a:pt x="24357" y="19195"/>
                  </a:cubicBezTo>
                  <a:cubicBezTo>
                    <a:pt x="24421" y="19077"/>
                    <a:pt x="24378" y="18927"/>
                    <a:pt x="24258" y="18863"/>
                  </a:cubicBezTo>
                  <a:cubicBezTo>
                    <a:pt x="24220" y="18841"/>
                    <a:pt x="24179" y="18831"/>
                    <a:pt x="24139" y="18831"/>
                  </a:cubicBezTo>
                  <a:close/>
                  <a:moveTo>
                    <a:pt x="1825" y="18865"/>
                  </a:moveTo>
                  <a:cubicBezTo>
                    <a:pt x="1785" y="18865"/>
                    <a:pt x="1745" y="18875"/>
                    <a:pt x="1707" y="18895"/>
                  </a:cubicBezTo>
                  <a:cubicBezTo>
                    <a:pt x="1588" y="18960"/>
                    <a:pt x="1545" y="19109"/>
                    <a:pt x="1611" y="19228"/>
                  </a:cubicBezTo>
                  <a:cubicBezTo>
                    <a:pt x="1655" y="19309"/>
                    <a:pt x="1739" y="19352"/>
                    <a:pt x="1827" y="19355"/>
                  </a:cubicBezTo>
                  <a:cubicBezTo>
                    <a:pt x="1865" y="19355"/>
                    <a:pt x="1906" y="19344"/>
                    <a:pt x="1945" y="19324"/>
                  </a:cubicBezTo>
                  <a:cubicBezTo>
                    <a:pt x="2062" y="19258"/>
                    <a:pt x="2106" y="19109"/>
                    <a:pt x="2040" y="18991"/>
                  </a:cubicBezTo>
                  <a:cubicBezTo>
                    <a:pt x="1995" y="18910"/>
                    <a:pt x="1911" y="18865"/>
                    <a:pt x="1825" y="18865"/>
                  </a:cubicBezTo>
                  <a:close/>
                  <a:moveTo>
                    <a:pt x="23335" y="20108"/>
                  </a:moveTo>
                  <a:cubicBezTo>
                    <a:pt x="23260" y="20108"/>
                    <a:pt x="23185" y="20143"/>
                    <a:pt x="23137" y="20210"/>
                  </a:cubicBezTo>
                  <a:cubicBezTo>
                    <a:pt x="23059" y="20320"/>
                    <a:pt x="23083" y="20473"/>
                    <a:pt x="23194" y="20554"/>
                  </a:cubicBezTo>
                  <a:cubicBezTo>
                    <a:pt x="23238" y="20584"/>
                    <a:pt x="23285" y="20599"/>
                    <a:pt x="23335" y="20599"/>
                  </a:cubicBezTo>
                  <a:cubicBezTo>
                    <a:pt x="23412" y="20599"/>
                    <a:pt x="23488" y="20563"/>
                    <a:pt x="23534" y="20497"/>
                  </a:cubicBezTo>
                  <a:lnTo>
                    <a:pt x="23536" y="20497"/>
                  </a:lnTo>
                  <a:cubicBezTo>
                    <a:pt x="23615" y="20385"/>
                    <a:pt x="23589" y="20232"/>
                    <a:pt x="23477" y="20153"/>
                  </a:cubicBezTo>
                  <a:cubicBezTo>
                    <a:pt x="23434" y="20123"/>
                    <a:pt x="23385" y="20108"/>
                    <a:pt x="23335" y="20108"/>
                  </a:cubicBezTo>
                  <a:close/>
                  <a:moveTo>
                    <a:pt x="2630" y="20137"/>
                  </a:moveTo>
                  <a:cubicBezTo>
                    <a:pt x="2580" y="20137"/>
                    <a:pt x="2530" y="20151"/>
                    <a:pt x="2486" y="20182"/>
                  </a:cubicBezTo>
                  <a:cubicBezTo>
                    <a:pt x="2378" y="20262"/>
                    <a:pt x="2352" y="20416"/>
                    <a:pt x="2432" y="20527"/>
                  </a:cubicBezTo>
                  <a:cubicBezTo>
                    <a:pt x="2480" y="20592"/>
                    <a:pt x="2557" y="20627"/>
                    <a:pt x="2631" y="20627"/>
                  </a:cubicBezTo>
                  <a:cubicBezTo>
                    <a:pt x="2681" y="20627"/>
                    <a:pt x="2730" y="20612"/>
                    <a:pt x="2773" y="20581"/>
                  </a:cubicBezTo>
                  <a:cubicBezTo>
                    <a:pt x="2884" y="20503"/>
                    <a:pt x="2909" y="20350"/>
                    <a:pt x="2830" y="20239"/>
                  </a:cubicBezTo>
                  <a:cubicBezTo>
                    <a:pt x="2782" y="20172"/>
                    <a:pt x="2706" y="20137"/>
                    <a:pt x="2630" y="20137"/>
                  </a:cubicBezTo>
                  <a:close/>
                  <a:moveTo>
                    <a:pt x="22391" y="21281"/>
                  </a:moveTo>
                  <a:cubicBezTo>
                    <a:pt x="22324" y="21281"/>
                    <a:pt x="22257" y="21308"/>
                    <a:pt x="22209" y="21362"/>
                  </a:cubicBezTo>
                  <a:cubicBezTo>
                    <a:pt x="22116" y="21461"/>
                    <a:pt x="22124" y="21616"/>
                    <a:pt x="22224" y="21706"/>
                  </a:cubicBezTo>
                  <a:cubicBezTo>
                    <a:pt x="22271" y="21751"/>
                    <a:pt x="22329" y="21771"/>
                    <a:pt x="22388" y="21771"/>
                  </a:cubicBezTo>
                  <a:cubicBezTo>
                    <a:pt x="22455" y="21771"/>
                    <a:pt x="22522" y="21743"/>
                    <a:pt x="22572" y="21691"/>
                  </a:cubicBezTo>
                  <a:cubicBezTo>
                    <a:pt x="22662" y="21591"/>
                    <a:pt x="22656" y="21436"/>
                    <a:pt x="22556" y="21345"/>
                  </a:cubicBezTo>
                  <a:cubicBezTo>
                    <a:pt x="22509" y="21302"/>
                    <a:pt x="22450" y="21281"/>
                    <a:pt x="22391" y="21281"/>
                  </a:cubicBezTo>
                  <a:close/>
                  <a:moveTo>
                    <a:pt x="3582" y="21307"/>
                  </a:moveTo>
                  <a:cubicBezTo>
                    <a:pt x="3523" y="21307"/>
                    <a:pt x="3463" y="21329"/>
                    <a:pt x="3416" y="21372"/>
                  </a:cubicBezTo>
                  <a:cubicBezTo>
                    <a:pt x="3316" y="21463"/>
                    <a:pt x="3310" y="21619"/>
                    <a:pt x="3400" y="21720"/>
                  </a:cubicBezTo>
                  <a:cubicBezTo>
                    <a:pt x="3450" y="21771"/>
                    <a:pt x="3517" y="21797"/>
                    <a:pt x="3581" y="21797"/>
                  </a:cubicBezTo>
                  <a:cubicBezTo>
                    <a:pt x="3642" y="21797"/>
                    <a:pt x="3701" y="21775"/>
                    <a:pt x="3748" y="21732"/>
                  </a:cubicBezTo>
                  <a:cubicBezTo>
                    <a:pt x="3848" y="21643"/>
                    <a:pt x="3853" y="21486"/>
                    <a:pt x="3761" y="21388"/>
                  </a:cubicBezTo>
                  <a:cubicBezTo>
                    <a:pt x="3714" y="21334"/>
                    <a:pt x="3648" y="21307"/>
                    <a:pt x="3582" y="21307"/>
                  </a:cubicBezTo>
                  <a:close/>
                  <a:moveTo>
                    <a:pt x="21310" y="22335"/>
                  </a:moveTo>
                  <a:cubicBezTo>
                    <a:pt x="21253" y="22335"/>
                    <a:pt x="21195" y="22355"/>
                    <a:pt x="21148" y="22396"/>
                  </a:cubicBezTo>
                  <a:cubicBezTo>
                    <a:pt x="21047" y="22484"/>
                    <a:pt x="21034" y="22639"/>
                    <a:pt x="21126" y="22741"/>
                  </a:cubicBezTo>
                  <a:cubicBezTo>
                    <a:pt x="21172" y="22794"/>
                    <a:pt x="21239" y="22824"/>
                    <a:pt x="21306" y="22824"/>
                  </a:cubicBezTo>
                  <a:cubicBezTo>
                    <a:pt x="21307" y="22824"/>
                    <a:pt x="21308" y="22824"/>
                    <a:pt x="21309" y="22824"/>
                  </a:cubicBezTo>
                  <a:cubicBezTo>
                    <a:pt x="21366" y="22824"/>
                    <a:pt x="21423" y="22805"/>
                    <a:pt x="21470" y="22765"/>
                  </a:cubicBezTo>
                  <a:lnTo>
                    <a:pt x="21470" y="22764"/>
                  </a:lnTo>
                  <a:cubicBezTo>
                    <a:pt x="21573" y="22676"/>
                    <a:pt x="21584" y="22521"/>
                    <a:pt x="21496" y="22420"/>
                  </a:cubicBezTo>
                  <a:cubicBezTo>
                    <a:pt x="21447" y="22364"/>
                    <a:pt x="21378" y="22335"/>
                    <a:pt x="21310" y="22335"/>
                  </a:cubicBezTo>
                  <a:close/>
                  <a:moveTo>
                    <a:pt x="4664" y="22356"/>
                  </a:moveTo>
                  <a:cubicBezTo>
                    <a:pt x="4595" y="22356"/>
                    <a:pt x="4526" y="22385"/>
                    <a:pt x="4478" y="22442"/>
                  </a:cubicBezTo>
                  <a:cubicBezTo>
                    <a:pt x="4390" y="22544"/>
                    <a:pt x="4401" y="22698"/>
                    <a:pt x="4505" y="22789"/>
                  </a:cubicBezTo>
                  <a:lnTo>
                    <a:pt x="4505" y="22788"/>
                  </a:lnTo>
                  <a:cubicBezTo>
                    <a:pt x="4548" y="22827"/>
                    <a:pt x="4602" y="22846"/>
                    <a:pt x="4656" y="22846"/>
                  </a:cubicBezTo>
                  <a:cubicBezTo>
                    <a:pt x="4659" y="22846"/>
                    <a:pt x="4662" y="22846"/>
                    <a:pt x="4665" y="22846"/>
                  </a:cubicBezTo>
                  <a:cubicBezTo>
                    <a:pt x="4733" y="22846"/>
                    <a:pt x="4803" y="22817"/>
                    <a:pt x="4851" y="22760"/>
                  </a:cubicBezTo>
                  <a:cubicBezTo>
                    <a:pt x="4939" y="22659"/>
                    <a:pt x="4928" y="22504"/>
                    <a:pt x="4825" y="22416"/>
                  </a:cubicBezTo>
                  <a:cubicBezTo>
                    <a:pt x="4779" y="22376"/>
                    <a:pt x="4721" y="22356"/>
                    <a:pt x="4664" y="22356"/>
                  </a:cubicBezTo>
                  <a:close/>
                  <a:moveTo>
                    <a:pt x="20113" y="23254"/>
                  </a:moveTo>
                  <a:cubicBezTo>
                    <a:pt x="20065" y="23254"/>
                    <a:pt x="20017" y="23267"/>
                    <a:pt x="19975" y="23296"/>
                  </a:cubicBezTo>
                  <a:cubicBezTo>
                    <a:pt x="19864" y="23372"/>
                    <a:pt x="19834" y="23522"/>
                    <a:pt x="19911" y="23637"/>
                  </a:cubicBezTo>
                  <a:cubicBezTo>
                    <a:pt x="19959" y="23706"/>
                    <a:pt x="20036" y="23743"/>
                    <a:pt x="20114" y="23743"/>
                  </a:cubicBezTo>
                  <a:cubicBezTo>
                    <a:pt x="20161" y="23743"/>
                    <a:pt x="20209" y="23732"/>
                    <a:pt x="20251" y="23702"/>
                  </a:cubicBezTo>
                  <a:cubicBezTo>
                    <a:pt x="20363" y="23625"/>
                    <a:pt x="20393" y="23473"/>
                    <a:pt x="20317" y="23361"/>
                  </a:cubicBezTo>
                  <a:cubicBezTo>
                    <a:pt x="20269" y="23291"/>
                    <a:pt x="20191" y="23254"/>
                    <a:pt x="20113" y="23254"/>
                  </a:cubicBezTo>
                  <a:close/>
                  <a:moveTo>
                    <a:pt x="5862" y="23273"/>
                  </a:moveTo>
                  <a:cubicBezTo>
                    <a:pt x="5783" y="23273"/>
                    <a:pt x="5706" y="23310"/>
                    <a:pt x="5660" y="23381"/>
                  </a:cubicBezTo>
                  <a:cubicBezTo>
                    <a:pt x="5584" y="23494"/>
                    <a:pt x="5614" y="23647"/>
                    <a:pt x="5726" y="23722"/>
                  </a:cubicBezTo>
                  <a:cubicBezTo>
                    <a:pt x="5768" y="23750"/>
                    <a:pt x="5816" y="23764"/>
                    <a:pt x="5863" y="23764"/>
                  </a:cubicBezTo>
                  <a:cubicBezTo>
                    <a:pt x="5940" y="23764"/>
                    <a:pt x="6017" y="23725"/>
                    <a:pt x="6066" y="23656"/>
                  </a:cubicBezTo>
                  <a:cubicBezTo>
                    <a:pt x="6142" y="23542"/>
                    <a:pt x="6112" y="23392"/>
                    <a:pt x="6001" y="23315"/>
                  </a:cubicBezTo>
                  <a:cubicBezTo>
                    <a:pt x="5958" y="23286"/>
                    <a:pt x="5910" y="23273"/>
                    <a:pt x="5862" y="23273"/>
                  </a:cubicBezTo>
                  <a:close/>
                  <a:moveTo>
                    <a:pt x="18817" y="24024"/>
                  </a:moveTo>
                  <a:cubicBezTo>
                    <a:pt x="18780" y="24024"/>
                    <a:pt x="18743" y="24032"/>
                    <a:pt x="18708" y="24050"/>
                  </a:cubicBezTo>
                  <a:cubicBezTo>
                    <a:pt x="18586" y="24114"/>
                    <a:pt x="18540" y="24263"/>
                    <a:pt x="18601" y="24382"/>
                  </a:cubicBezTo>
                  <a:cubicBezTo>
                    <a:pt x="18646" y="24466"/>
                    <a:pt x="18731" y="24515"/>
                    <a:pt x="18822" y="24516"/>
                  </a:cubicBezTo>
                  <a:cubicBezTo>
                    <a:pt x="18859" y="24516"/>
                    <a:pt x="18898" y="24507"/>
                    <a:pt x="18933" y="24489"/>
                  </a:cubicBezTo>
                  <a:cubicBezTo>
                    <a:pt x="19052" y="24425"/>
                    <a:pt x="19099" y="24279"/>
                    <a:pt x="19037" y="24157"/>
                  </a:cubicBezTo>
                  <a:cubicBezTo>
                    <a:pt x="18993" y="24073"/>
                    <a:pt x="18907" y="24024"/>
                    <a:pt x="18817" y="24024"/>
                  </a:cubicBezTo>
                  <a:close/>
                  <a:moveTo>
                    <a:pt x="7163" y="24041"/>
                  </a:moveTo>
                  <a:cubicBezTo>
                    <a:pt x="7073" y="24041"/>
                    <a:pt x="6987" y="24090"/>
                    <a:pt x="6943" y="24174"/>
                  </a:cubicBezTo>
                  <a:cubicBezTo>
                    <a:pt x="6880" y="24295"/>
                    <a:pt x="6927" y="24443"/>
                    <a:pt x="7049" y="24503"/>
                  </a:cubicBezTo>
                  <a:cubicBezTo>
                    <a:pt x="7081" y="24521"/>
                    <a:pt x="7116" y="24530"/>
                    <a:pt x="7150" y="24530"/>
                  </a:cubicBezTo>
                  <a:cubicBezTo>
                    <a:pt x="7154" y="24530"/>
                    <a:pt x="7157" y="24530"/>
                    <a:pt x="7160" y="24530"/>
                  </a:cubicBezTo>
                  <a:cubicBezTo>
                    <a:pt x="7249" y="24530"/>
                    <a:pt x="7336" y="24482"/>
                    <a:pt x="7378" y="24397"/>
                  </a:cubicBezTo>
                  <a:cubicBezTo>
                    <a:pt x="7440" y="24278"/>
                    <a:pt x="7394" y="24129"/>
                    <a:pt x="7272" y="24067"/>
                  </a:cubicBezTo>
                  <a:cubicBezTo>
                    <a:pt x="7237" y="24049"/>
                    <a:pt x="7200" y="24041"/>
                    <a:pt x="7163" y="24041"/>
                  </a:cubicBezTo>
                  <a:close/>
                  <a:moveTo>
                    <a:pt x="17441" y="24637"/>
                  </a:moveTo>
                  <a:cubicBezTo>
                    <a:pt x="17412" y="24637"/>
                    <a:pt x="17383" y="24642"/>
                    <a:pt x="17355" y="24652"/>
                  </a:cubicBezTo>
                  <a:cubicBezTo>
                    <a:pt x="17227" y="24700"/>
                    <a:pt x="17165" y="24842"/>
                    <a:pt x="17212" y="24968"/>
                  </a:cubicBezTo>
                  <a:cubicBezTo>
                    <a:pt x="17247" y="25067"/>
                    <a:pt x="17342" y="25127"/>
                    <a:pt x="17440" y="25127"/>
                  </a:cubicBezTo>
                  <a:cubicBezTo>
                    <a:pt x="17469" y="25127"/>
                    <a:pt x="17497" y="25122"/>
                    <a:pt x="17527" y="25112"/>
                  </a:cubicBezTo>
                  <a:cubicBezTo>
                    <a:pt x="17652" y="25063"/>
                    <a:pt x="17717" y="24922"/>
                    <a:pt x="17670" y="24795"/>
                  </a:cubicBezTo>
                  <a:cubicBezTo>
                    <a:pt x="17633" y="24696"/>
                    <a:pt x="17539" y="24637"/>
                    <a:pt x="17441" y="24637"/>
                  </a:cubicBezTo>
                  <a:close/>
                  <a:moveTo>
                    <a:pt x="8542" y="24648"/>
                  </a:moveTo>
                  <a:cubicBezTo>
                    <a:pt x="8443" y="24648"/>
                    <a:pt x="8348" y="24710"/>
                    <a:pt x="8312" y="24809"/>
                  </a:cubicBezTo>
                  <a:cubicBezTo>
                    <a:pt x="8263" y="24937"/>
                    <a:pt x="8327" y="25078"/>
                    <a:pt x="8455" y="25125"/>
                  </a:cubicBezTo>
                  <a:cubicBezTo>
                    <a:pt x="8485" y="25134"/>
                    <a:pt x="8512" y="25141"/>
                    <a:pt x="8542" y="25141"/>
                  </a:cubicBezTo>
                  <a:cubicBezTo>
                    <a:pt x="8641" y="25141"/>
                    <a:pt x="8734" y="25078"/>
                    <a:pt x="8771" y="24980"/>
                  </a:cubicBezTo>
                  <a:cubicBezTo>
                    <a:pt x="8818" y="24852"/>
                    <a:pt x="8753" y="24710"/>
                    <a:pt x="8626" y="24663"/>
                  </a:cubicBezTo>
                  <a:cubicBezTo>
                    <a:pt x="8599" y="24653"/>
                    <a:pt x="8570" y="24648"/>
                    <a:pt x="8542" y="24648"/>
                  </a:cubicBezTo>
                  <a:close/>
                  <a:moveTo>
                    <a:pt x="16000" y="25081"/>
                  </a:moveTo>
                  <a:cubicBezTo>
                    <a:pt x="15981" y="25081"/>
                    <a:pt x="15962" y="25083"/>
                    <a:pt x="15943" y="25088"/>
                  </a:cubicBezTo>
                  <a:lnTo>
                    <a:pt x="15941" y="25088"/>
                  </a:lnTo>
                  <a:cubicBezTo>
                    <a:pt x="15809" y="25119"/>
                    <a:pt x="15729" y="25253"/>
                    <a:pt x="15763" y="25383"/>
                  </a:cubicBezTo>
                  <a:cubicBezTo>
                    <a:pt x="15790" y="25496"/>
                    <a:pt x="15891" y="25570"/>
                    <a:pt x="15999" y="25570"/>
                  </a:cubicBezTo>
                  <a:cubicBezTo>
                    <a:pt x="16019" y="25570"/>
                    <a:pt x="16039" y="25567"/>
                    <a:pt x="16058" y="25564"/>
                  </a:cubicBezTo>
                  <a:cubicBezTo>
                    <a:pt x="16189" y="25532"/>
                    <a:pt x="16269" y="25399"/>
                    <a:pt x="16238" y="25268"/>
                  </a:cubicBezTo>
                  <a:cubicBezTo>
                    <a:pt x="16210" y="25156"/>
                    <a:pt x="16110" y="25081"/>
                    <a:pt x="16000" y="25081"/>
                  </a:cubicBezTo>
                  <a:close/>
                  <a:moveTo>
                    <a:pt x="9985" y="25089"/>
                  </a:moveTo>
                  <a:cubicBezTo>
                    <a:pt x="9875" y="25089"/>
                    <a:pt x="9773" y="25164"/>
                    <a:pt x="9746" y="25279"/>
                  </a:cubicBezTo>
                  <a:cubicBezTo>
                    <a:pt x="9715" y="25410"/>
                    <a:pt x="9795" y="25542"/>
                    <a:pt x="9927" y="25575"/>
                  </a:cubicBezTo>
                  <a:lnTo>
                    <a:pt x="9927" y="25573"/>
                  </a:lnTo>
                  <a:cubicBezTo>
                    <a:pt x="9942" y="25578"/>
                    <a:pt x="9959" y="25580"/>
                    <a:pt x="9975" y="25580"/>
                  </a:cubicBezTo>
                  <a:cubicBezTo>
                    <a:pt x="9978" y="25580"/>
                    <a:pt x="9982" y="25580"/>
                    <a:pt x="9985" y="25579"/>
                  </a:cubicBezTo>
                  <a:cubicBezTo>
                    <a:pt x="10095" y="25579"/>
                    <a:pt x="10194" y="25503"/>
                    <a:pt x="10222" y="25392"/>
                  </a:cubicBezTo>
                  <a:cubicBezTo>
                    <a:pt x="10254" y="25260"/>
                    <a:pt x="10173" y="25129"/>
                    <a:pt x="10042" y="25096"/>
                  </a:cubicBezTo>
                  <a:cubicBezTo>
                    <a:pt x="10023" y="25092"/>
                    <a:pt x="10004" y="25089"/>
                    <a:pt x="9985" y="25089"/>
                  </a:cubicBezTo>
                  <a:close/>
                  <a:moveTo>
                    <a:pt x="14516" y="25350"/>
                  </a:moveTo>
                  <a:cubicBezTo>
                    <a:pt x="14507" y="25350"/>
                    <a:pt x="14498" y="25350"/>
                    <a:pt x="14488" y="25351"/>
                  </a:cubicBezTo>
                  <a:cubicBezTo>
                    <a:pt x="14353" y="25369"/>
                    <a:pt x="14258" y="25491"/>
                    <a:pt x="14273" y="25626"/>
                  </a:cubicBezTo>
                  <a:cubicBezTo>
                    <a:pt x="14289" y="25749"/>
                    <a:pt x="14392" y="25840"/>
                    <a:pt x="14515" y="25840"/>
                  </a:cubicBezTo>
                  <a:cubicBezTo>
                    <a:pt x="14516" y="25840"/>
                    <a:pt x="14516" y="25840"/>
                    <a:pt x="14517" y="25840"/>
                  </a:cubicBezTo>
                  <a:cubicBezTo>
                    <a:pt x="14527" y="25840"/>
                    <a:pt x="14536" y="25839"/>
                    <a:pt x="14546" y="25839"/>
                  </a:cubicBezTo>
                  <a:cubicBezTo>
                    <a:pt x="14680" y="25822"/>
                    <a:pt x="14776" y="25700"/>
                    <a:pt x="14761" y="25566"/>
                  </a:cubicBezTo>
                  <a:cubicBezTo>
                    <a:pt x="14744" y="25441"/>
                    <a:pt x="14639" y="25350"/>
                    <a:pt x="14516" y="25350"/>
                  </a:cubicBezTo>
                  <a:close/>
                  <a:moveTo>
                    <a:pt x="11470" y="25356"/>
                  </a:moveTo>
                  <a:cubicBezTo>
                    <a:pt x="11348" y="25356"/>
                    <a:pt x="11240" y="25448"/>
                    <a:pt x="11226" y="25571"/>
                  </a:cubicBezTo>
                  <a:cubicBezTo>
                    <a:pt x="11210" y="25706"/>
                    <a:pt x="11306" y="25828"/>
                    <a:pt x="11441" y="25844"/>
                  </a:cubicBezTo>
                  <a:cubicBezTo>
                    <a:pt x="11450" y="25845"/>
                    <a:pt x="11458" y="25845"/>
                    <a:pt x="11468" y="25845"/>
                  </a:cubicBezTo>
                  <a:cubicBezTo>
                    <a:pt x="11592" y="25845"/>
                    <a:pt x="11698" y="25753"/>
                    <a:pt x="11713" y="25630"/>
                  </a:cubicBezTo>
                  <a:cubicBezTo>
                    <a:pt x="11729" y="25495"/>
                    <a:pt x="11633" y="25373"/>
                    <a:pt x="11498" y="25357"/>
                  </a:cubicBezTo>
                  <a:cubicBezTo>
                    <a:pt x="11489" y="25356"/>
                    <a:pt x="11480" y="25356"/>
                    <a:pt x="11470" y="25356"/>
                  </a:cubicBezTo>
                  <a:close/>
                  <a:moveTo>
                    <a:pt x="12974" y="25444"/>
                  </a:moveTo>
                  <a:cubicBezTo>
                    <a:pt x="12840" y="25444"/>
                    <a:pt x="12730" y="25553"/>
                    <a:pt x="12730" y="25688"/>
                  </a:cubicBezTo>
                  <a:cubicBezTo>
                    <a:pt x="12730" y="25823"/>
                    <a:pt x="12840" y="25933"/>
                    <a:pt x="12974" y="25933"/>
                  </a:cubicBezTo>
                  <a:cubicBezTo>
                    <a:pt x="12980" y="25933"/>
                    <a:pt x="12988" y="25933"/>
                    <a:pt x="12994" y="25931"/>
                  </a:cubicBezTo>
                  <a:cubicBezTo>
                    <a:pt x="12999" y="25933"/>
                    <a:pt x="13006" y="25933"/>
                    <a:pt x="13014" y="25933"/>
                  </a:cubicBezTo>
                  <a:cubicBezTo>
                    <a:pt x="13150" y="25931"/>
                    <a:pt x="13259" y="25820"/>
                    <a:pt x="13258" y="25685"/>
                  </a:cubicBezTo>
                  <a:cubicBezTo>
                    <a:pt x="13258" y="25550"/>
                    <a:pt x="13148" y="25444"/>
                    <a:pt x="13013" y="25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3"/>
            <p:cNvSpPr/>
            <p:nvPr/>
          </p:nvSpPr>
          <p:spPr>
            <a:xfrm>
              <a:off x="5709450" y="4097863"/>
              <a:ext cx="560425" cy="561200"/>
            </a:xfrm>
            <a:custGeom>
              <a:avLst/>
              <a:gdLst/>
              <a:ahLst/>
              <a:cxnLst/>
              <a:rect l="l" t="t" r="r" b="b"/>
              <a:pathLst>
                <a:path w="22417" h="22448" extrusionOk="0">
                  <a:moveTo>
                    <a:pt x="11188" y="1"/>
                  </a:moveTo>
                  <a:cubicBezTo>
                    <a:pt x="11038" y="1"/>
                    <a:pt x="10917" y="123"/>
                    <a:pt x="10917" y="271"/>
                  </a:cubicBezTo>
                  <a:cubicBezTo>
                    <a:pt x="10919" y="421"/>
                    <a:pt x="11038" y="540"/>
                    <a:pt x="11188" y="540"/>
                  </a:cubicBezTo>
                  <a:cubicBezTo>
                    <a:pt x="11337" y="540"/>
                    <a:pt x="11456" y="419"/>
                    <a:pt x="11456" y="271"/>
                  </a:cubicBezTo>
                  <a:cubicBezTo>
                    <a:pt x="11456" y="123"/>
                    <a:pt x="11334" y="1"/>
                    <a:pt x="11188" y="1"/>
                  </a:cubicBezTo>
                  <a:close/>
                  <a:moveTo>
                    <a:pt x="12680" y="98"/>
                  </a:moveTo>
                  <a:cubicBezTo>
                    <a:pt x="12546" y="98"/>
                    <a:pt x="12430" y="198"/>
                    <a:pt x="12412" y="333"/>
                  </a:cubicBezTo>
                  <a:cubicBezTo>
                    <a:pt x="12391" y="481"/>
                    <a:pt x="12496" y="617"/>
                    <a:pt x="12643" y="637"/>
                  </a:cubicBezTo>
                  <a:cubicBezTo>
                    <a:pt x="12654" y="639"/>
                    <a:pt x="12666" y="639"/>
                    <a:pt x="12677" y="639"/>
                  </a:cubicBezTo>
                  <a:cubicBezTo>
                    <a:pt x="12811" y="639"/>
                    <a:pt x="12926" y="540"/>
                    <a:pt x="12945" y="405"/>
                  </a:cubicBezTo>
                  <a:cubicBezTo>
                    <a:pt x="12966" y="258"/>
                    <a:pt x="12860" y="120"/>
                    <a:pt x="12714" y="100"/>
                  </a:cubicBezTo>
                  <a:cubicBezTo>
                    <a:pt x="12702" y="99"/>
                    <a:pt x="12691" y="98"/>
                    <a:pt x="12680" y="98"/>
                  </a:cubicBezTo>
                  <a:close/>
                  <a:moveTo>
                    <a:pt x="9695" y="105"/>
                  </a:moveTo>
                  <a:cubicBezTo>
                    <a:pt x="9683" y="105"/>
                    <a:pt x="9671" y="106"/>
                    <a:pt x="9659" y="108"/>
                  </a:cubicBezTo>
                  <a:cubicBezTo>
                    <a:pt x="9512" y="128"/>
                    <a:pt x="9408" y="264"/>
                    <a:pt x="9429" y="410"/>
                  </a:cubicBezTo>
                  <a:cubicBezTo>
                    <a:pt x="9448" y="546"/>
                    <a:pt x="9563" y="644"/>
                    <a:pt x="9695" y="644"/>
                  </a:cubicBezTo>
                  <a:cubicBezTo>
                    <a:pt x="9707" y="644"/>
                    <a:pt x="9721" y="644"/>
                    <a:pt x="9733" y="643"/>
                  </a:cubicBezTo>
                  <a:cubicBezTo>
                    <a:pt x="9881" y="622"/>
                    <a:pt x="9984" y="486"/>
                    <a:pt x="9963" y="339"/>
                  </a:cubicBezTo>
                  <a:cubicBezTo>
                    <a:pt x="9945" y="203"/>
                    <a:pt x="9830" y="105"/>
                    <a:pt x="9695" y="105"/>
                  </a:cubicBezTo>
                  <a:close/>
                  <a:moveTo>
                    <a:pt x="14140" y="399"/>
                  </a:moveTo>
                  <a:cubicBezTo>
                    <a:pt x="14022" y="399"/>
                    <a:pt x="13914" y="477"/>
                    <a:pt x="13883" y="597"/>
                  </a:cubicBezTo>
                  <a:cubicBezTo>
                    <a:pt x="13841" y="741"/>
                    <a:pt x="13925" y="888"/>
                    <a:pt x="14070" y="929"/>
                  </a:cubicBezTo>
                  <a:cubicBezTo>
                    <a:pt x="14093" y="934"/>
                    <a:pt x="14117" y="938"/>
                    <a:pt x="14142" y="939"/>
                  </a:cubicBezTo>
                  <a:cubicBezTo>
                    <a:pt x="14261" y="939"/>
                    <a:pt x="14368" y="861"/>
                    <a:pt x="14402" y="741"/>
                  </a:cubicBezTo>
                  <a:cubicBezTo>
                    <a:pt x="14441" y="597"/>
                    <a:pt x="14357" y="448"/>
                    <a:pt x="14215" y="409"/>
                  </a:cubicBezTo>
                  <a:cubicBezTo>
                    <a:pt x="14190" y="402"/>
                    <a:pt x="14165" y="399"/>
                    <a:pt x="14140" y="399"/>
                  </a:cubicBezTo>
                  <a:close/>
                  <a:moveTo>
                    <a:pt x="8236" y="410"/>
                  </a:moveTo>
                  <a:cubicBezTo>
                    <a:pt x="8211" y="410"/>
                    <a:pt x="8186" y="414"/>
                    <a:pt x="8162" y="421"/>
                  </a:cubicBezTo>
                  <a:cubicBezTo>
                    <a:pt x="8018" y="461"/>
                    <a:pt x="7933" y="611"/>
                    <a:pt x="7975" y="753"/>
                  </a:cubicBezTo>
                  <a:cubicBezTo>
                    <a:pt x="8008" y="872"/>
                    <a:pt x="8116" y="950"/>
                    <a:pt x="8234" y="951"/>
                  </a:cubicBezTo>
                  <a:cubicBezTo>
                    <a:pt x="8260" y="951"/>
                    <a:pt x="8283" y="948"/>
                    <a:pt x="8309" y="939"/>
                  </a:cubicBezTo>
                  <a:lnTo>
                    <a:pt x="8309" y="939"/>
                  </a:lnTo>
                  <a:lnTo>
                    <a:pt x="8307" y="941"/>
                  </a:lnTo>
                  <a:cubicBezTo>
                    <a:pt x="8452" y="899"/>
                    <a:pt x="8533" y="751"/>
                    <a:pt x="8495" y="608"/>
                  </a:cubicBezTo>
                  <a:cubicBezTo>
                    <a:pt x="8461" y="488"/>
                    <a:pt x="8352" y="410"/>
                    <a:pt x="8236" y="410"/>
                  </a:cubicBezTo>
                  <a:close/>
                  <a:moveTo>
                    <a:pt x="15553" y="897"/>
                  </a:moveTo>
                  <a:cubicBezTo>
                    <a:pt x="15448" y="897"/>
                    <a:pt x="15348" y="958"/>
                    <a:pt x="15305" y="1060"/>
                  </a:cubicBezTo>
                  <a:cubicBezTo>
                    <a:pt x="15247" y="1195"/>
                    <a:pt x="15309" y="1354"/>
                    <a:pt x="15446" y="1412"/>
                  </a:cubicBezTo>
                  <a:cubicBezTo>
                    <a:pt x="15476" y="1427"/>
                    <a:pt x="15512" y="1434"/>
                    <a:pt x="15544" y="1434"/>
                  </a:cubicBezTo>
                  <a:cubicBezTo>
                    <a:pt x="15546" y="1434"/>
                    <a:pt x="15548" y="1434"/>
                    <a:pt x="15551" y="1434"/>
                  </a:cubicBezTo>
                  <a:cubicBezTo>
                    <a:pt x="15656" y="1434"/>
                    <a:pt x="15756" y="1374"/>
                    <a:pt x="15799" y="1273"/>
                  </a:cubicBezTo>
                  <a:cubicBezTo>
                    <a:pt x="15860" y="1137"/>
                    <a:pt x="15797" y="977"/>
                    <a:pt x="15660" y="919"/>
                  </a:cubicBezTo>
                  <a:cubicBezTo>
                    <a:pt x="15625" y="904"/>
                    <a:pt x="15589" y="897"/>
                    <a:pt x="15553" y="897"/>
                  </a:cubicBezTo>
                  <a:close/>
                  <a:moveTo>
                    <a:pt x="6826" y="914"/>
                  </a:moveTo>
                  <a:cubicBezTo>
                    <a:pt x="6791" y="914"/>
                    <a:pt x="6755" y="921"/>
                    <a:pt x="6720" y="935"/>
                  </a:cubicBezTo>
                  <a:cubicBezTo>
                    <a:pt x="6582" y="997"/>
                    <a:pt x="6523" y="1155"/>
                    <a:pt x="6581" y="1292"/>
                  </a:cubicBezTo>
                  <a:cubicBezTo>
                    <a:pt x="6624" y="1392"/>
                    <a:pt x="6723" y="1453"/>
                    <a:pt x="6829" y="1454"/>
                  </a:cubicBezTo>
                  <a:cubicBezTo>
                    <a:pt x="6865" y="1454"/>
                    <a:pt x="6900" y="1447"/>
                    <a:pt x="6936" y="1432"/>
                  </a:cubicBezTo>
                  <a:cubicBezTo>
                    <a:pt x="7073" y="1371"/>
                    <a:pt x="7133" y="1212"/>
                    <a:pt x="7075" y="1077"/>
                  </a:cubicBezTo>
                  <a:cubicBezTo>
                    <a:pt x="7029" y="974"/>
                    <a:pt x="6930" y="914"/>
                    <a:pt x="6826" y="914"/>
                  </a:cubicBezTo>
                  <a:close/>
                  <a:moveTo>
                    <a:pt x="16881" y="1582"/>
                  </a:moveTo>
                  <a:cubicBezTo>
                    <a:pt x="16790" y="1582"/>
                    <a:pt x="16700" y="1628"/>
                    <a:pt x="16649" y="1711"/>
                  </a:cubicBezTo>
                  <a:cubicBezTo>
                    <a:pt x="16571" y="1838"/>
                    <a:pt x="16613" y="2006"/>
                    <a:pt x="16740" y="2082"/>
                  </a:cubicBezTo>
                  <a:cubicBezTo>
                    <a:pt x="16783" y="2110"/>
                    <a:pt x="16832" y="2121"/>
                    <a:pt x="16878" y="2121"/>
                  </a:cubicBezTo>
                  <a:cubicBezTo>
                    <a:pt x="16972" y="2121"/>
                    <a:pt x="17060" y="2075"/>
                    <a:pt x="17111" y="1991"/>
                  </a:cubicBezTo>
                  <a:cubicBezTo>
                    <a:pt x="17187" y="1864"/>
                    <a:pt x="17147" y="1700"/>
                    <a:pt x="17020" y="1620"/>
                  </a:cubicBezTo>
                  <a:cubicBezTo>
                    <a:pt x="16977" y="1594"/>
                    <a:pt x="16929" y="1582"/>
                    <a:pt x="16881" y="1582"/>
                  </a:cubicBezTo>
                  <a:close/>
                  <a:moveTo>
                    <a:pt x="5504" y="1603"/>
                  </a:moveTo>
                  <a:cubicBezTo>
                    <a:pt x="5456" y="1603"/>
                    <a:pt x="5407" y="1616"/>
                    <a:pt x="5363" y="1643"/>
                  </a:cubicBezTo>
                  <a:cubicBezTo>
                    <a:pt x="5235" y="1722"/>
                    <a:pt x="5196" y="1887"/>
                    <a:pt x="5273" y="2013"/>
                  </a:cubicBezTo>
                  <a:cubicBezTo>
                    <a:pt x="5323" y="2096"/>
                    <a:pt x="5411" y="2143"/>
                    <a:pt x="5504" y="2143"/>
                  </a:cubicBezTo>
                  <a:cubicBezTo>
                    <a:pt x="5551" y="2143"/>
                    <a:pt x="5601" y="2130"/>
                    <a:pt x="5643" y="2104"/>
                  </a:cubicBezTo>
                  <a:cubicBezTo>
                    <a:pt x="5772" y="2025"/>
                    <a:pt x="5813" y="1859"/>
                    <a:pt x="5735" y="1733"/>
                  </a:cubicBezTo>
                  <a:cubicBezTo>
                    <a:pt x="5682" y="1649"/>
                    <a:pt x="5594" y="1603"/>
                    <a:pt x="5504" y="1603"/>
                  </a:cubicBezTo>
                  <a:close/>
                  <a:moveTo>
                    <a:pt x="18103" y="2443"/>
                  </a:moveTo>
                  <a:cubicBezTo>
                    <a:pt x="18024" y="2443"/>
                    <a:pt x="17946" y="2477"/>
                    <a:pt x="17893" y="2543"/>
                  </a:cubicBezTo>
                  <a:cubicBezTo>
                    <a:pt x="17798" y="2659"/>
                    <a:pt x="17816" y="2827"/>
                    <a:pt x="17931" y="2922"/>
                  </a:cubicBezTo>
                  <a:cubicBezTo>
                    <a:pt x="17981" y="2962"/>
                    <a:pt x="18042" y="2982"/>
                    <a:pt x="18100" y="2983"/>
                  </a:cubicBezTo>
                  <a:cubicBezTo>
                    <a:pt x="18179" y="2983"/>
                    <a:pt x="18257" y="2948"/>
                    <a:pt x="18310" y="2883"/>
                  </a:cubicBezTo>
                  <a:cubicBezTo>
                    <a:pt x="18405" y="2766"/>
                    <a:pt x="18387" y="2596"/>
                    <a:pt x="18271" y="2502"/>
                  </a:cubicBezTo>
                  <a:cubicBezTo>
                    <a:pt x="18222" y="2463"/>
                    <a:pt x="18162" y="2443"/>
                    <a:pt x="18103" y="2443"/>
                  </a:cubicBezTo>
                  <a:close/>
                  <a:moveTo>
                    <a:pt x="4283" y="2466"/>
                  </a:moveTo>
                  <a:cubicBezTo>
                    <a:pt x="4223" y="2466"/>
                    <a:pt x="4164" y="2486"/>
                    <a:pt x="4114" y="2527"/>
                  </a:cubicBezTo>
                  <a:cubicBezTo>
                    <a:pt x="3999" y="2621"/>
                    <a:pt x="3982" y="2792"/>
                    <a:pt x="4076" y="2908"/>
                  </a:cubicBezTo>
                  <a:cubicBezTo>
                    <a:pt x="4127" y="2971"/>
                    <a:pt x="4203" y="3005"/>
                    <a:pt x="4278" y="3005"/>
                  </a:cubicBezTo>
                  <a:cubicBezTo>
                    <a:pt x="4280" y="3005"/>
                    <a:pt x="4282" y="3005"/>
                    <a:pt x="4284" y="3005"/>
                  </a:cubicBezTo>
                  <a:cubicBezTo>
                    <a:pt x="4345" y="3005"/>
                    <a:pt x="4405" y="2986"/>
                    <a:pt x="4456" y="2945"/>
                  </a:cubicBezTo>
                  <a:cubicBezTo>
                    <a:pt x="4570" y="2849"/>
                    <a:pt x="4588" y="2681"/>
                    <a:pt x="4493" y="2566"/>
                  </a:cubicBezTo>
                  <a:cubicBezTo>
                    <a:pt x="4439" y="2500"/>
                    <a:pt x="4361" y="2466"/>
                    <a:pt x="4283" y="2466"/>
                  </a:cubicBezTo>
                  <a:close/>
                  <a:moveTo>
                    <a:pt x="19197" y="3459"/>
                  </a:moveTo>
                  <a:cubicBezTo>
                    <a:pt x="19130" y="3459"/>
                    <a:pt x="19064" y="3483"/>
                    <a:pt x="19010" y="3533"/>
                  </a:cubicBezTo>
                  <a:cubicBezTo>
                    <a:pt x="18903" y="3635"/>
                    <a:pt x="18896" y="3807"/>
                    <a:pt x="18999" y="3914"/>
                  </a:cubicBezTo>
                  <a:cubicBezTo>
                    <a:pt x="19051" y="3971"/>
                    <a:pt x="19122" y="4000"/>
                    <a:pt x="19193" y="4000"/>
                  </a:cubicBezTo>
                  <a:cubicBezTo>
                    <a:pt x="19194" y="4000"/>
                    <a:pt x="19196" y="4000"/>
                    <a:pt x="19197" y="4000"/>
                  </a:cubicBezTo>
                  <a:cubicBezTo>
                    <a:pt x="19262" y="4000"/>
                    <a:pt x="19328" y="3974"/>
                    <a:pt x="19381" y="3925"/>
                  </a:cubicBezTo>
                  <a:cubicBezTo>
                    <a:pt x="19489" y="3823"/>
                    <a:pt x="19495" y="3652"/>
                    <a:pt x="19393" y="3544"/>
                  </a:cubicBezTo>
                  <a:cubicBezTo>
                    <a:pt x="19340" y="3487"/>
                    <a:pt x="19269" y="3459"/>
                    <a:pt x="19197" y="3459"/>
                  </a:cubicBezTo>
                  <a:close/>
                  <a:moveTo>
                    <a:pt x="3197" y="3490"/>
                  </a:moveTo>
                  <a:cubicBezTo>
                    <a:pt x="3125" y="3490"/>
                    <a:pt x="3052" y="3519"/>
                    <a:pt x="2998" y="3575"/>
                  </a:cubicBezTo>
                  <a:cubicBezTo>
                    <a:pt x="2895" y="3683"/>
                    <a:pt x="2901" y="3853"/>
                    <a:pt x="3012" y="3956"/>
                  </a:cubicBezTo>
                  <a:cubicBezTo>
                    <a:pt x="3061" y="4004"/>
                    <a:pt x="3129" y="4029"/>
                    <a:pt x="3194" y="4029"/>
                  </a:cubicBezTo>
                  <a:cubicBezTo>
                    <a:pt x="3267" y="4029"/>
                    <a:pt x="3339" y="3999"/>
                    <a:pt x="3392" y="3941"/>
                  </a:cubicBezTo>
                  <a:cubicBezTo>
                    <a:pt x="3494" y="3834"/>
                    <a:pt x="3489" y="3663"/>
                    <a:pt x="3378" y="3562"/>
                  </a:cubicBezTo>
                  <a:cubicBezTo>
                    <a:pt x="3327" y="3514"/>
                    <a:pt x="3262" y="3490"/>
                    <a:pt x="3197" y="3490"/>
                  </a:cubicBezTo>
                  <a:close/>
                  <a:moveTo>
                    <a:pt x="20141" y="4617"/>
                  </a:moveTo>
                  <a:cubicBezTo>
                    <a:pt x="20087" y="4617"/>
                    <a:pt x="20033" y="4633"/>
                    <a:pt x="19985" y="4667"/>
                  </a:cubicBezTo>
                  <a:cubicBezTo>
                    <a:pt x="19865" y="4752"/>
                    <a:pt x="19836" y="4921"/>
                    <a:pt x="19923" y="5042"/>
                  </a:cubicBezTo>
                  <a:cubicBezTo>
                    <a:pt x="19977" y="5116"/>
                    <a:pt x="20058" y="5155"/>
                    <a:pt x="20143" y="5156"/>
                  </a:cubicBezTo>
                  <a:cubicBezTo>
                    <a:pt x="20197" y="5156"/>
                    <a:pt x="20250" y="5141"/>
                    <a:pt x="20299" y="5107"/>
                  </a:cubicBezTo>
                  <a:cubicBezTo>
                    <a:pt x="20419" y="5021"/>
                    <a:pt x="20447" y="4853"/>
                    <a:pt x="20362" y="4731"/>
                  </a:cubicBezTo>
                  <a:cubicBezTo>
                    <a:pt x="20309" y="4657"/>
                    <a:pt x="20226" y="4617"/>
                    <a:pt x="20141" y="4617"/>
                  </a:cubicBezTo>
                  <a:close/>
                  <a:moveTo>
                    <a:pt x="2252" y="4649"/>
                  </a:moveTo>
                  <a:cubicBezTo>
                    <a:pt x="2167" y="4649"/>
                    <a:pt x="2084" y="4689"/>
                    <a:pt x="2032" y="4763"/>
                  </a:cubicBezTo>
                  <a:cubicBezTo>
                    <a:pt x="1945" y="4885"/>
                    <a:pt x="1975" y="5053"/>
                    <a:pt x="2097" y="5139"/>
                  </a:cubicBezTo>
                  <a:cubicBezTo>
                    <a:pt x="2143" y="5172"/>
                    <a:pt x="2199" y="5188"/>
                    <a:pt x="2252" y="5188"/>
                  </a:cubicBezTo>
                  <a:cubicBezTo>
                    <a:pt x="2337" y="5188"/>
                    <a:pt x="2421" y="5147"/>
                    <a:pt x="2472" y="5073"/>
                  </a:cubicBezTo>
                  <a:cubicBezTo>
                    <a:pt x="2558" y="4952"/>
                    <a:pt x="2529" y="4783"/>
                    <a:pt x="2407" y="4699"/>
                  </a:cubicBezTo>
                  <a:cubicBezTo>
                    <a:pt x="2360" y="4665"/>
                    <a:pt x="2305" y="4649"/>
                    <a:pt x="2252" y="4649"/>
                  </a:cubicBezTo>
                  <a:close/>
                  <a:moveTo>
                    <a:pt x="20923" y="5891"/>
                  </a:moveTo>
                  <a:cubicBezTo>
                    <a:pt x="20881" y="5891"/>
                    <a:pt x="20838" y="5901"/>
                    <a:pt x="20798" y="5922"/>
                  </a:cubicBezTo>
                  <a:cubicBezTo>
                    <a:pt x="20667" y="5990"/>
                    <a:pt x="20616" y="6153"/>
                    <a:pt x="20684" y="6285"/>
                  </a:cubicBezTo>
                  <a:lnTo>
                    <a:pt x="20684" y="6286"/>
                  </a:lnTo>
                  <a:cubicBezTo>
                    <a:pt x="20732" y="6375"/>
                    <a:pt x="20825" y="6428"/>
                    <a:pt x="20923" y="6430"/>
                  </a:cubicBezTo>
                  <a:cubicBezTo>
                    <a:pt x="20964" y="6430"/>
                    <a:pt x="21007" y="6420"/>
                    <a:pt x="21048" y="6400"/>
                  </a:cubicBezTo>
                  <a:cubicBezTo>
                    <a:pt x="21181" y="6329"/>
                    <a:pt x="21232" y="6166"/>
                    <a:pt x="21162" y="6036"/>
                  </a:cubicBezTo>
                  <a:cubicBezTo>
                    <a:pt x="21114" y="5943"/>
                    <a:pt x="21020" y="5891"/>
                    <a:pt x="20923" y="5891"/>
                  </a:cubicBezTo>
                  <a:close/>
                  <a:moveTo>
                    <a:pt x="1476" y="5926"/>
                  </a:moveTo>
                  <a:cubicBezTo>
                    <a:pt x="1379" y="5926"/>
                    <a:pt x="1285" y="5980"/>
                    <a:pt x="1236" y="6072"/>
                  </a:cubicBezTo>
                  <a:cubicBezTo>
                    <a:pt x="1167" y="6204"/>
                    <a:pt x="1218" y="6366"/>
                    <a:pt x="1352" y="6435"/>
                  </a:cubicBezTo>
                  <a:cubicBezTo>
                    <a:pt x="1390" y="6456"/>
                    <a:pt x="1435" y="6466"/>
                    <a:pt x="1474" y="6467"/>
                  </a:cubicBezTo>
                  <a:cubicBezTo>
                    <a:pt x="1573" y="6467"/>
                    <a:pt x="1668" y="6414"/>
                    <a:pt x="1715" y="6322"/>
                  </a:cubicBezTo>
                  <a:lnTo>
                    <a:pt x="1715" y="6319"/>
                  </a:lnTo>
                  <a:cubicBezTo>
                    <a:pt x="1783" y="6187"/>
                    <a:pt x="1733" y="6025"/>
                    <a:pt x="1599" y="5956"/>
                  </a:cubicBezTo>
                  <a:cubicBezTo>
                    <a:pt x="1560" y="5936"/>
                    <a:pt x="1518" y="5926"/>
                    <a:pt x="1476" y="5926"/>
                  </a:cubicBezTo>
                  <a:close/>
                  <a:moveTo>
                    <a:pt x="21520" y="7258"/>
                  </a:moveTo>
                  <a:cubicBezTo>
                    <a:pt x="21490" y="7258"/>
                    <a:pt x="21460" y="7263"/>
                    <a:pt x="21430" y="7273"/>
                  </a:cubicBezTo>
                  <a:cubicBezTo>
                    <a:pt x="21291" y="7324"/>
                    <a:pt x="21217" y="7480"/>
                    <a:pt x="21268" y="7619"/>
                  </a:cubicBezTo>
                  <a:cubicBezTo>
                    <a:pt x="21308" y="7729"/>
                    <a:pt x="21411" y="7797"/>
                    <a:pt x="21520" y="7797"/>
                  </a:cubicBezTo>
                  <a:cubicBezTo>
                    <a:pt x="21550" y="7797"/>
                    <a:pt x="21582" y="7794"/>
                    <a:pt x="21612" y="7782"/>
                  </a:cubicBezTo>
                  <a:cubicBezTo>
                    <a:pt x="21752" y="7732"/>
                    <a:pt x="21825" y="7578"/>
                    <a:pt x="21774" y="7437"/>
                  </a:cubicBezTo>
                  <a:cubicBezTo>
                    <a:pt x="21735" y="7327"/>
                    <a:pt x="21631" y="7258"/>
                    <a:pt x="21520" y="7258"/>
                  </a:cubicBezTo>
                  <a:close/>
                  <a:moveTo>
                    <a:pt x="880" y="7297"/>
                  </a:moveTo>
                  <a:cubicBezTo>
                    <a:pt x="769" y="7297"/>
                    <a:pt x="666" y="7366"/>
                    <a:pt x="627" y="7478"/>
                  </a:cubicBezTo>
                  <a:cubicBezTo>
                    <a:pt x="577" y="7618"/>
                    <a:pt x="650" y="7771"/>
                    <a:pt x="792" y="7821"/>
                  </a:cubicBezTo>
                  <a:cubicBezTo>
                    <a:pt x="820" y="7832"/>
                    <a:pt x="851" y="7837"/>
                    <a:pt x="881" y="7837"/>
                  </a:cubicBezTo>
                  <a:cubicBezTo>
                    <a:pt x="994" y="7837"/>
                    <a:pt x="1098" y="7768"/>
                    <a:pt x="1136" y="7657"/>
                  </a:cubicBezTo>
                  <a:cubicBezTo>
                    <a:pt x="1186" y="7516"/>
                    <a:pt x="1110" y="7364"/>
                    <a:pt x="971" y="7313"/>
                  </a:cubicBezTo>
                  <a:cubicBezTo>
                    <a:pt x="941" y="7302"/>
                    <a:pt x="911" y="7297"/>
                    <a:pt x="880" y="7297"/>
                  </a:cubicBezTo>
                  <a:close/>
                  <a:moveTo>
                    <a:pt x="21928" y="8696"/>
                  </a:moveTo>
                  <a:cubicBezTo>
                    <a:pt x="21909" y="8696"/>
                    <a:pt x="21891" y="8698"/>
                    <a:pt x="21872" y="8702"/>
                  </a:cubicBezTo>
                  <a:cubicBezTo>
                    <a:pt x="21727" y="8734"/>
                    <a:pt x="21633" y="8876"/>
                    <a:pt x="21665" y="9021"/>
                  </a:cubicBezTo>
                  <a:cubicBezTo>
                    <a:pt x="21691" y="9149"/>
                    <a:pt x="21804" y="9236"/>
                    <a:pt x="21930" y="9236"/>
                  </a:cubicBezTo>
                  <a:cubicBezTo>
                    <a:pt x="21948" y="9236"/>
                    <a:pt x="21965" y="9233"/>
                    <a:pt x="21985" y="9229"/>
                  </a:cubicBezTo>
                  <a:cubicBezTo>
                    <a:pt x="22130" y="9200"/>
                    <a:pt x="22224" y="9055"/>
                    <a:pt x="22193" y="8909"/>
                  </a:cubicBezTo>
                  <a:cubicBezTo>
                    <a:pt x="22166" y="8782"/>
                    <a:pt x="22053" y="8696"/>
                    <a:pt x="21928" y="8696"/>
                  </a:cubicBezTo>
                  <a:close/>
                  <a:moveTo>
                    <a:pt x="481" y="8737"/>
                  </a:moveTo>
                  <a:cubicBezTo>
                    <a:pt x="355" y="8737"/>
                    <a:pt x="242" y="8825"/>
                    <a:pt x="216" y="8953"/>
                  </a:cubicBezTo>
                  <a:lnTo>
                    <a:pt x="216" y="8954"/>
                  </a:lnTo>
                  <a:cubicBezTo>
                    <a:pt x="185" y="9099"/>
                    <a:pt x="280" y="9241"/>
                    <a:pt x="426" y="9272"/>
                  </a:cubicBezTo>
                  <a:cubicBezTo>
                    <a:pt x="444" y="9275"/>
                    <a:pt x="461" y="9278"/>
                    <a:pt x="479" y="9278"/>
                  </a:cubicBezTo>
                  <a:cubicBezTo>
                    <a:pt x="605" y="9278"/>
                    <a:pt x="717" y="9190"/>
                    <a:pt x="743" y="9063"/>
                  </a:cubicBezTo>
                  <a:cubicBezTo>
                    <a:pt x="774" y="8915"/>
                    <a:pt x="680" y="8773"/>
                    <a:pt x="534" y="8742"/>
                  </a:cubicBezTo>
                  <a:cubicBezTo>
                    <a:pt x="516" y="8739"/>
                    <a:pt x="498" y="8737"/>
                    <a:pt x="481" y="8737"/>
                  </a:cubicBezTo>
                  <a:close/>
                  <a:moveTo>
                    <a:pt x="22135" y="10176"/>
                  </a:moveTo>
                  <a:cubicBezTo>
                    <a:pt x="22128" y="10176"/>
                    <a:pt x="22122" y="10176"/>
                    <a:pt x="22116" y="10177"/>
                  </a:cubicBezTo>
                  <a:cubicBezTo>
                    <a:pt x="21966" y="10186"/>
                    <a:pt x="21854" y="10316"/>
                    <a:pt x="21865" y="10465"/>
                  </a:cubicBezTo>
                  <a:cubicBezTo>
                    <a:pt x="21876" y="10606"/>
                    <a:pt x="21994" y="10715"/>
                    <a:pt x="22132" y="10716"/>
                  </a:cubicBezTo>
                  <a:cubicBezTo>
                    <a:pt x="22141" y="10716"/>
                    <a:pt x="22146" y="10716"/>
                    <a:pt x="22152" y="10715"/>
                  </a:cubicBezTo>
                  <a:cubicBezTo>
                    <a:pt x="22301" y="10705"/>
                    <a:pt x="22414" y="10575"/>
                    <a:pt x="22404" y="10428"/>
                  </a:cubicBezTo>
                  <a:cubicBezTo>
                    <a:pt x="22392" y="10286"/>
                    <a:pt x="22276" y="10176"/>
                    <a:pt x="22135" y="10176"/>
                  </a:cubicBezTo>
                  <a:close/>
                  <a:moveTo>
                    <a:pt x="282" y="10218"/>
                  </a:moveTo>
                  <a:cubicBezTo>
                    <a:pt x="140" y="10218"/>
                    <a:pt x="21" y="10327"/>
                    <a:pt x="11" y="10470"/>
                  </a:cubicBezTo>
                  <a:cubicBezTo>
                    <a:pt x="0" y="10619"/>
                    <a:pt x="114" y="10746"/>
                    <a:pt x="264" y="10757"/>
                  </a:cubicBezTo>
                  <a:cubicBezTo>
                    <a:pt x="268" y="10757"/>
                    <a:pt x="273" y="10758"/>
                    <a:pt x="278" y="10758"/>
                  </a:cubicBezTo>
                  <a:cubicBezTo>
                    <a:pt x="279" y="10758"/>
                    <a:pt x="280" y="10758"/>
                    <a:pt x="281" y="10758"/>
                  </a:cubicBezTo>
                  <a:cubicBezTo>
                    <a:pt x="420" y="10758"/>
                    <a:pt x="540" y="10648"/>
                    <a:pt x="550" y="10505"/>
                  </a:cubicBezTo>
                  <a:cubicBezTo>
                    <a:pt x="559" y="10356"/>
                    <a:pt x="445" y="10229"/>
                    <a:pt x="299" y="10218"/>
                  </a:cubicBezTo>
                  <a:cubicBezTo>
                    <a:pt x="293" y="10218"/>
                    <a:pt x="287" y="10218"/>
                    <a:pt x="282" y="10218"/>
                  </a:cubicBezTo>
                  <a:close/>
                  <a:moveTo>
                    <a:pt x="22139" y="11670"/>
                  </a:moveTo>
                  <a:cubicBezTo>
                    <a:pt x="21997" y="11670"/>
                    <a:pt x="21880" y="11781"/>
                    <a:pt x="21870" y="11923"/>
                  </a:cubicBezTo>
                  <a:cubicBezTo>
                    <a:pt x="21861" y="12071"/>
                    <a:pt x="21972" y="12198"/>
                    <a:pt x="22121" y="12209"/>
                  </a:cubicBezTo>
                  <a:cubicBezTo>
                    <a:pt x="22127" y="12209"/>
                    <a:pt x="22132" y="12210"/>
                    <a:pt x="22140" y="12210"/>
                  </a:cubicBezTo>
                  <a:cubicBezTo>
                    <a:pt x="22281" y="12210"/>
                    <a:pt x="22397" y="12100"/>
                    <a:pt x="22407" y="11957"/>
                  </a:cubicBezTo>
                  <a:cubicBezTo>
                    <a:pt x="22417" y="11808"/>
                    <a:pt x="22302" y="11681"/>
                    <a:pt x="22156" y="11670"/>
                  </a:cubicBezTo>
                  <a:cubicBezTo>
                    <a:pt x="22150" y="11670"/>
                    <a:pt x="22145" y="11670"/>
                    <a:pt x="22139" y="11670"/>
                  </a:cubicBezTo>
                  <a:close/>
                  <a:moveTo>
                    <a:pt x="284" y="11712"/>
                  </a:moveTo>
                  <a:cubicBezTo>
                    <a:pt x="278" y="11712"/>
                    <a:pt x="271" y="11712"/>
                    <a:pt x="264" y="11713"/>
                  </a:cubicBezTo>
                  <a:cubicBezTo>
                    <a:pt x="114" y="11723"/>
                    <a:pt x="1" y="11851"/>
                    <a:pt x="12" y="12000"/>
                  </a:cubicBezTo>
                  <a:cubicBezTo>
                    <a:pt x="22" y="12143"/>
                    <a:pt x="138" y="12250"/>
                    <a:pt x="279" y="12250"/>
                  </a:cubicBezTo>
                  <a:cubicBezTo>
                    <a:pt x="280" y="12250"/>
                    <a:pt x="281" y="12250"/>
                    <a:pt x="281" y="12250"/>
                  </a:cubicBezTo>
                  <a:lnTo>
                    <a:pt x="301" y="12250"/>
                  </a:lnTo>
                  <a:cubicBezTo>
                    <a:pt x="447" y="12241"/>
                    <a:pt x="562" y="12111"/>
                    <a:pt x="550" y="11962"/>
                  </a:cubicBezTo>
                  <a:lnTo>
                    <a:pt x="551" y="11962"/>
                  </a:lnTo>
                  <a:cubicBezTo>
                    <a:pt x="540" y="11822"/>
                    <a:pt x="425" y="11712"/>
                    <a:pt x="284" y="11712"/>
                  </a:cubicBezTo>
                  <a:close/>
                  <a:moveTo>
                    <a:pt x="21941" y="13151"/>
                  </a:moveTo>
                  <a:cubicBezTo>
                    <a:pt x="21815" y="13151"/>
                    <a:pt x="21703" y="13240"/>
                    <a:pt x="21676" y="13367"/>
                  </a:cubicBezTo>
                  <a:cubicBezTo>
                    <a:pt x="21647" y="13513"/>
                    <a:pt x="21741" y="13656"/>
                    <a:pt x="21888" y="13686"/>
                  </a:cubicBezTo>
                  <a:cubicBezTo>
                    <a:pt x="21906" y="13689"/>
                    <a:pt x="21924" y="13691"/>
                    <a:pt x="21943" y="13692"/>
                  </a:cubicBezTo>
                  <a:cubicBezTo>
                    <a:pt x="22068" y="13692"/>
                    <a:pt x="22181" y="13604"/>
                    <a:pt x="22207" y="13476"/>
                  </a:cubicBezTo>
                  <a:cubicBezTo>
                    <a:pt x="22235" y="13329"/>
                    <a:pt x="22142" y="13188"/>
                    <a:pt x="21996" y="13157"/>
                  </a:cubicBezTo>
                  <a:cubicBezTo>
                    <a:pt x="21978" y="13153"/>
                    <a:pt x="21960" y="13151"/>
                    <a:pt x="21941" y="13151"/>
                  </a:cubicBezTo>
                  <a:close/>
                  <a:moveTo>
                    <a:pt x="486" y="13192"/>
                  </a:moveTo>
                  <a:cubicBezTo>
                    <a:pt x="467" y="13192"/>
                    <a:pt x="449" y="13194"/>
                    <a:pt x="430" y="13198"/>
                  </a:cubicBezTo>
                  <a:cubicBezTo>
                    <a:pt x="281" y="13227"/>
                    <a:pt x="190" y="13371"/>
                    <a:pt x="219" y="13516"/>
                  </a:cubicBezTo>
                  <a:cubicBezTo>
                    <a:pt x="248" y="13643"/>
                    <a:pt x="357" y="13731"/>
                    <a:pt x="478" y="13731"/>
                  </a:cubicBezTo>
                  <a:cubicBezTo>
                    <a:pt x="480" y="13731"/>
                    <a:pt x="481" y="13731"/>
                    <a:pt x="483" y="13731"/>
                  </a:cubicBezTo>
                  <a:cubicBezTo>
                    <a:pt x="502" y="13731"/>
                    <a:pt x="520" y="13730"/>
                    <a:pt x="540" y="13725"/>
                  </a:cubicBezTo>
                  <a:cubicBezTo>
                    <a:pt x="685" y="13696"/>
                    <a:pt x="778" y="13553"/>
                    <a:pt x="747" y="13408"/>
                  </a:cubicBezTo>
                  <a:cubicBezTo>
                    <a:pt x="721" y="13280"/>
                    <a:pt x="610" y="13192"/>
                    <a:pt x="486" y="13192"/>
                  </a:cubicBezTo>
                  <a:close/>
                  <a:moveTo>
                    <a:pt x="21545" y="14592"/>
                  </a:moveTo>
                  <a:cubicBezTo>
                    <a:pt x="21433" y="14592"/>
                    <a:pt x="21329" y="14662"/>
                    <a:pt x="21290" y="14772"/>
                  </a:cubicBezTo>
                  <a:cubicBezTo>
                    <a:pt x="21239" y="14913"/>
                    <a:pt x="21313" y="15067"/>
                    <a:pt x="21455" y="15117"/>
                  </a:cubicBezTo>
                  <a:cubicBezTo>
                    <a:pt x="21484" y="15126"/>
                    <a:pt x="21514" y="15133"/>
                    <a:pt x="21543" y="15133"/>
                  </a:cubicBezTo>
                  <a:cubicBezTo>
                    <a:pt x="21655" y="15133"/>
                    <a:pt x="21759" y="15062"/>
                    <a:pt x="21798" y="14952"/>
                  </a:cubicBezTo>
                  <a:cubicBezTo>
                    <a:pt x="21847" y="14811"/>
                    <a:pt x="21774" y="14657"/>
                    <a:pt x="21633" y="14607"/>
                  </a:cubicBezTo>
                  <a:cubicBezTo>
                    <a:pt x="21604" y="14597"/>
                    <a:pt x="21574" y="14592"/>
                    <a:pt x="21545" y="14592"/>
                  </a:cubicBezTo>
                  <a:close/>
                  <a:moveTo>
                    <a:pt x="889" y="14631"/>
                  </a:moveTo>
                  <a:cubicBezTo>
                    <a:pt x="859" y="14631"/>
                    <a:pt x="828" y="14637"/>
                    <a:pt x="797" y="14648"/>
                  </a:cubicBezTo>
                  <a:cubicBezTo>
                    <a:pt x="657" y="14697"/>
                    <a:pt x="582" y="14850"/>
                    <a:pt x="633" y="14991"/>
                  </a:cubicBezTo>
                  <a:cubicBezTo>
                    <a:pt x="673" y="15101"/>
                    <a:pt x="776" y="15169"/>
                    <a:pt x="884" y="15169"/>
                  </a:cubicBezTo>
                  <a:cubicBezTo>
                    <a:pt x="885" y="15169"/>
                    <a:pt x="885" y="15169"/>
                    <a:pt x="886" y="15169"/>
                  </a:cubicBezTo>
                  <a:cubicBezTo>
                    <a:pt x="917" y="15169"/>
                    <a:pt x="947" y="15165"/>
                    <a:pt x="979" y="15154"/>
                  </a:cubicBezTo>
                  <a:cubicBezTo>
                    <a:pt x="1119" y="15104"/>
                    <a:pt x="1192" y="14949"/>
                    <a:pt x="1141" y="14809"/>
                  </a:cubicBezTo>
                  <a:cubicBezTo>
                    <a:pt x="1102" y="14700"/>
                    <a:pt x="999" y="14631"/>
                    <a:pt x="889" y="14631"/>
                  </a:cubicBezTo>
                  <a:close/>
                  <a:moveTo>
                    <a:pt x="20950" y="15964"/>
                  </a:moveTo>
                  <a:cubicBezTo>
                    <a:pt x="20853" y="15964"/>
                    <a:pt x="20760" y="16017"/>
                    <a:pt x="20711" y="16110"/>
                  </a:cubicBezTo>
                  <a:cubicBezTo>
                    <a:pt x="20643" y="16243"/>
                    <a:pt x="20696" y="16405"/>
                    <a:pt x="20827" y="16473"/>
                  </a:cubicBezTo>
                  <a:cubicBezTo>
                    <a:pt x="20866" y="16494"/>
                    <a:pt x="20910" y="16503"/>
                    <a:pt x="20952" y="16503"/>
                  </a:cubicBezTo>
                  <a:cubicBezTo>
                    <a:pt x="21050" y="16503"/>
                    <a:pt x="21144" y="16450"/>
                    <a:pt x="21193" y="16358"/>
                  </a:cubicBezTo>
                  <a:cubicBezTo>
                    <a:pt x="21259" y="16224"/>
                    <a:pt x="21208" y="16062"/>
                    <a:pt x="21074" y="15995"/>
                  </a:cubicBezTo>
                  <a:cubicBezTo>
                    <a:pt x="21035" y="15974"/>
                    <a:pt x="20992" y="15964"/>
                    <a:pt x="20950" y="15964"/>
                  </a:cubicBezTo>
                  <a:close/>
                  <a:moveTo>
                    <a:pt x="1483" y="16001"/>
                  </a:moveTo>
                  <a:cubicBezTo>
                    <a:pt x="1442" y="16001"/>
                    <a:pt x="1399" y="16011"/>
                    <a:pt x="1359" y="16031"/>
                  </a:cubicBezTo>
                  <a:cubicBezTo>
                    <a:pt x="1227" y="16100"/>
                    <a:pt x="1177" y="16265"/>
                    <a:pt x="1245" y="16395"/>
                  </a:cubicBezTo>
                  <a:cubicBezTo>
                    <a:pt x="1293" y="16488"/>
                    <a:pt x="1386" y="16541"/>
                    <a:pt x="1485" y="16541"/>
                  </a:cubicBezTo>
                  <a:cubicBezTo>
                    <a:pt x="1525" y="16541"/>
                    <a:pt x="1570" y="16531"/>
                    <a:pt x="1608" y="16509"/>
                  </a:cubicBezTo>
                  <a:cubicBezTo>
                    <a:pt x="1742" y="16441"/>
                    <a:pt x="1792" y="16277"/>
                    <a:pt x="1723" y="16146"/>
                  </a:cubicBezTo>
                  <a:cubicBezTo>
                    <a:pt x="1676" y="16055"/>
                    <a:pt x="1582" y="16001"/>
                    <a:pt x="1483" y="16001"/>
                  </a:cubicBezTo>
                  <a:close/>
                  <a:moveTo>
                    <a:pt x="20178" y="17245"/>
                  </a:moveTo>
                  <a:cubicBezTo>
                    <a:pt x="20094" y="17245"/>
                    <a:pt x="20010" y="17284"/>
                    <a:pt x="19957" y="17359"/>
                  </a:cubicBezTo>
                  <a:cubicBezTo>
                    <a:pt x="19873" y="17480"/>
                    <a:pt x="19901" y="17649"/>
                    <a:pt x="20023" y="17734"/>
                  </a:cubicBezTo>
                  <a:cubicBezTo>
                    <a:pt x="20070" y="17766"/>
                    <a:pt x="20123" y="17781"/>
                    <a:pt x="20179" y="17783"/>
                  </a:cubicBezTo>
                  <a:cubicBezTo>
                    <a:pt x="20263" y="17783"/>
                    <a:pt x="20347" y="17743"/>
                    <a:pt x="20398" y="17669"/>
                  </a:cubicBezTo>
                  <a:cubicBezTo>
                    <a:pt x="20485" y="17547"/>
                    <a:pt x="20455" y="17379"/>
                    <a:pt x="20333" y="17294"/>
                  </a:cubicBezTo>
                  <a:cubicBezTo>
                    <a:pt x="20286" y="17261"/>
                    <a:pt x="20232" y="17245"/>
                    <a:pt x="20178" y="17245"/>
                  </a:cubicBezTo>
                  <a:close/>
                  <a:moveTo>
                    <a:pt x="2263" y="17276"/>
                  </a:moveTo>
                  <a:cubicBezTo>
                    <a:pt x="2209" y="17276"/>
                    <a:pt x="2155" y="17292"/>
                    <a:pt x="2107" y="17325"/>
                  </a:cubicBezTo>
                  <a:cubicBezTo>
                    <a:pt x="1986" y="17411"/>
                    <a:pt x="1956" y="17579"/>
                    <a:pt x="2043" y="17701"/>
                  </a:cubicBezTo>
                  <a:cubicBezTo>
                    <a:pt x="2095" y="17776"/>
                    <a:pt x="2178" y="17815"/>
                    <a:pt x="2262" y="17815"/>
                  </a:cubicBezTo>
                  <a:cubicBezTo>
                    <a:pt x="2317" y="17815"/>
                    <a:pt x="2372" y="17800"/>
                    <a:pt x="2418" y="17766"/>
                  </a:cubicBezTo>
                  <a:cubicBezTo>
                    <a:pt x="2541" y="17681"/>
                    <a:pt x="2568" y="17512"/>
                    <a:pt x="2484" y="17390"/>
                  </a:cubicBezTo>
                  <a:cubicBezTo>
                    <a:pt x="2431" y="17315"/>
                    <a:pt x="2348" y="17276"/>
                    <a:pt x="2263" y="17276"/>
                  </a:cubicBezTo>
                  <a:close/>
                  <a:moveTo>
                    <a:pt x="19237" y="18404"/>
                  </a:moveTo>
                  <a:cubicBezTo>
                    <a:pt x="19165" y="18404"/>
                    <a:pt x="19092" y="18433"/>
                    <a:pt x="19040" y="18491"/>
                  </a:cubicBezTo>
                  <a:cubicBezTo>
                    <a:pt x="18940" y="18600"/>
                    <a:pt x="18945" y="18770"/>
                    <a:pt x="19055" y="18872"/>
                  </a:cubicBezTo>
                  <a:cubicBezTo>
                    <a:pt x="19103" y="18919"/>
                    <a:pt x="19166" y="18943"/>
                    <a:pt x="19228" y="18943"/>
                  </a:cubicBezTo>
                  <a:cubicBezTo>
                    <a:pt x="19231" y="18943"/>
                    <a:pt x="19234" y="18943"/>
                    <a:pt x="19236" y="18943"/>
                  </a:cubicBezTo>
                  <a:cubicBezTo>
                    <a:pt x="19309" y="18943"/>
                    <a:pt x="19381" y="18915"/>
                    <a:pt x="19434" y="18858"/>
                  </a:cubicBezTo>
                  <a:cubicBezTo>
                    <a:pt x="19535" y="18748"/>
                    <a:pt x="19530" y="18577"/>
                    <a:pt x="19420" y="18476"/>
                  </a:cubicBezTo>
                  <a:cubicBezTo>
                    <a:pt x="19369" y="18428"/>
                    <a:pt x="19303" y="18404"/>
                    <a:pt x="19237" y="18404"/>
                  </a:cubicBezTo>
                  <a:close/>
                  <a:moveTo>
                    <a:pt x="3207" y="18434"/>
                  </a:moveTo>
                  <a:cubicBezTo>
                    <a:pt x="3141" y="18434"/>
                    <a:pt x="3075" y="18458"/>
                    <a:pt x="3023" y="18505"/>
                  </a:cubicBezTo>
                  <a:cubicBezTo>
                    <a:pt x="2913" y="18608"/>
                    <a:pt x="2906" y="18777"/>
                    <a:pt x="3009" y="18888"/>
                  </a:cubicBezTo>
                  <a:cubicBezTo>
                    <a:pt x="3060" y="18944"/>
                    <a:pt x="3131" y="18972"/>
                    <a:pt x="3203" y="18972"/>
                  </a:cubicBezTo>
                  <a:cubicBezTo>
                    <a:pt x="3204" y="18972"/>
                    <a:pt x="3205" y="18972"/>
                    <a:pt x="3207" y="18972"/>
                  </a:cubicBezTo>
                  <a:cubicBezTo>
                    <a:pt x="3272" y="18972"/>
                    <a:pt x="3338" y="18948"/>
                    <a:pt x="3391" y="18899"/>
                  </a:cubicBezTo>
                  <a:cubicBezTo>
                    <a:pt x="3498" y="18798"/>
                    <a:pt x="3505" y="18626"/>
                    <a:pt x="3403" y="18518"/>
                  </a:cubicBezTo>
                  <a:cubicBezTo>
                    <a:pt x="3350" y="18462"/>
                    <a:pt x="3279" y="18434"/>
                    <a:pt x="3207" y="18434"/>
                  </a:cubicBezTo>
                  <a:close/>
                  <a:moveTo>
                    <a:pt x="18150" y="19430"/>
                  </a:moveTo>
                  <a:cubicBezTo>
                    <a:pt x="18090" y="19430"/>
                    <a:pt x="18029" y="19450"/>
                    <a:pt x="17978" y="19491"/>
                  </a:cubicBezTo>
                  <a:cubicBezTo>
                    <a:pt x="17864" y="19585"/>
                    <a:pt x="17846" y="19755"/>
                    <a:pt x="17941" y="19869"/>
                  </a:cubicBezTo>
                  <a:cubicBezTo>
                    <a:pt x="17992" y="19934"/>
                    <a:pt x="18071" y="19969"/>
                    <a:pt x="18149" y="19969"/>
                  </a:cubicBezTo>
                  <a:cubicBezTo>
                    <a:pt x="18209" y="19969"/>
                    <a:pt x="18270" y="19949"/>
                    <a:pt x="18320" y="19908"/>
                  </a:cubicBezTo>
                  <a:cubicBezTo>
                    <a:pt x="18434" y="19812"/>
                    <a:pt x="18453" y="19643"/>
                    <a:pt x="18358" y="19528"/>
                  </a:cubicBezTo>
                  <a:cubicBezTo>
                    <a:pt x="18305" y="19463"/>
                    <a:pt x="18228" y="19430"/>
                    <a:pt x="18150" y="19430"/>
                  </a:cubicBezTo>
                  <a:close/>
                  <a:moveTo>
                    <a:pt x="4300" y="19453"/>
                  </a:moveTo>
                  <a:cubicBezTo>
                    <a:pt x="4222" y="19453"/>
                    <a:pt x="4144" y="19487"/>
                    <a:pt x="4090" y="19553"/>
                  </a:cubicBezTo>
                  <a:cubicBezTo>
                    <a:pt x="3995" y="19668"/>
                    <a:pt x="4014" y="19837"/>
                    <a:pt x="4129" y="19932"/>
                  </a:cubicBezTo>
                  <a:cubicBezTo>
                    <a:pt x="4179" y="19973"/>
                    <a:pt x="4239" y="19993"/>
                    <a:pt x="4300" y="19994"/>
                  </a:cubicBezTo>
                  <a:cubicBezTo>
                    <a:pt x="4378" y="19994"/>
                    <a:pt x="4455" y="19960"/>
                    <a:pt x="4507" y="19895"/>
                  </a:cubicBezTo>
                  <a:cubicBezTo>
                    <a:pt x="4601" y="19778"/>
                    <a:pt x="4584" y="19608"/>
                    <a:pt x="4470" y="19514"/>
                  </a:cubicBezTo>
                  <a:lnTo>
                    <a:pt x="4469" y="19514"/>
                  </a:lnTo>
                  <a:cubicBezTo>
                    <a:pt x="4419" y="19473"/>
                    <a:pt x="4359" y="19453"/>
                    <a:pt x="4300" y="19453"/>
                  </a:cubicBezTo>
                  <a:close/>
                  <a:moveTo>
                    <a:pt x="16932" y="20295"/>
                  </a:moveTo>
                  <a:cubicBezTo>
                    <a:pt x="16884" y="20295"/>
                    <a:pt x="16835" y="20308"/>
                    <a:pt x="16790" y="20336"/>
                  </a:cubicBezTo>
                  <a:cubicBezTo>
                    <a:pt x="16665" y="20415"/>
                    <a:pt x="16623" y="20580"/>
                    <a:pt x="16702" y="20706"/>
                  </a:cubicBezTo>
                  <a:cubicBezTo>
                    <a:pt x="16753" y="20788"/>
                    <a:pt x="16842" y="20834"/>
                    <a:pt x="16932" y="20834"/>
                  </a:cubicBezTo>
                  <a:cubicBezTo>
                    <a:pt x="16981" y="20834"/>
                    <a:pt x="17031" y="20823"/>
                    <a:pt x="17073" y="20795"/>
                  </a:cubicBezTo>
                  <a:cubicBezTo>
                    <a:pt x="17200" y="20716"/>
                    <a:pt x="17240" y="20551"/>
                    <a:pt x="17162" y="20424"/>
                  </a:cubicBezTo>
                  <a:cubicBezTo>
                    <a:pt x="17110" y="20341"/>
                    <a:pt x="17022" y="20295"/>
                    <a:pt x="16932" y="20295"/>
                  </a:cubicBezTo>
                  <a:close/>
                  <a:moveTo>
                    <a:pt x="5520" y="20314"/>
                  </a:moveTo>
                  <a:cubicBezTo>
                    <a:pt x="5430" y="20314"/>
                    <a:pt x="5340" y="20361"/>
                    <a:pt x="5290" y="20445"/>
                  </a:cubicBezTo>
                  <a:cubicBezTo>
                    <a:pt x="5211" y="20574"/>
                    <a:pt x="5252" y="20738"/>
                    <a:pt x="5378" y="20815"/>
                  </a:cubicBezTo>
                  <a:cubicBezTo>
                    <a:pt x="5421" y="20843"/>
                    <a:pt x="5467" y="20855"/>
                    <a:pt x="5513" y="20855"/>
                  </a:cubicBezTo>
                  <a:cubicBezTo>
                    <a:pt x="5515" y="20855"/>
                    <a:pt x="5517" y="20855"/>
                    <a:pt x="5519" y="20855"/>
                  </a:cubicBezTo>
                  <a:cubicBezTo>
                    <a:pt x="5610" y="20855"/>
                    <a:pt x="5699" y="20809"/>
                    <a:pt x="5748" y="20725"/>
                  </a:cubicBezTo>
                  <a:cubicBezTo>
                    <a:pt x="5826" y="20598"/>
                    <a:pt x="5784" y="20434"/>
                    <a:pt x="5658" y="20354"/>
                  </a:cubicBezTo>
                  <a:cubicBezTo>
                    <a:pt x="5615" y="20327"/>
                    <a:pt x="5568" y="20314"/>
                    <a:pt x="5520" y="20314"/>
                  </a:cubicBezTo>
                  <a:close/>
                  <a:moveTo>
                    <a:pt x="15610" y="20987"/>
                  </a:moveTo>
                  <a:cubicBezTo>
                    <a:pt x="15574" y="20987"/>
                    <a:pt x="15537" y="20994"/>
                    <a:pt x="15501" y="21010"/>
                  </a:cubicBezTo>
                  <a:cubicBezTo>
                    <a:pt x="15364" y="21072"/>
                    <a:pt x="15302" y="21230"/>
                    <a:pt x="15363" y="21365"/>
                  </a:cubicBezTo>
                  <a:cubicBezTo>
                    <a:pt x="15405" y="21468"/>
                    <a:pt x="15506" y="21526"/>
                    <a:pt x="15611" y="21526"/>
                  </a:cubicBezTo>
                  <a:cubicBezTo>
                    <a:pt x="15646" y="21526"/>
                    <a:pt x="15683" y="21520"/>
                    <a:pt x="15719" y="21504"/>
                  </a:cubicBezTo>
                  <a:cubicBezTo>
                    <a:pt x="15856" y="21443"/>
                    <a:pt x="15916" y="21284"/>
                    <a:pt x="15857" y="21149"/>
                  </a:cubicBezTo>
                  <a:cubicBezTo>
                    <a:pt x="15812" y="21047"/>
                    <a:pt x="15714" y="20987"/>
                    <a:pt x="15610" y="20987"/>
                  </a:cubicBezTo>
                  <a:close/>
                  <a:moveTo>
                    <a:pt x="6847" y="21004"/>
                  </a:moveTo>
                  <a:cubicBezTo>
                    <a:pt x="6742" y="21004"/>
                    <a:pt x="6641" y="21065"/>
                    <a:pt x="6598" y="21167"/>
                  </a:cubicBezTo>
                  <a:cubicBezTo>
                    <a:pt x="6540" y="21303"/>
                    <a:pt x="6602" y="21464"/>
                    <a:pt x="6739" y="21523"/>
                  </a:cubicBezTo>
                  <a:cubicBezTo>
                    <a:pt x="6773" y="21535"/>
                    <a:pt x="6810" y="21544"/>
                    <a:pt x="6846" y="21544"/>
                  </a:cubicBezTo>
                  <a:cubicBezTo>
                    <a:pt x="6949" y="21544"/>
                    <a:pt x="7049" y="21482"/>
                    <a:pt x="7094" y="21383"/>
                  </a:cubicBezTo>
                  <a:cubicBezTo>
                    <a:pt x="7153" y="21245"/>
                    <a:pt x="7090" y="21085"/>
                    <a:pt x="6953" y="21027"/>
                  </a:cubicBezTo>
                  <a:lnTo>
                    <a:pt x="6953" y="21026"/>
                  </a:lnTo>
                  <a:cubicBezTo>
                    <a:pt x="6919" y="21011"/>
                    <a:pt x="6882" y="21004"/>
                    <a:pt x="6847" y="21004"/>
                  </a:cubicBezTo>
                  <a:close/>
                  <a:moveTo>
                    <a:pt x="14204" y="21493"/>
                  </a:moveTo>
                  <a:cubicBezTo>
                    <a:pt x="14180" y="21493"/>
                    <a:pt x="14154" y="21497"/>
                    <a:pt x="14130" y="21504"/>
                  </a:cubicBezTo>
                  <a:cubicBezTo>
                    <a:pt x="13986" y="21545"/>
                    <a:pt x="13904" y="21694"/>
                    <a:pt x="13943" y="21836"/>
                  </a:cubicBezTo>
                  <a:cubicBezTo>
                    <a:pt x="13978" y="21955"/>
                    <a:pt x="14086" y="22032"/>
                    <a:pt x="14204" y="22032"/>
                  </a:cubicBezTo>
                  <a:cubicBezTo>
                    <a:pt x="14227" y="22032"/>
                    <a:pt x="14253" y="22029"/>
                    <a:pt x="14277" y="22022"/>
                  </a:cubicBezTo>
                  <a:cubicBezTo>
                    <a:pt x="14420" y="21980"/>
                    <a:pt x="14505" y="21831"/>
                    <a:pt x="14464" y="21689"/>
                  </a:cubicBezTo>
                  <a:cubicBezTo>
                    <a:pt x="14429" y="21571"/>
                    <a:pt x="14322" y="21493"/>
                    <a:pt x="14204" y="21493"/>
                  </a:cubicBezTo>
                  <a:close/>
                  <a:moveTo>
                    <a:pt x="8257" y="21505"/>
                  </a:moveTo>
                  <a:cubicBezTo>
                    <a:pt x="8139" y="21505"/>
                    <a:pt x="8029" y="21583"/>
                    <a:pt x="7994" y="21702"/>
                  </a:cubicBezTo>
                  <a:cubicBezTo>
                    <a:pt x="7955" y="21846"/>
                    <a:pt x="8039" y="21996"/>
                    <a:pt x="8183" y="22034"/>
                  </a:cubicBezTo>
                  <a:cubicBezTo>
                    <a:pt x="8206" y="22043"/>
                    <a:pt x="8231" y="22044"/>
                    <a:pt x="8255" y="22044"/>
                  </a:cubicBezTo>
                  <a:cubicBezTo>
                    <a:pt x="8372" y="22044"/>
                    <a:pt x="8480" y="21966"/>
                    <a:pt x="8515" y="21847"/>
                  </a:cubicBezTo>
                  <a:cubicBezTo>
                    <a:pt x="8554" y="21705"/>
                    <a:pt x="8470" y="21556"/>
                    <a:pt x="8328" y="21515"/>
                  </a:cubicBezTo>
                  <a:cubicBezTo>
                    <a:pt x="8304" y="21508"/>
                    <a:pt x="8281" y="21505"/>
                    <a:pt x="8257" y="21505"/>
                  </a:cubicBezTo>
                  <a:close/>
                  <a:moveTo>
                    <a:pt x="12742" y="21801"/>
                  </a:moveTo>
                  <a:cubicBezTo>
                    <a:pt x="12729" y="21801"/>
                    <a:pt x="12716" y="21802"/>
                    <a:pt x="12703" y="21804"/>
                  </a:cubicBezTo>
                  <a:cubicBezTo>
                    <a:pt x="12557" y="21825"/>
                    <a:pt x="12454" y="21962"/>
                    <a:pt x="12474" y="22109"/>
                  </a:cubicBezTo>
                  <a:cubicBezTo>
                    <a:pt x="12494" y="22243"/>
                    <a:pt x="12608" y="22339"/>
                    <a:pt x="12739" y="22339"/>
                  </a:cubicBezTo>
                  <a:cubicBezTo>
                    <a:pt x="12740" y="22339"/>
                    <a:pt x="12741" y="22339"/>
                    <a:pt x="12742" y="22339"/>
                  </a:cubicBezTo>
                  <a:cubicBezTo>
                    <a:pt x="12755" y="22339"/>
                    <a:pt x="12768" y="22339"/>
                    <a:pt x="12779" y="22338"/>
                  </a:cubicBezTo>
                  <a:lnTo>
                    <a:pt x="12780" y="22338"/>
                  </a:lnTo>
                  <a:cubicBezTo>
                    <a:pt x="12926" y="22316"/>
                    <a:pt x="13029" y="22179"/>
                    <a:pt x="13009" y="22033"/>
                  </a:cubicBezTo>
                  <a:cubicBezTo>
                    <a:pt x="12989" y="21900"/>
                    <a:pt x="12874" y="21801"/>
                    <a:pt x="12742" y="21801"/>
                  </a:cubicBezTo>
                  <a:close/>
                  <a:moveTo>
                    <a:pt x="9713" y="21808"/>
                  </a:moveTo>
                  <a:cubicBezTo>
                    <a:pt x="9583" y="21808"/>
                    <a:pt x="9469" y="21907"/>
                    <a:pt x="9449" y="22041"/>
                  </a:cubicBezTo>
                  <a:cubicBezTo>
                    <a:pt x="9429" y="22188"/>
                    <a:pt x="9534" y="22325"/>
                    <a:pt x="9682" y="22344"/>
                  </a:cubicBezTo>
                  <a:cubicBezTo>
                    <a:pt x="9695" y="22345"/>
                    <a:pt x="9707" y="22345"/>
                    <a:pt x="9718" y="22347"/>
                  </a:cubicBezTo>
                  <a:cubicBezTo>
                    <a:pt x="9850" y="22347"/>
                    <a:pt x="9967" y="22249"/>
                    <a:pt x="9984" y="22114"/>
                  </a:cubicBezTo>
                  <a:cubicBezTo>
                    <a:pt x="10004" y="21967"/>
                    <a:pt x="9901" y="21831"/>
                    <a:pt x="9752" y="21811"/>
                  </a:cubicBezTo>
                  <a:cubicBezTo>
                    <a:pt x="9739" y="21809"/>
                    <a:pt x="9726" y="21808"/>
                    <a:pt x="9713" y="21808"/>
                  </a:cubicBezTo>
                  <a:close/>
                  <a:moveTo>
                    <a:pt x="11252" y="21908"/>
                  </a:moveTo>
                  <a:cubicBezTo>
                    <a:pt x="11251" y="21908"/>
                    <a:pt x="11251" y="21908"/>
                    <a:pt x="11250" y="21908"/>
                  </a:cubicBezTo>
                  <a:lnTo>
                    <a:pt x="11208" y="21908"/>
                  </a:lnTo>
                  <a:cubicBezTo>
                    <a:pt x="11059" y="21908"/>
                    <a:pt x="10938" y="22027"/>
                    <a:pt x="10938" y="22176"/>
                  </a:cubicBezTo>
                  <a:cubicBezTo>
                    <a:pt x="10938" y="22325"/>
                    <a:pt x="11059" y="22447"/>
                    <a:pt x="11208" y="22447"/>
                  </a:cubicBezTo>
                  <a:cubicBezTo>
                    <a:pt x="11218" y="22447"/>
                    <a:pt x="11223" y="22447"/>
                    <a:pt x="11230" y="22446"/>
                  </a:cubicBezTo>
                  <a:cubicBezTo>
                    <a:pt x="11235" y="22447"/>
                    <a:pt x="11239" y="22448"/>
                    <a:pt x="11243" y="22448"/>
                  </a:cubicBezTo>
                  <a:cubicBezTo>
                    <a:pt x="11246" y="22448"/>
                    <a:pt x="11249" y="22447"/>
                    <a:pt x="11252" y="22447"/>
                  </a:cubicBezTo>
                  <a:cubicBezTo>
                    <a:pt x="11401" y="22446"/>
                    <a:pt x="11521" y="22324"/>
                    <a:pt x="11521" y="22174"/>
                  </a:cubicBezTo>
                  <a:cubicBezTo>
                    <a:pt x="11521" y="22028"/>
                    <a:pt x="11400" y="21908"/>
                    <a:pt x="11252" y="21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3"/>
            <p:cNvSpPr/>
            <p:nvPr/>
          </p:nvSpPr>
          <p:spPr>
            <a:xfrm>
              <a:off x="5753375" y="4141763"/>
              <a:ext cx="472625" cy="473500"/>
            </a:xfrm>
            <a:custGeom>
              <a:avLst/>
              <a:gdLst/>
              <a:ahLst/>
              <a:cxnLst/>
              <a:rect l="l" t="t" r="r" b="b"/>
              <a:pathLst>
                <a:path w="18905" h="18940" extrusionOk="0">
                  <a:moveTo>
                    <a:pt x="9435" y="1"/>
                  </a:moveTo>
                  <a:cubicBezTo>
                    <a:pt x="9434" y="1"/>
                    <a:pt x="9433" y="1"/>
                    <a:pt x="9432" y="1"/>
                  </a:cubicBezTo>
                  <a:cubicBezTo>
                    <a:pt x="9269" y="1"/>
                    <a:pt x="9138" y="132"/>
                    <a:pt x="9138" y="294"/>
                  </a:cubicBezTo>
                  <a:cubicBezTo>
                    <a:pt x="9138" y="458"/>
                    <a:pt x="9269" y="589"/>
                    <a:pt x="9432" y="589"/>
                  </a:cubicBezTo>
                  <a:cubicBezTo>
                    <a:pt x="9596" y="587"/>
                    <a:pt x="9726" y="455"/>
                    <a:pt x="9726" y="292"/>
                  </a:cubicBezTo>
                  <a:cubicBezTo>
                    <a:pt x="9726" y="132"/>
                    <a:pt x="9595" y="1"/>
                    <a:pt x="9435" y="1"/>
                  </a:cubicBezTo>
                  <a:close/>
                  <a:moveTo>
                    <a:pt x="10939" y="119"/>
                  </a:moveTo>
                  <a:cubicBezTo>
                    <a:pt x="10798" y="119"/>
                    <a:pt x="10674" y="223"/>
                    <a:pt x="10651" y="367"/>
                  </a:cubicBezTo>
                  <a:cubicBezTo>
                    <a:pt x="10624" y="526"/>
                    <a:pt x="10734" y="677"/>
                    <a:pt x="10894" y="704"/>
                  </a:cubicBezTo>
                  <a:lnTo>
                    <a:pt x="10893" y="704"/>
                  </a:lnTo>
                  <a:cubicBezTo>
                    <a:pt x="10912" y="707"/>
                    <a:pt x="10928" y="708"/>
                    <a:pt x="10940" y="708"/>
                  </a:cubicBezTo>
                  <a:cubicBezTo>
                    <a:pt x="11081" y="708"/>
                    <a:pt x="11204" y="606"/>
                    <a:pt x="11230" y="460"/>
                  </a:cubicBezTo>
                  <a:cubicBezTo>
                    <a:pt x="11256" y="300"/>
                    <a:pt x="11148" y="149"/>
                    <a:pt x="10988" y="123"/>
                  </a:cubicBezTo>
                  <a:cubicBezTo>
                    <a:pt x="10971" y="121"/>
                    <a:pt x="10955" y="119"/>
                    <a:pt x="10939" y="119"/>
                  </a:cubicBezTo>
                  <a:close/>
                  <a:moveTo>
                    <a:pt x="7924" y="126"/>
                  </a:moveTo>
                  <a:cubicBezTo>
                    <a:pt x="7908" y="126"/>
                    <a:pt x="7891" y="128"/>
                    <a:pt x="7875" y="131"/>
                  </a:cubicBezTo>
                  <a:cubicBezTo>
                    <a:pt x="7714" y="159"/>
                    <a:pt x="7606" y="309"/>
                    <a:pt x="7634" y="470"/>
                  </a:cubicBezTo>
                  <a:cubicBezTo>
                    <a:pt x="7657" y="613"/>
                    <a:pt x="7781" y="715"/>
                    <a:pt x="7921" y="715"/>
                  </a:cubicBezTo>
                  <a:cubicBezTo>
                    <a:pt x="7940" y="715"/>
                    <a:pt x="7956" y="712"/>
                    <a:pt x="7971" y="711"/>
                  </a:cubicBezTo>
                  <a:cubicBezTo>
                    <a:pt x="8132" y="683"/>
                    <a:pt x="8239" y="532"/>
                    <a:pt x="8212" y="371"/>
                  </a:cubicBezTo>
                  <a:cubicBezTo>
                    <a:pt x="8189" y="230"/>
                    <a:pt x="8064" y="126"/>
                    <a:pt x="7924" y="126"/>
                  </a:cubicBezTo>
                  <a:close/>
                  <a:moveTo>
                    <a:pt x="12409" y="487"/>
                  </a:moveTo>
                  <a:cubicBezTo>
                    <a:pt x="12287" y="487"/>
                    <a:pt x="12173" y="564"/>
                    <a:pt x="12133" y="688"/>
                  </a:cubicBezTo>
                  <a:cubicBezTo>
                    <a:pt x="12080" y="841"/>
                    <a:pt x="12163" y="1007"/>
                    <a:pt x="12315" y="1060"/>
                  </a:cubicBezTo>
                  <a:cubicBezTo>
                    <a:pt x="12347" y="1071"/>
                    <a:pt x="12381" y="1076"/>
                    <a:pt x="12411" y="1077"/>
                  </a:cubicBezTo>
                  <a:cubicBezTo>
                    <a:pt x="12532" y="1077"/>
                    <a:pt x="12646" y="1000"/>
                    <a:pt x="12689" y="878"/>
                  </a:cubicBezTo>
                  <a:cubicBezTo>
                    <a:pt x="12741" y="723"/>
                    <a:pt x="12661" y="557"/>
                    <a:pt x="12505" y="503"/>
                  </a:cubicBezTo>
                  <a:cubicBezTo>
                    <a:pt x="12473" y="492"/>
                    <a:pt x="12441" y="487"/>
                    <a:pt x="12409" y="487"/>
                  </a:cubicBezTo>
                  <a:close/>
                  <a:moveTo>
                    <a:pt x="6457" y="500"/>
                  </a:moveTo>
                  <a:cubicBezTo>
                    <a:pt x="6425" y="500"/>
                    <a:pt x="6392" y="505"/>
                    <a:pt x="6359" y="516"/>
                  </a:cubicBezTo>
                  <a:cubicBezTo>
                    <a:pt x="6206" y="569"/>
                    <a:pt x="6123" y="737"/>
                    <a:pt x="6177" y="891"/>
                  </a:cubicBezTo>
                  <a:cubicBezTo>
                    <a:pt x="6220" y="1013"/>
                    <a:pt x="6333" y="1090"/>
                    <a:pt x="6455" y="1090"/>
                  </a:cubicBezTo>
                  <a:cubicBezTo>
                    <a:pt x="6486" y="1090"/>
                    <a:pt x="6520" y="1083"/>
                    <a:pt x="6551" y="1071"/>
                  </a:cubicBezTo>
                  <a:cubicBezTo>
                    <a:pt x="6704" y="1020"/>
                    <a:pt x="6787" y="853"/>
                    <a:pt x="6734" y="699"/>
                  </a:cubicBezTo>
                  <a:cubicBezTo>
                    <a:pt x="6692" y="576"/>
                    <a:pt x="6579" y="500"/>
                    <a:pt x="6457" y="500"/>
                  </a:cubicBezTo>
                  <a:close/>
                  <a:moveTo>
                    <a:pt x="13800" y="1093"/>
                  </a:moveTo>
                  <a:cubicBezTo>
                    <a:pt x="13695" y="1093"/>
                    <a:pt x="13594" y="1150"/>
                    <a:pt x="13541" y="1248"/>
                  </a:cubicBezTo>
                  <a:cubicBezTo>
                    <a:pt x="13462" y="1391"/>
                    <a:pt x="13518" y="1569"/>
                    <a:pt x="13661" y="1646"/>
                  </a:cubicBezTo>
                  <a:cubicBezTo>
                    <a:pt x="13704" y="1669"/>
                    <a:pt x="13751" y="1681"/>
                    <a:pt x="13798" y="1681"/>
                  </a:cubicBezTo>
                  <a:cubicBezTo>
                    <a:pt x="13903" y="1681"/>
                    <a:pt x="14005" y="1625"/>
                    <a:pt x="14058" y="1527"/>
                  </a:cubicBezTo>
                  <a:cubicBezTo>
                    <a:pt x="14135" y="1384"/>
                    <a:pt x="14082" y="1205"/>
                    <a:pt x="13939" y="1128"/>
                  </a:cubicBezTo>
                  <a:cubicBezTo>
                    <a:pt x="13895" y="1104"/>
                    <a:pt x="13847" y="1093"/>
                    <a:pt x="13800" y="1093"/>
                  </a:cubicBezTo>
                  <a:close/>
                  <a:moveTo>
                    <a:pt x="5069" y="1111"/>
                  </a:moveTo>
                  <a:cubicBezTo>
                    <a:pt x="5023" y="1111"/>
                    <a:pt x="4975" y="1122"/>
                    <a:pt x="4932" y="1145"/>
                  </a:cubicBezTo>
                  <a:cubicBezTo>
                    <a:pt x="4787" y="1225"/>
                    <a:pt x="4736" y="1403"/>
                    <a:pt x="4813" y="1546"/>
                  </a:cubicBezTo>
                  <a:cubicBezTo>
                    <a:pt x="4864" y="1644"/>
                    <a:pt x="4964" y="1698"/>
                    <a:pt x="5067" y="1698"/>
                  </a:cubicBezTo>
                  <a:cubicBezTo>
                    <a:pt x="5068" y="1698"/>
                    <a:pt x="5069" y="1698"/>
                    <a:pt x="5070" y="1698"/>
                  </a:cubicBezTo>
                  <a:cubicBezTo>
                    <a:pt x="5117" y="1698"/>
                    <a:pt x="5166" y="1687"/>
                    <a:pt x="5212" y="1663"/>
                  </a:cubicBezTo>
                  <a:cubicBezTo>
                    <a:pt x="5355" y="1585"/>
                    <a:pt x="5406" y="1406"/>
                    <a:pt x="5329" y="1264"/>
                  </a:cubicBezTo>
                  <a:cubicBezTo>
                    <a:pt x="5275" y="1166"/>
                    <a:pt x="5174" y="1111"/>
                    <a:pt x="5069" y="1111"/>
                  </a:cubicBezTo>
                  <a:close/>
                  <a:moveTo>
                    <a:pt x="15068" y="1919"/>
                  </a:moveTo>
                  <a:cubicBezTo>
                    <a:pt x="14980" y="1919"/>
                    <a:pt x="14893" y="1958"/>
                    <a:pt x="14835" y="2032"/>
                  </a:cubicBezTo>
                  <a:cubicBezTo>
                    <a:pt x="14737" y="2162"/>
                    <a:pt x="14761" y="2346"/>
                    <a:pt x="14888" y="2446"/>
                  </a:cubicBezTo>
                  <a:cubicBezTo>
                    <a:pt x="14942" y="2487"/>
                    <a:pt x="15006" y="2507"/>
                    <a:pt x="15068" y="2508"/>
                  </a:cubicBezTo>
                  <a:cubicBezTo>
                    <a:pt x="15157" y="2508"/>
                    <a:pt x="15244" y="2471"/>
                    <a:pt x="15302" y="2394"/>
                  </a:cubicBezTo>
                  <a:cubicBezTo>
                    <a:pt x="15399" y="2265"/>
                    <a:pt x="15376" y="2082"/>
                    <a:pt x="15249" y="1982"/>
                  </a:cubicBezTo>
                  <a:cubicBezTo>
                    <a:pt x="15196" y="1940"/>
                    <a:pt x="15132" y="1919"/>
                    <a:pt x="15068" y="1919"/>
                  </a:cubicBezTo>
                  <a:close/>
                  <a:moveTo>
                    <a:pt x="3805" y="1943"/>
                  </a:moveTo>
                  <a:cubicBezTo>
                    <a:pt x="3742" y="1943"/>
                    <a:pt x="3677" y="1963"/>
                    <a:pt x="3623" y="2005"/>
                  </a:cubicBezTo>
                  <a:cubicBezTo>
                    <a:pt x="3496" y="2107"/>
                    <a:pt x="3474" y="2290"/>
                    <a:pt x="3574" y="2418"/>
                  </a:cubicBezTo>
                  <a:cubicBezTo>
                    <a:pt x="3631" y="2491"/>
                    <a:pt x="3718" y="2530"/>
                    <a:pt x="3806" y="2530"/>
                  </a:cubicBezTo>
                  <a:cubicBezTo>
                    <a:pt x="3868" y="2530"/>
                    <a:pt x="3933" y="2511"/>
                    <a:pt x="3986" y="2468"/>
                  </a:cubicBezTo>
                  <a:cubicBezTo>
                    <a:pt x="4113" y="2367"/>
                    <a:pt x="4136" y="2182"/>
                    <a:pt x="4037" y="2056"/>
                  </a:cubicBezTo>
                  <a:cubicBezTo>
                    <a:pt x="3979" y="1981"/>
                    <a:pt x="3893" y="1943"/>
                    <a:pt x="3805" y="1943"/>
                  </a:cubicBezTo>
                  <a:close/>
                  <a:moveTo>
                    <a:pt x="16186" y="2942"/>
                  </a:moveTo>
                  <a:cubicBezTo>
                    <a:pt x="16114" y="2942"/>
                    <a:pt x="16042" y="2968"/>
                    <a:pt x="15985" y="3020"/>
                  </a:cubicBezTo>
                  <a:cubicBezTo>
                    <a:pt x="15867" y="3130"/>
                    <a:pt x="15860" y="3317"/>
                    <a:pt x="15970" y="3436"/>
                  </a:cubicBezTo>
                  <a:cubicBezTo>
                    <a:pt x="16028" y="3499"/>
                    <a:pt x="16107" y="3531"/>
                    <a:pt x="16185" y="3531"/>
                  </a:cubicBezTo>
                  <a:cubicBezTo>
                    <a:pt x="16257" y="3531"/>
                    <a:pt x="16328" y="3505"/>
                    <a:pt x="16385" y="3452"/>
                  </a:cubicBezTo>
                  <a:cubicBezTo>
                    <a:pt x="16505" y="3342"/>
                    <a:pt x="16513" y="3155"/>
                    <a:pt x="16402" y="3036"/>
                  </a:cubicBezTo>
                  <a:cubicBezTo>
                    <a:pt x="16344" y="2974"/>
                    <a:pt x="16265" y="2942"/>
                    <a:pt x="16186" y="2942"/>
                  </a:cubicBezTo>
                  <a:close/>
                  <a:moveTo>
                    <a:pt x="2692" y="2969"/>
                  </a:moveTo>
                  <a:cubicBezTo>
                    <a:pt x="2613" y="2969"/>
                    <a:pt x="2534" y="3002"/>
                    <a:pt x="2476" y="3066"/>
                  </a:cubicBezTo>
                  <a:cubicBezTo>
                    <a:pt x="2367" y="3186"/>
                    <a:pt x="2375" y="3372"/>
                    <a:pt x="2494" y="3482"/>
                  </a:cubicBezTo>
                  <a:cubicBezTo>
                    <a:pt x="2549" y="3531"/>
                    <a:pt x="2616" y="3557"/>
                    <a:pt x="2686" y="3557"/>
                  </a:cubicBezTo>
                  <a:cubicBezTo>
                    <a:pt x="2689" y="3557"/>
                    <a:pt x="2692" y="3557"/>
                    <a:pt x="2694" y="3557"/>
                  </a:cubicBezTo>
                  <a:cubicBezTo>
                    <a:pt x="2772" y="3557"/>
                    <a:pt x="2853" y="3526"/>
                    <a:pt x="2910" y="3461"/>
                  </a:cubicBezTo>
                  <a:cubicBezTo>
                    <a:pt x="3019" y="3343"/>
                    <a:pt x="3011" y="3155"/>
                    <a:pt x="2892" y="3047"/>
                  </a:cubicBezTo>
                  <a:cubicBezTo>
                    <a:pt x="2835" y="2995"/>
                    <a:pt x="2763" y="2969"/>
                    <a:pt x="2692" y="2969"/>
                  </a:cubicBezTo>
                  <a:close/>
                  <a:moveTo>
                    <a:pt x="17120" y="4135"/>
                  </a:moveTo>
                  <a:cubicBezTo>
                    <a:pt x="17064" y="4135"/>
                    <a:pt x="17007" y="4151"/>
                    <a:pt x="16957" y="4184"/>
                  </a:cubicBezTo>
                  <a:cubicBezTo>
                    <a:pt x="16823" y="4273"/>
                    <a:pt x="16785" y="4456"/>
                    <a:pt x="16873" y="4591"/>
                  </a:cubicBezTo>
                  <a:cubicBezTo>
                    <a:pt x="16930" y="4676"/>
                    <a:pt x="17024" y="4723"/>
                    <a:pt x="17121" y="4726"/>
                  </a:cubicBezTo>
                  <a:cubicBezTo>
                    <a:pt x="17175" y="4726"/>
                    <a:pt x="17232" y="4710"/>
                    <a:pt x="17282" y="4676"/>
                  </a:cubicBezTo>
                  <a:cubicBezTo>
                    <a:pt x="17417" y="4588"/>
                    <a:pt x="17457" y="4405"/>
                    <a:pt x="17366" y="4267"/>
                  </a:cubicBezTo>
                  <a:cubicBezTo>
                    <a:pt x="17309" y="4182"/>
                    <a:pt x="17215" y="4135"/>
                    <a:pt x="17120" y="4135"/>
                  </a:cubicBezTo>
                  <a:close/>
                  <a:moveTo>
                    <a:pt x="1765" y="4167"/>
                  </a:moveTo>
                  <a:cubicBezTo>
                    <a:pt x="1668" y="4167"/>
                    <a:pt x="1573" y="4214"/>
                    <a:pt x="1517" y="4301"/>
                  </a:cubicBezTo>
                  <a:cubicBezTo>
                    <a:pt x="1428" y="4435"/>
                    <a:pt x="1465" y="4618"/>
                    <a:pt x="1603" y="4706"/>
                  </a:cubicBezTo>
                  <a:cubicBezTo>
                    <a:pt x="1652" y="4739"/>
                    <a:pt x="1707" y="4755"/>
                    <a:pt x="1765" y="4755"/>
                  </a:cubicBezTo>
                  <a:cubicBezTo>
                    <a:pt x="1858" y="4755"/>
                    <a:pt x="1953" y="4708"/>
                    <a:pt x="2010" y="4622"/>
                  </a:cubicBezTo>
                  <a:cubicBezTo>
                    <a:pt x="2098" y="4485"/>
                    <a:pt x="2061" y="4303"/>
                    <a:pt x="1923" y="4214"/>
                  </a:cubicBezTo>
                  <a:cubicBezTo>
                    <a:pt x="1874" y="4182"/>
                    <a:pt x="1819" y="4167"/>
                    <a:pt x="1765" y="4167"/>
                  </a:cubicBezTo>
                  <a:close/>
                  <a:moveTo>
                    <a:pt x="17845" y="5464"/>
                  </a:moveTo>
                  <a:cubicBezTo>
                    <a:pt x="17805" y="5464"/>
                    <a:pt x="17765" y="5472"/>
                    <a:pt x="17727" y="5489"/>
                  </a:cubicBezTo>
                  <a:cubicBezTo>
                    <a:pt x="17578" y="5556"/>
                    <a:pt x="17511" y="5730"/>
                    <a:pt x="17577" y="5877"/>
                  </a:cubicBezTo>
                  <a:cubicBezTo>
                    <a:pt x="17624" y="5987"/>
                    <a:pt x="17733" y="6050"/>
                    <a:pt x="17845" y="6052"/>
                  </a:cubicBezTo>
                  <a:cubicBezTo>
                    <a:pt x="17886" y="6052"/>
                    <a:pt x="17925" y="6044"/>
                    <a:pt x="17964" y="6029"/>
                  </a:cubicBezTo>
                  <a:cubicBezTo>
                    <a:pt x="18113" y="5961"/>
                    <a:pt x="18180" y="5786"/>
                    <a:pt x="18116" y="5640"/>
                  </a:cubicBezTo>
                  <a:cubicBezTo>
                    <a:pt x="18066" y="5529"/>
                    <a:pt x="17957" y="5464"/>
                    <a:pt x="17845" y="5464"/>
                  </a:cubicBezTo>
                  <a:close/>
                  <a:moveTo>
                    <a:pt x="1043" y="5498"/>
                  </a:moveTo>
                  <a:cubicBezTo>
                    <a:pt x="930" y="5498"/>
                    <a:pt x="823" y="5563"/>
                    <a:pt x="774" y="5673"/>
                  </a:cubicBezTo>
                  <a:cubicBezTo>
                    <a:pt x="710" y="5823"/>
                    <a:pt x="775" y="5998"/>
                    <a:pt x="925" y="6062"/>
                  </a:cubicBezTo>
                  <a:cubicBezTo>
                    <a:pt x="962" y="6078"/>
                    <a:pt x="998" y="6086"/>
                    <a:pt x="1036" y="6086"/>
                  </a:cubicBezTo>
                  <a:cubicBezTo>
                    <a:pt x="1038" y="6086"/>
                    <a:pt x="1041" y="6086"/>
                    <a:pt x="1043" y="6086"/>
                  </a:cubicBezTo>
                  <a:cubicBezTo>
                    <a:pt x="1157" y="6086"/>
                    <a:pt x="1265" y="6020"/>
                    <a:pt x="1314" y="5910"/>
                  </a:cubicBezTo>
                  <a:cubicBezTo>
                    <a:pt x="1378" y="5761"/>
                    <a:pt x="1310" y="5588"/>
                    <a:pt x="1161" y="5522"/>
                  </a:cubicBezTo>
                  <a:cubicBezTo>
                    <a:pt x="1123" y="5506"/>
                    <a:pt x="1083" y="5498"/>
                    <a:pt x="1043" y="5498"/>
                  </a:cubicBezTo>
                  <a:close/>
                  <a:moveTo>
                    <a:pt x="18342" y="6896"/>
                  </a:moveTo>
                  <a:cubicBezTo>
                    <a:pt x="18317" y="6896"/>
                    <a:pt x="18292" y="6899"/>
                    <a:pt x="18268" y="6905"/>
                  </a:cubicBezTo>
                  <a:cubicBezTo>
                    <a:pt x="18111" y="6944"/>
                    <a:pt x="18018" y="7104"/>
                    <a:pt x="18056" y="7262"/>
                  </a:cubicBezTo>
                  <a:cubicBezTo>
                    <a:pt x="18090" y="7395"/>
                    <a:pt x="18209" y="7483"/>
                    <a:pt x="18341" y="7483"/>
                  </a:cubicBezTo>
                  <a:cubicBezTo>
                    <a:pt x="18366" y="7483"/>
                    <a:pt x="18389" y="7481"/>
                    <a:pt x="18415" y="7473"/>
                  </a:cubicBezTo>
                  <a:cubicBezTo>
                    <a:pt x="18571" y="7434"/>
                    <a:pt x="18666" y="7273"/>
                    <a:pt x="18626" y="7116"/>
                  </a:cubicBezTo>
                  <a:cubicBezTo>
                    <a:pt x="18592" y="6984"/>
                    <a:pt x="18472" y="6896"/>
                    <a:pt x="18342" y="6896"/>
                  </a:cubicBezTo>
                  <a:close/>
                  <a:moveTo>
                    <a:pt x="553" y="6933"/>
                  </a:moveTo>
                  <a:cubicBezTo>
                    <a:pt x="421" y="6933"/>
                    <a:pt x="301" y="7022"/>
                    <a:pt x="267" y="7155"/>
                  </a:cubicBezTo>
                  <a:cubicBezTo>
                    <a:pt x="229" y="7312"/>
                    <a:pt x="324" y="7473"/>
                    <a:pt x="482" y="7512"/>
                  </a:cubicBezTo>
                  <a:cubicBezTo>
                    <a:pt x="502" y="7518"/>
                    <a:pt x="524" y="7522"/>
                    <a:pt x="544" y="7522"/>
                  </a:cubicBezTo>
                  <a:cubicBezTo>
                    <a:pt x="547" y="7522"/>
                    <a:pt x="549" y="7521"/>
                    <a:pt x="551" y="7521"/>
                  </a:cubicBezTo>
                  <a:cubicBezTo>
                    <a:pt x="685" y="7521"/>
                    <a:pt x="804" y="7431"/>
                    <a:pt x="838" y="7298"/>
                  </a:cubicBezTo>
                  <a:cubicBezTo>
                    <a:pt x="877" y="7141"/>
                    <a:pt x="781" y="6980"/>
                    <a:pt x="624" y="6942"/>
                  </a:cubicBezTo>
                  <a:cubicBezTo>
                    <a:pt x="600" y="6936"/>
                    <a:pt x="576" y="6933"/>
                    <a:pt x="553" y="6933"/>
                  </a:cubicBezTo>
                  <a:close/>
                  <a:moveTo>
                    <a:pt x="18595" y="8387"/>
                  </a:moveTo>
                  <a:cubicBezTo>
                    <a:pt x="18586" y="8387"/>
                    <a:pt x="18577" y="8388"/>
                    <a:pt x="18568" y="8389"/>
                  </a:cubicBezTo>
                  <a:cubicBezTo>
                    <a:pt x="18408" y="8403"/>
                    <a:pt x="18287" y="8545"/>
                    <a:pt x="18300" y="8706"/>
                  </a:cubicBezTo>
                  <a:cubicBezTo>
                    <a:pt x="18313" y="8859"/>
                    <a:pt x="18442" y="8975"/>
                    <a:pt x="18591" y="8975"/>
                  </a:cubicBezTo>
                  <a:cubicBezTo>
                    <a:pt x="18592" y="8975"/>
                    <a:pt x="18593" y="8975"/>
                    <a:pt x="18593" y="8975"/>
                  </a:cubicBezTo>
                  <a:lnTo>
                    <a:pt x="18619" y="8975"/>
                  </a:lnTo>
                  <a:cubicBezTo>
                    <a:pt x="18780" y="8961"/>
                    <a:pt x="18900" y="8818"/>
                    <a:pt x="18886" y="8657"/>
                  </a:cubicBezTo>
                  <a:cubicBezTo>
                    <a:pt x="18872" y="8503"/>
                    <a:pt x="18746" y="8387"/>
                    <a:pt x="18595" y="8387"/>
                  </a:cubicBezTo>
                  <a:close/>
                  <a:moveTo>
                    <a:pt x="303" y="8428"/>
                  </a:moveTo>
                  <a:cubicBezTo>
                    <a:pt x="153" y="8428"/>
                    <a:pt x="26" y="8545"/>
                    <a:pt x="15" y="8697"/>
                  </a:cubicBezTo>
                  <a:cubicBezTo>
                    <a:pt x="1" y="8860"/>
                    <a:pt x="120" y="9001"/>
                    <a:pt x="283" y="9015"/>
                  </a:cubicBezTo>
                  <a:cubicBezTo>
                    <a:pt x="291" y="9015"/>
                    <a:pt x="298" y="9015"/>
                    <a:pt x="307" y="9016"/>
                  </a:cubicBezTo>
                  <a:cubicBezTo>
                    <a:pt x="459" y="9016"/>
                    <a:pt x="588" y="8899"/>
                    <a:pt x="600" y="8745"/>
                  </a:cubicBezTo>
                  <a:lnTo>
                    <a:pt x="600" y="8746"/>
                  </a:lnTo>
                  <a:cubicBezTo>
                    <a:pt x="613" y="8583"/>
                    <a:pt x="493" y="8440"/>
                    <a:pt x="329" y="8429"/>
                  </a:cubicBezTo>
                  <a:cubicBezTo>
                    <a:pt x="321" y="8428"/>
                    <a:pt x="312" y="8428"/>
                    <a:pt x="303" y="8428"/>
                  </a:cubicBezTo>
                  <a:close/>
                  <a:moveTo>
                    <a:pt x="18598" y="9901"/>
                  </a:moveTo>
                  <a:cubicBezTo>
                    <a:pt x="18447" y="9901"/>
                    <a:pt x="18316" y="10017"/>
                    <a:pt x="18305" y="10173"/>
                  </a:cubicBezTo>
                  <a:cubicBezTo>
                    <a:pt x="18292" y="10334"/>
                    <a:pt x="18413" y="10478"/>
                    <a:pt x="18576" y="10489"/>
                  </a:cubicBezTo>
                  <a:cubicBezTo>
                    <a:pt x="18581" y="10489"/>
                    <a:pt x="18586" y="10490"/>
                    <a:pt x="18591" y="10490"/>
                  </a:cubicBezTo>
                  <a:cubicBezTo>
                    <a:pt x="18593" y="10490"/>
                    <a:pt x="18595" y="10490"/>
                    <a:pt x="18597" y="10489"/>
                  </a:cubicBezTo>
                  <a:cubicBezTo>
                    <a:pt x="18751" y="10489"/>
                    <a:pt x="18881" y="10372"/>
                    <a:pt x="18892" y="10216"/>
                  </a:cubicBezTo>
                  <a:cubicBezTo>
                    <a:pt x="18904" y="10056"/>
                    <a:pt x="18783" y="9914"/>
                    <a:pt x="18621" y="9902"/>
                  </a:cubicBezTo>
                  <a:cubicBezTo>
                    <a:pt x="18614" y="9901"/>
                    <a:pt x="18606" y="9901"/>
                    <a:pt x="18598" y="9901"/>
                  </a:cubicBezTo>
                  <a:close/>
                  <a:moveTo>
                    <a:pt x="309" y="9940"/>
                  </a:moveTo>
                  <a:cubicBezTo>
                    <a:pt x="301" y="9940"/>
                    <a:pt x="293" y="9941"/>
                    <a:pt x="285" y="9941"/>
                  </a:cubicBezTo>
                  <a:cubicBezTo>
                    <a:pt x="122" y="9956"/>
                    <a:pt x="2" y="10097"/>
                    <a:pt x="16" y="10260"/>
                  </a:cubicBezTo>
                  <a:cubicBezTo>
                    <a:pt x="27" y="10412"/>
                    <a:pt x="157" y="10531"/>
                    <a:pt x="308" y="10531"/>
                  </a:cubicBezTo>
                  <a:cubicBezTo>
                    <a:pt x="315" y="10531"/>
                    <a:pt x="323" y="10527"/>
                    <a:pt x="331" y="10527"/>
                  </a:cubicBezTo>
                  <a:cubicBezTo>
                    <a:pt x="493" y="10515"/>
                    <a:pt x="614" y="10374"/>
                    <a:pt x="599" y="10210"/>
                  </a:cubicBezTo>
                  <a:cubicBezTo>
                    <a:pt x="587" y="10057"/>
                    <a:pt x="460" y="9940"/>
                    <a:pt x="309" y="9940"/>
                  </a:cubicBezTo>
                  <a:close/>
                  <a:moveTo>
                    <a:pt x="18356" y="11397"/>
                  </a:moveTo>
                  <a:cubicBezTo>
                    <a:pt x="18223" y="11397"/>
                    <a:pt x="18103" y="11487"/>
                    <a:pt x="18070" y="11620"/>
                  </a:cubicBezTo>
                  <a:lnTo>
                    <a:pt x="18070" y="11621"/>
                  </a:lnTo>
                  <a:cubicBezTo>
                    <a:pt x="18030" y="11777"/>
                    <a:pt x="18126" y="11937"/>
                    <a:pt x="18285" y="11977"/>
                  </a:cubicBezTo>
                  <a:cubicBezTo>
                    <a:pt x="18309" y="11982"/>
                    <a:pt x="18332" y="11987"/>
                    <a:pt x="18357" y="11987"/>
                  </a:cubicBezTo>
                  <a:cubicBezTo>
                    <a:pt x="18487" y="11987"/>
                    <a:pt x="18607" y="11896"/>
                    <a:pt x="18641" y="11762"/>
                  </a:cubicBezTo>
                  <a:cubicBezTo>
                    <a:pt x="18679" y="11605"/>
                    <a:pt x="18584" y="11444"/>
                    <a:pt x="18427" y="11406"/>
                  </a:cubicBezTo>
                  <a:cubicBezTo>
                    <a:pt x="18403" y="11400"/>
                    <a:pt x="18379" y="11397"/>
                    <a:pt x="18356" y="11397"/>
                  </a:cubicBezTo>
                  <a:close/>
                  <a:moveTo>
                    <a:pt x="558" y="11435"/>
                  </a:moveTo>
                  <a:cubicBezTo>
                    <a:pt x="533" y="11435"/>
                    <a:pt x="509" y="11438"/>
                    <a:pt x="484" y="11444"/>
                  </a:cubicBezTo>
                  <a:cubicBezTo>
                    <a:pt x="327" y="11484"/>
                    <a:pt x="231" y="11643"/>
                    <a:pt x="272" y="11801"/>
                  </a:cubicBezTo>
                  <a:cubicBezTo>
                    <a:pt x="307" y="11935"/>
                    <a:pt x="426" y="12023"/>
                    <a:pt x="557" y="12023"/>
                  </a:cubicBezTo>
                  <a:cubicBezTo>
                    <a:pt x="580" y="12023"/>
                    <a:pt x="603" y="12021"/>
                    <a:pt x="629" y="12015"/>
                  </a:cubicBezTo>
                  <a:cubicBezTo>
                    <a:pt x="786" y="11974"/>
                    <a:pt x="882" y="11815"/>
                    <a:pt x="841" y="11656"/>
                  </a:cubicBezTo>
                  <a:cubicBezTo>
                    <a:pt x="808" y="11524"/>
                    <a:pt x="688" y="11435"/>
                    <a:pt x="558" y="11435"/>
                  </a:cubicBezTo>
                  <a:close/>
                  <a:moveTo>
                    <a:pt x="17869" y="12832"/>
                  </a:moveTo>
                  <a:cubicBezTo>
                    <a:pt x="17756" y="12832"/>
                    <a:pt x="17648" y="12898"/>
                    <a:pt x="17599" y="13009"/>
                  </a:cubicBezTo>
                  <a:cubicBezTo>
                    <a:pt x="17535" y="13159"/>
                    <a:pt x="17603" y="13331"/>
                    <a:pt x="17753" y="13396"/>
                  </a:cubicBezTo>
                  <a:cubicBezTo>
                    <a:pt x="17789" y="13411"/>
                    <a:pt x="17829" y="13422"/>
                    <a:pt x="17868" y="13422"/>
                  </a:cubicBezTo>
                  <a:cubicBezTo>
                    <a:pt x="17982" y="13422"/>
                    <a:pt x="18090" y="13354"/>
                    <a:pt x="18139" y="13243"/>
                  </a:cubicBezTo>
                  <a:cubicBezTo>
                    <a:pt x="18204" y="13094"/>
                    <a:pt x="18135" y="12922"/>
                    <a:pt x="17986" y="12856"/>
                  </a:cubicBezTo>
                  <a:cubicBezTo>
                    <a:pt x="17948" y="12840"/>
                    <a:pt x="17909" y="12832"/>
                    <a:pt x="17869" y="12832"/>
                  </a:cubicBezTo>
                  <a:close/>
                  <a:moveTo>
                    <a:pt x="1049" y="12868"/>
                  </a:moveTo>
                  <a:cubicBezTo>
                    <a:pt x="1010" y="12868"/>
                    <a:pt x="970" y="12876"/>
                    <a:pt x="931" y="12893"/>
                  </a:cubicBezTo>
                  <a:cubicBezTo>
                    <a:pt x="783" y="12959"/>
                    <a:pt x="716" y="13131"/>
                    <a:pt x="781" y="13281"/>
                  </a:cubicBezTo>
                  <a:cubicBezTo>
                    <a:pt x="830" y="13390"/>
                    <a:pt x="938" y="13455"/>
                    <a:pt x="1049" y="13456"/>
                  </a:cubicBezTo>
                  <a:cubicBezTo>
                    <a:pt x="1089" y="13456"/>
                    <a:pt x="1130" y="13448"/>
                    <a:pt x="1169" y="13432"/>
                  </a:cubicBezTo>
                  <a:cubicBezTo>
                    <a:pt x="1317" y="13365"/>
                    <a:pt x="1384" y="13192"/>
                    <a:pt x="1318" y="13043"/>
                  </a:cubicBezTo>
                  <a:cubicBezTo>
                    <a:pt x="1269" y="12933"/>
                    <a:pt x="1162" y="12868"/>
                    <a:pt x="1049" y="12868"/>
                  </a:cubicBezTo>
                  <a:close/>
                  <a:moveTo>
                    <a:pt x="17152" y="14165"/>
                  </a:moveTo>
                  <a:cubicBezTo>
                    <a:pt x="17056" y="14165"/>
                    <a:pt x="16962" y="14213"/>
                    <a:pt x="16906" y="14300"/>
                  </a:cubicBezTo>
                  <a:cubicBezTo>
                    <a:pt x="16815" y="14435"/>
                    <a:pt x="16854" y="14618"/>
                    <a:pt x="16992" y="14706"/>
                  </a:cubicBezTo>
                  <a:cubicBezTo>
                    <a:pt x="17040" y="14739"/>
                    <a:pt x="17095" y="14755"/>
                    <a:pt x="17151" y="14755"/>
                  </a:cubicBezTo>
                  <a:cubicBezTo>
                    <a:pt x="17247" y="14755"/>
                    <a:pt x="17344" y="14708"/>
                    <a:pt x="17398" y="14622"/>
                  </a:cubicBezTo>
                  <a:cubicBezTo>
                    <a:pt x="17486" y="14484"/>
                    <a:pt x="17449" y="14301"/>
                    <a:pt x="17312" y="14213"/>
                  </a:cubicBezTo>
                  <a:cubicBezTo>
                    <a:pt x="17263" y="14181"/>
                    <a:pt x="17207" y="14165"/>
                    <a:pt x="17152" y="14165"/>
                  </a:cubicBezTo>
                  <a:close/>
                  <a:moveTo>
                    <a:pt x="1773" y="14197"/>
                  </a:moveTo>
                  <a:cubicBezTo>
                    <a:pt x="1717" y="14197"/>
                    <a:pt x="1661" y="14213"/>
                    <a:pt x="1610" y="14245"/>
                  </a:cubicBezTo>
                  <a:cubicBezTo>
                    <a:pt x="1476" y="14336"/>
                    <a:pt x="1438" y="14516"/>
                    <a:pt x="1526" y="14654"/>
                  </a:cubicBezTo>
                  <a:cubicBezTo>
                    <a:pt x="1583" y="14739"/>
                    <a:pt x="1677" y="14786"/>
                    <a:pt x="1774" y="14788"/>
                  </a:cubicBezTo>
                  <a:cubicBezTo>
                    <a:pt x="1828" y="14788"/>
                    <a:pt x="1884" y="14772"/>
                    <a:pt x="1935" y="14738"/>
                  </a:cubicBezTo>
                  <a:cubicBezTo>
                    <a:pt x="2070" y="14650"/>
                    <a:pt x="2110" y="14467"/>
                    <a:pt x="2019" y="14329"/>
                  </a:cubicBezTo>
                  <a:cubicBezTo>
                    <a:pt x="1963" y="14244"/>
                    <a:pt x="1869" y="14197"/>
                    <a:pt x="1773" y="14197"/>
                  </a:cubicBezTo>
                  <a:close/>
                  <a:moveTo>
                    <a:pt x="16224" y="15364"/>
                  </a:moveTo>
                  <a:cubicBezTo>
                    <a:pt x="16144" y="15364"/>
                    <a:pt x="16065" y="15396"/>
                    <a:pt x="16007" y="15459"/>
                  </a:cubicBezTo>
                  <a:cubicBezTo>
                    <a:pt x="15897" y="15578"/>
                    <a:pt x="15905" y="15765"/>
                    <a:pt x="16027" y="15875"/>
                  </a:cubicBezTo>
                  <a:cubicBezTo>
                    <a:pt x="16081" y="15929"/>
                    <a:pt x="16153" y="15953"/>
                    <a:pt x="16226" y="15953"/>
                  </a:cubicBezTo>
                  <a:cubicBezTo>
                    <a:pt x="16304" y="15953"/>
                    <a:pt x="16385" y="15919"/>
                    <a:pt x="16442" y="15857"/>
                  </a:cubicBezTo>
                  <a:lnTo>
                    <a:pt x="16443" y="15857"/>
                  </a:lnTo>
                  <a:cubicBezTo>
                    <a:pt x="16553" y="15737"/>
                    <a:pt x="16542" y="15551"/>
                    <a:pt x="16423" y="15441"/>
                  </a:cubicBezTo>
                  <a:cubicBezTo>
                    <a:pt x="16366" y="15390"/>
                    <a:pt x="16295" y="15364"/>
                    <a:pt x="16224" y="15364"/>
                  </a:cubicBezTo>
                  <a:close/>
                  <a:moveTo>
                    <a:pt x="2705" y="15390"/>
                  </a:moveTo>
                  <a:cubicBezTo>
                    <a:pt x="2634" y="15390"/>
                    <a:pt x="2562" y="15416"/>
                    <a:pt x="2506" y="15468"/>
                  </a:cubicBezTo>
                  <a:cubicBezTo>
                    <a:pt x="2385" y="15578"/>
                    <a:pt x="2377" y="15765"/>
                    <a:pt x="2487" y="15884"/>
                  </a:cubicBezTo>
                  <a:cubicBezTo>
                    <a:pt x="2547" y="15947"/>
                    <a:pt x="2625" y="15979"/>
                    <a:pt x="2705" y="15979"/>
                  </a:cubicBezTo>
                  <a:cubicBezTo>
                    <a:pt x="2776" y="15979"/>
                    <a:pt x="2847" y="15953"/>
                    <a:pt x="2904" y="15903"/>
                  </a:cubicBezTo>
                  <a:cubicBezTo>
                    <a:pt x="3024" y="15792"/>
                    <a:pt x="3032" y="15605"/>
                    <a:pt x="2922" y="15486"/>
                  </a:cubicBezTo>
                  <a:cubicBezTo>
                    <a:pt x="2864" y="15422"/>
                    <a:pt x="2784" y="15390"/>
                    <a:pt x="2705" y="15390"/>
                  </a:cubicBezTo>
                  <a:close/>
                  <a:moveTo>
                    <a:pt x="15114" y="16393"/>
                  </a:moveTo>
                  <a:cubicBezTo>
                    <a:pt x="15050" y="16393"/>
                    <a:pt x="14986" y="16414"/>
                    <a:pt x="14933" y="16458"/>
                  </a:cubicBezTo>
                  <a:cubicBezTo>
                    <a:pt x="14805" y="16558"/>
                    <a:pt x="14783" y="16743"/>
                    <a:pt x="14883" y="16870"/>
                  </a:cubicBezTo>
                  <a:cubicBezTo>
                    <a:pt x="14940" y="16943"/>
                    <a:pt x="15028" y="16983"/>
                    <a:pt x="15115" y="16983"/>
                  </a:cubicBezTo>
                  <a:cubicBezTo>
                    <a:pt x="15177" y="16983"/>
                    <a:pt x="15243" y="16962"/>
                    <a:pt x="15296" y="16920"/>
                  </a:cubicBezTo>
                  <a:cubicBezTo>
                    <a:pt x="15424" y="16818"/>
                    <a:pt x="15446" y="16633"/>
                    <a:pt x="15346" y="16507"/>
                  </a:cubicBezTo>
                  <a:cubicBezTo>
                    <a:pt x="15287" y="16432"/>
                    <a:pt x="15201" y="16393"/>
                    <a:pt x="15114" y="16393"/>
                  </a:cubicBezTo>
                  <a:close/>
                  <a:moveTo>
                    <a:pt x="3820" y="16417"/>
                  </a:moveTo>
                  <a:cubicBezTo>
                    <a:pt x="3732" y="16417"/>
                    <a:pt x="3646" y="16456"/>
                    <a:pt x="3589" y="16530"/>
                  </a:cubicBezTo>
                  <a:cubicBezTo>
                    <a:pt x="3486" y="16660"/>
                    <a:pt x="3509" y="16844"/>
                    <a:pt x="3638" y="16943"/>
                  </a:cubicBezTo>
                  <a:cubicBezTo>
                    <a:pt x="3692" y="16985"/>
                    <a:pt x="3755" y="17004"/>
                    <a:pt x="3819" y="17004"/>
                  </a:cubicBezTo>
                  <a:cubicBezTo>
                    <a:pt x="3906" y="17004"/>
                    <a:pt x="3994" y="16966"/>
                    <a:pt x="4051" y="16893"/>
                  </a:cubicBezTo>
                  <a:cubicBezTo>
                    <a:pt x="4152" y="16764"/>
                    <a:pt x="4127" y="16579"/>
                    <a:pt x="4000" y="16480"/>
                  </a:cubicBezTo>
                  <a:cubicBezTo>
                    <a:pt x="3947" y="16437"/>
                    <a:pt x="3883" y="16417"/>
                    <a:pt x="3820" y="16417"/>
                  </a:cubicBezTo>
                  <a:close/>
                  <a:moveTo>
                    <a:pt x="13848" y="17227"/>
                  </a:moveTo>
                  <a:cubicBezTo>
                    <a:pt x="13801" y="17227"/>
                    <a:pt x="13752" y="17239"/>
                    <a:pt x="13708" y="17264"/>
                  </a:cubicBezTo>
                  <a:cubicBezTo>
                    <a:pt x="13565" y="17342"/>
                    <a:pt x="13514" y="17521"/>
                    <a:pt x="13591" y="17663"/>
                  </a:cubicBezTo>
                  <a:cubicBezTo>
                    <a:pt x="13645" y="17762"/>
                    <a:pt x="13747" y="17817"/>
                    <a:pt x="13851" y="17818"/>
                  </a:cubicBezTo>
                  <a:cubicBezTo>
                    <a:pt x="13897" y="17818"/>
                    <a:pt x="13947" y="17806"/>
                    <a:pt x="13990" y="17782"/>
                  </a:cubicBezTo>
                  <a:cubicBezTo>
                    <a:pt x="14134" y="17704"/>
                    <a:pt x="14187" y="17524"/>
                    <a:pt x="14108" y="17382"/>
                  </a:cubicBezTo>
                  <a:cubicBezTo>
                    <a:pt x="14054" y="17283"/>
                    <a:pt x="13953" y="17227"/>
                    <a:pt x="13848" y="17227"/>
                  </a:cubicBezTo>
                  <a:close/>
                  <a:moveTo>
                    <a:pt x="5089" y="17247"/>
                  </a:moveTo>
                  <a:cubicBezTo>
                    <a:pt x="4983" y="17247"/>
                    <a:pt x="4881" y="17303"/>
                    <a:pt x="4827" y="17402"/>
                  </a:cubicBezTo>
                  <a:cubicBezTo>
                    <a:pt x="4751" y="17543"/>
                    <a:pt x="4804" y="17720"/>
                    <a:pt x="4947" y="17799"/>
                  </a:cubicBezTo>
                  <a:cubicBezTo>
                    <a:pt x="4990" y="17823"/>
                    <a:pt x="5039" y="17834"/>
                    <a:pt x="5086" y="17835"/>
                  </a:cubicBezTo>
                  <a:cubicBezTo>
                    <a:pt x="5190" y="17835"/>
                    <a:pt x="5293" y="17781"/>
                    <a:pt x="5346" y="17683"/>
                  </a:cubicBezTo>
                  <a:cubicBezTo>
                    <a:pt x="5424" y="17539"/>
                    <a:pt x="5371" y="17359"/>
                    <a:pt x="5229" y="17281"/>
                  </a:cubicBezTo>
                  <a:cubicBezTo>
                    <a:pt x="5184" y="17258"/>
                    <a:pt x="5136" y="17247"/>
                    <a:pt x="5089" y="17247"/>
                  </a:cubicBezTo>
                  <a:close/>
                  <a:moveTo>
                    <a:pt x="12467" y="17841"/>
                  </a:moveTo>
                  <a:cubicBezTo>
                    <a:pt x="12435" y="17841"/>
                    <a:pt x="12402" y="17847"/>
                    <a:pt x="12370" y="17858"/>
                  </a:cubicBezTo>
                  <a:cubicBezTo>
                    <a:pt x="12217" y="17912"/>
                    <a:pt x="12134" y="18079"/>
                    <a:pt x="12188" y="18233"/>
                  </a:cubicBezTo>
                  <a:cubicBezTo>
                    <a:pt x="12231" y="18354"/>
                    <a:pt x="12346" y="18431"/>
                    <a:pt x="12466" y="18431"/>
                  </a:cubicBezTo>
                  <a:cubicBezTo>
                    <a:pt x="12497" y="18431"/>
                    <a:pt x="12531" y="18426"/>
                    <a:pt x="12562" y="18415"/>
                  </a:cubicBezTo>
                  <a:cubicBezTo>
                    <a:pt x="12718" y="18362"/>
                    <a:pt x="12798" y="18193"/>
                    <a:pt x="12745" y="18041"/>
                  </a:cubicBezTo>
                  <a:cubicBezTo>
                    <a:pt x="12702" y="17918"/>
                    <a:pt x="12588" y="17841"/>
                    <a:pt x="12467" y="17841"/>
                  </a:cubicBezTo>
                  <a:close/>
                  <a:moveTo>
                    <a:pt x="6472" y="17854"/>
                  </a:moveTo>
                  <a:cubicBezTo>
                    <a:pt x="6351" y="17854"/>
                    <a:pt x="6238" y="17930"/>
                    <a:pt x="6195" y="18053"/>
                  </a:cubicBezTo>
                  <a:cubicBezTo>
                    <a:pt x="6143" y="18207"/>
                    <a:pt x="6225" y="18375"/>
                    <a:pt x="6379" y="18429"/>
                  </a:cubicBezTo>
                  <a:cubicBezTo>
                    <a:pt x="6406" y="18438"/>
                    <a:pt x="6434" y="18443"/>
                    <a:pt x="6460" y="18443"/>
                  </a:cubicBezTo>
                  <a:cubicBezTo>
                    <a:pt x="6464" y="18443"/>
                    <a:pt x="6469" y="18442"/>
                    <a:pt x="6473" y="18442"/>
                  </a:cubicBezTo>
                  <a:cubicBezTo>
                    <a:pt x="6595" y="18442"/>
                    <a:pt x="6709" y="18364"/>
                    <a:pt x="6752" y="18243"/>
                  </a:cubicBezTo>
                  <a:cubicBezTo>
                    <a:pt x="6804" y="18089"/>
                    <a:pt x="6723" y="17924"/>
                    <a:pt x="6568" y="17871"/>
                  </a:cubicBezTo>
                  <a:cubicBezTo>
                    <a:pt x="6536" y="17860"/>
                    <a:pt x="6504" y="17854"/>
                    <a:pt x="6472" y="17854"/>
                  </a:cubicBezTo>
                  <a:close/>
                  <a:moveTo>
                    <a:pt x="10999" y="18218"/>
                  </a:moveTo>
                  <a:cubicBezTo>
                    <a:pt x="10983" y="18218"/>
                    <a:pt x="10967" y="18220"/>
                    <a:pt x="10950" y="18222"/>
                  </a:cubicBezTo>
                  <a:cubicBezTo>
                    <a:pt x="10790" y="18250"/>
                    <a:pt x="10682" y="18404"/>
                    <a:pt x="10710" y="18561"/>
                  </a:cubicBezTo>
                  <a:cubicBezTo>
                    <a:pt x="10733" y="18706"/>
                    <a:pt x="10858" y="18807"/>
                    <a:pt x="11000" y="18807"/>
                  </a:cubicBezTo>
                  <a:cubicBezTo>
                    <a:pt x="11016" y="18807"/>
                    <a:pt x="11033" y="18807"/>
                    <a:pt x="11049" y="18803"/>
                  </a:cubicBezTo>
                  <a:cubicBezTo>
                    <a:pt x="11210" y="18776"/>
                    <a:pt x="11318" y="18624"/>
                    <a:pt x="11291" y="18463"/>
                  </a:cubicBezTo>
                  <a:cubicBezTo>
                    <a:pt x="11264" y="18318"/>
                    <a:pt x="11140" y="18218"/>
                    <a:pt x="10999" y="18218"/>
                  </a:cubicBezTo>
                  <a:close/>
                  <a:moveTo>
                    <a:pt x="7942" y="18226"/>
                  </a:moveTo>
                  <a:cubicBezTo>
                    <a:pt x="7800" y="18226"/>
                    <a:pt x="7675" y="18328"/>
                    <a:pt x="7651" y="18472"/>
                  </a:cubicBezTo>
                  <a:cubicBezTo>
                    <a:pt x="7626" y="18633"/>
                    <a:pt x="7734" y="18783"/>
                    <a:pt x="7894" y="18809"/>
                  </a:cubicBezTo>
                  <a:cubicBezTo>
                    <a:pt x="7911" y="18814"/>
                    <a:pt x="7928" y="18815"/>
                    <a:pt x="7943" y="18818"/>
                  </a:cubicBezTo>
                  <a:cubicBezTo>
                    <a:pt x="8085" y="18818"/>
                    <a:pt x="8208" y="18712"/>
                    <a:pt x="8232" y="18570"/>
                  </a:cubicBezTo>
                  <a:cubicBezTo>
                    <a:pt x="8259" y="18409"/>
                    <a:pt x="8149" y="18258"/>
                    <a:pt x="7990" y="18230"/>
                  </a:cubicBezTo>
                  <a:cubicBezTo>
                    <a:pt x="7974" y="18227"/>
                    <a:pt x="7958" y="18226"/>
                    <a:pt x="7942" y="18226"/>
                  </a:cubicBezTo>
                  <a:close/>
                  <a:moveTo>
                    <a:pt x="9491" y="18349"/>
                  </a:moveTo>
                  <a:cubicBezTo>
                    <a:pt x="9484" y="18349"/>
                    <a:pt x="9476" y="18351"/>
                    <a:pt x="9468" y="18351"/>
                  </a:cubicBezTo>
                  <a:lnTo>
                    <a:pt x="9452" y="18351"/>
                  </a:lnTo>
                  <a:cubicBezTo>
                    <a:pt x="9290" y="18351"/>
                    <a:pt x="9159" y="18483"/>
                    <a:pt x="9159" y="18644"/>
                  </a:cubicBezTo>
                  <a:cubicBezTo>
                    <a:pt x="9159" y="18805"/>
                    <a:pt x="9290" y="18938"/>
                    <a:pt x="9452" y="18939"/>
                  </a:cubicBezTo>
                  <a:lnTo>
                    <a:pt x="9452" y="18938"/>
                  </a:lnTo>
                  <a:lnTo>
                    <a:pt x="9492" y="18938"/>
                  </a:lnTo>
                  <a:cubicBezTo>
                    <a:pt x="9655" y="18938"/>
                    <a:pt x="9786" y="18807"/>
                    <a:pt x="9786" y="18643"/>
                  </a:cubicBezTo>
                  <a:cubicBezTo>
                    <a:pt x="9784" y="18481"/>
                    <a:pt x="9654" y="18349"/>
                    <a:pt x="9491" y="18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3"/>
            <p:cNvSpPr/>
            <p:nvPr/>
          </p:nvSpPr>
          <p:spPr>
            <a:xfrm>
              <a:off x="5796775" y="4185588"/>
              <a:ext cx="385800" cy="385775"/>
            </a:xfrm>
            <a:custGeom>
              <a:avLst/>
              <a:gdLst/>
              <a:ahLst/>
              <a:cxnLst/>
              <a:rect l="l" t="t" r="r" b="b"/>
              <a:pathLst>
                <a:path w="15432" h="15431" extrusionOk="0">
                  <a:moveTo>
                    <a:pt x="7704" y="1"/>
                  </a:moveTo>
                  <a:cubicBezTo>
                    <a:pt x="7703" y="1"/>
                    <a:pt x="7701" y="1"/>
                    <a:pt x="7699" y="1"/>
                  </a:cubicBezTo>
                  <a:cubicBezTo>
                    <a:pt x="7524" y="1"/>
                    <a:pt x="7381" y="143"/>
                    <a:pt x="7381" y="318"/>
                  </a:cubicBezTo>
                  <a:cubicBezTo>
                    <a:pt x="7381" y="495"/>
                    <a:pt x="7524" y="639"/>
                    <a:pt x="7701" y="639"/>
                  </a:cubicBezTo>
                  <a:cubicBezTo>
                    <a:pt x="7877" y="636"/>
                    <a:pt x="8019" y="495"/>
                    <a:pt x="8019" y="318"/>
                  </a:cubicBezTo>
                  <a:cubicBezTo>
                    <a:pt x="8019" y="144"/>
                    <a:pt x="7878" y="1"/>
                    <a:pt x="7704" y="1"/>
                  </a:cubicBezTo>
                  <a:close/>
                  <a:moveTo>
                    <a:pt x="9139" y="137"/>
                  </a:moveTo>
                  <a:cubicBezTo>
                    <a:pt x="8990" y="137"/>
                    <a:pt x="8859" y="243"/>
                    <a:pt x="8830" y="395"/>
                  </a:cubicBezTo>
                  <a:cubicBezTo>
                    <a:pt x="8797" y="567"/>
                    <a:pt x="8908" y="734"/>
                    <a:pt x="9081" y="770"/>
                  </a:cubicBezTo>
                  <a:cubicBezTo>
                    <a:pt x="9099" y="773"/>
                    <a:pt x="9116" y="775"/>
                    <a:pt x="9133" y="775"/>
                  </a:cubicBezTo>
                  <a:cubicBezTo>
                    <a:pt x="9137" y="775"/>
                    <a:pt x="9141" y="775"/>
                    <a:pt x="9145" y="775"/>
                  </a:cubicBezTo>
                  <a:cubicBezTo>
                    <a:pt x="9293" y="775"/>
                    <a:pt x="9426" y="668"/>
                    <a:pt x="9456" y="515"/>
                  </a:cubicBezTo>
                  <a:cubicBezTo>
                    <a:pt x="9488" y="343"/>
                    <a:pt x="9376" y="177"/>
                    <a:pt x="9204" y="143"/>
                  </a:cubicBezTo>
                  <a:lnTo>
                    <a:pt x="9202" y="143"/>
                  </a:lnTo>
                  <a:cubicBezTo>
                    <a:pt x="9181" y="139"/>
                    <a:pt x="9160" y="137"/>
                    <a:pt x="9139" y="137"/>
                  </a:cubicBezTo>
                  <a:close/>
                  <a:moveTo>
                    <a:pt x="6260" y="143"/>
                  </a:moveTo>
                  <a:cubicBezTo>
                    <a:pt x="6239" y="143"/>
                    <a:pt x="6218" y="145"/>
                    <a:pt x="6197" y="149"/>
                  </a:cubicBezTo>
                  <a:cubicBezTo>
                    <a:pt x="6024" y="185"/>
                    <a:pt x="5912" y="352"/>
                    <a:pt x="5946" y="525"/>
                  </a:cubicBezTo>
                  <a:cubicBezTo>
                    <a:pt x="5977" y="676"/>
                    <a:pt x="6111" y="781"/>
                    <a:pt x="6258" y="781"/>
                  </a:cubicBezTo>
                  <a:cubicBezTo>
                    <a:pt x="6279" y="781"/>
                    <a:pt x="6301" y="779"/>
                    <a:pt x="6320" y="775"/>
                  </a:cubicBezTo>
                  <a:cubicBezTo>
                    <a:pt x="6496" y="739"/>
                    <a:pt x="6607" y="571"/>
                    <a:pt x="6572" y="398"/>
                  </a:cubicBezTo>
                  <a:cubicBezTo>
                    <a:pt x="6541" y="247"/>
                    <a:pt x="6409" y="143"/>
                    <a:pt x="6260" y="143"/>
                  </a:cubicBezTo>
                  <a:close/>
                  <a:moveTo>
                    <a:pt x="10529" y="554"/>
                  </a:moveTo>
                  <a:cubicBezTo>
                    <a:pt x="10404" y="554"/>
                    <a:pt x="10286" y="628"/>
                    <a:pt x="10236" y="751"/>
                  </a:cubicBezTo>
                  <a:cubicBezTo>
                    <a:pt x="10168" y="915"/>
                    <a:pt x="10245" y="1102"/>
                    <a:pt x="10408" y="1168"/>
                  </a:cubicBezTo>
                  <a:cubicBezTo>
                    <a:pt x="10448" y="1183"/>
                    <a:pt x="10489" y="1191"/>
                    <a:pt x="10531" y="1191"/>
                  </a:cubicBezTo>
                  <a:cubicBezTo>
                    <a:pt x="10656" y="1191"/>
                    <a:pt x="10774" y="1117"/>
                    <a:pt x="10825" y="995"/>
                  </a:cubicBezTo>
                  <a:cubicBezTo>
                    <a:pt x="10891" y="832"/>
                    <a:pt x="10816" y="646"/>
                    <a:pt x="10652" y="579"/>
                  </a:cubicBezTo>
                  <a:cubicBezTo>
                    <a:pt x="10612" y="562"/>
                    <a:pt x="10570" y="554"/>
                    <a:pt x="10529" y="554"/>
                  </a:cubicBezTo>
                  <a:close/>
                  <a:moveTo>
                    <a:pt x="4871" y="565"/>
                  </a:moveTo>
                  <a:cubicBezTo>
                    <a:pt x="4830" y="565"/>
                    <a:pt x="4788" y="573"/>
                    <a:pt x="4748" y="590"/>
                  </a:cubicBezTo>
                  <a:cubicBezTo>
                    <a:pt x="4586" y="658"/>
                    <a:pt x="4509" y="846"/>
                    <a:pt x="4578" y="1007"/>
                  </a:cubicBezTo>
                  <a:cubicBezTo>
                    <a:pt x="4629" y="1130"/>
                    <a:pt x="4743" y="1202"/>
                    <a:pt x="4866" y="1202"/>
                  </a:cubicBezTo>
                  <a:cubicBezTo>
                    <a:pt x="4868" y="1202"/>
                    <a:pt x="4869" y="1202"/>
                    <a:pt x="4871" y="1202"/>
                  </a:cubicBezTo>
                  <a:cubicBezTo>
                    <a:pt x="4913" y="1202"/>
                    <a:pt x="4954" y="1195"/>
                    <a:pt x="4993" y="1179"/>
                  </a:cubicBezTo>
                  <a:cubicBezTo>
                    <a:pt x="5154" y="1111"/>
                    <a:pt x="5231" y="925"/>
                    <a:pt x="5165" y="761"/>
                  </a:cubicBezTo>
                  <a:cubicBezTo>
                    <a:pt x="5113" y="639"/>
                    <a:pt x="4996" y="565"/>
                    <a:pt x="4871" y="565"/>
                  </a:cubicBezTo>
                  <a:close/>
                  <a:moveTo>
                    <a:pt x="11810" y="1235"/>
                  </a:moveTo>
                  <a:cubicBezTo>
                    <a:pt x="11707" y="1235"/>
                    <a:pt x="11606" y="1285"/>
                    <a:pt x="11544" y="1377"/>
                  </a:cubicBezTo>
                  <a:cubicBezTo>
                    <a:pt x="11446" y="1524"/>
                    <a:pt x="11487" y="1723"/>
                    <a:pt x="11632" y="1818"/>
                  </a:cubicBezTo>
                  <a:cubicBezTo>
                    <a:pt x="11687" y="1856"/>
                    <a:pt x="11748" y="1871"/>
                    <a:pt x="11809" y="1873"/>
                  </a:cubicBezTo>
                  <a:cubicBezTo>
                    <a:pt x="11912" y="1873"/>
                    <a:pt x="12014" y="1822"/>
                    <a:pt x="12076" y="1730"/>
                  </a:cubicBezTo>
                  <a:cubicBezTo>
                    <a:pt x="12172" y="1584"/>
                    <a:pt x="12132" y="1388"/>
                    <a:pt x="11985" y="1289"/>
                  </a:cubicBezTo>
                  <a:cubicBezTo>
                    <a:pt x="11931" y="1253"/>
                    <a:pt x="11870" y="1235"/>
                    <a:pt x="11810" y="1235"/>
                  </a:cubicBezTo>
                  <a:close/>
                  <a:moveTo>
                    <a:pt x="3596" y="1254"/>
                  </a:moveTo>
                  <a:cubicBezTo>
                    <a:pt x="3535" y="1254"/>
                    <a:pt x="3473" y="1271"/>
                    <a:pt x="3419" y="1308"/>
                  </a:cubicBezTo>
                  <a:lnTo>
                    <a:pt x="3416" y="1308"/>
                  </a:lnTo>
                  <a:cubicBezTo>
                    <a:pt x="3272" y="1406"/>
                    <a:pt x="3232" y="1605"/>
                    <a:pt x="3331" y="1751"/>
                  </a:cubicBezTo>
                  <a:cubicBezTo>
                    <a:pt x="3394" y="1840"/>
                    <a:pt x="3494" y="1890"/>
                    <a:pt x="3593" y="1891"/>
                  </a:cubicBezTo>
                  <a:cubicBezTo>
                    <a:pt x="3654" y="1891"/>
                    <a:pt x="3718" y="1873"/>
                    <a:pt x="3773" y="1838"/>
                  </a:cubicBezTo>
                  <a:cubicBezTo>
                    <a:pt x="3918" y="1739"/>
                    <a:pt x="3958" y="1541"/>
                    <a:pt x="3860" y="1394"/>
                  </a:cubicBezTo>
                  <a:cubicBezTo>
                    <a:pt x="3799" y="1303"/>
                    <a:pt x="3698" y="1254"/>
                    <a:pt x="3596" y="1254"/>
                  </a:cubicBezTo>
                  <a:close/>
                  <a:moveTo>
                    <a:pt x="12932" y="2152"/>
                  </a:moveTo>
                  <a:cubicBezTo>
                    <a:pt x="12850" y="2152"/>
                    <a:pt x="12768" y="2183"/>
                    <a:pt x="12706" y="2247"/>
                  </a:cubicBezTo>
                  <a:cubicBezTo>
                    <a:pt x="12581" y="2372"/>
                    <a:pt x="12581" y="2574"/>
                    <a:pt x="12708" y="2698"/>
                  </a:cubicBezTo>
                  <a:cubicBezTo>
                    <a:pt x="12770" y="2758"/>
                    <a:pt x="12850" y="2789"/>
                    <a:pt x="12934" y="2791"/>
                  </a:cubicBezTo>
                  <a:cubicBezTo>
                    <a:pt x="13015" y="2791"/>
                    <a:pt x="13098" y="2758"/>
                    <a:pt x="13160" y="2696"/>
                  </a:cubicBezTo>
                  <a:cubicBezTo>
                    <a:pt x="13284" y="2573"/>
                    <a:pt x="13284" y="2371"/>
                    <a:pt x="13157" y="2245"/>
                  </a:cubicBezTo>
                  <a:cubicBezTo>
                    <a:pt x="13095" y="2183"/>
                    <a:pt x="13013" y="2152"/>
                    <a:pt x="12932" y="2152"/>
                  </a:cubicBezTo>
                  <a:close/>
                  <a:moveTo>
                    <a:pt x="2476" y="2174"/>
                  </a:moveTo>
                  <a:cubicBezTo>
                    <a:pt x="2394" y="2174"/>
                    <a:pt x="2313" y="2206"/>
                    <a:pt x="2252" y="2268"/>
                  </a:cubicBezTo>
                  <a:cubicBezTo>
                    <a:pt x="2125" y="2394"/>
                    <a:pt x="2128" y="2596"/>
                    <a:pt x="2252" y="2720"/>
                  </a:cubicBezTo>
                  <a:cubicBezTo>
                    <a:pt x="2315" y="2782"/>
                    <a:pt x="2395" y="2812"/>
                    <a:pt x="2477" y="2812"/>
                  </a:cubicBezTo>
                  <a:cubicBezTo>
                    <a:pt x="2557" y="2812"/>
                    <a:pt x="2641" y="2781"/>
                    <a:pt x="2702" y="2720"/>
                  </a:cubicBezTo>
                  <a:cubicBezTo>
                    <a:pt x="2826" y="2594"/>
                    <a:pt x="2826" y="2392"/>
                    <a:pt x="2702" y="2268"/>
                  </a:cubicBezTo>
                  <a:cubicBezTo>
                    <a:pt x="2639" y="2206"/>
                    <a:pt x="2557" y="2174"/>
                    <a:pt x="2476" y="2174"/>
                  </a:cubicBezTo>
                  <a:close/>
                  <a:moveTo>
                    <a:pt x="13856" y="3271"/>
                  </a:moveTo>
                  <a:cubicBezTo>
                    <a:pt x="13794" y="3271"/>
                    <a:pt x="13731" y="3288"/>
                    <a:pt x="13676" y="3326"/>
                  </a:cubicBezTo>
                  <a:cubicBezTo>
                    <a:pt x="13531" y="3422"/>
                    <a:pt x="13492" y="3621"/>
                    <a:pt x="13592" y="3766"/>
                  </a:cubicBezTo>
                  <a:lnTo>
                    <a:pt x="13590" y="3766"/>
                  </a:lnTo>
                  <a:cubicBezTo>
                    <a:pt x="13653" y="3860"/>
                    <a:pt x="13753" y="3907"/>
                    <a:pt x="13855" y="3907"/>
                  </a:cubicBezTo>
                  <a:cubicBezTo>
                    <a:pt x="13919" y="3907"/>
                    <a:pt x="13980" y="3891"/>
                    <a:pt x="14034" y="3852"/>
                  </a:cubicBezTo>
                  <a:cubicBezTo>
                    <a:pt x="14178" y="3756"/>
                    <a:pt x="14218" y="3557"/>
                    <a:pt x="14120" y="3412"/>
                  </a:cubicBezTo>
                  <a:cubicBezTo>
                    <a:pt x="14058" y="3320"/>
                    <a:pt x="13958" y="3271"/>
                    <a:pt x="13856" y="3271"/>
                  </a:cubicBezTo>
                  <a:close/>
                  <a:moveTo>
                    <a:pt x="1560" y="3295"/>
                  </a:moveTo>
                  <a:cubicBezTo>
                    <a:pt x="1457" y="3295"/>
                    <a:pt x="1356" y="3345"/>
                    <a:pt x="1293" y="3437"/>
                  </a:cubicBezTo>
                  <a:cubicBezTo>
                    <a:pt x="1197" y="3585"/>
                    <a:pt x="1236" y="3782"/>
                    <a:pt x="1382" y="3880"/>
                  </a:cubicBezTo>
                  <a:cubicBezTo>
                    <a:pt x="1436" y="3915"/>
                    <a:pt x="1497" y="3933"/>
                    <a:pt x="1558" y="3933"/>
                  </a:cubicBezTo>
                  <a:cubicBezTo>
                    <a:pt x="1662" y="3933"/>
                    <a:pt x="1762" y="3884"/>
                    <a:pt x="1825" y="3792"/>
                  </a:cubicBezTo>
                  <a:cubicBezTo>
                    <a:pt x="1923" y="3645"/>
                    <a:pt x="1882" y="3447"/>
                    <a:pt x="1736" y="3348"/>
                  </a:cubicBezTo>
                  <a:cubicBezTo>
                    <a:pt x="1682" y="3312"/>
                    <a:pt x="1621" y="3295"/>
                    <a:pt x="1560" y="3295"/>
                  </a:cubicBezTo>
                  <a:close/>
                  <a:moveTo>
                    <a:pt x="14545" y="4546"/>
                  </a:moveTo>
                  <a:cubicBezTo>
                    <a:pt x="14503" y="4546"/>
                    <a:pt x="14461" y="4554"/>
                    <a:pt x="14421" y="4571"/>
                  </a:cubicBezTo>
                  <a:cubicBezTo>
                    <a:pt x="14257" y="4638"/>
                    <a:pt x="14181" y="4825"/>
                    <a:pt x="14249" y="4988"/>
                  </a:cubicBezTo>
                  <a:cubicBezTo>
                    <a:pt x="14300" y="5111"/>
                    <a:pt x="14417" y="5183"/>
                    <a:pt x="14544" y="5183"/>
                  </a:cubicBezTo>
                  <a:cubicBezTo>
                    <a:pt x="14586" y="5183"/>
                    <a:pt x="14627" y="5175"/>
                    <a:pt x="14665" y="5159"/>
                  </a:cubicBezTo>
                  <a:cubicBezTo>
                    <a:pt x="14827" y="5091"/>
                    <a:pt x="14904" y="4905"/>
                    <a:pt x="14838" y="4742"/>
                  </a:cubicBezTo>
                  <a:cubicBezTo>
                    <a:pt x="14786" y="4619"/>
                    <a:pt x="14669" y="4546"/>
                    <a:pt x="14545" y="4546"/>
                  </a:cubicBezTo>
                  <a:close/>
                  <a:moveTo>
                    <a:pt x="878" y="4574"/>
                  </a:moveTo>
                  <a:cubicBezTo>
                    <a:pt x="753" y="4574"/>
                    <a:pt x="632" y="4648"/>
                    <a:pt x="580" y="4773"/>
                  </a:cubicBezTo>
                  <a:cubicBezTo>
                    <a:pt x="514" y="4935"/>
                    <a:pt x="592" y="5122"/>
                    <a:pt x="755" y="5189"/>
                  </a:cubicBezTo>
                  <a:cubicBezTo>
                    <a:pt x="793" y="5203"/>
                    <a:pt x="831" y="5210"/>
                    <a:pt x="866" y="5210"/>
                  </a:cubicBezTo>
                  <a:cubicBezTo>
                    <a:pt x="869" y="5210"/>
                    <a:pt x="871" y="5210"/>
                    <a:pt x="873" y="5210"/>
                  </a:cubicBezTo>
                  <a:cubicBezTo>
                    <a:pt x="999" y="5210"/>
                    <a:pt x="1119" y="5137"/>
                    <a:pt x="1170" y="5014"/>
                  </a:cubicBezTo>
                  <a:cubicBezTo>
                    <a:pt x="1236" y="4852"/>
                    <a:pt x="1159" y="4666"/>
                    <a:pt x="998" y="4597"/>
                  </a:cubicBezTo>
                  <a:cubicBezTo>
                    <a:pt x="959" y="4581"/>
                    <a:pt x="918" y="4574"/>
                    <a:pt x="878" y="4574"/>
                  </a:cubicBezTo>
                  <a:close/>
                  <a:moveTo>
                    <a:pt x="14967" y="5931"/>
                  </a:moveTo>
                  <a:cubicBezTo>
                    <a:pt x="14946" y="5931"/>
                    <a:pt x="14925" y="5933"/>
                    <a:pt x="14904" y="5937"/>
                  </a:cubicBezTo>
                  <a:cubicBezTo>
                    <a:pt x="14732" y="5973"/>
                    <a:pt x="14620" y="6141"/>
                    <a:pt x="14655" y="6313"/>
                  </a:cubicBezTo>
                  <a:cubicBezTo>
                    <a:pt x="14685" y="6465"/>
                    <a:pt x="14816" y="6568"/>
                    <a:pt x="14964" y="6568"/>
                  </a:cubicBezTo>
                  <a:cubicBezTo>
                    <a:pt x="14965" y="6568"/>
                    <a:pt x="14965" y="6568"/>
                    <a:pt x="14966" y="6568"/>
                  </a:cubicBezTo>
                  <a:cubicBezTo>
                    <a:pt x="14987" y="6568"/>
                    <a:pt x="15007" y="6567"/>
                    <a:pt x="15028" y="6563"/>
                  </a:cubicBezTo>
                  <a:cubicBezTo>
                    <a:pt x="15203" y="6528"/>
                    <a:pt x="15314" y="6360"/>
                    <a:pt x="15281" y="6186"/>
                  </a:cubicBezTo>
                  <a:lnTo>
                    <a:pt x="15278" y="6186"/>
                  </a:lnTo>
                  <a:cubicBezTo>
                    <a:pt x="15249" y="6035"/>
                    <a:pt x="15115" y="5931"/>
                    <a:pt x="14967" y="5931"/>
                  </a:cubicBezTo>
                  <a:close/>
                  <a:moveTo>
                    <a:pt x="457" y="5962"/>
                  </a:moveTo>
                  <a:cubicBezTo>
                    <a:pt x="307" y="5962"/>
                    <a:pt x="174" y="6069"/>
                    <a:pt x="144" y="6221"/>
                  </a:cubicBezTo>
                  <a:cubicBezTo>
                    <a:pt x="112" y="6393"/>
                    <a:pt x="224" y="6559"/>
                    <a:pt x="396" y="6593"/>
                  </a:cubicBezTo>
                  <a:cubicBezTo>
                    <a:pt x="418" y="6599"/>
                    <a:pt x="438" y="6600"/>
                    <a:pt x="459" y="6600"/>
                  </a:cubicBezTo>
                  <a:cubicBezTo>
                    <a:pt x="608" y="6600"/>
                    <a:pt x="740" y="6494"/>
                    <a:pt x="771" y="6341"/>
                  </a:cubicBezTo>
                  <a:cubicBezTo>
                    <a:pt x="803" y="6169"/>
                    <a:pt x="692" y="6003"/>
                    <a:pt x="520" y="5969"/>
                  </a:cubicBezTo>
                  <a:cubicBezTo>
                    <a:pt x="499" y="5964"/>
                    <a:pt x="477" y="5962"/>
                    <a:pt x="457" y="5962"/>
                  </a:cubicBezTo>
                  <a:close/>
                  <a:moveTo>
                    <a:pt x="15111" y="7373"/>
                  </a:moveTo>
                  <a:cubicBezTo>
                    <a:pt x="14935" y="7373"/>
                    <a:pt x="14791" y="7517"/>
                    <a:pt x="14794" y="7694"/>
                  </a:cubicBezTo>
                  <a:cubicBezTo>
                    <a:pt x="14794" y="7870"/>
                    <a:pt x="14938" y="8011"/>
                    <a:pt x="15115" y="8011"/>
                  </a:cubicBezTo>
                  <a:cubicBezTo>
                    <a:pt x="15289" y="8011"/>
                    <a:pt x="15432" y="7867"/>
                    <a:pt x="15432" y="7691"/>
                  </a:cubicBezTo>
                  <a:cubicBezTo>
                    <a:pt x="15429" y="7514"/>
                    <a:pt x="15287" y="7373"/>
                    <a:pt x="15111" y="7373"/>
                  </a:cubicBezTo>
                  <a:close/>
                  <a:moveTo>
                    <a:pt x="318" y="7404"/>
                  </a:moveTo>
                  <a:cubicBezTo>
                    <a:pt x="142" y="7404"/>
                    <a:pt x="1" y="7548"/>
                    <a:pt x="1" y="7725"/>
                  </a:cubicBezTo>
                  <a:cubicBezTo>
                    <a:pt x="1" y="7898"/>
                    <a:pt x="143" y="8042"/>
                    <a:pt x="320" y="8042"/>
                  </a:cubicBezTo>
                  <a:cubicBezTo>
                    <a:pt x="496" y="8042"/>
                    <a:pt x="639" y="7898"/>
                    <a:pt x="639" y="7722"/>
                  </a:cubicBezTo>
                  <a:cubicBezTo>
                    <a:pt x="639" y="7547"/>
                    <a:pt x="495" y="7404"/>
                    <a:pt x="318" y="7404"/>
                  </a:cubicBezTo>
                  <a:close/>
                  <a:moveTo>
                    <a:pt x="14975" y="8817"/>
                  </a:moveTo>
                  <a:cubicBezTo>
                    <a:pt x="14826" y="8817"/>
                    <a:pt x="14692" y="8923"/>
                    <a:pt x="14663" y="9074"/>
                  </a:cubicBezTo>
                  <a:cubicBezTo>
                    <a:pt x="14629" y="9246"/>
                    <a:pt x="14743" y="9412"/>
                    <a:pt x="14915" y="9447"/>
                  </a:cubicBezTo>
                  <a:cubicBezTo>
                    <a:pt x="14935" y="9452"/>
                    <a:pt x="14957" y="9454"/>
                    <a:pt x="14978" y="9454"/>
                  </a:cubicBezTo>
                  <a:cubicBezTo>
                    <a:pt x="15126" y="9454"/>
                    <a:pt x="15260" y="9348"/>
                    <a:pt x="15289" y="9195"/>
                  </a:cubicBezTo>
                  <a:cubicBezTo>
                    <a:pt x="15322" y="9022"/>
                    <a:pt x="15210" y="8856"/>
                    <a:pt x="15038" y="8823"/>
                  </a:cubicBezTo>
                  <a:cubicBezTo>
                    <a:pt x="15017" y="8819"/>
                    <a:pt x="14996" y="8817"/>
                    <a:pt x="14975" y="8817"/>
                  </a:cubicBezTo>
                  <a:close/>
                  <a:moveTo>
                    <a:pt x="460" y="8846"/>
                  </a:moveTo>
                  <a:cubicBezTo>
                    <a:pt x="439" y="8846"/>
                    <a:pt x="419" y="8848"/>
                    <a:pt x="398" y="8852"/>
                  </a:cubicBezTo>
                  <a:cubicBezTo>
                    <a:pt x="226" y="8888"/>
                    <a:pt x="113" y="9055"/>
                    <a:pt x="147" y="9228"/>
                  </a:cubicBezTo>
                  <a:lnTo>
                    <a:pt x="147" y="9229"/>
                  </a:lnTo>
                  <a:cubicBezTo>
                    <a:pt x="179" y="9379"/>
                    <a:pt x="312" y="9484"/>
                    <a:pt x="463" y="9485"/>
                  </a:cubicBezTo>
                  <a:cubicBezTo>
                    <a:pt x="481" y="9485"/>
                    <a:pt x="502" y="9483"/>
                    <a:pt x="524" y="9479"/>
                  </a:cubicBezTo>
                  <a:cubicBezTo>
                    <a:pt x="697" y="9446"/>
                    <a:pt x="808" y="9277"/>
                    <a:pt x="774" y="9104"/>
                  </a:cubicBezTo>
                  <a:cubicBezTo>
                    <a:pt x="744" y="8951"/>
                    <a:pt x="610" y="8846"/>
                    <a:pt x="460" y="8846"/>
                  </a:cubicBezTo>
                  <a:close/>
                  <a:moveTo>
                    <a:pt x="14558" y="10203"/>
                  </a:moveTo>
                  <a:cubicBezTo>
                    <a:pt x="14434" y="10203"/>
                    <a:pt x="14316" y="10278"/>
                    <a:pt x="14266" y="10401"/>
                  </a:cubicBezTo>
                  <a:cubicBezTo>
                    <a:pt x="14198" y="10564"/>
                    <a:pt x="14275" y="10751"/>
                    <a:pt x="14438" y="10817"/>
                  </a:cubicBezTo>
                  <a:cubicBezTo>
                    <a:pt x="14480" y="10836"/>
                    <a:pt x="14521" y="10843"/>
                    <a:pt x="14561" y="10843"/>
                  </a:cubicBezTo>
                  <a:cubicBezTo>
                    <a:pt x="14686" y="10843"/>
                    <a:pt x="14805" y="10768"/>
                    <a:pt x="14856" y="10645"/>
                  </a:cubicBezTo>
                  <a:lnTo>
                    <a:pt x="14855" y="10645"/>
                  </a:lnTo>
                  <a:cubicBezTo>
                    <a:pt x="14921" y="10481"/>
                    <a:pt x="14846" y="10294"/>
                    <a:pt x="14682" y="10229"/>
                  </a:cubicBezTo>
                  <a:cubicBezTo>
                    <a:pt x="14641" y="10212"/>
                    <a:pt x="14599" y="10203"/>
                    <a:pt x="14558" y="10203"/>
                  </a:cubicBezTo>
                  <a:close/>
                  <a:moveTo>
                    <a:pt x="884" y="10233"/>
                  </a:moveTo>
                  <a:cubicBezTo>
                    <a:pt x="843" y="10233"/>
                    <a:pt x="801" y="10241"/>
                    <a:pt x="760" y="10258"/>
                  </a:cubicBezTo>
                  <a:cubicBezTo>
                    <a:pt x="597" y="10325"/>
                    <a:pt x="521" y="10511"/>
                    <a:pt x="589" y="10675"/>
                  </a:cubicBezTo>
                  <a:cubicBezTo>
                    <a:pt x="640" y="10796"/>
                    <a:pt x="758" y="10870"/>
                    <a:pt x="884" y="10870"/>
                  </a:cubicBezTo>
                  <a:cubicBezTo>
                    <a:pt x="922" y="10870"/>
                    <a:pt x="967" y="10863"/>
                    <a:pt x="1005" y="10847"/>
                  </a:cubicBezTo>
                  <a:cubicBezTo>
                    <a:pt x="1168" y="10779"/>
                    <a:pt x="1246" y="10592"/>
                    <a:pt x="1178" y="10431"/>
                  </a:cubicBezTo>
                  <a:lnTo>
                    <a:pt x="1178" y="10429"/>
                  </a:lnTo>
                  <a:cubicBezTo>
                    <a:pt x="1126" y="10307"/>
                    <a:pt x="1009" y="10233"/>
                    <a:pt x="884" y="10233"/>
                  </a:cubicBezTo>
                  <a:close/>
                  <a:moveTo>
                    <a:pt x="13883" y="11484"/>
                  </a:moveTo>
                  <a:cubicBezTo>
                    <a:pt x="13780" y="11484"/>
                    <a:pt x="13678" y="11535"/>
                    <a:pt x="13616" y="11627"/>
                  </a:cubicBezTo>
                  <a:cubicBezTo>
                    <a:pt x="13518" y="11774"/>
                    <a:pt x="13560" y="11969"/>
                    <a:pt x="13706" y="12068"/>
                  </a:cubicBezTo>
                  <a:cubicBezTo>
                    <a:pt x="13756" y="12102"/>
                    <a:pt x="13813" y="12120"/>
                    <a:pt x="13870" y="12120"/>
                  </a:cubicBezTo>
                  <a:cubicBezTo>
                    <a:pt x="13874" y="12120"/>
                    <a:pt x="13877" y="12120"/>
                    <a:pt x="13880" y="12120"/>
                  </a:cubicBezTo>
                  <a:cubicBezTo>
                    <a:pt x="13984" y="12120"/>
                    <a:pt x="14085" y="12072"/>
                    <a:pt x="14147" y="11978"/>
                  </a:cubicBezTo>
                  <a:cubicBezTo>
                    <a:pt x="14243" y="11834"/>
                    <a:pt x="14203" y="11635"/>
                    <a:pt x="14057" y="11537"/>
                  </a:cubicBezTo>
                  <a:cubicBezTo>
                    <a:pt x="14004" y="11501"/>
                    <a:pt x="13943" y="11484"/>
                    <a:pt x="13883" y="11484"/>
                  </a:cubicBezTo>
                  <a:close/>
                  <a:moveTo>
                    <a:pt x="1565" y="11511"/>
                  </a:moveTo>
                  <a:cubicBezTo>
                    <a:pt x="1504" y="11511"/>
                    <a:pt x="1442" y="11528"/>
                    <a:pt x="1388" y="11565"/>
                  </a:cubicBezTo>
                  <a:cubicBezTo>
                    <a:pt x="1244" y="11662"/>
                    <a:pt x="1204" y="11860"/>
                    <a:pt x="1303" y="12006"/>
                  </a:cubicBezTo>
                  <a:cubicBezTo>
                    <a:pt x="1363" y="12098"/>
                    <a:pt x="1466" y="12148"/>
                    <a:pt x="1565" y="12148"/>
                  </a:cubicBezTo>
                  <a:cubicBezTo>
                    <a:pt x="1626" y="12148"/>
                    <a:pt x="1690" y="12129"/>
                    <a:pt x="1745" y="12094"/>
                  </a:cubicBezTo>
                  <a:cubicBezTo>
                    <a:pt x="1890" y="11995"/>
                    <a:pt x="1930" y="11797"/>
                    <a:pt x="1832" y="11651"/>
                  </a:cubicBezTo>
                  <a:cubicBezTo>
                    <a:pt x="1770" y="11560"/>
                    <a:pt x="1668" y="11511"/>
                    <a:pt x="1565" y="11511"/>
                  </a:cubicBezTo>
                  <a:close/>
                  <a:moveTo>
                    <a:pt x="12966" y="12608"/>
                  </a:moveTo>
                  <a:cubicBezTo>
                    <a:pt x="12884" y="12608"/>
                    <a:pt x="12802" y="12639"/>
                    <a:pt x="12740" y="12703"/>
                  </a:cubicBezTo>
                  <a:cubicBezTo>
                    <a:pt x="12616" y="12828"/>
                    <a:pt x="12616" y="13027"/>
                    <a:pt x="12741" y="13154"/>
                  </a:cubicBezTo>
                  <a:cubicBezTo>
                    <a:pt x="12803" y="13213"/>
                    <a:pt x="12884" y="13245"/>
                    <a:pt x="12967" y="13246"/>
                  </a:cubicBezTo>
                  <a:cubicBezTo>
                    <a:pt x="13048" y="13246"/>
                    <a:pt x="13131" y="13214"/>
                    <a:pt x="13193" y="13152"/>
                  </a:cubicBezTo>
                  <a:cubicBezTo>
                    <a:pt x="13317" y="13026"/>
                    <a:pt x="13317" y="12824"/>
                    <a:pt x="13191" y="12701"/>
                  </a:cubicBezTo>
                  <a:cubicBezTo>
                    <a:pt x="13129" y="12639"/>
                    <a:pt x="13047" y="12608"/>
                    <a:pt x="12966" y="12608"/>
                  </a:cubicBezTo>
                  <a:close/>
                  <a:moveTo>
                    <a:pt x="2489" y="12629"/>
                  </a:moveTo>
                  <a:cubicBezTo>
                    <a:pt x="2407" y="12629"/>
                    <a:pt x="2325" y="12660"/>
                    <a:pt x="2262" y="12724"/>
                  </a:cubicBezTo>
                  <a:cubicBezTo>
                    <a:pt x="2138" y="12846"/>
                    <a:pt x="2138" y="13048"/>
                    <a:pt x="2263" y="13175"/>
                  </a:cubicBezTo>
                  <a:cubicBezTo>
                    <a:pt x="2325" y="13235"/>
                    <a:pt x="2408" y="13266"/>
                    <a:pt x="2491" y="13266"/>
                  </a:cubicBezTo>
                  <a:cubicBezTo>
                    <a:pt x="2570" y="13266"/>
                    <a:pt x="2652" y="13235"/>
                    <a:pt x="2714" y="13175"/>
                  </a:cubicBezTo>
                  <a:cubicBezTo>
                    <a:pt x="2839" y="13048"/>
                    <a:pt x="2839" y="12846"/>
                    <a:pt x="2714" y="12724"/>
                  </a:cubicBezTo>
                  <a:cubicBezTo>
                    <a:pt x="2652" y="12660"/>
                    <a:pt x="2570" y="12629"/>
                    <a:pt x="2489" y="12629"/>
                  </a:cubicBezTo>
                  <a:close/>
                  <a:moveTo>
                    <a:pt x="11848" y="13532"/>
                  </a:moveTo>
                  <a:cubicBezTo>
                    <a:pt x="11786" y="13532"/>
                    <a:pt x="11724" y="13550"/>
                    <a:pt x="11669" y="13587"/>
                  </a:cubicBezTo>
                  <a:cubicBezTo>
                    <a:pt x="11525" y="13685"/>
                    <a:pt x="11485" y="13883"/>
                    <a:pt x="11584" y="14031"/>
                  </a:cubicBezTo>
                  <a:cubicBezTo>
                    <a:pt x="11647" y="14120"/>
                    <a:pt x="11746" y="14169"/>
                    <a:pt x="11847" y="14169"/>
                  </a:cubicBezTo>
                  <a:cubicBezTo>
                    <a:pt x="11910" y="14169"/>
                    <a:pt x="11972" y="14152"/>
                    <a:pt x="12025" y="14115"/>
                  </a:cubicBezTo>
                  <a:cubicBezTo>
                    <a:pt x="12171" y="14017"/>
                    <a:pt x="12211" y="13819"/>
                    <a:pt x="12113" y="13674"/>
                  </a:cubicBezTo>
                  <a:cubicBezTo>
                    <a:pt x="12051" y="13581"/>
                    <a:pt x="11951" y="13532"/>
                    <a:pt x="11848" y="13532"/>
                  </a:cubicBezTo>
                  <a:close/>
                  <a:moveTo>
                    <a:pt x="3608" y="13549"/>
                  </a:moveTo>
                  <a:cubicBezTo>
                    <a:pt x="3506" y="13549"/>
                    <a:pt x="3405" y="13599"/>
                    <a:pt x="3344" y="13690"/>
                  </a:cubicBezTo>
                  <a:cubicBezTo>
                    <a:pt x="3246" y="13839"/>
                    <a:pt x="3285" y="14036"/>
                    <a:pt x="3430" y="14134"/>
                  </a:cubicBezTo>
                  <a:cubicBezTo>
                    <a:pt x="3484" y="14167"/>
                    <a:pt x="3540" y="14185"/>
                    <a:pt x="3599" y="14185"/>
                  </a:cubicBezTo>
                  <a:cubicBezTo>
                    <a:pt x="3602" y="14185"/>
                    <a:pt x="3606" y="14185"/>
                    <a:pt x="3609" y="14185"/>
                  </a:cubicBezTo>
                  <a:cubicBezTo>
                    <a:pt x="3710" y="14185"/>
                    <a:pt x="3811" y="14136"/>
                    <a:pt x="3873" y="14044"/>
                  </a:cubicBezTo>
                  <a:cubicBezTo>
                    <a:pt x="3972" y="13898"/>
                    <a:pt x="3932" y="13700"/>
                    <a:pt x="3785" y="13603"/>
                  </a:cubicBezTo>
                  <a:cubicBezTo>
                    <a:pt x="3731" y="13567"/>
                    <a:pt x="3669" y="13549"/>
                    <a:pt x="3608" y="13549"/>
                  </a:cubicBezTo>
                  <a:close/>
                  <a:moveTo>
                    <a:pt x="10574" y="14220"/>
                  </a:moveTo>
                  <a:cubicBezTo>
                    <a:pt x="10533" y="14220"/>
                    <a:pt x="10490" y="14228"/>
                    <a:pt x="10450" y="14245"/>
                  </a:cubicBezTo>
                  <a:cubicBezTo>
                    <a:pt x="10289" y="14314"/>
                    <a:pt x="10210" y="14499"/>
                    <a:pt x="10279" y="14663"/>
                  </a:cubicBezTo>
                  <a:cubicBezTo>
                    <a:pt x="10330" y="14785"/>
                    <a:pt x="10450" y="14860"/>
                    <a:pt x="10573" y="14860"/>
                  </a:cubicBezTo>
                  <a:cubicBezTo>
                    <a:pt x="10614" y="14860"/>
                    <a:pt x="10655" y="14850"/>
                    <a:pt x="10697" y="14834"/>
                  </a:cubicBezTo>
                  <a:cubicBezTo>
                    <a:pt x="10860" y="14765"/>
                    <a:pt x="10936" y="14580"/>
                    <a:pt x="10868" y="14416"/>
                  </a:cubicBezTo>
                  <a:cubicBezTo>
                    <a:pt x="10816" y="14294"/>
                    <a:pt x="10699" y="14220"/>
                    <a:pt x="10574" y="14220"/>
                  </a:cubicBezTo>
                  <a:close/>
                  <a:moveTo>
                    <a:pt x="4888" y="14233"/>
                  </a:moveTo>
                  <a:cubicBezTo>
                    <a:pt x="4762" y="14233"/>
                    <a:pt x="4642" y="14306"/>
                    <a:pt x="4592" y="14430"/>
                  </a:cubicBezTo>
                  <a:cubicBezTo>
                    <a:pt x="4526" y="14593"/>
                    <a:pt x="4601" y="14779"/>
                    <a:pt x="4764" y="14846"/>
                  </a:cubicBezTo>
                  <a:cubicBezTo>
                    <a:pt x="4804" y="14864"/>
                    <a:pt x="4845" y="14872"/>
                    <a:pt x="4887" y="14872"/>
                  </a:cubicBezTo>
                  <a:cubicBezTo>
                    <a:pt x="5012" y="14872"/>
                    <a:pt x="5132" y="14796"/>
                    <a:pt x="5180" y="14674"/>
                  </a:cubicBezTo>
                  <a:cubicBezTo>
                    <a:pt x="5250" y="14510"/>
                    <a:pt x="5170" y="14323"/>
                    <a:pt x="5009" y="14257"/>
                  </a:cubicBezTo>
                  <a:cubicBezTo>
                    <a:pt x="4970" y="14241"/>
                    <a:pt x="4928" y="14233"/>
                    <a:pt x="4888" y="14233"/>
                  </a:cubicBezTo>
                  <a:close/>
                  <a:moveTo>
                    <a:pt x="9190" y="14647"/>
                  </a:moveTo>
                  <a:cubicBezTo>
                    <a:pt x="9169" y="14647"/>
                    <a:pt x="9148" y="14650"/>
                    <a:pt x="9126" y="14654"/>
                  </a:cubicBezTo>
                  <a:cubicBezTo>
                    <a:pt x="8954" y="14689"/>
                    <a:pt x="8842" y="14856"/>
                    <a:pt x="8877" y="15028"/>
                  </a:cubicBezTo>
                  <a:cubicBezTo>
                    <a:pt x="8906" y="15179"/>
                    <a:pt x="9039" y="15286"/>
                    <a:pt x="9189" y="15286"/>
                  </a:cubicBezTo>
                  <a:cubicBezTo>
                    <a:pt x="9209" y="15286"/>
                    <a:pt x="9230" y="15284"/>
                    <a:pt x="9252" y="15277"/>
                  </a:cubicBezTo>
                  <a:cubicBezTo>
                    <a:pt x="9425" y="15244"/>
                    <a:pt x="9536" y="15075"/>
                    <a:pt x="9501" y="14903"/>
                  </a:cubicBezTo>
                  <a:cubicBezTo>
                    <a:pt x="9471" y="14752"/>
                    <a:pt x="9338" y="14647"/>
                    <a:pt x="9190" y="14647"/>
                  </a:cubicBezTo>
                  <a:close/>
                  <a:moveTo>
                    <a:pt x="6272" y="14653"/>
                  </a:moveTo>
                  <a:cubicBezTo>
                    <a:pt x="6123" y="14653"/>
                    <a:pt x="5989" y="14759"/>
                    <a:pt x="5960" y="14910"/>
                  </a:cubicBezTo>
                  <a:cubicBezTo>
                    <a:pt x="5927" y="15083"/>
                    <a:pt x="6039" y="15250"/>
                    <a:pt x="6211" y="15286"/>
                  </a:cubicBezTo>
                  <a:cubicBezTo>
                    <a:pt x="6233" y="15289"/>
                    <a:pt x="6253" y="15291"/>
                    <a:pt x="6274" y="15291"/>
                  </a:cubicBezTo>
                  <a:cubicBezTo>
                    <a:pt x="6422" y="15291"/>
                    <a:pt x="6555" y="15185"/>
                    <a:pt x="6585" y="15034"/>
                  </a:cubicBezTo>
                  <a:cubicBezTo>
                    <a:pt x="6619" y="14861"/>
                    <a:pt x="6507" y="14692"/>
                    <a:pt x="6335" y="14659"/>
                  </a:cubicBezTo>
                  <a:cubicBezTo>
                    <a:pt x="6314" y="14655"/>
                    <a:pt x="6293" y="14653"/>
                    <a:pt x="6272" y="14653"/>
                  </a:cubicBezTo>
                  <a:close/>
                  <a:moveTo>
                    <a:pt x="7716" y="14793"/>
                  </a:moveTo>
                  <a:cubicBezTo>
                    <a:pt x="7539" y="14793"/>
                    <a:pt x="7397" y="14936"/>
                    <a:pt x="7397" y="15112"/>
                  </a:cubicBezTo>
                  <a:cubicBezTo>
                    <a:pt x="7397" y="15289"/>
                    <a:pt x="7539" y="15431"/>
                    <a:pt x="7719" y="15431"/>
                  </a:cubicBezTo>
                  <a:lnTo>
                    <a:pt x="7750" y="15431"/>
                  </a:lnTo>
                  <a:cubicBezTo>
                    <a:pt x="7926" y="15431"/>
                    <a:pt x="8069" y="15287"/>
                    <a:pt x="8067" y="15110"/>
                  </a:cubicBezTo>
                  <a:cubicBezTo>
                    <a:pt x="8067" y="14934"/>
                    <a:pt x="7923" y="14793"/>
                    <a:pt x="7747" y="14793"/>
                  </a:cubicBezTo>
                  <a:cubicBezTo>
                    <a:pt x="7740" y="14793"/>
                    <a:pt x="7735" y="14793"/>
                    <a:pt x="7727" y="14794"/>
                  </a:cubicBezTo>
                  <a:lnTo>
                    <a:pt x="7716" y="14794"/>
                  </a:lnTo>
                  <a:lnTo>
                    <a:pt x="7716" y="14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3"/>
            <p:cNvSpPr/>
            <p:nvPr/>
          </p:nvSpPr>
          <p:spPr>
            <a:xfrm>
              <a:off x="5840625" y="4229413"/>
              <a:ext cx="298100" cy="298075"/>
            </a:xfrm>
            <a:custGeom>
              <a:avLst/>
              <a:gdLst/>
              <a:ahLst/>
              <a:cxnLst/>
              <a:rect l="l" t="t" r="r" b="b"/>
              <a:pathLst>
                <a:path w="11924" h="11923" extrusionOk="0">
                  <a:moveTo>
                    <a:pt x="5951" y="1"/>
                  </a:moveTo>
                  <a:cubicBezTo>
                    <a:pt x="5760" y="1"/>
                    <a:pt x="5608" y="157"/>
                    <a:pt x="5608" y="344"/>
                  </a:cubicBezTo>
                  <a:cubicBezTo>
                    <a:pt x="5608" y="535"/>
                    <a:pt x="5762" y="688"/>
                    <a:pt x="5954" y="688"/>
                  </a:cubicBezTo>
                  <a:cubicBezTo>
                    <a:pt x="6142" y="688"/>
                    <a:pt x="6294" y="532"/>
                    <a:pt x="6294" y="344"/>
                  </a:cubicBezTo>
                  <a:cubicBezTo>
                    <a:pt x="6294" y="153"/>
                    <a:pt x="6139" y="1"/>
                    <a:pt x="5951" y="1"/>
                  </a:cubicBezTo>
                  <a:close/>
                  <a:moveTo>
                    <a:pt x="7406" y="188"/>
                  </a:moveTo>
                  <a:cubicBezTo>
                    <a:pt x="7254" y="188"/>
                    <a:pt x="7114" y="289"/>
                    <a:pt x="7072" y="443"/>
                  </a:cubicBezTo>
                  <a:cubicBezTo>
                    <a:pt x="7024" y="626"/>
                    <a:pt x="7134" y="813"/>
                    <a:pt x="7318" y="863"/>
                  </a:cubicBezTo>
                  <a:cubicBezTo>
                    <a:pt x="7345" y="870"/>
                    <a:pt x="7373" y="874"/>
                    <a:pt x="7404" y="874"/>
                  </a:cubicBezTo>
                  <a:cubicBezTo>
                    <a:pt x="7558" y="874"/>
                    <a:pt x="7696" y="772"/>
                    <a:pt x="7738" y="619"/>
                  </a:cubicBezTo>
                  <a:cubicBezTo>
                    <a:pt x="7785" y="435"/>
                    <a:pt x="7677" y="248"/>
                    <a:pt x="7493" y="199"/>
                  </a:cubicBezTo>
                  <a:cubicBezTo>
                    <a:pt x="7463" y="192"/>
                    <a:pt x="7434" y="188"/>
                    <a:pt x="7406" y="188"/>
                  </a:cubicBezTo>
                  <a:close/>
                  <a:moveTo>
                    <a:pt x="4498" y="194"/>
                  </a:moveTo>
                  <a:cubicBezTo>
                    <a:pt x="4468" y="194"/>
                    <a:pt x="4438" y="197"/>
                    <a:pt x="4409" y="205"/>
                  </a:cubicBezTo>
                  <a:cubicBezTo>
                    <a:pt x="4224" y="255"/>
                    <a:pt x="4116" y="443"/>
                    <a:pt x="4166" y="626"/>
                  </a:cubicBezTo>
                  <a:cubicBezTo>
                    <a:pt x="4207" y="780"/>
                    <a:pt x="4346" y="880"/>
                    <a:pt x="4497" y="881"/>
                  </a:cubicBezTo>
                  <a:cubicBezTo>
                    <a:pt x="4526" y="881"/>
                    <a:pt x="4556" y="878"/>
                    <a:pt x="4587" y="869"/>
                  </a:cubicBezTo>
                  <a:cubicBezTo>
                    <a:pt x="4770" y="820"/>
                    <a:pt x="4877" y="632"/>
                    <a:pt x="4829" y="449"/>
                  </a:cubicBezTo>
                  <a:cubicBezTo>
                    <a:pt x="4787" y="294"/>
                    <a:pt x="4649" y="194"/>
                    <a:pt x="4498" y="194"/>
                  </a:cubicBezTo>
                  <a:close/>
                  <a:moveTo>
                    <a:pt x="8760" y="746"/>
                  </a:moveTo>
                  <a:cubicBezTo>
                    <a:pt x="8641" y="746"/>
                    <a:pt x="8526" y="807"/>
                    <a:pt x="8462" y="917"/>
                  </a:cubicBezTo>
                  <a:cubicBezTo>
                    <a:pt x="8369" y="1082"/>
                    <a:pt x="8425" y="1292"/>
                    <a:pt x="8589" y="1388"/>
                  </a:cubicBezTo>
                  <a:cubicBezTo>
                    <a:pt x="8641" y="1417"/>
                    <a:pt x="8697" y="1433"/>
                    <a:pt x="8753" y="1433"/>
                  </a:cubicBezTo>
                  <a:cubicBezTo>
                    <a:pt x="8754" y="1433"/>
                    <a:pt x="8756" y="1433"/>
                    <a:pt x="8758" y="1432"/>
                  </a:cubicBezTo>
                  <a:cubicBezTo>
                    <a:pt x="8877" y="1432"/>
                    <a:pt x="8995" y="1370"/>
                    <a:pt x="9057" y="1259"/>
                  </a:cubicBezTo>
                  <a:cubicBezTo>
                    <a:pt x="9150" y="1095"/>
                    <a:pt x="9095" y="886"/>
                    <a:pt x="8931" y="791"/>
                  </a:cubicBezTo>
                  <a:cubicBezTo>
                    <a:pt x="8877" y="761"/>
                    <a:pt x="8818" y="746"/>
                    <a:pt x="8760" y="746"/>
                  </a:cubicBezTo>
                  <a:close/>
                  <a:moveTo>
                    <a:pt x="3142" y="757"/>
                  </a:moveTo>
                  <a:cubicBezTo>
                    <a:pt x="3083" y="757"/>
                    <a:pt x="3024" y="771"/>
                    <a:pt x="2970" y="803"/>
                  </a:cubicBezTo>
                  <a:cubicBezTo>
                    <a:pt x="2808" y="900"/>
                    <a:pt x="2751" y="1109"/>
                    <a:pt x="2847" y="1273"/>
                  </a:cubicBezTo>
                  <a:cubicBezTo>
                    <a:pt x="2911" y="1381"/>
                    <a:pt x="3024" y="1444"/>
                    <a:pt x="3140" y="1444"/>
                  </a:cubicBezTo>
                  <a:cubicBezTo>
                    <a:pt x="3141" y="1444"/>
                    <a:pt x="3142" y="1444"/>
                    <a:pt x="3143" y="1444"/>
                  </a:cubicBezTo>
                  <a:cubicBezTo>
                    <a:pt x="3201" y="1444"/>
                    <a:pt x="3261" y="1428"/>
                    <a:pt x="3315" y="1397"/>
                  </a:cubicBezTo>
                  <a:cubicBezTo>
                    <a:pt x="3480" y="1301"/>
                    <a:pt x="3535" y="1092"/>
                    <a:pt x="3441" y="929"/>
                  </a:cubicBezTo>
                  <a:cubicBezTo>
                    <a:pt x="3377" y="819"/>
                    <a:pt x="3261" y="757"/>
                    <a:pt x="3142" y="757"/>
                  </a:cubicBezTo>
                  <a:close/>
                  <a:moveTo>
                    <a:pt x="9924" y="1637"/>
                  </a:moveTo>
                  <a:cubicBezTo>
                    <a:pt x="9837" y="1637"/>
                    <a:pt x="9749" y="1670"/>
                    <a:pt x="9681" y="1736"/>
                  </a:cubicBezTo>
                  <a:cubicBezTo>
                    <a:pt x="9548" y="1871"/>
                    <a:pt x="9548" y="2089"/>
                    <a:pt x="9683" y="2223"/>
                  </a:cubicBezTo>
                  <a:cubicBezTo>
                    <a:pt x="9749" y="2290"/>
                    <a:pt x="9837" y="2322"/>
                    <a:pt x="9927" y="2325"/>
                  </a:cubicBezTo>
                  <a:cubicBezTo>
                    <a:pt x="10015" y="2325"/>
                    <a:pt x="10100" y="2290"/>
                    <a:pt x="10169" y="2222"/>
                  </a:cubicBezTo>
                  <a:cubicBezTo>
                    <a:pt x="10303" y="2088"/>
                    <a:pt x="10302" y="1870"/>
                    <a:pt x="10168" y="1736"/>
                  </a:cubicBezTo>
                  <a:cubicBezTo>
                    <a:pt x="10100" y="1670"/>
                    <a:pt x="10012" y="1637"/>
                    <a:pt x="9924" y="1637"/>
                  </a:cubicBezTo>
                  <a:close/>
                  <a:moveTo>
                    <a:pt x="1983" y="1652"/>
                  </a:moveTo>
                  <a:cubicBezTo>
                    <a:pt x="1895" y="1652"/>
                    <a:pt x="1807" y="1686"/>
                    <a:pt x="1740" y="1752"/>
                  </a:cubicBezTo>
                  <a:cubicBezTo>
                    <a:pt x="1606" y="1886"/>
                    <a:pt x="1606" y="2104"/>
                    <a:pt x="1741" y="2238"/>
                  </a:cubicBezTo>
                  <a:cubicBezTo>
                    <a:pt x="1807" y="2305"/>
                    <a:pt x="1894" y="2339"/>
                    <a:pt x="1980" y="2339"/>
                  </a:cubicBezTo>
                  <a:cubicBezTo>
                    <a:pt x="1981" y="2339"/>
                    <a:pt x="1982" y="2339"/>
                    <a:pt x="1983" y="2339"/>
                  </a:cubicBezTo>
                  <a:cubicBezTo>
                    <a:pt x="2070" y="2339"/>
                    <a:pt x="2160" y="2306"/>
                    <a:pt x="2226" y="2237"/>
                  </a:cubicBezTo>
                  <a:cubicBezTo>
                    <a:pt x="2361" y="2104"/>
                    <a:pt x="2360" y="1886"/>
                    <a:pt x="2226" y="1752"/>
                  </a:cubicBezTo>
                  <a:cubicBezTo>
                    <a:pt x="2159" y="1686"/>
                    <a:pt x="2071" y="1652"/>
                    <a:pt x="1983" y="1652"/>
                  </a:cubicBezTo>
                  <a:close/>
                  <a:moveTo>
                    <a:pt x="10820" y="2797"/>
                  </a:moveTo>
                  <a:cubicBezTo>
                    <a:pt x="10762" y="2797"/>
                    <a:pt x="10702" y="2812"/>
                    <a:pt x="10648" y="2844"/>
                  </a:cubicBezTo>
                  <a:cubicBezTo>
                    <a:pt x="10485" y="2940"/>
                    <a:pt x="10430" y="3149"/>
                    <a:pt x="10525" y="3312"/>
                  </a:cubicBezTo>
                  <a:cubicBezTo>
                    <a:pt x="10589" y="3422"/>
                    <a:pt x="10702" y="3482"/>
                    <a:pt x="10821" y="3483"/>
                  </a:cubicBezTo>
                  <a:cubicBezTo>
                    <a:pt x="10878" y="3483"/>
                    <a:pt x="10939" y="3469"/>
                    <a:pt x="10992" y="3438"/>
                  </a:cubicBezTo>
                  <a:cubicBezTo>
                    <a:pt x="11157" y="3342"/>
                    <a:pt x="11213" y="3132"/>
                    <a:pt x="11118" y="2968"/>
                  </a:cubicBezTo>
                  <a:cubicBezTo>
                    <a:pt x="11054" y="2859"/>
                    <a:pt x="10939" y="2797"/>
                    <a:pt x="10820" y="2797"/>
                  </a:cubicBezTo>
                  <a:close/>
                  <a:moveTo>
                    <a:pt x="1092" y="2817"/>
                  </a:moveTo>
                  <a:cubicBezTo>
                    <a:pt x="973" y="2817"/>
                    <a:pt x="858" y="2879"/>
                    <a:pt x="795" y="2989"/>
                  </a:cubicBezTo>
                  <a:cubicBezTo>
                    <a:pt x="701" y="3154"/>
                    <a:pt x="755" y="3362"/>
                    <a:pt x="920" y="3457"/>
                  </a:cubicBezTo>
                  <a:cubicBezTo>
                    <a:pt x="975" y="3488"/>
                    <a:pt x="1033" y="3503"/>
                    <a:pt x="1091" y="3504"/>
                  </a:cubicBezTo>
                  <a:cubicBezTo>
                    <a:pt x="1211" y="3504"/>
                    <a:pt x="1328" y="3443"/>
                    <a:pt x="1390" y="3333"/>
                  </a:cubicBezTo>
                  <a:cubicBezTo>
                    <a:pt x="1485" y="3168"/>
                    <a:pt x="1428" y="2958"/>
                    <a:pt x="1263" y="2863"/>
                  </a:cubicBezTo>
                  <a:cubicBezTo>
                    <a:pt x="1209" y="2832"/>
                    <a:pt x="1150" y="2817"/>
                    <a:pt x="1092" y="2817"/>
                  </a:cubicBezTo>
                  <a:close/>
                  <a:moveTo>
                    <a:pt x="11388" y="4149"/>
                  </a:moveTo>
                  <a:cubicBezTo>
                    <a:pt x="11358" y="4149"/>
                    <a:pt x="11327" y="4153"/>
                    <a:pt x="11297" y="4162"/>
                  </a:cubicBezTo>
                  <a:cubicBezTo>
                    <a:pt x="11115" y="4210"/>
                    <a:pt x="11007" y="4399"/>
                    <a:pt x="11056" y="4583"/>
                  </a:cubicBezTo>
                  <a:cubicBezTo>
                    <a:pt x="11096" y="4736"/>
                    <a:pt x="11234" y="4836"/>
                    <a:pt x="11388" y="4836"/>
                  </a:cubicBezTo>
                  <a:cubicBezTo>
                    <a:pt x="11418" y="4836"/>
                    <a:pt x="11447" y="4832"/>
                    <a:pt x="11476" y="4824"/>
                  </a:cubicBezTo>
                  <a:cubicBezTo>
                    <a:pt x="11659" y="4775"/>
                    <a:pt x="11768" y="4587"/>
                    <a:pt x="11717" y="4402"/>
                  </a:cubicBezTo>
                  <a:cubicBezTo>
                    <a:pt x="11676" y="4250"/>
                    <a:pt x="11538" y="4149"/>
                    <a:pt x="11388" y="4149"/>
                  </a:cubicBezTo>
                  <a:close/>
                  <a:moveTo>
                    <a:pt x="532" y="4171"/>
                  </a:moveTo>
                  <a:cubicBezTo>
                    <a:pt x="381" y="4171"/>
                    <a:pt x="241" y="4273"/>
                    <a:pt x="199" y="4426"/>
                  </a:cubicBezTo>
                  <a:cubicBezTo>
                    <a:pt x="151" y="4610"/>
                    <a:pt x="260" y="4796"/>
                    <a:pt x="443" y="4846"/>
                  </a:cubicBezTo>
                  <a:cubicBezTo>
                    <a:pt x="473" y="4854"/>
                    <a:pt x="504" y="4858"/>
                    <a:pt x="534" y="4858"/>
                  </a:cubicBezTo>
                  <a:cubicBezTo>
                    <a:pt x="685" y="4858"/>
                    <a:pt x="825" y="4755"/>
                    <a:pt x="863" y="4602"/>
                  </a:cubicBezTo>
                  <a:cubicBezTo>
                    <a:pt x="911" y="4420"/>
                    <a:pt x="804" y="4231"/>
                    <a:pt x="619" y="4182"/>
                  </a:cubicBezTo>
                  <a:cubicBezTo>
                    <a:pt x="590" y="4175"/>
                    <a:pt x="561" y="4171"/>
                    <a:pt x="532" y="4171"/>
                  </a:cubicBezTo>
                  <a:close/>
                  <a:moveTo>
                    <a:pt x="11584" y="5602"/>
                  </a:moveTo>
                  <a:cubicBezTo>
                    <a:pt x="11582" y="5602"/>
                    <a:pt x="11580" y="5602"/>
                    <a:pt x="11578" y="5602"/>
                  </a:cubicBezTo>
                  <a:cubicBezTo>
                    <a:pt x="11390" y="5602"/>
                    <a:pt x="11236" y="5758"/>
                    <a:pt x="11237" y="5946"/>
                  </a:cubicBezTo>
                  <a:cubicBezTo>
                    <a:pt x="11237" y="6136"/>
                    <a:pt x="11390" y="6288"/>
                    <a:pt x="11578" y="6288"/>
                  </a:cubicBezTo>
                  <a:cubicBezTo>
                    <a:pt x="11578" y="6288"/>
                    <a:pt x="11579" y="6288"/>
                    <a:pt x="11580" y="6288"/>
                  </a:cubicBezTo>
                  <a:cubicBezTo>
                    <a:pt x="11768" y="6287"/>
                    <a:pt x="11924" y="6134"/>
                    <a:pt x="11924" y="5943"/>
                  </a:cubicBezTo>
                  <a:cubicBezTo>
                    <a:pt x="11922" y="5757"/>
                    <a:pt x="11772" y="5602"/>
                    <a:pt x="11584" y="5602"/>
                  </a:cubicBezTo>
                  <a:close/>
                  <a:moveTo>
                    <a:pt x="343" y="5624"/>
                  </a:moveTo>
                  <a:cubicBezTo>
                    <a:pt x="153" y="5624"/>
                    <a:pt x="0" y="5780"/>
                    <a:pt x="0" y="5968"/>
                  </a:cubicBezTo>
                  <a:cubicBezTo>
                    <a:pt x="0" y="6158"/>
                    <a:pt x="156" y="6310"/>
                    <a:pt x="343" y="6311"/>
                  </a:cubicBezTo>
                  <a:cubicBezTo>
                    <a:pt x="534" y="6311"/>
                    <a:pt x="687" y="6158"/>
                    <a:pt x="687" y="5968"/>
                  </a:cubicBezTo>
                  <a:cubicBezTo>
                    <a:pt x="687" y="5779"/>
                    <a:pt x="534" y="5624"/>
                    <a:pt x="343" y="5624"/>
                  </a:cubicBezTo>
                  <a:close/>
                  <a:moveTo>
                    <a:pt x="11394" y="7057"/>
                  </a:moveTo>
                  <a:cubicBezTo>
                    <a:pt x="11241" y="7057"/>
                    <a:pt x="11102" y="7159"/>
                    <a:pt x="11063" y="7314"/>
                  </a:cubicBezTo>
                  <a:cubicBezTo>
                    <a:pt x="11014" y="7496"/>
                    <a:pt x="11123" y="7684"/>
                    <a:pt x="11307" y="7731"/>
                  </a:cubicBezTo>
                  <a:cubicBezTo>
                    <a:pt x="11336" y="7739"/>
                    <a:pt x="11366" y="7742"/>
                    <a:pt x="11395" y="7745"/>
                  </a:cubicBezTo>
                  <a:cubicBezTo>
                    <a:pt x="11547" y="7745"/>
                    <a:pt x="11687" y="7642"/>
                    <a:pt x="11727" y="7488"/>
                  </a:cubicBezTo>
                  <a:cubicBezTo>
                    <a:pt x="11775" y="7305"/>
                    <a:pt x="11666" y="7118"/>
                    <a:pt x="11483" y="7068"/>
                  </a:cubicBezTo>
                  <a:cubicBezTo>
                    <a:pt x="11453" y="7060"/>
                    <a:pt x="11424" y="7057"/>
                    <a:pt x="11394" y="7057"/>
                  </a:cubicBezTo>
                  <a:close/>
                  <a:moveTo>
                    <a:pt x="533" y="7077"/>
                  </a:moveTo>
                  <a:cubicBezTo>
                    <a:pt x="503" y="7077"/>
                    <a:pt x="474" y="7081"/>
                    <a:pt x="444" y="7089"/>
                  </a:cubicBezTo>
                  <a:cubicBezTo>
                    <a:pt x="261" y="7139"/>
                    <a:pt x="154" y="7326"/>
                    <a:pt x="203" y="7511"/>
                  </a:cubicBezTo>
                  <a:cubicBezTo>
                    <a:pt x="245" y="7664"/>
                    <a:pt x="382" y="7763"/>
                    <a:pt x="534" y="7763"/>
                  </a:cubicBezTo>
                  <a:cubicBezTo>
                    <a:pt x="563" y="7763"/>
                    <a:pt x="592" y="7760"/>
                    <a:pt x="622" y="7752"/>
                  </a:cubicBezTo>
                  <a:cubicBezTo>
                    <a:pt x="805" y="7703"/>
                    <a:pt x="915" y="7514"/>
                    <a:pt x="866" y="7332"/>
                  </a:cubicBezTo>
                  <a:cubicBezTo>
                    <a:pt x="824" y="7179"/>
                    <a:pt x="685" y="7077"/>
                    <a:pt x="533" y="7077"/>
                  </a:cubicBezTo>
                  <a:close/>
                  <a:moveTo>
                    <a:pt x="10837" y="8414"/>
                  </a:moveTo>
                  <a:cubicBezTo>
                    <a:pt x="10718" y="8414"/>
                    <a:pt x="10603" y="8476"/>
                    <a:pt x="10540" y="8587"/>
                  </a:cubicBezTo>
                  <a:cubicBezTo>
                    <a:pt x="10446" y="8749"/>
                    <a:pt x="10503" y="8959"/>
                    <a:pt x="10667" y="9055"/>
                  </a:cubicBezTo>
                  <a:cubicBezTo>
                    <a:pt x="10721" y="9084"/>
                    <a:pt x="10779" y="9100"/>
                    <a:pt x="10837" y="9100"/>
                  </a:cubicBezTo>
                  <a:cubicBezTo>
                    <a:pt x="10955" y="9100"/>
                    <a:pt x="11070" y="9038"/>
                    <a:pt x="11136" y="8928"/>
                  </a:cubicBezTo>
                  <a:cubicBezTo>
                    <a:pt x="11230" y="8763"/>
                    <a:pt x="11173" y="8555"/>
                    <a:pt x="11008" y="8460"/>
                  </a:cubicBezTo>
                  <a:cubicBezTo>
                    <a:pt x="10954" y="8429"/>
                    <a:pt x="10895" y="8414"/>
                    <a:pt x="10837" y="8414"/>
                  </a:cubicBezTo>
                  <a:close/>
                  <a:moveTo>
                    <a:pt x="1097" y="8431"/>
                  </a:moveTo>
                  <a:cubicBezTo>
                    <a:pt x="1038" y="8431"/>
                    <a:pt x="979" y="8446"/>
                    <a:pt x="925" y="8477"/>
                  </a:cubicBezTo>
                  <a:cubicBezTo>
                    <a:pt x="760" y="8574"/>
                    <a:pt x="703" y="8783"/>
                    <a:pt x="800" y="8946"/>
                  </a:cubicBezTo>
                  <a:cubicBezTo>
                    <a:pt x="862" y="9054"/>
                    <a:pt x="973" y="9117"/>
                    <a:pt x="1088" y="9117"/>
                  </a:cubicBezTo>
                  <a:cubicBezTo>
                    <a:pt x="1091" y="9117"/>
                    <a:pt x="1094" y="9117"/>
                    <a:pt x="1096" y="9117"/>
                  </a:cubicBezTo>
                  <a:cubicBezTo>
                    <a:pt x="1155" y="9117"/>
                    <a:pt x="1215" y="9101"/>
                    <a:pt x="1269" y="9070"/>
                  </a:cubicBezTo>
                  <a:cubicBezTo>
                    <a:pt x="1434" y="8977"/>
                    <a:pt x="1490" y="8766"/>
                    <a:pt x="1395" y="8602"/>
                  </a:cubicBezTo>
                  <a:cubicBezTo>
                    <a:pt x="1330" y="8492"/>
                    <a:pt x="1215" y="8431"/>
                    <a:pt x="1097" y="8431"/>
                  </a:cubicBezTo>
                  <a:close/>
                  <a:moveTo>
                    <a:pt x="9948" y="9579"/>
                  </a:moveTo>
                  <a:cubicBezTo>
                    <a:pt x="9859" y="9579"/>
                    <a:pt x="9771" y="9612"/>
                    <a:pt x="9704" y="9680"/>
                  </a:cubicBezTo>
                  <a:cubicBezTo>
                    <a:pt x="9571" y="9814"/>
                    <a:pt x="9572" y="10032"/>
                    <a:pt x="9706" y="10165"/>
                  </a:cubicBezTo>
                  <a:cubicBezTo>
                    <a:pt x="9773" y="10231"/>
                    <a:pt x="9861" y="10265"/>
                    <a:pt x="9946" y="10265"/>
                  </a:cubicBezTo>
                  <a:cubicBezTo>
                    <a:pt x="10034" y="10265"/>
                    <a:pt x="10122" y="10231"/>
                    <a:pt x="10192" y="10162"/>
                  </a:cubicBezTo>
                  <a:cubicBezTo>
                    <a:pt x="10324" y="10029"/>
                    <a:pt x="10323" y="9811"/>
                    <a:pt x="10190" y="9677"/>
                  </a:cubicBezTo>
                  <a:cubicBezTo>
                    <a:pt x="10122" y="9612"/>
                    <a:pt x="10035" y="9579"/>
                    <a:pt x="9948" y="9579"/>
                  </a:cubicBezTo>
                  <a:close/>
                  <a:moveTo>
                    <a:pt x="1990" y="9594"/>
                  </a:moveTo>
                  <a:cubicBezTo>
                    <a:pt x="1902" y="9594"/>
                    <a:pt x="1815" y="9628"/>
                    <a:pt x="1749" y="9695"/>
                  </a:cubicBezTo>
                  <a:cubicBezTo>
                    <a:pt x="1614" y="9829"/>
                    <a:pt x="1614" y="10045"/>
                    <a:pt x="1749" y="10180"/>
                  </a:cubicBezTo>
                  <a:cubicBezTo>
                    <a:pt x="1816" y="10246"/>
                    <a:pt x="1901" y="10281"/>
                    <a:pt x="1991" y="10281"/>
                  </a:cubicBezTo>
                  <a:cubicBezTo>
                    <a:pt x="2078" y="10281"/>
                    <a:pt x="2167" y="10246"/>
                    <a:pt x="2233" y="10180"/>
                  </a:cubicBezTo>
                  <a:cubicBezTo>
                    <a:pt x="2367" y="10045"/>
                    <a:pt x="2367" y="9827"/>
                    <a:pt x="2233" y="9695"/>
                  </a:cubicBezTo>
                  <a:cubicBezTo>
                    <a:pt x="2165" y="9628"/>
                    <a:pt x="2077" y="9594"/>
                    <a:pt x="1990" y="9594"/>
                  </a:cubicBezTo>
                  <a:close/>
                  <a:moveTo>
                    <a:pt x="8788" y="10475"/>
                  </a:moveTo>
                  <a:cubicBezTo>
                    <a:pt x="8730" y="10475"/>
                    <a:pt x="8670" y="10490"/>
                    <a:pt x="8616" y="10521"/>
                  </a:cubicBezTo>
                  <a:cubicBezTo>
                    <a:pt x="8454" y="10618"/>
                    <a:pt x="8398" y="10827"/>
                    <a:pt x="8492" y="10992"/>
                  </a:cubicBezTo>
                  <a:cubicBezTo>
                    <a:pt x="8558" y="11100"/>
                    <a:pt x="8670" y="11160"/>
                    <a:pt x="8791" y="11160"/>
                  </a:cubicBezTo>
                  <a:cubicBezTo>
                    <a:pt x="8849" y="11160"/>
                    <a:pt x="8908" y="11147"/>
                    <a:pt x="8963" y="11116"/>
                  </a:cubicBezTo>
                  <a:cubicBezTo>
                    <a:pt x="9125" y="11019"/>
                    <a:pt x="9181" y="10810"/>
                    <a:pt x="9087" y="10645"/>
                  </a:cubicBezTo>
                  <a:cubicBezTo>
                    <a:pt x="9022" y="10536"/>
                    <a:pt x="8907" y="10475"/>
                    <a:pt x="8788" y="10475"/>
                  </a:cubicBezTo>
                  <a:close/>
                  <a:moveTo>
                    <a:pt x="3154" y="10485"/>
                  </a:moveTo>
                  <a:cubicBezTo>
                    <a:pt x="3035" y="10485"/>
                    <a:pt x="2921" y="10547"/>
                    <a:pt x="2858" y="10657"/>
                  </a:cubicBezTo>
                  <a:cubicBezTo>
                    <a:pt x="2761" y="10821"/>
                    <a:pt x="2818" y="11031"/>
                    <a:pt x="2983" y="11127"/>
                  </a:cubicBezTo>
                  <a:cubicBezTo>
                    <a:pt x="3033" y="11157"/>
                    <a:pt x="3087" y="11171"/>
                    <a:pt x="3142" y="11171"/>
                  </a:cubicBezTo>
                  <a:cubicBezTo>
                    <a:pt x="3146" y="11171"/>
                    <a:pt x="3150" y="11171"/>
                    <a:pt x="3153" y="11171"/>
                  </a:cubicBezTo>
                  <a:cubicBezTo>
                    <a:pt x="3271" y="11171"/>
                    <a:pt x="3387" y="11110"/>
                    <a:pt x="3451" y="11000"/>
                  </a:cubicBezTo>
                  <a:cubicBezTo>
                    <a:pt x="3545" y="10835"/>
                    <a:pt x="3488" y="10626"/>
                    <a:pt x="3326" y="10532"/>
                  </a:cubicBezTo>
                  <a:cubicBezTo>
                    <a:pt x="3271" y="10500"/>
                    <a:pt x="3212" y="10485"/>
                    <a:pt x="3154" y="10485"/>
                  </a:cubicBezTo>
                  <a:close/>
                  <a:moveTo>
                    <a:pt x="7437" y="11041"/>
                  </a:moveTo>
                  <a:cubicBezTo>
                    <a:pt x="7407" y="11041"/>
                    <a:pt x="7376" y="11045"/>
                    <a:pt x="7346" y="11054"/>
                  </a:cubicBezTo>
                  <a:cubicBezTo>
                    <a:pt x="7165" y="11103"/>
                    <a:pt x="7056" y="11292"/>
                    <a:pt x="7106" y="11475"/>
                  </a:cubicBezTo>
                  <a:cubicBezTo>
                    <a:pt x="7147" y="11627"/>
                    <a:pt x="7285" y="11728"/>
                    <a:pt x="7435" y="11728"/>
                  </a:cubicBezTo>
                  <a:cubicBezTo>
                    <a:pt x="7466" y="11728"/>
                    <a:pt x="7496" y="11724"/>
                    <a:pt x="7527" y="11715"/>
                  </a:cubicBezTo>
                  <a:cubicBezTo>
                    <a:pt x="7708" y="11667"/>
                    <a:pt x="7817" y="11479"/>
                    <a:pt x="7767" y="11295"/>
                  </a:cubicBezTo>
                  <a:cubicBezTo>
                    <a:pt x="7727" y="11142"/>
                    <a:pt x="7588" y="11041"/>
                    <a:pt x="7437" y="11041"/>
                  </a:cubicBezTo>
                  <a:close/>
                  <a:moveTo>
                    <a:pt x="4509" y="11047"/>
                  </a:moveTo>
                  <a:cubicBezTo>
                    <a:pt x="4358" y="11047"/>
                    <a:pt x="4219" y="11149"/>
                    <a:pt x="4177" y="11302"/>
                  </a:cubicBezTo>
                  <a:cubicBezTo>
                    <a:pt x="4130" y="11487"/>
                    <a:pt x="4237" y="11673"/>
                    <a:pt x="4421" y="11723"/>
                  </a:cubicBezTo>
                  <a:cubicBezTo>
                    <a:pt x="4450" y="11730"/>
                    <a:pt x="4479" y="11734"/>
                    <a:pt x="4508" y="11734"/>
                  </a:cubicBezTo>
                  <a:cubicBezTo>
                    <a:pt x="4660" y="11734"/>
                    <a:pt x="4799" y="11634"/>
                    <a:pt x="4840" y="11479"/>
                  </a:cubicBezTo>
                  <a:cubicBezTo>
                    <a:pt x="4889" y="11295"/>
                    <a:pt x="4780" y="11107"/>
                    <a:pt x="4597" y="11059"/>
                  </a:cubicBezTo>
                  <a:cubicBezTo>
                    <a:pt x="4568" y="11051"/>
                    <a:pt x="4538" y="11047"/>
                    <a:pt x="4509" y="11047"/>
                  </a:cubicBezTo>
                  <a:close/>
                  <a:moveTo>
                    <a:pt x="5962" y="11237"/>
                  </a:moveTo>
                  <a:cubicBezTo>
                    <a:pt x="5772" y="11237"/>
                    <a:pt x="5619" y="11393"/>
                    <a:pt x="5619" y="11580"/>
                  </a:cubicBezTo>
                  <a:cubicBezTo>
                    <a:pt x="5619" y="11770"/>
                    <a:pt x="5771" y="11923"/>
                    <a:pt x="5961" y="11923"/>
                  </a:cubicBezTo>
                  <a:cubicBezTo>
                    <a:pt x="5962" y="11923"/>
                    <a:pt x="5963" y="11923"/>
                    <a:pt x="5965" y="11923"/>
                  </a:cubicBezTo>
                  <a:lnTo>
                    <a:pt x="5987" y="11923"/>
                  </a:lnTo>
                  <a:cubicBezTo>
                    <a:pt x="6178" y="11923"/>
                    <a:pt x="6330" y="11769"/>
                    <a:pt x="6329" y="11578"/>
                  </a:cubicBezTo>
                  <a:cubicBezTo>
                    <a:pt x="6329" y="11390"/>
                    <a:pt x="6173" y="11237"/>
                    <a:pt x="5984" y="11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3"/>
            <p:cNvSpPr/>
            <p:nvPr/>
          </p:nvSpPr>
          <p:spPr>
            <a:xfrm>
              <a:off x="5884450" y="4273288"/>
              <a:ext cx="210475" cy="210375"/>
            </a:xfrm>
            <a:custGeom>
              <a:avLst/>
              <a:gdLst/>
              <a:ahLst/>
              <a:cxnLst/>
              <a:rect l="l" t="t" r="r" b="b"/>
              <a:pathLst>
                <a:path w="8419" h="8415" extrusionOk="0">
                  <a:moveTo>
                    <a:pt x="4199" y="0"/>
                  </a:moveTo>
                  <a:cubicBezTo>
                    <a:pt x="3997" y="0"/>
                    <a:pt x="3833" y="165"/>
                    <a:pt x="3833" y="368"/>
                  </a:cubicBezTo>
                  <a:cubicBezTo>
                    <a:pt x="3833" y="571"/>
                    <a:pt x="4000" y="736"/>
                    <a:pt x="4201" y="736"/>
                  </a:cubicBezTo>
                  <a:cubicBezTo>
                    <a:pt x="4406" y="736"/>
                    <a:pt x="4567" y="571"/>
                    <a:pt x="4567" y="367"/>
                  </a:cubicBezTo>
                  <a:cubicBezTo>
                    <a:pt x="4567" y="165"/>
                    <a:pt x="4403" y="0"/>
                    <a:pt x="4199" y="0"/>
                  </a:cubicBezTo>
                  <a:close/>
                  <a:moveTo>
                    <a:pt x="5670" y="288"/>
                  </a:moveTo>
                  <a:cubicBezTo>
                    <a:pt x="5526" y="288"/>
                    <a:pt x="5389" y="373"/>
                    <a:pt x="5332" y="515"/>
                  </a:cubicBezTo>
                  <a:cubicBezTo>
                    <a:pt x="5252" y="704"/>
                    <a:pt x="5343" y="917"/>
                    <a:pt x="5531" y="996"/>
                  </a:cubicBezTo>
                  <a:cubicBezTo>
                    <a:pt x="5577" y="1014"/>
                    <a:pt x="5623" y="1023"/>
                    <a:pt x="5670" y="1023"/>
                  </a:cubicBezTo>
                  <a:cubicBezTo>
                    <a:pt x="5815" y="1023"/>
                    <a:pt x="5952" y="938"/>
                    <a:pt x="6009" y="796"/>
                  </a:cubicBezTo>
                  <a:cubicBezTo>
                    <a:pt x="6089" y="607"/>
                    <a:pt x="5998" y="391"/>
                    <a:pt x="5810" y="315"/>
                  </a:cubicBezTo>
                  <a:cubicBezTo>
                    <a:pt x="5764" y="297"/>
                    <a:pt x="5717" y="288"/>
                    <a:pt x="5670" y="288"/>
                  </a:cubicBezTo>
                  <a:close/>
                  <a:moveTo>
                    <a:pt x="2733" y="293"/>
                  </a:moveTo>
                  <a:cubicBezTo>
                    <a:pt x="2686" y="293"/>
                    <a:pt x="2638" y="302"/>
                    <a:pt x="2591" y="322"/>
                  </a:cubicBezTo>
                  <a:cubicBezTo>
                    <a:pt x="2404" y="399"/>
                    <a:pt x="2315" y="616"/>
                    <a:pt x="2393" y="804"/>
                  </a:cubicBezTo>
                  <a:cubicBezTo>
                    <a:pt x="2451" y="945"/>
                    <a:pt x="2589" y="1029"/>
                    <a:pt x="2731" y="1029"/>
                  </a:cubicBezTo>
                  <a:cubicBezTo>
                    <a:pt x="2778" y="1029"/>
                    <a:pt x="2828" y="1021"/>
                    <a:pt x="2873" y="1002"/>
                  </a:cubicBezTo>
                  <a:cubicBezTo>
                    <a:pt x="3061" y="924"/>
                    <a:pt x="3150" y="708"/>
                    <a:pt x="3072" y="520"/>
                  </a:cubicBezTo>
                  <a:cubicBezTo>
                    <a:pt x="3013" y="379"/>
                    <a:pt x="2877" y="293"/>
                    <a:pt x="2733" y="293"/>
                  </a:cubicBezTo>
                  <a:close/>
                  <a:moveTo>
                    <a:pt x="6919" y="1118"/>
                  </a:moveTo>
                  <a:cubicBezTo>
                    <a:pt x="6824" y="1118"/>
                    <a:pt x="6729" y="1154"/>
                    <a:pt x="6658" y="1225"/>
                  </a:cubicBezTo>
                  <a:cubicBezTo>
                    <a:pt x="6514" y="1369"/>
                    <a:pt x="6514" y="1603"/>
                    <a:pt x="6660" y="1745"/>
                  </a:cubicBezTo>
                  <a:cubicBezTo>
                    <a:pt x="6728" y="1816"/>
                    <a:pt x="6821" y="1852"/>
                    <a:pt x="6915" y="1852"/>
                  </a:cubicBezTo>
                  <a:cubicBezTo>
                    <a:pt x="6916" y="1852"/>
                    <a:pt x="6918" y="1852"/>
                    <a:pt x="6919" y="1852"/>
                  </a:cubicBezTo>
                  <a:cubicBezTo>
                    <a:pt x="7012" y="1852"/>
                    <a:pt x="7107" y="1815"/>
                    <a:pt x="7179" y="1744"/>
                  </a:cubicBezTo>
                  <a:cubicBezTo>
                    <a:pt x="7323" y="1600"/>
                    <a:pt x="7320" y="1368"/>
                    <a:pt x="7178" y="1223"/>
                  </a:cubicBezTo>
                  <a:cubicBezTo>
                    <a:pt x="7106" y="1153"/>
                    <a:pt x="7012" y="1118"/>
                    <a:pt x="6919" y="1118"/>
                  </a:cubicBezTo>
                  <a:close/>
                  <a:moveTo>
                    <a:pt x="1490" y="1128"/>
                  </a:moveTo>
                  <a:cubicBezTo>
                    <a:pt x="1395" y="1128"/>
                    <a:pt x="1302" y="1164"/>
                    <a:pt x="1230" y="1237"/>
                  </a:cubicBezTo>
                  <a:lnTo>
                    <a:pt x="1229" y="1237"/>
                  </a:lnTo>
                  <a:cubicBezTo>
                    <a:pt x="1085" y="1381"/>
                    <a:pt x="1085" y="1614"/>
                    <a:pt x="1230" y="1757"/>
                  </a:cubicBezTo>
                  <a:cubicBezTo>
                    <a:pt x="1303" y="1827"/>
                    <a:pt x="1395" y="1864"/>
                    <a:pt x="1490" y="1866"/>
                  </a:cubicBezTo>
                  <a:cubicBezTo>
                    <a:pt x="1583" y="1866"/>
                    <a:pt x="1677" y="1828"/>
                    <a:pt x="1750" y="1755"/>
                  </a:cubicBezTo>
                  <a:cubicBezTo>
                    <a:pt x="1893" y="1612"/>
                    <a:pt x="1893" y="1379"/>
                    <a:pt x="1750" y="1236"/>
                  </a:cubicBezTo>
                  <a:cubicBezTo>
                    <a:pt x="1678" y="1164"/>
                    <a:pt x="1583" y="1128"/>
                    <a:pt x="1490" y="1128"/>
                  </a:cubicBezTo>
                  <a:close/>
                  <a:moveTo>
                    <a:pt x="7754" y="2359"/>
                  </a:moveTo>
                  <a:cubicBezTo>
                    <a:pt x="7707" y="2359"/>
                    <a:pt x="7659" y="2368"/>
                    <a:pt x="7612" y="2388"/>
                  </a:cubicBezTo>
                  <a:cubicBezTo>
                    <a:pt x="7424" y="2468"/>
                    <a:pt x="7335" y="2683"/>
                    <a:pt x="7414" y="2869"/>
                  </a:cubicBezTo>
                  <a:cubicBezTo>
                    <a:pt x="7472" y="3010"/>
                    <a:pt x="7610" y="3096"/>
                    <a:pt x="7755" y="3097"/>
                  </a:cubicBezTo>
                  <a:cubicBezTo>
                    <a:pt x="7803" y="3097"/>
                    <a:pt x="7850" y="3087"/>
                    <a:pt x="7897" y="3067"/>
                  </a:cubicBezTo>
                  <a:cubicBezTo>
                    <a:pt x="8083" y="2989"/>
                    <a:pt x="8171" y="2773"/>
                    <a:pt x="8093" y="2586"/>
                  </a:cubicBezTo>
                  <a:cubicBezTo>
                    <a:pt x="8034" y="2445"/>
                    <a:pt x="7898" y="2359"/>
                    <a:pt x="7754" y="2359"/>
                  </a:cubicBezTo>
                  <a:close/>
                  <a:moveTo>
                    <a:pt x="659" y="2375"/>
                  </a:moveTo>
                  <a:cubicBezTo>
                    <a:pt x="514" y="2375"/>
                    <a:pt x="378" y="2460"/>
                    <a:pt x="319" y="2603"/>
                  </a:cubicBezTo>
                  <a:cubicBezTo>
                    <a:pt x="242" y="2791"/>
                    <a:pt x="330" y="3004"/>
                    <a:pt x="519" y="3083"/>
                  </a:cubicBezTo>
                  <a:cubicBezTo>
                    <a:pt x="562" y="3101"/>
                    <a:pt x="612" y="3111"/>
                    <a:pt x="660" y="3111"/>
                  </a:cubicBezTo>
                  <a:cubicBezTo>
                    <a:pt x="804" y="3111"/>
                    <a:pt x="941" y="3025"/>
                    <a:pt x="999" y="2884"/>
                  </a:cubicBezTo>
                  <a:cubicBezTo>
                    <a:pt x="1076" y="2694"/>
                    <a:pt x="988" y="2480"/>
                    <a:pt x="800" y="2402"/>
                  </a:cubicBezTo>
                  <a:cubicBezTo>
                    <a:pt x="753" y="2384"/>
                    <a:pt x="706" y="2375"/>
                    <a:pt x="659" y="2375"/>
                  </a:cubicBezTo>
                  <a:close/>
                  <a:moveTo>
                    <a:pt x="8048" y="3829"/>
                  </a:moveTo>
                  <a:cubicBezTo>
                    <a:pt x="7845" y="3829"/>
                    <a:pt x="7681" y="3994"/>
                    <a:pt x="7681" y="4197"/>
                  </a:cubicBezTo>
                  <a:cubicBezTo>
                    <a:pt x="7682" y="4400"/>
                    <a:pt x="7847" y="4564"/>
                    <a:pt x="8052" y="4564"/>
                  </a:cubicBezTo>
                  <a:cubicBezTo>
                    <a:pt x="8253" y="4563"/>
                    <a:pt x="8419" y="4398"/>
                    <a:pt x="8416" y="4196"/>
                  </a:cubicBezTo>
                  <a:cubicBezTo>
                    <a:pt x="8416" y="3993"/>
                    <a:pt x="8252" y="3829"/>
                    <a:pt x="8048" y="3829"/>
                  </a:cubicBezTo>
                  <a:close/>
                  <a:moveTo>
                    <a:pt x="368" y="3844"/>
                  </a:moveTo>
                  <a:cubicBezTo>
                    <a:pt x="164" y="3844"/>
                    <a:pt x="0" y="4009"/>
                    <a:pt x="0" y="4213"/>
                  </a:cubicBezTo>
                  <a:cubicBezTo>
                    <a:pt x="0" y="4415"/>
                    <a:pt x="164" y="4580"/>
                    <a:pt x="368" y="4580"/>
                  </a:cubicBezTo>
                  <a:cubicBezTo>
                    <a:pt x="572" y="4580"/>
                    <a:pt x="734" y="4415"/>
                    <a:pt x="734" y="4212"/>
                  </a:cubicBezTo>
                  <a:cubicBezTo>
                    <a:pt x="734" y="4009"/>
                    <a:pt x="571" y="3844"/>
                    <a:pt x="368" y="3844"/>
                  </a:cubicBezTo>
                  <a:close/>
                  <a:moveTo>
                    <a:pt x="7764" y="5297"/>
                  </a:moveTo>
                  <a:cubicBezTo>
                    <a:pt x="7619" y="5297"/>
                    <a:pt x="7481" y="5383"/>
                    <a:pt x="7422" y="5526"/>
                  </a:cubicBezTo>
                  <a:cubicBezTo>
                    <a:pt x="7345" y="5713"/>
                    <a:pt x="7436" y="5928"/>
                    <a:pt x="7624" y="6005"/>
                  </a:cubicBezTo>
                  <a:cubicBezTo>
                    <a:pt x="7667" y="6023"/>
                    <a:pt x="7711" y="6032"/>
                    <a:pt x="7754" y="6032"/>
                  </a:cubicBezTo>
                  <a:cubicBezTo>
                    <a:pt x="7757" y="6032"/>
                    <a:pt x="7759" y="6032"/>
                    <a:pt x="7761" y="6032"/>
                  </a:cubicBezTo>
                  <a:cubicBezTo>
                    <a:pt x="7905" y="6032"/>
                    <a:pt x="8042" y="5946"/>
                    <a:pt x="8101" y="5805"/>
                  </a:cubicBezTo>
                  <a:cubicBezTo>
                    <a:pt x="8180" y="5616"/>
                    <a:pt x="8089" y="5403"/>
                    <a:pt x="7901" y="5324"/>
                  </a:cubicBezTo>
                  <a:cubicBezTo>
                    <a:pt x="7856" y="5305"/>
                    <a:pt x="7810" y="5297"/>
                    <a:pt x="7764" y="5297"/>
                  </a:cubicBezTo>
                  <a:close/>
                  <a:moveTo>
                    <a:pt x="660" y="5311"/>
                  </a:moveTo>
                  <a:cubicBezTo>
                    <a:pt x="613" y="5311"/>
                    <a:pt x="566" y="5320"/>
                    <a:pt x="520" y="5339"/>
                  </a:cubicBezTo>
                  <a:cubicBezTo>
                    <a:pt x="332" y="5419"/>
                    <a:pt x="242" y="5634"/>
                    <a:pt x="322" y="5820"/>
                  </a:cubicBezTo>
                  <a:cubicBezTo>
                    <a:pt x="381" y="5961"/>
                    <a:pt x="519" y="6049"/>
                    <a:pt x="661" y="6049"/>
                  </a:cubicBezTo>
                  <a:cubicBezTo>
                    <a:pt x="708" y="6049"/>
                    <a:pt x="755" y="6038"/>
                    <a:pt x="802" y="6019"/>
                  </a:cubicBezTo>
                  <a:cubicBezTo>
                    <a:pt x="991" y="5943"/>
                    <a:pt x="1080" y="5726"/>
                    <a:pt x="1001" y="5537"/>
                  </a:cubicBezTo>
                  <a:cubicBezTo>
                    <a:pt x="941" y="5397"/>
                    <a:pt x="804" y="5311"/>
                    <a:pt x="660" y="5311"/>
                  </a:cubicBezTo>
                  <a:close/>
                  <a:moveTo>
                    <a:pt x="6934" y="6545"/>
                  </a:moveTo>
                  <a:cubicBezTo>
                    <a:pt x="6839" y="6545"/>
                    <a:pt x="6745" y="6582"/>
                    <a:pt x="6673" y="6654"/>
                  </a:cubicBezTo>
                  <a:cubicBezTo>
                    <a:pt x="6530" y="6799"/>
                    <a:pt x="6532" y="7032"/>
                    <a:pt x="6675" y="7174"/>
                  </a:cubicBezTo>
                  <a:cubicBezTo>
                    <a:pt x="6747" y="7244"/>
                    <a:pt x="6837" y="7280"/>
                    <a:pt x="6931" y="7280"/>
                  </a:cubicBezTo>
                  <a:cubicBezTo>
                    <a:pt x="6932" y="7280"/>
                    <a:pt x="6933" y="7280"/>
                    <a:pt x="6934" y="7280"/>
                  </a:cubicBezTo>
                  <a:cubicBezTo>
                    <a:pt x="7028" y="7280"/>
                    <a:pt x="7123" y="7246"/>
                    <a:pt x="7195" y="7173"/>
                  </a:cubicBezTo>
                  <a:cubicBezTo>
                    <a:pt x="7339" y="7029"/>
                    <a:pt x="7339" y="6795"/>
                    <a:pt x="7194" y="6652"/>
                  </a:cubicBezTo>
                  <a:cubicBezTo>
                    <a:pt x="7122" y="6581"/>
                    <a:pt x="7028" y="6545"/>
                    <a:pt x="6934" y="6545"/>
                  </a:cubicBezTo>
                  <a:close/>
                  <a:moveTo>
                    <a:pt x="1495" y="6556"/>
                  </a:moveTo>
                  <a:cubicBezTo>
                    <a:pt x="1401" y="6556"/>
                    <a:pt x="1307" y="6592"/>
                    <a:pt x="1234" y="6664"/>
                  </a:cubicBezTo>
                  <a:cubicBezTo>
                    <a:pt x="1091" y="6807"/>
                    <a:pt x="1091" y="7040"/>
                    <a:pt x="1234" y="7183"/>
                  </a:cubicBezTo>
                  <a:cubicBezTo>
                    <a:pt x="1306" y="7255"/>
                    <a:pt x="1398" y="7291"/>
                    <a:pt x="1491" y="7291"/>
                  </a:cubicBezTo>
                  <a:cubicBezTo>
                    <a:pt x="1492" y="7291"/>
                    <a:pt x="1494" y="7291"/>
                    <a:pt x="1495" y="7291"/>
                  </a:cubicBezTo>
                  <a:cubicBezTo>
                    <a:pt x="1588" y="7291"/>
                    <a:pt x="1683" y="7256"/>
                    <a:pt x="1755" y="7183"/>
                  </a:cubicBezTo>
                  <a:cubicBezTo>
                    <a:pt x="1898" y="7039"/>
                    <a:pt x="1898" y="6806"/>
                    <a:pt x="1755" y="6664"/>
                  </a:cubicBezTo>
                  <a:cubicBezTo>
                    <a:pt x="1683" y="6592"/>
                    <a:pt x="1589" y="6556"/>
                    <a:pt x="1495" y="6556"/>
                  </a:cubicBezTo>
                  <a:close/>
                  <a:moveTo>
                    <a:pt x="5692" y="7383"/>
                  </a:moveTo>
                  <a:cubicBezTo>
                    <a:pt x="5645" y="7383"/>
                    <a:pt x="5597" y="7392"/>
                    <a:pt x="5551" y="7412"/>
                  </a:cubicBezTo>
                  <a:cubicBezTo>
                    <a:pt x="5363" y="7489"/>
                    <a:pt x="5275" y="7706"/>
                    <a:pt x="5353" y="7894"/>
                  </a:cubicBezTo>
                  <a:cubicBezTo>
                    <a:pt x="5412" y="8033"/>
                    <a:pt x="5548" y="8119"/>
                    <a:pt x="5693" y="8120"/>
                  </a:cubicBezTo>
                  <a:cubicBezTo>
                    <a:pt x="5740" y="8120"/>
                    <a:pt x="5789" y="8110"/>
                    <a:pt x="5836" y="8091"/>
                  </a:cubicBezTo>
                  <a:cubicBezTo>
                    <a:pt x="6022" y="8011"/>
                    <a:pt x="6110" y="7796"/>
                    <a:pt x="6032" y="7610"/>
                  </a:cubicBezTo>
                  <a:cubicBezTo>
                    <a:pt x="5972" y="7469"/>
                    <a:pt x="5836" y="7383"/>
                    <a:pt x="5692" y="7383"/>
                  </a:cubicBezTo>
                  <a:close/>
                  <a:moveTo>
                    <a:pt x="2740" y="7390"/>
                  </a:moveTo>
                  <a:cubicBezTo>
                    <a:pt x="2595" y="7390"/>
                    <a:pt x="2459" y="7475"/>
                    <a:pt x="2401" y="7616"/>
                  </a:cubicBezTo>
                  <a:cubicBezTo>
                    <a:pt x="2324" y="7805"/>
                    <a:pt x="2412" y="8020"/>
                    <a:pt x="2600" y="8096"/>
                  </a:cubicBezTo>
                  <a:cubicBezTo>
                    <a:pt x="2643" y="8116"/>
                    <a:pt x="2693" y="8124"/>
                    <a:pt x="2741" y="8126"/>
                  </a:cubicBezTo>
                  <a:cubicBezTo>
                    <a:pt x="2885" y="8126"/>
                    <a:pt x="3022" y="8040"/>
                    <a:pt x="3081" y="7899"/>
                  </a:cubicBezTo>
                  <a:cubicBezTo>
                    <a:pt x="3159" y="7709"/>
                    <a:pt x="3068" y="7495"/>
                    <a:pt x="2882" y="7418"/>
                  </a:cubicBezTo>
                  <a:cubicBezTo>
                    <a:pt x="2835" y="7399"/>
                    <a:pt x="2787" y="7390"/>
                    <a:pt x="2740" y="7390"/>
                  </a:cubicBezTo>
                  <a:close/>
                  <a:moveTo>
                    <a:pt x="4228" y="7680"/>
                  </a:moveTo>
                  <a:cubicBezTo>
                    <a:pt x="4226" y="7680"/>
                    <a:pt x="4224" y="7680"/>
                    <a:pt x="4222" y="7680"/>
                  </a:cubicBezTo>
                  <a:lnTo>
                    <a:pt x="4208" y="7680"/>
                  </a:lnTo>
                  <a:cubicBezTo>
                    <a:pt x="4005" y="7680"/>
                    <a:pt x="3840" y="7844"/>
                    <a:pt x="3840" y="8049"/>
                  </a:cubicBezTo>
                  <a:cubicBezTo>
                    <a:pt x="3840" y="8251"/>
                    <a:pt x="4005" y="8415"/>
                    <a:pt x="4208" y="8415"/>
                  </a:cubicBezTo>
                  <a:lnTo>
                    <a:pt x="4225" y="8415"/>
                  </a:lnTo>
                  <a:cubicBezTo>
                    <a:pt x="4426" y="8414"/>
                    <a:pt x="4592" y="8249"/>
                    <a:pt x="4589" y="8046"/>
                  </a:cubicBezTo>
                  <a:cubicBezTo>
                    <a:pt x="4589" y="7844"/>
                    <a:pt x="4428" y="7680"/>
                    <a:pt x="4228" y="7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3"/>
            <p:cNvSpPr/>
            <p:nvPr/>
          </p:nvSpPr>
          <p:spPr>
            <a:xfrm>
              <a:off x="5928300" y="4320188"/>
              <a:ext cx="122725" cy="119650"/>
            </a:xfrm>
            <a:custGeom>
              <a:avLst/>
              <a:gdLst/>
              <a:ahLst/>
              <a:cxnLst/>
              <a:rect l="l" t="t" r="r" b="b"/>
              <a:pathLst>
                <a:path w="4909" h="4786" extrusionOk="0">
                  <a:moveTo>
                    <a:pt x="3154" y="0"/>
                  </a:moveTo>
                  <a:cubicBezTo>
                    <a:pt x="2994" y="0"/>
                    <a:pt x="2844" y="100"/>
                    <a:pt x="2786" y="258"/>
                  </a:cubicBezTo>
                  <a:cubicBezTo>
                    <a:pt x="2714" y="462"/>
                    <a:pt x="2819" y="687"/>
                    <a:pt x="3023" y="760"/>
                  </a:cubicBezTo>
                  <a:cubicBezTo>
                    <a:pt x="3066" y="776"/>
                    <a:pt x="3112" y="785"/>
                    <a:pt x="3155" y="786"/>
                  </a:cubicBezTo>
                  <a:cubicBezTo>
                    <a:pt x="3315" y="786"/>
                    <a:pt x="3466" y="685"/>
                    <a:pt x="3523" y="526"/>
                  </a:cubicBezTo>
                  <a:cubicBezTo>
                    <a:pt x="3599" y="323"/>
                    <a:pt x="3492" y="97"/>
                    <a:pt x="3288" y="24"/>
                  </a:cubicBezTo>
                  <a:cubicBezTo>
                    <a:pt x="3244" y="8"/>
                    <a:pt x="3199" y="0"/>
                    <a:pt x="3154" y="0"/>
                  </a:cubicBezTo>
                  <a:close/>
                  <a:moveTo>
                    <a:pt x="1748" y="2"/>
                  </a:moveTo>
                  <a:cubicBezTo>
                    <a:pt x="1703" y="2"/>
                    <a:pt x="1657" y="10"/>
                    <a:pt x="1612" y="27"/>
                  </a:cubicBezTo>
                  <a:cubicBezTo>
                    <a:pt x="1408" y="101"/>
                    <a:pt x="1304" y="327"/>
                    <a:pt x="1379" y="531"/>
                  </a:cubicBezTo>
                  <a:cubicBezTo>
                    <a:pt x="1436" y="688"/>
                    <a:pt x="1586" y="787"/>
                    <a:pt x="1747" y="787"/>
                  </a:cubicBezTo>
                  <a:cubicBezTo>
                    <a:pt x="1790" y="787"/>
                    <a:pt x="1837" y="780"/>
                    <a:pt x="1880" y="764"/>
                  </a:cubicBezTo>
                  <a:cubicBezTo>
                    <a:pt x="2084" y="688"/>
                    <a:pt x="2188" y="463"/>
                    <a:pt x="2113" y="260"/>
                  </a:cubicBezTo>
                  <a:cubicBezTo>
                    <a:pt x="2056" y="101"/>
                    <a:pt x="1906" y="2"/>
                    <a:pt x="1748" y="2"/>
                  </a:cubicBezTo>
                  <a:close/>
                  <a:moveTo>
                    <a:pt x="4238" y="903"/>
                  </a:moveTo>
                  <a:cubicBezTo>
                    <a:pt x="4171" y="903"/>
                    <a:pt x="4103" y="920"/>
                    <a:pt x="4040" y="956"/>
                  </a:cubicBezTo>
                  <a:cubicBezTo>
                    <a:pt x="3854" y="1065"/>
                    <a:pt x="3788" y="1306"/>
                    <a:pt x="3899" y="1492"/>
                  </a:cubicBezTo>
                  <a:cubicBezTo>
                    <a:pt x="3972" y="1619"/>
                    <a:pt x="4103" y="1687"/>
                    <a:pt x="4238" y="1687"/>
                  </a:cubicBezTo>
                  <a:cubicBezTo>
                    <a:pt x="4305" y="1687"/>
                    <a:pt x="4373" y="1672"/>
                    <a:pt x="4436" y="1634"/>
                  </a:cubicBezTo>
                  <a:cubicBezTo>
                    <a:pt x="4622" y="1526"/>
                    <a:pt x="4685" y="1285"/>
                    <a:pt x="4577" y="1098"/>
                  </a:cubicBezTo>
                  <a:lnTo>
                    <a:pt x="4577" y="1097"/>
                  </a:lnTo>
                  <a:cubicBezTo>
                    <a:pt x="4504" y="972"/>
                    <a:pt x="4373" y="903"/>
                    <a:pt x="4238" y="903"/>
                  </a:cubicBezTo>
                  <a:close/>
                  <a:moveTo>
                    <a:pt x="666" y="910"/>
                  </a:moveTo>
                  <a:cubicBezTo>
                    <a:pt x="530" y="910"/>
                    <a:pt x="399" y="981"/>
                    <a:pt x="327" y="1106"/>
                  </a:cubicBezTo>
                  <a:cubicBezTo>
                    <a:pt x="219" y="1294"/>
                    <a:pt x="284" y="1534"/>
                    <a:pt x="472" y="1642"/>
                  </a:cubicBezTo>
                  <a:cubicBezTo>
                    <a:pt x="533" y="1678"/>
                    <a:pt x="601" y="1694"/>
                    <a:pt x="666" y="1694"/>
                  </a:cubicBezTo>
                  <a:cubicBezTo>
                    <a:pt x="801" y="1694"/>
                    <a:pt x="935" y="1625"/>
                    <a:pt x="1007" y="1499"/>
                  </a:cubicBezTo>
                  <a:cubicBezTo>
                    <a:pt x="1115" y="1311"/>
                    <a:pt x="1050" y="1071"/>
                    <a:pt x="862" y="963"/>
                  </a:cubicBezTo>
                  <a:cubicBezTo>
                    <a:pt x="800" y="927"/>
                    <a:pt x="732" y="910"/>
                    <a:pt x="666" y="910"/>
                  </a:cubicBezTo>
                  <a:close/>
                  <a:moveTo>
                    <a:pt x="4485" y="2293"/>
                  </a:moveTo>
                  <a:cubicBezTo>
                    <a:pt x="4297" y="2293"/>
                    <a:pt x="4131" y="2426"/>
                    <a:pt x="4100" y="2618"/>
                  </a:cubicBezTo>
                  <a:cubicBezTo>
                    <a:pt x="4063" y="2832"/>
                    <a:pt x="4206" y="3033"/>
                    <a:pt x="4420" y="3071"/>
                  </a:cubicBezTo>
                  <a:cubicBezTo>
                    <a:pt x="4444" y="3074"/>
                    <a:pt x="4466" y="3076"/>
                    <a:pt x="4487" y="3077"/>
                  </a:cubicBezTo>
                  <a:cubicBezTo>
                    <a:pt x="4674" y="3077"/>
                    <a:pt x="4839" y="2940"/>
                    <a:pt x="4872" y="2749"/>
                  </a:cubicBezTo>
                  <a:lnTo>
                    <a:pt x="4872" y="2750"/>
                  </a:lnTo>
                  <a:cubicBezTo>
                    <a:pt x="4909" y="2538"/>
                    <a:pt x="4767" y="2332"/>
                    <a:pt x="4552" y="2298"/>
                  </a:cubicBezTo>
                  <a:cubicBezTo>
                    <a:pt x="4529" y="2294"/>
                    <a:pt x="4507" y="2293"/>
                    <a:pt x="4485" y="2293"/>
                  </a:cubicBezTo>
                  <a:close/>
                  <a:moveTo>
                    <a:pt x="424" y="2300"/>
                  </a:moveTo>
                  <a:cubicBezTo>
                    <a:pt x="402" y="2300"/>
                    <a:pt x="379" y="2301"/>
                    <a:pt x="357" y="2305"/>
                  </a:cubicBezTo>
                  <a:cubicBezTo>
                    <a:pt x="142" y="2343"/>
                    <a:pt x="0" y="2547"/>
                    <a:pt x="39" y="2761"/>
                  </a:cubicBezTo>
                  <a:cubicBezTo>
                    <a:pt x="73" y="2950"/>
                    <a:pt x="238" y="3083"/>
                    <a:pt x="422" y="3084"/>
                  </a:cubicBezTo>
                  <a:cubicBezTo>
                    <a:pt x="446" y="3084"/>
                    <a:pt x="468" y="3082"/>
                    <a:pt x="492" y="3078"/>
                  </a:cubicBezTo>
                  <a:cubicBezTo>
                    <a:pt x="706" y="3041"/>
                    <a:pt x="848" y="2838"/>
                    <a:pt x="809" y="2623"/>
                  </a:cubicBezTo>
                  <a:cubicBezTo>
                    <a:pt x="777" y="2435"/>
                    <a:pt x="609" y="2300"/>
                    <a:pt x="424" y="2300"/>
                  </a:cubicBezTo>
                  <a:close/>
                  <a:moveTo>
                    <a:pt x="3786" y="3514"/>
                  </a:moveTo>
                  <a:cubicBezTo>
                    <a:pt x="3697" y="3514"/>
                    <a:pt x="3607" y="3545"/>
                    <a:pt x="3532" y="3607"/>
                  </a:cubicBezTo>
                  <a:cubicBezTo>
                    <a:pt x="3367" y="3746"/>
                    <a:pt x="3348" y="3994"/>
                    <a:pt x="3487" y="4160"/>
                  </a:cubicBezTo>
                  <a:cubicBezTo>
                    <a:pt x="3564" y="4250"/>
                    <a:pt x="3674" y="4297"/>
                    <a:pt x="3787" y="4298"/>
                  </a:cubicBezTo>
                  <a:cubicBezTo>
                    <a:pt x="3876" y="4298"/>
                    <a:pt x="3967" y="4269"/>
                    <a:pt x="4040" y="4207"/>
                  </a:cubicBezTo>
                  <a:cubicBezTo>
                    <a:pt x="4205" y="4067"/>
                    <a:pt x="4224" y="3818"/>
                    <a:pt x="4086" y="3653"/>
                  </a:cubicBezTo>
                  <a:cubicBezTo>
                    <a:pt x="4008" y="3561"/>
                    <a:pt x="3898" y="3514"/>
                    <a:pt x="3786" y="3514"/>
                  </a:cubicBezTo>
                  <a:close/>
                  <a:moveTo>
                    <a:pt x="1128" y="3520"/>
                  </a:moveTo>
                  <a:cubicBezTo>
                    <a:pt x="1017" y="3520"/>
                    <a:pt x="906" y="3567"/>
                    <a:pt x="829" y="3660"/>
                  </a:cubicBezTo>
                  <a:cubicBezTo>
                    <a:pt x="690" y="3825"/>
                    <a:pt x="711" y="4073"/>
                    <a:pt x="878" y="4212"/>
                  </a:cubicBezTo>
                  <a:cubicBezTo>
                    <a:pt x="950" y="4274"/>
                    <a:pt x="1042" y="4303"/>
                    <a:pt x="1128" y="4303"/>
                  </a:cubicBezTo>
                  <a:cubicBezTo>
                    <a:pt x="1240" y="4303"/>
                    <a:pt x="1353" y="4257"/>
                    <a:pt x="1431" y="4165"/>
                  </a:cubicBezTo>
                  <a:cubicBezTo>
                    <a:pt x="1569" y="3997"/>
                    <a:pt x="1546" y="3750"/>
                    <a:pt x="1381" y="3611"/>
                  </a:cubicBezTo>
                  <a:cubicBezTo>
                    <a:pt x="1307" y="3550"/>
                    <a:pt x="1218" y="3520"/>
                    <a:pt x="1128" y="3520"/>
                  </a:cubicBezTo>
                  <a:close/>
                  <a:moveTo>
                    <a:pt x="2462" y="4000"/>
                  </a:moveTo>
                  <a:cubicBezTo>
                    <a:pt x="2461" y="4000"/>
                    <a:pt x="2460" y="4000"/>
                    <a:pt x="2460" y="4000"/>
                  </a:cubicBezTo>
                  <a:lnTo>
                    <a:pt x="2438" y="4000"/>
                  </a:lnTo>
                  <a:cubicBezTo>
                    <a:pt x="2229" y="4010"/>
                    <a:pt x="2061" y="4182"/>
                    <a:pt x="2061" y="4394"/>
                  </a:cubicBezTo>
                  <a:cubicBezTo>
                    <a:pt x="2061" y="4609"/>
                    <a:pt x="2237" y="4786"/>
                    <a:pt x="2454" y="4786"/>
                  </a:cubicBezTo>
                  <a:lnTo>
                    <a:pt x="2459" y="4786"/>
                  </a:lnTo>
                  <a:cubicBezTo>
                    <a:pt x="2461" y="4786"/>
                    <a:pt x="2461" y="4786"/>
                    <a:pt x="2463" y="4785"/>
                  </a:cubicBezTo>
                  <a:lnTo>
                    <a:pt x="2464" y="4785"/>
                  </a:lnTo>
                  <a:cubicBezTo>
                    <a:pt x="2682" y="4784"/>
                    <a:pt x="2855" y="4606"/>
                    <a:pt x="2854" y="4390"/>
                  </a:cubicBezTo>
                  <a:cubicBezTo>
                    <a:pt x="2854" y="4173"/>
                    <a:pt x="2679" y="4000"/>
                    <a:pt x="2462" y="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23"/>
          <p:cNvSpPr/>
          <p:nvPr/>
        </p:nvSpPr>
        <p:spPr>
          <a:xfrm>
            <a:off x="633525" y="2666712"/>
            <a:ext cx="326487" cy="1763326"/>
          </a:xfrm>
          <a:custGeom>
            <a:avLst/>
            <a:gdLst/>
            <a:ahLst/>
            <a:cxnLst/>
            <a:rect l="l" t="t" r="r" b="b"/>
            <a:pathLst>
              <a:path w="11362" h="11362" extrusionOk="0">
                <a:moveTo>
                  <a:pt x="1" y="1"/>
                </a:moveTo>
                <a:lnTo>
                  <a:pt x="1" y="11361"/>
                </a:lnTo>
                <a:lnTo>
                  <a:pt x="11361" y="11361"/>
                </a:lnTo>
                <a:lnTo>
                  <a:pt x="11361" y="1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23"/>
          <p:cNvSpPr/>
          <p:nvPr/>
        </p:nvSpPr>
        <p:spPr>
          <a:xfrm>
            <a:off x="633525" y="3539684"/>
            <a:ext cx="326487" cy="1763481"/>
          </a:xfrm>
          <a:custGeom>
            <a:avLst/>
            <a:gdLst/>
            <a:ahLst/>
            <a:cxnLst/>
            <a:rect l="l" t="t" r="r" b="b"/>
            <a:pathLst>
              <a:path w="11362" h="11363" extrusionOk="0">
                <a:moveTo>
                  <a:pt x="1" y="1"/>
                </a:moveTo>
                <a:lnTo>
                  <a:pt x="1" y="11363"/>
                </a:lnTo>
                <a:lnTo>
                  <a:pt x="11361" y="11363"/>
                </a:lnTo>
                <a:lnTo>
                  <a:pt x="1136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23"/>
          <p:cNvSpPr/>
          <p:nvPr/>
        </p:nvSpPr>
        <p:spPr>
          <a:xfrm>
            <a:off x="244675" y="3762175"/>
            <a:ext cx="1104175" cy="1104200"/>
          </a:xfrm>
          <a:custGeom>
            <a:avLst/>
            <a:gdLst/>
            <a:ahLst/>
            <a:cxnLst/>
            <a:rect l="l" t="t" r="r" b="b"/>
            <a:pathLst>
              <a:path w="44167" h="44168" extrusionOk="0">
                <a:moveTo>
                  <a:pt x="22083" y="197"/>
                </a:moveTo>
                <a:cubicBezTo>
                  <a:pt x="34152" y="197"/>
                  <a:pt x="43970" y="10015"/>
                  <a:pt x="43970" y="22084"/>
                </a:cubicBezTo>
                <a:cubicBezTo>
                  <a:pt x="43970" y="34153"/>
                  <a:pt x="34152" y="43971"/>
                  <a:pt x="22083" y="43971"/>
                </a:cubicBezTo>
                <a:cubicBezTo>
                  <a:pt x="10014" y="43971"/>
                  <a:pt x="196" y="34153"/>
                  <a:pt x="196" y="22084"/>
                </a:cubicBezTo>
                <a:cubicBezTo>
                  <a:pt x="196" y="10015"/>
                  <a:pt x="10014" y="197"/>
                  <a:pt x="22083" y="197"/>
                </a:cubicBezTo>
                <a:close/>
                <a:moveTo>
                  <a:pt x="22083" y="0"/>
                </a:moveTo>
                <a:cubicBezTo>
                  <a:pt x="9907" y="0"/>
                  <a:pt x="1" y="9907"/>
                  <a:pt x="1" y="22084"/>
                </a:cubicBezTo>
                <a:cubicBezTo>
                  <a:pt x="1" y="34261"/>
                  <a:pt x="9907" y="44167"/>
                  <a:pt x="22083" y="44167"/>
                </a:cubicBezTo>
                <a:cubicBezTo>
                  <a:pt x="34260" y="44167"/>
                  <a:pt x="44166" y="34261"/>
                  <a:pt x="44166" y="22084"/>
                </a:cubicBezTo>
                <a:cubicBezTo>
                  <a:pt x="44166" y="9907"/>
                  <a:pt x="34260" y="0"/>
                  <a:pt x="220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2" name="Google Shape;2262;p23"/>
          <p:cNvGrpSpPr/>
          <p:nvPr/>
        </p:nvGrpSpPr>
        <p:grpSpPr>
          <a:xfrm>
            <a:off x="8387177" y="841650"/>
            <a:ext cx="1001454" cy="1104178"/>
            <a:chOff x="5106675" y="992513"/>
            <a:chExt cx="586400" cy="646550"/>
          </a:xfrm>
        </p:grpSpPr>
        <p:sp>
          <p:nvSpPr>
            <p:cNvPr id="2263" name="Google Shape;2263;p23"/>
            <p:cNvSpPr/>
            <p:nvPr/>
          </p:nvSpPr>
          <p:spPr>
            <a:xfrm>
              <a:off x="51066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3"/>
            <p:cNvSpPr/>
            <p:nvPr/>
          </p:nvSpPr>
          <p:spPr>
            <a:xfrm>
              <a:off x="51066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3"/>
            <p:cNvSpPr/>
            <p:nvPr/>
          </p:nvSpPr>
          <p:spPr>
            <a:xfrm>
              <a:off x="51066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3"/>
            <p:cNvSpPr/>
            <p:nvPr/>
          </p:nvSpPr>
          <p:spPr>
            <a:xfrm>
              <a:off x="51066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3"/>
            <p:cNvSpPr/>
            <p:nvPr/>
          </p:nvSpPr>
          <p:spPr>
            <a:xfrm>
              <a:off x="51066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3"/>
            <p:cNvSpPr/>
            <p:nvPr/>
          </p:nvSpPr>
          <p:spPr>
            <a:xfrm>
              <a:off x="51066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3"/>
            <p:cNvSpPr/>
            <p:nvPr/>
          </p:nvSpPr>
          <p:spPr>
            <a:xfrm>
              <a:off x="51066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3"/>
            <p:cNvSpPr/>
            <p:nvPr/>
          </p:nvSpPr>
          <p:spPr>
            <a:xfrm>
              <a:off x="51066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3"/>
            <p:cNvSpPr/>
            <p:nvPr/>
          </p:nvSpPr>
          <p:spPr>
            <a:xfrm>
              <a:off x="51066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3"/>
            <p:cNvSpPr/>
            <p:nvPr/>
          </p:nvSpPr>
          <p:spPr>
            <a:xfrm>
              <a:off x="51066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3"/>
            <p:cNvSpPr/>
            <p:nvPr/>
          </p:nvSpPr>
          <p:spPr>
            <a:xfrm>
              <a:off x="51066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3"/>
            <p:cNvSpPr/>
            <p:nvPr/>
          </p:nvSpPr>
          <p:spPr>
            <a:xfrm>
              <a:off x="5164225" y="992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3"/>
            <p:cNvSpPr/>
            <p:nvPr/>
          </p:nvSpPr>
          <p:spPr>
            <a:xfrm>
              <a:off x="5164225" y="10560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3"/>
            <p:cNvSpPr/>
            <p:nvPr/>
          </p:nvSpPr>
          <p:spPr>
            <a:xfrm>
              <a:off x="5164225" y="11197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3"/>
            <p:cNvSpPr/>
            <p:nvPr/>
          </p:nvSpPr>
          <p:spPr>
            <a:xfrm>
              <a:off x="5164225" y="11832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3"/>
            <p:cNvSpPr/>
            <p:nvPr/>
          </p:nvSpPr>
          <p:spPr>
            <a:xfrm>
              <a:off x="5164225" y="12468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3"/>
            <p:cNvSpPr/>
            <p:nvPr/>
          </p:nvSpPr>
          <p:spPr>
            <a:xfrm>
              <a:off x="5164225" y="13104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3"/>
            <p:cNvSpPr/>
            <p:nvPr/>
          </p:nvSpPr>
          <p:spPr>
            <a:xfrm>
              <a:off x="5164225" y="13740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3"/>
            <p:cNvSpPr/>
            <p:nvPr/>
          </p:nvSpPr>
          <p:spPr>
            <a:xfrm>
              <a:off x="5164225" y="14376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3"/>
            <p:cNvSpPr/>
            <p:nvPr/>
          </p:nvSpPr>
          <p:spPr>
            <a:xfrm>
              <a:off x="5164225" y="15013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3"/>
            <p:cNvSpPr/>
            <p:nvPr/>
          </p:nvSpPr>
          <p:spPr>
            <a:xfrm>
              <a:off x="5164225" y="15648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3"/>
            <p:cNvSpPr/>
            <p:nvPr/>
          </p:nvSpPr>
          <p:spPr>
            <a:xfrm>
              <a:off x="5164225" y="1628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3"/>
            <p:cNvSpPr/>
            <p:nvPr/>
          </p:nvSpPr>
          <p:spPr>
            <a:xfrm>
              <a:off x="52218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3"/>
            <p:cNvSpPr/>
            <p:nvPr/>
          </p:nvSpPr>
          <p:spPr>
            <a:xfrm>
              <a:off x="52218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3"/>
            <p:cNvSpPr/>
            <p:nvPr/>
          </p:nvSpPr>
          <p:spPr>
            <a:xfrm>
              <a:off x="52218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3"/>
            <p:cNvSpPr/>
            <p:nvPr/>
          </p:nvSpPr>
          <p:spPr>
            <a:xfrm>
              <a:off x="52218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3"/>
            <p:cNvSpPr/>
            <p:nvPr/>
          </p:nvSpPr>
          <p:spPr>
            <a:xfrm>
              <a:off x="52218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3"/>
            <p:cNvSpPr/>
            <p:nvPr/>
          </p:nvSpPr>
          <p:spPr>
            <a:xfrm>
              <a:off x="52218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3"/>
            <p:cNvSpPr/>
            <p:nvPr/>
          </p:nvSpPr>
          <p:spPr>
            <a:xfrm>
              <a:off x="52218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3"/>
            <p:cNvSpPr/>
            <p:nvPr/>
          </p:nvSpPr>
          <p:spPr>
            <a:xfrm>
              <a:off x="52218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3"/>
            <p:cNvSpPr/>
            <p:nvPr/>
          </p:nvSpPr>
          <p:spPr>
            <a:xfrm>
              <a:off x="52218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3"/>
            <p:cNvSpPr/>
            <p:nvPr/>
          </p:nvSpPr>
          <p:spPr>
            <a:xfrm>
              <a:off x="52218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52218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52794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52794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52794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52794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3"/>
            <p:cNvSpPr/>
            <p:nvPr/>
          </p:nvSpPr>
          <p:spPr>
            <a:xfrm>
              <a:off x="52794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52794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52794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52794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52794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52794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52794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533697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533697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533697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533697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533697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533697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533697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533697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533697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533697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533697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5394600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5394600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5394600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5394600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5394600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5394600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5394600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5394600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5394600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5394600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5394600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54521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54521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54521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54521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54521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54521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54521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54521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54521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54521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54521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55097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55097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55097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55097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55097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55097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55097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55097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55097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55097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55097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556732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556732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556732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556732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556732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556732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556732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556732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556732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556732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556732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56249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56249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56249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56249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56249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56249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56249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56249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56249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56249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56249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56825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56825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56825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56825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56825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56825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56825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56825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56825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56825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56825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23"/>
          <p:cNvSpPr/>
          <p:nvPr/>
        </p:nvSpPr>
        <p:spPr>
          <a:xfrm>
            <a:off x="6998775" y="4584725"/>
            <a:ext cx="2003532" cy="149923"/>
          </a:xfrm>
          <a:custGeom>
            <a:avLst/>
            <a:gdLst/>
            <a:ahLst/>
            <a:cxnLst/>
            <a:rect l="l" t="t" r="r" b="b"/>
            <a:pathLst>
              <a:path w="43470" h="3253" extrusionOk="0">
                <a:moveTo>
                  <a:pt x="0" y="1"/>
                </a:moveTo>
                <a:lnTo>
                  <a:pt x="0" y="3253"/>
                </a:lnTo>
                <a:lnTo>
                  <a:pt x="43470" y="3253"/>
                </a:lnTo>
                <a:lnTo>
                  <a:pt x="434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32"/>
          <p:cNvSpPr/>
          <p:nvPr/>
        </p:nvSpPr>
        <p:spPr>
          <a:xfrm rot="10800000">
            <a:off x="8670350" y="-169528"/>
            <a:ext cx="284050" cy="2093661"/>
          </a:xfrm>
          <a:custGeom>
            <a:avLst/>
            <a:gdLst/>
            <a:ahLst/>
            <a:cxnLst/>
            <a:rect l="l" t="t" r="r" b="b"/>
            <a:pathLst>
              <a:path w="11362" h="11363" extrusionOk="0">
                <a:moveTo>
                  <a:pt x="1" y="1"/>
                </a:moveTo>
                <a:lnTo>
                  <a:pt x="1" y="11363"/>
                </a:lnTo>
                <a:lnTo>
                  <a:pt x="11361" y="11363"/>
                </a:lnTo>
                <a:lnTo>
                  <a:pt x="1136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32"/>
          <p:cNvSpPr/>
          <p:nvPr/>
        </p:nvSpPr>
        <p:spPr>
          <a:xfrm flipH="1">
            <a:off x="6814398" y="4404057"/>
            <a:ext cx="894039" cy="894077"/>
          </a:xfrm>
          <a:custGeom>
            <a:avLst/>
            <a:gdLst/>
            <a:ahLst/>
            <a:cxnLst/>
            <a:rect l="l" t="t" r="r" b="b"/>
            <a:pathLst>
              <a:path w="23900" h="23901" extrusionOk="0">
                <a:moveTo>
                  <a:pt x="11950" y="1"/>
                </a:moveTo>
                <a:cubicBezTo>
                  <a:pt x="8781" y="1"/>
                  <a:pt x="5742" y="1259"/>
                  <a:pt x="3500" y="3501"/>
                </a:cubicBezTo>
                <a:cubicBezTo>
                  <a:pt x="1259" y="5741"/>
                  <a:pt x="0" y="8781"/>
                  <a:pt x="0" y="11951"/>
                </a:cubicBezTo>
                <a:cubicBezTo>
                  <a:pt x="0" y="15120"/>
                  <a:pt x="1259" y="18159"/>
                  <a:pt x="3500" y="20401"/>
                </a:cubicBezTo>
                <a:cubicBezTo>
                  <a:pt x="5742" y="22641"/>
                  <a:pt x="8781" y="23901"/>
                  <a:pt x="11950" y="23901"/>
                </a:cubicBezTo>
                <a:cubicBezTo>
                  <a:pt x="15120" y="23901"/>
                  <a:pt x="18159" y="22641"/>
                  <a:pt x="20400" y="20401"/>
                </a:cubicBezTo>
                <a:cubicBezTo>
                  <a:pt x="22641" y="18159"/>
                  <a:pt x="23900" y="15120"/>
                  <a:pt x="23900" y="11951"/>
                </a:cubicBezTo>
                <a:cubicBezTo>
                  <a:pt x="23900" y="8781"/>
                  <a:pt x="22641" y="5741"/>
                  <a:pt x="20400" y="3501"/>
                </a:cubicBezTo>
                <a:cubicBezTo>
                  <a:pt x="18159" y="1259"/>
                  <a:pt x="15120" y="1"/>
                  <a:pt x="11950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8" name="Google Shape;3198;p32"/>
          <p:cNvGrpSpPr/>
          <p:nvPr/>
        </p:nvGrpSpPr>
        <p:grpSpPr>
          <a:xfrm rot="-5400000" flipH="1">
            <a:off x="8279467" y="1004109"/>
            <a:ext cx="1065844" cy="1727543"/>
            <a:chOff x="2246625" y="2907888"/>
            <a:chExt cx="902875" cy="1745875"/>
          </a:xfrm>
        </p:grpSpPr>
        <p:sp>
          <p:nvSpPr>
            <p:cNvPr id="3199" name="Google Shape;3199;p32"/>
            <p:cNvSpPr/>
            <p:nvPr/>
          </p:nvSpPr>
          <p:spPr>
            <a:xfrm>
              <a:off x="2246625" y="2907888"/>
              <a:ext cx="902875" cy="1745875"/>
            </a:xfrm>
            <a:custGeom>
              <a:avLst/>
              <a:gdLst/>
              <a:ahLst/>
              <a:cxnLst/>
              <a:rect l="l" t="t" r="r" b="b"/>
              <a:pathLst>
                <a:path w="36115" h="69835" extrusionOk="0">
                  <a:moveTo>
                    <a:pt x="18057" y="1"/>
                  </a:moveTo>
                  <a:cubicBezTo>
                    <a:pt x="8101" y="1"/>
                    <a:pt x="0" y="8100"/>
                    <a:pt x="0" y="18057"/>
                  </a:cubicBezTo>
                  <a:lnTo>
                    <a:pt x="0" y="69833"/>
                  </a:lnTo>
                  <a:lnTo>
                    <a:pt x="156" y="69833"/>
                  </a:lnTo>
                  <a:lnTo>
                    <a:pt x="156" y="18057"/>
                  </a:lnTo>
                  <a:cubicBezTo>
                    <a:pt x="156" y="8187"/>
                    <a:pt x="8186" y="156"/>
                    <a:pt x="18057" y="156"/>
                  </a:cubicBezTo>
                  <a:cubicBezTo>
                    <a:pt x="27929" y="156"/>
                    <a:pt x="35960" y="8186"/>
                    <a:pt x="35960" y="18057"/>
                  </a:cubicBezTo>
                  <a:lnTo>
                    <a:pt x="35960" y="69834"/>
                  </a:lnTo>
                  <a:lnTo>
                    <a:pt x="36114" y="69834"/>
                  </a:lnTo>
                  <a:lnTo>
                    <a:pt x="36114" y="18057"/>
                  </a:lnTo>
                  <a:cubicBezTo>
                    <a:pt x="36114" y="8100"/>
                    <a:pt x="28014" y="1"/>
                    <a:pt x="18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2"/>
            <p:cNvSpPr/>
            <p:nvPr/>
          </p:nvSpPr>
          <p:spPr>
            <a:xfrm>
              <a:off x="2312125" y="2973413"/>
              <a:ext cx="771800" cy="1680350"/>
            </a:xfrm>
            <a:custGeom>
              <a:avLst/>
              <a:gdLst/>
              <a:ahLst/>
              <a:cxnLst/>
              <a:rect l="l" t="t" r="r" b="b"/>
              <a:pathLst>
                <a:path w="30872" h="67214" extrusionOk="0">
                  <a:moveTo>
                    <a:pt x="15436" y="1"/>
                  </a:moveTo>
                  <a:cubicBezTo>
                    <a:pt x="6925" y="1"/>
                    <a:pt x="1" y="6925"/>
                    <a:pt x="1" y="15436"/>
                  </a:cubicBezTo>
                  <a:lnTo>
                    <a:pt x="1" y="67212"/>
                  </a:lnTo>
                  <a:lnTo>
                    <a:pt x="156" y="67212"/>
                  </a:lnTo>
                  <a:lnTo>
                    <a:pt x="156" y="15436"/>
                  </a:lnTo>
                  <a:cubicBezTo>
                    <a:pt x="156" y="7009"/>
                    <a:pt x="7012" y="156"/>
                    <a:pt x="15437" y="156"/>
                  </a:cubicBezTo>
                  <a:cubicBezTo>
                    <a:pt x="23863" y="156"/>
                    <a:pt x="30718" y="7011"/>
                    <a:pt x="30718" y="15436"/>
                  </a:cubicBezTo>
                  <a:lnTo>
                    <a:pt x="30718" y="67213"/>
                  </a:lnTo>
                  <a:lnTo>
                    <a:pt x="30871" y="67213"/>
                  </a:lnTo>
                  <a:lnTo>
                    <a:pt x="30871" y="15436"/>
                  </a:lnTo>
                  <a:cubicBezTo>
                    <a:pt x="30871" y="6925"/>
                    <a:pt x="23947" y="1"/>
                    <a:pt x="15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2"/>
            <p:cNvSpPr/>
            <p:nvPr/>
          </p:nvSpPr>
          <p:spPr>
            <a:xfrm>
              <a:off x="2377675" y="3038963"/>
              <a:ext cx="640725" cy="1614800"/>
            </a:xfrm>
            <a:custGeom>
              <a:avLst/>
              <a:gdLst/>
              <a:ahLst/>
              <a:cxnLst/>
              <a:rect l="l" t="t" r="r" b="b"/>
              <a:pathLst>
                <a:path w="25629" h="64592" extrusionOk="0">
                  <a:moveTo>
                    <a:pt x="12814" y="0"/>
                  </a:moveTo>
                  <a:cubicBezTo>
                    <a:pt x="5749" y="0"/>
                    <a:pt x="0" y="5749"/>
                    <a:pt x="0" y="12814"/>
                  </a:cubicBezTo>
                  <a:lnTo>
                    <a:pt x="0" y="64590"/>
                  </a:lnTo>
                  <a:lnTo>
                    <a:pt x="156" y="64590"/>
                  </a:lnTo>
                  <a:lnTo>
                    <a:pt x="156" y="12814"/>
                  </a:lnTo>
                  <a:cubicBezTo>
                    <a:pt x="156" y="5834"/>
                    <a:pt x="5835" y="155"/>
                    <a:pt x="12815" y="155"/>
                  </a:cubicBezTo>
                  <a:cubicBezTo>
                    <a:pt x="19795" y="155"/>
                    <a:pt x="25474" y="5834"/>
                    <a:pt x="25474" y="12814"/>
                  </a:cubicBezTo>
                  <a:lnTo>
                    <a:pt x="25474" y="64591"/>
                  </a:lnTo>
                  <a:lnTo>
                    <a:pt x="25629" y="64591"/>
                  </a:lnTo>
                  <a:lnTo>
                    <a:pt x="25629" y="12814"/>
                  </a:lnTo>
                  <a:cubicBezTo>
                    <a:pt x="25629" y="5749"/>
                    <a:pt x="19879" y="0"/>
                    <a:pt x="12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2"/>
            <p:cNvSpPr/>
            <p:nvPr/>
          </p:nvSpPr>
          <p:spPr>
            <a:xfrm>
              <a:off x="2443250" y="3104488"/>
              <a:ext cx="509675" cy="1549275"/>
            </a:xfrm>
            <a:custGeom>
              <a:avLst/>
              <a:gdLst/>
              <a:ahLst/>
              <a:cxnLst/>
              <a:rect l="l" t="t" r="r" b="b"/>
              <a:pathLst>
                <a:path w="20387" h="61971" extrusionOk="0">
                  <a:moveTo>
                    <a:pt x="10194" y="1"/>
                  </a:moveTo>
                  <a:cubicBezTo>
                    <a:pt x="4573" y="1"/>
                    <a:pt x="0" y="4574"/>
                    <a:pt x="0" y="10193"/>
                  </a:cubicBezTo>
                  <a:lnTo>
                    <a:pt x="0" y="61969"/>
                  </a:lnTo>
                  <a:lnTo>
                    <a:pt x="156" y="61969"/>
                  </a:lnTo>
                  <a:lnTo>
                    <a:pt x="156" y="10193"/>
                  </a:lnTo>
                  <a:cubicBezTo>
                    <a:pt x="156" y="4659"/>
                    <a:pt x="4660" y="156"/>
                    <a:pt x="10194" y="156"/>
                  </a:cubicBezTo>
                  <a:cubicBezTo>
                    <a:pt x="15728" y="156"/>
                    <a:pt x="20231" y="4659"/>
                    <a:pt x="20231" y="10193"/>
                  </a:cubicBezTo>
                  <a:lnTo>
                    <a:pt x="20231" y="61970"/>
                  </a:lnTo>
                  <a:lnTo>
                    <a:pt x="20387" y="61970"/>
                  </a:lnTo>
                  <a:lnTo>
                    <a:pt x="20387" y="10193"/>
                  </a:lnTo>
                  <a:cubicBezTo>
                    <a:pt x="20387" y="4572"/>
                    <a:pt x="15813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2"/>
            <p:cNvSpPr/>
            <p:nvPr/>
          </p:nvSpPr>
          <p:spPr>
            <a:xfrm>
              <a:off x="2508800" y="3170013"/>
              <a:ext cx="378575" cy="1483750"/>
            </a:xfrm>
            <a:custGeom>
              <a:avLst/>
              <a:gdLst/>
              <a:ahLst/>
              <a:cxnLst/>
              <a:rect l="l" t="t" r="r" b="b"/>
              <a:pathLst>
                <a:path w="15143" h="59350" extrusionOk="0">
                  <a:moveTo>
                    <a:pt x="7572" y="1"/>
                  </a:moveTo>
                  <a:cubicBezTo>
                    <a:pt x="3397" y="1"/>
                    <a:pt x="1" y="3398"/>
                    <a:pt x="1" y="7572"/>
                  </a:cubicBezTo>
                  <a:lnTo>
                    <a:pt x="1" y="59348"/>
                  </a:lnTo>
                  <a:lnTo>
                    <a:pt x="156" y="59348"/>
                  </a:lnTo>
                  <a:lnTo>
                    <a:pt x="156" y="7572"/>
                  </a:lnTo>
                  <a:cubicBezTo>
                    <a:pt x="156" y="3484"/>
                    <a:pt x="3483" y="156"/>
                    <a:pt x="7572" y="156"/>
                  </a:cubicBezTo>
                  <a:cubicBezTo>
                    <a:pt x="11660" y="156"/>
                    <a:pt x="14987" y="3484"/>
                    <a:pt x="14987" y="7572"/>
                  </a:cubicBezTo>
                  <a:lnTo>
                    <a:pt x="14987" y="59349"/>
                  </a:lnTo>
                  <a:lnTo>
                    <a:pt x="15142" y="59349"/>
                  </a:lnTo>
                  <a:lnTo>
                    <a:pt x="15142" y="7572"/>
                  </a:lnTo>
                  <a:cubicBezTo>
                    <a:pt x="15142" y="3397"/>
                    <a:pt x="11747" y="1"/>
                    <a:pt x="7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4" name="Google Shape;3204;p32"/>
          <p:cNvGrpSpPr/>
          <p:nvPr/>
        </p:nvGrpSpPr>
        <p:grpSpPr>
          <a:xfrm flipH="1">
            <a:off x="-36299" y="3584701"/>
            <a:ext cx="894025" cy="985730"/>
            <a:chOff x="5106675" y="992513"/>
            <a:chExt cx="586400" cy="646550"/>
          </a:xfrm>
        </p:grpSpPr>
        <p:sp>
          <p:nvSpPr>
            <p:cNvPr id="3205" name="Google Shape;3205;p32"/>
            <p:cNvSpPr/>
            <p:nvPr/>
          </p:nvSpPr>
          <p:spPr>
            <a:xfrm>
              <a:off x="51066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2"/>
            <p:cNvSpPr/>
            <p:nvPr/>
          </p:nvSpPr>
          <p:spPr>
            <a:xfrm>
              <a:off x="51066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2"/>
            <p:cNvSpPr/>
            <p:nvPr/>
          </p:nvSpPr>
          <p:spPr>
            <a:xfrm>
              <a:off x="51066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2"/>
            <p:cNvSpPr/>
            <p:nvPr/>
          </p:nvSpPr>
          <p:spPr>
            <a:xfrm>
              <a:off x="51066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2"/>
            <p:cNvSpPr/>
            <p:nvPr/>
          </p:nvSpPr>
          <p:spPr>
            <a:xfrm>
              <a:off x="51066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2"/>
            <p:cNvSpPr/>
            <p:nvPr/>
          </p:nvSpPr>
          <p:spPr>
            <a:xfrm>
              <a:off x="51066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2"/>
            <p:cNvSpPr/>
            <p:nvPr/>
          </p:nvSpPr>
          <p:spPr>
            <a:xfrm>
              <a:off x="51066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2"/>
            <p:cNvSpPr/>
            <p:nvPr/>
          </p:nvSpPr>
          <p:spPr>
            <a:xfrm>
              <a:off x="51066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2"/>
            <p:cNvSpPr/>
            <p:nvPr/>
          </p:nvSpPr>
          <p:spPr>
            <a:xfrm>
              <a:off x="51066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2"/>
            <p:cNvSpPr/>
            <p:nvPr/>
          </p:nvSpPr>
          <p:spPr>
            <a:xfrm>
              <a:off x="51066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2"/>
            <p:cNvSpPr/>
            <p:nvPr/>
          </p:nvSpPr>
          <p:spPr>
            <a:xfrm>
              <a:off x="51066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2"/>
            <p:cNvSpPr/>
            <p:nvPr/>
          </p:nvSpPr>
          <p:spPr>
            <a:xfrm>
              <a:off x="5164225" y="992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2"/>
            <p:cNvSpPr/>
            <p:nvPr/>
          </p:nvSpPr>
          <p:spPr>
            <a:xfrm>
              <a:off x="5164225" y="10560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2"/>
            <p:cNvSpPr/>
            <p:nvPr/>
          </p:nvSpPr>
          <p:spPr>
            <a:xfrm>
              <a:off x="5164225" y="11197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2"/>
            <p:cNvSpPr/>
            <p:nvPr/>
          </p:nvSpPr>
          <p:spPr>
            <a:xfrm>
              <a:off x="5164225" y="11832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2"/>
            <p:cNvSpPr/>
            <p:nvPr/>
          </p:nvSpPr>
          <p:spPr>
            <a:xfrm>
              <a:off x="5164225" y="12468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2"/>
            <p:cNvSpPr/>
            <p:nvPr/>
          </p:nvSpPr>
          <p:spPr>
            <a:xfrm>
              <a:off x="5164225" y="13104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2"/>
            <p:cNvSpPr/>
            <p:nvPr/>
          </p:nvSpPr>
          <p:spPr>
            <a:xfrm>
              <a:off x="5164225" y="13740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2"/>
            <p:cNvSpPr/>
            <p:nvPr/>
          </p:nvSpPr>
          <p:spPr>
            <a:xfrm>
              <a:off x="5164225" y="14376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2"/>
            <p:cNvSpPr/>
            <p:nvPr/>
          </p:nvSpPr>
          <p:spPr>
            <a:xfrm>
              <a:off x="5164225" y="15013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2"/>
            <p:cNvSpPr/>
            <p:nvPr/>
          </p:nvSpPr>
          <p:spPr>
            <a:xfrm>
              <a:off x="5164225" y="15648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2"/>
            <p:cNvSpPr/>
            <p:nvPr/>
          </p:nvSpPr>
          <p:spPr>
            <a:xfrm>
              <a:off x="5164225" y="1628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2"/>
            <p:cNvSpPr/>
            <p:nvPr/>
          </p:nvSpPr>
          <p:spPr>
            <a:xfrm>
              <a:off x="52218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2"/>
            <p:cNvSpPr/>
            <p:nvPr/>
          </p:nvSpPr>
          <p:spPr>
            <a:xfrm>
              <a:off x="52218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2"/>
            <p:cNvSpPr/>
            <p:nvPr/>
          </p:nvSpPr>
          <p:spPr>
            <a:xfrm>
              <a:off x="52218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2"/>
            <p:cNvSpPr/>
            <p:nvPr/>
          </p:nvSpPr>
          <p:spPr>
            <a:xfrm>
              <a:off x="52218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2"/>
            <p:cNvSpPr/>
            <p:nvPr/>
          </p:nvSpPr>
          <p:spPr>
            <a:xfrm>
              <a:off x="52218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2"/>
            <p:cNvSpPr/>
            <p:nvPr/>
          </p:nvSpPr>
          <p:spPr>
            <a:xfrm>
              <a:off x="52218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2"/>
            <p:cNvSpPr/>
            <p:nvPr/>
          </p:nvSpPr>
          <p:spPr>
            <a:xfrm>
              <a:off x="52218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2"/>
            <p:cNvSpPr/>
            <p:nvPr/>
          </p:nvSpPr>
          <p:spPr>
            <a:xfrm>
              <a:off x="52218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2"/>
            <p:cNvSpPr/>
            <p:nvPr/>
          </p:nvSpPr>
          <p:spPr>
            <a:xfrm>
              <a:off x="52218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2"/>
            <p:cNvSpPr/>
            <p:nvPr/>
          </p:nvSpPr>
          <p:spPr>
            <a:xfrm>
              <a:off x="52218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2"/>
            <p:cNvSpPr/>
            <p:nvPr/>
          </p:nvSpPr>
          <p:spPr>
            <a:xfrm>
              <a:off x="52218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2"/>
            <p:cNvSpPr/>
            <p:nvPr/>
          </p:nvSpPr>
          <p:spPr>
            <a:xfrm>
              <a:off x="52794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2"/>
            <p:cNvSpPr/>
            <p:nvPr/>
          </p:nvSpPr>
          <p:spPr>
            <a:xfrm>
              <a:off x="52794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2"/>
            <p:cNvSpPr/>
            <p:nvPr/>
          </p:nvSpPr>
          <p:spPr>
            <a:xfrm>
              <a:off x="52794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2"/>
            <p:cNvSpPr/>
            <p:nvPr/>
          </p:nvSpPr>
          <p:spPr>
            <a:xfrm>
              <a:off x="52794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2"/>
            <p:cNvSpPr/>
            <p:nvPr/>
          </p:nvSpPr>
          <p:spPr>
            <a:xfrm>
              <a:off x="52794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2"/>
            <p:cNvSpPr/>
            <p:nvPr/>
          </p:nvSpPr>
          <p:spPr>
            <a:xfrm>
              <a:off x="52794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2"/>
            <p:cNvSpPr/>
            <p:nvPr/>
          </p:nvSpPr>
          <p:spPr>
            <a:xfrm>
              <a:off x="52794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2"/>
            <p:cNvSpPr/>
            <p:nvPr/>
          </p:nvSpPr>
          <p:spPr>
            <a:xfrm>
              <a:off x="52794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2"/>
            <p:cNvSpPr/>
            <p:nvPr/>
          </p:nvSpPr>
          <p:spPr>
            <a:xfrm>
              <a:off x="52794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2"/>
            <p:cNvSpPr/>
            <p:nvPr/>
          </p:nvSpPr>
          <p:spPr>
            <a:xfrm>
              <a:off x="52794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2"/>
            <p:cNvSpPr/>
            <p:nvPr/>
          </p:nvSpPr>
          <p:spPr>
            <a:xfrm>
              <a:off x="52794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2"/>
            <p:cNvSpPr/>
            <p:nvPr/>
          </p:nvSpPr>
          <p:spPr>
            <a:xfrm>
              <a:off x="533697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2"/>
            <p:cNvSpPr/>
            <p:nvPr/>
          </p:nvSpPr>
          <p:spPr>
            <a:xfrm>
              <a:off x="533697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2"/>
            <p:cNvSpPr/>
            <p:nvPr/>
          </p:nvSpPr>
          <p:spPr>
            <a:xfrm>
              <a:off x="533697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2"/>
            <p:cNvSpPr/>
            <p:nvPr/>
          </p:nvSpPr>
          <p:spPr>
            <a:xfrm>
              <a:off x="533697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2"/>
            <p:cNvSpPr/>
            <p:nvPr/>
          </p:nvSpPr>
          <p:spPr>
            <a:xfrm>
              <a:off x="533697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2"/>
            <p:cNvSpPr/>
            <p:nvPr/>
          </p:nvSpPr>
          <p:spPr>
            <a:xfrm>
              <a:off x="533697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2"/>
            <p:cNvSpPr/>
            <p:nvPr/>
          </p:nvSpPr>
          <p:spPr>
            <a:xfrm>
              <a:off x="533697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2"/>
            <p:cNvSpPr/>
            <p:nvPr/>
          </p:nvSpPr>
          <p:spPr>
            <a:xfrm>
              <a:off x="533697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2"/>
            <p:cNvSpPr/>
            <p:nvPr/>
          </p:nvSpPr>
          <p:spPr>
            <a:xfrm>
              <a:off x="533697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2"/>
            <p:cNvSpPr/>
            <p:nvPr/>
          </p:nvSpPr>
          <p:spPr>
            <a:xfrm>
              <a:off x="533697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2"/>
            <p:cNvSpPr/>
            <p:nvPr/>
          </p:nvSpPr>
          <p:spPr>
            <a:xfrm>
              <a:off x="533697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2"/>
            <p:cNvSpPr/>
            <p:nvPr/>
          </p:nvSpPr>
          <p:spPr>
            <a:xfrm>
              <a:off x="5394600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2"/>
            <p:cNvSpPr/>
            <p:nvPr/>
          </p:nvSpPr>
          <p:spPr>
            <a:xfrm>
              <a:off x="5394600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2"/>
            <p:cNvSpPr/>
            <p:nvPr/>
          </p:nvSpPr>
          <p:spPr>
            <a:xfrm>
              <a:off x="5394600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2"/>
            <p:cNvSpPr/>
            <p:nvPr/>
          </p:nvSpPr>
          <p:spPr>
            <a:xfrm>
              <a:off x="5394600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2"/>
            <p:cNvSpPr/>
            <p:nvPr/>
          </p:nvSpPr>
          <p:spPr>
            <a:xfrm>
              <a:off x="5394600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2"/>
            <p:cNvSpPr/>
            <p:nvPr/>
          </p:nvSpPr>
          <p:spPr>
            <a:xfrm>
              <a:off x="5394600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2"/>
            <p:cNvSpPr/>
            <p:nvPr/>
          </p:nvSpPr>
          <p:spPr>
            <a:xfrm>
              <a:off x="5394600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2"/>
            <p:cNvSpPr/>
            <p:nvPr/>
          </p:nvSpPr>
          <p:spPr>
            <a:xfrm>
              <a:off x="5394600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2"/>
            <p:cNvSpPr/>
            <p:nvPr/>
          </p:nvSpPr>
          <p:spPr>
            <a:xfrm>
              <a:off x="5394600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2"/>
            <p:cNvSpPr/>
            <p:nvPr/>
          </p:nvSpPr>
          <p:spPr>
            <a:xfrm>
              <a:off x="5394600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2"/>
            <p:cNvSpPr/>
            <p:nvPr/>
          </p:nvSpPr>
          <p:spPr>
            <a:xfrm>
              <a:off x="5394600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2"/>
            <p:cNvSpPr/>
            <p:nvPr/>
          </p:nvSpPr>
          <p:spPr>
            <a:xfrm>
              <a:off x="54521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2"/>
            <p:cNvSpPr/>
            <p:nvPr/>
          </p:nvSpPr>
          <p:spPr>
            <a:xfrm>
              <a:off x="54521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2"/>
            <p:cNvSpPr/>
            <p:nvPr/>
          </p:nvSpPr>
          <p:spPr>
            <a:xfrm>
              <a:off x="54521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2"/>
            <p:cNvSpPr/>
            <p:nvPr/>
          </p:nvSpPr>
          <p:spPr>
            <a:xfrm>
              <a:off x="54521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2"/>
            <p:cNvSpPr/>
            <p:nvPr/>
          </p:nvSpPr>
          <p:spPr>
            <a:xfrm>
              <a:off x="54521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2"/>
            <p:cNvSpPr/>
            <p:nvPr/>
          </p:nvSpPr>
          <p:spPr>
            <a:xfrm>
              <a:off x="54521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2"/>
            <p:cNvSpPr/>
            <p:nvPr/>
          </p:nvSpPr>
          <p:spPr>
            <a:xfrm>
              <a:off x="54521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2"/>
            <p:cNvSpPr/>
            <p:nvPr/>
          </p:nvSpPr>
          <p:spPr>
            <a:xfrm>
              <a:off x="54521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2"/>
            <p:cNvSpPr/>
            <p:nvPr/>
          </p:nvSpPr>
          <p:spPr>
            <a:xfrm>
              <a:off x="54521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2"/>
            <p:cNvSpPr/>
            <p:nvPr/>
          </p:nvSpPr>
          <p:spPr>
            <a:xfrm>
              <a:off x="54521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2"/>
            <p:cNvSpPr/>
            <p:nvPr/>
          </p:nvSpPr>
          <p:spPr>
            <a:xfrm>
              <a:off x="54521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2"/>
            <p:cNvSpPr/>
            <p:nvPr/>
          </p:nvSpPr>
          <p:spPr>
            <a:xfrm>
              <a:off x="55097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2"/>
            <p:cNvSpPr/>
            <p:nvPr/>
          </p:nvSpPr>
          <p:spPr>
            <a:xfrm>
              <a:off x="55097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2"/>
            <p:cNvSpPr/>
            <p:nvPr/>
          </p:nvSpPr>
          <p:spPr>
            <a:xfrm>
              <a:off x="55097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2"/>
            <p:cNvSpPr/>
            <p:nvPr/>
          </p:nvSpPr>
          <p:spPr>
            <a:xfrm>
              <a:off x="55097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2"/>
            <p:cNvSpPr/>
            <p:nvPr/>
          </p:nvSpPr>
          <p:spPr>
            <a:xfrm>
              <a:off x="55097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2"/>
            <p:cNvSpPr/>
            <p:nvPr/>
          </p:nvSpPr>
          <p:spPr>
            <a:xfrm>
              <a:off x="55097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2"/>
            <p:cNvSpPr/>
            <p:nvPr/>
          </p:nvSpPr>
          <p:spPr>
            <a:xfrm>
              <a:off x="55097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2"/>
            <p:cNvSpPr/>
            <p:nvPr/>
          </p:nvSpPr>
          <p:spPr>
            <a:xfrm>
              <a:off x="55097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2"/>
            <p:cNvSpPr/>
            <p:nvPr/>
          </p:nvSpPr>
          <p:spPr>
            <a:xfrm>
              <a:off x="55097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2"/>
            <p:cNvSpPr/>
            <p:nvPr/>
          </p:nvSpPr>
          <p:spPr>
            <a:xfrm>
              <a:off x="55097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2"/>
            <p:cNvSpPr/>
            <p:nvPr/>
          </p:nvSpPr>
          <p:spPr>
            <a:xfrm>
              <a:off x="55097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2"/>
            <p:cNvSpPr/>
            <p:nvPr/>
          </p:nvSpPr>
          <p:spPr>
            <a:xfrm>
              <a:off x="556732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2"/>
            <p:cNvSpPr/>
            <p:nvPr/>
          </p:nvSpPr>
          <p:spPr>
            <a:xfrm>
              <a:off x="556732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2"/>
            <p:cNvSpPr/>
            <p:nvPr/>
          </p:nvSpPr>
          <p:spPr>
            <a:xfrm>
              <a:off x="556732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2"/>
            <p:cNvSpPr/>
            <p:nvPr/>
          </p:nvSpPr>
          <p:spPr>
            <a:xfrm>
              <a:off x="556732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2"/>
            <p:cNvSpPr/>
            <p:nvPr/>
          </p:nvSpPr>
          <p:spPr>
            <a:xfrm>
              <a:off x="556732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2"/>
            <p:cNvSpPr/>
            <p:nvPr/>
          </p:nvSpPr>
          <p:spPr>
            <a:xfrm>
              <a:off x="556732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2"/>
            <p:cNvSpPr/>
            <p:nvPr/>
          </p:nvSpPr>
          <p:spPr>
            <a:xfrm>
              <a:off x="556732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2"/>
            <p:cNvSpPr/>
            <p:nvPr/>
          </p:nvSpPr>
          <p:spPr>
            <a:xfrm>
              <a:off x="556732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2"/>
            <p:cNvSpPr/>
            <p:nvPr/>
          </p:nvSpPr>
          <p:spPr>
            <a:xfrm>
              <a:off x="556732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2"/>
            <p:cNvSpPr/>
            <p:nvPr/>
          </p:nvSpPr>
          <p:spPr>
            <a:xfrm>
              <a:off x="556732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2"/>
            <p:cNvSpPr/>
            <p:nvPr/>
          </p:nvSpPr>
          <p:spPr>
            <a:xfrm>
              <a:off x="556732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2"/>
            <p:cNvSpPr/>
            <p:nvPr/>
          </p:nvSpPr>
          <p:spPr>
            <a:xfrm>
              <a:off x="56249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2"/>
            <p:cNvSpPr/>
            <p:nvPr/>
          </p:nvSpPr>
          <p:spPr>
            <a:xfrm>
              <a:off x="56249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2"/>
            <p:cNvSpPr/>
            <p:nvPr/>
          </p:nvSpPr>
          <p:spPr>
            <a:xfrm>
              <a:off x="56249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2"/>
            <p:cNvSpPr/>
            <p:nvPr/>
          </p:nvSpPr>
          <p:spPr>
            <a:xfrm>
              <a:off x="56249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2"/>
            <p:cNvSpPr/>
            <p:nvPr/>
          </p:nvSpPr>
          <p:spPr>
            <a:xfrm>
              <a:off x="56249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2"/>
            <p:cNvSpPr/>
            <p:nvPr/>
          </p:nvSpPr>
          <p:spPr>
            <a:xfrm>
              <a:off x="56249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2"/>
            <p:cNvSpPr/>
            <p:nvPr/>
          </p:nvSpPr>
          <p:spPr>
            <a:xfrm>
              <a:off x="56249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2"/>
            <p:cNvSpPr/>
            <p:nvPr/>
          </p:nvSpPr>
          <p:spPr>
            <a:xfrm>
              <a:off x="56249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2"/>
            <p:cNvSpPr/>
            <p:nvPr/>
          </p:nvSpPr>
          <p:spPr>
            <a:xfrm>
              <a:off x="56249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2"/>
            <p:cNvSpPr/>
            <p:nvPr/>
          </p:nvSpPr>
          <p:spPr>
            <a:xfrm>
              <a:off x="56249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2"/>
            <p:cNvSpPr/>
            <p:nvPr/>
          </p:nvSpPr>
          <p:spPr>
            <a:xfrm>
              <a:off x="56249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2"/>
            <p:cNvSpPr/>
            <p:nvPr/>
          </p:nvSpPr>
          <p:spPr>
            <a:xfrm>
              <a:off x="56825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2"/>
            <p:cNvSpPr/>
            <p:nvPr/>
          </p:nvSpPr>
          <p:spPr>
            <a:xfrm>
              <a:off x="56825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2"/>
            <p:cNvSpPr/>
            <p:nvPr/>
          </p:nvSpPr>
          <p:spPr>
            <a:xfrm>
              <a:off x="56825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2"/>
            <p:cNvSpPr/>
            <p:nvPr/>
          </p:nvSpPr>
          <p:spPr>
            <a:xfrm>
              <a:off x="56825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2"/>
            <p:cNvSpPr/>
            <p:nvPr/>
          </p:nvSpPr>
          <p:spPr>
            <a:xfrm>
              <a:off x="56825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2"/>
            <p:cNvSpPr/>
            <p:nvPr/>
          </p:nvSpPr>
          <p:spPr>
            <a:xfrm>
              <a:off x="56825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2"/>
            <p:cNvSpPr/>
            <p:nvPr/>
          </p:nvSpPr>
          <p:spPr>
            <a:xfrm>
              <a:off x="56825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2"/>
            <p:cNvSpPr/>
            <p:nvPr/>
          </p:nvSpPr>
          <p:spPr>
            <a:xfrm>
              <a:off x="56825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2"/>
            <p:cNvSpPr/>
            <p:nvPr/>
          </p:nvSpPr>
          <p:spPr>
            <a:xfrm>
              <a:off x="56825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2"/>
            <p:cNvSpPr/>
            <p:nvPr/>
          </p:nvSpPr>
          <p:spPr>
            <a:xfrm>
              <a:off x="56825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2"/>
            <p:cNvSpPr/>
            <p:nvPr/>
          </p:nvSpPr>
          <p:spPr>
            <a:xfrm>
              <a:off x="56825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6" name="Google Shape;3326;p32"/>
          <p:cNvSpPr/>
          <p:nvPr/>
        </p:nvSpPr>
        <p:spPr>
          <a:xfrm flipH="1">
            <a:off x="137988" y="1387538"/>
            <a:ext cx="389325" cy="389300"/>
          </a:xfrm>
          <a:custGeom>
            <a:avLst/>
            <a:gdLst/>
            <a:ahLst/>
            <a:cxnLst/>
            <a:rect l="l" t="t" r="r" b="b"/>
            <a:pathLst>
              <a:path w="15573" h="15572" extrusionOk="0">
                <a:moveTo>
                  <a:pt x="9872" y="0"/>
                </a:moveTo>
                <a:lnTo>
                  <a:pt x="2086" y="2086"/>
                </a:lnTo>
                <a:lnTo>
                  <a:pt x="0" y="9871"/>
                </a:lnTo>
                <a:lnTo>
                  <a:pt x="5699" y="15571"/>
                </a:lnTo>
                <a:lnTo>
                  <a:pt x="13486" y="13485"/>
                </a:lnTo>
                <a:lnTo>
                  <a:pt x="15572" y="5700"/>
                </a:lnTo>
                <a:lnTo>
                  <a:pt x="98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7" name="Google Shape;3327;p32"/>
          <p:cNvSpPr/>
          <p:nvPr/>
        </p:nvSpPr>
        <p:spPr>
          <a:xfrm rot="10800000">
            <a:off x="8670350" y="1894778"/>
            <a:ext cx="284050" cy="1065784"/>
          </a:xfrm>
          <a:custGeom>
            <a:avLst/>
            <a:gdLst/>
            <a:ahLst/>
            <a:cxnLst/>
            <a:rect l="l" t="t" r="r" b="b"/>
            <a:pathLst>
              <a:path w="11362" h="11362" extrusionOk="0">
                <a:moveTo>
                  <a:pt x="1" y="1"/>
                </a:moveTo>
                <a:lnTo>
                  <a:pt x="1" y="11361"/>
                </a:lnTo>
                <a:lnTo>
                  <a:pt x="11361" y="11361"/>
                </a:lnTo>
                <a:lnTo>
                  <a:pt x="11361" y="1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8" name="Google Shape;3328;p32"/>
          <p:cNvSpPr/>
          <p:nvPr/>
        </p:nvSpPr>
        <p:spPr>
          <a:xfrm flipH="1">
            <a:off x="-485948" y="763606"/>
            <a:ext cx="1637160" cy="1637197"/>
          </a:xfrm>
          <a:custGeom>
            <a:avLst/>
            <a:gdLst/>
            <a:ahLst/>
            <a:cxnLst/>
            <a:rect l="l" t="t" r="r" b="b"/>
            <a:pathLst>
              <a:path w="44167" h="44168" extrusionOk="0">
                <a:moveTo>
                  <a:pt x="22083" y="197"/>
                </a:moveTo>
                <a:cubicBezTo>
                  <a:pt x="34152" y="197"/>
                  <a:pt x="43970" y="10015"/>
                  <a:pt x="43970" y="22084"/>
                </a:cubicBezTo>
                <a:cubicBezTo>
                  <a:pt x="43970" y="34153"/>
                  <a:pt x="34152" y="43971"/>
                  <a:pt x="22083" y="43971"/>
                </a:cubicBezTo>
                <a:cubicBezTo>
                  <a:pt x="10014" y="43971"/>
                  <a:pt x="196" y="34153"/>
                  <a:pt x="196" y="22084"/>
                </a:cubicBezTo>
                <a:cubicBezTo>
                  <a:pt x="196" y="10015"/>
                  <a:pt x="10014" y="197"/>
                  <a:pt x="22083" y="197"/>
                </a:cubicBezTo>
                <a:close/>
                <a:moveTo>
                  <a:pt x="22083" y="0"/>
                </a:moveTo>
                <a:cubicBezTo>
                  <a:pt x="9907" y="0"/>
                  <a:pt x="1" y="9907"/>
                  <a:pt x="1" y="22084"/>
                </a:cubicBezTo>
                <a:cubicBezTo>
                  <a:pt x="1" y="34261"/>
                  <a:pt x="9907" y="44167"/>
                  <a:pt x="22083" y="44167"/>
                </a:cubicBezTo>
                <a:cubicBezTo>
                  <a:pt x="34260" y="44167"/>
                  <a:pt x="44166" y="34261"/>
                  <a:pt x="44166" y="22084"/>
                </a:cubicBezTo>
                <a:cubicBezTo>
                  <a:pt x="44166" y="9907"/>
                  <a:pt x="34260" y="0"/>
                  <a:pt x="220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p33"/>
          <p:cNvSpPr/>
          <p:nvPr/>
        </p:nvSpPr>
        <p:spPr>
          <a:xfrm flipH="1">
            <a:off x="-277259" y="3800571"/>
            <a:ext cx="1605781" cy="1605848"/>
          </a:xfrm>
          <a:custGeom>
            <a:avLst/>
            <a:gdLst/>
            <a:ahLst/>
            <a:cxnLst/>
            <a:rect l="l" t="t" r="r" b="b"/>
            <a:pathLst>
              <a:path w="23900" h="23901" extrusionOk="0">
                <a:moveTo>
                  <a:pt x="11950" y="1"/>
                </a:moveTo>
                <a:cubicBezTo>
                  <a:pt x="8781" y="1"/>
                  <a:pt x="5742" y="1259"/>
                  <a:pt x="3500" y="3501"/>
                </a:cubicBezTo>
                <a:cubicBezTo>
                  <a:pt x="1259" y="5741"/>
                  <a:pt x="0" y="8781"/>
                  <a:pt x="0" y="11951"/>
                </a:cubicBezTo>
                <a:cubicBezTo>
                  <a:pt x="0" y="15120"/>
                  <a:pt x="1259" y="18159"/>
                  <a:pt x="3500" y="20401"/>
                </a:cubicBezTo>
                <a:cubicBezTo>
                  <a:pt x="5742" y="22641"/>
                  <a:pt x="8781" y="23901"/>
                  <a:pt x="11950" y="23901"/>
                </a:cubicBezTo>
                <a:cubicBezTo>
                  <a:pt x="15120" y="23901"/>
                  <a:pt x="18159" y="22641"/>
                  <a:pt x="20400" y="20401"/>
                </a:cubicBezTo>
                <a:cubicBezTo>
                  <a:pt x="22641" y="18159"/>
                  <a:pt x="23900" y="15120"/>
                  <a:pt x="23900" y="11951"/>
                </a:cubicBezTo>
                <a:cubicBezTo>
                  <a:pt x="23900" y="8781"/>
                  <a:pt x="22641" y="5741"/>
                  <a:pt x="20400" y="3501"/>
                </a:cubicBezTo>
                <a:cubicBezTo>
                  <a:pt x="18159" y="1259"/>
                  <a:pt x="15120" y="1"/>
                  <a:pt x="11950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1" name="Google Shape;3331;p33"/>
          <p:cNvGrpSpPr/>
          <p:nvPr/>
        </p:nvGrpSpPr>
        <p:grpSpPr>
          <a:xfrm flipH="1">
            <a:off x="7801743" y="-442898"/>
            <a:ext cx="1882681" cy="1883602"/>
            <a:chOff x="5402500" y="3790988"/>
            <a:chExt cx="1174400" cy="1174975"/>
          </a:xfrm>
        </p:grpSpPr>
        <p:sp>
          <p:nvSpPr>
            <p:cNvPr id="3332" name="Google Shape;3332;p33"/>
            <p:cNvSpPr/>
            <p:nvPr/>
          </p:nvSpPr>
          <p:spPr>
            <a:xfrm>
              <a:off x="5402500" y="3790988"/>
              <a:ext cx="1174400" cy="1174975"/>
            </a:xfrm>
            <a:custGeom>
              <a:avLst/>
              <a:gdLst/>
              <a:ahLst/>
              <a:cxnLst/>
              <a:rect l="l" t="t" r="r" b="b"/>
              <a:pathLst>
                <a:path w="46976" h="46999" extrusionOk="0">
                  <a:moveTo>
                    <a:pt x="23459" y="0"/>
                  </a:moveTo>
                  <a:cubicBezTo>
                    <a:pt x="23404" y="0"/>
                    <a:pt x="23362" y="45"/>
                    <a:pt x="23362" y="99"/>
                  </a:cubicBezTo>
                  <a:cubicBezTo>
                    <a:pt x="23362" y="154"/>
                    <a:pt x="23407" y="197"/>
                    <a:pt x="23461" y="197"/>
                  </a:cubicBezTo>
                  <a:cubicBezTo>
                    <a:pt x="23515" y="197"/>
                    <a:pt x="23559" y="154"/>
                    <a:pt x="23559" y="99"/>
                  </a:cubicBezTo>
                  <a:cubicBezTo>
                    <a:pt x="23559" y="45"/>
                    <a:pt x="23515" y="0"/>
                    <a:pt x="23461" y="0"/>
                  </a:cubicBezTo>
                  <a:close/>
                  <a:moveTo>
                    <a:pt x="25026" y="53"/>
                  </a:moveTo>
                  <a:cubicBezTo>
                    <a:pt x="24974" y="53"/>
                    <a:pt x="24924" y="95"/>
                    <a:pt x="24924" y="150"/>
                  </a:cubicBezTo>
                  <a:cubicBezTo>
                    <a:pt x="24924" y="200"/>
                    <a:pt x="24964" y="242"/>
                    <a:pt x="25012" y="247"/>
                  </a:cubicBezTo>
                  <a:lnTo>
                    <a:pt x="25025" y="247"/>
                  </a:lnTo>
                  <a:cubicBezTo>
                    <a:pt x="25068" y="247"/>
                    <a:pt x="25108" y="217"/>
                    <a:pt x="25119" y="174"/>
                  </a:cubicBezTo>
                  <a:cubicBezTo>
                    <a:pt x="25132" y="122"/>
                    <a:pt x="25100" y="68"/>
                    <a:pt x="25048" y="55"/>
                  </a:cubicBezTo>
                  <a:cubicBezTo>
                    <a:pt x="25040" y="53"/>
                    <a:pt x="25033" y="53"/>
                    <a:pt x="25026" y="53"/>
                  </a:cubicBezTo>
                  <a:close/>
                  <a:moveTo>
                    <a:pt x="21898" y="55"/>
                  </a:moveTo>
                  <a:cubicBezTo>
                    <a:pt x="21894" y="55"/>
                    <a:pt x="21891" y="55"/>
                    <a:pt x="21887" y="55"/>
                  </a:cubicBezTo>
                  <a:cubicBezTo>
                    <a:pt x="21837" y="59"/>
                    <a:pt x="21799" y="102"/>
                    <a:pt x="21799" y="153"/>
                  </a:cubicBezTo>
                  <a:cubicBezTo>
                    <a:pt x="21799" y="207"/>
                    <a:pt x="21842" y="251"/>
                    <a:pt x="21897" y="251"/>
                  </a:cubicBezTo>
                  <a:cubicBezTo>
                    <a:pt x="21905" y="251"/>
                    <a:pt x="21915" y="249"/>
                    <a:pt x="21921" y="248"/>
                  </a:cubicBezTo>
                  <a:cubicBezTo>
                    <a:pt x="21973" y="236"/>
                    <a:pt x="22006" y="181"/>
                    <a:pt x="21993" y="129"/>
                  </a:cubicBezTo>
                  <a:cubicBezTo>
                    <a:pt x="21982" y="85"/>
                    <a:pt x="21943" y="55"/>
                    <a:pt x="21898" y="55"/>
                  </a:cubicBezTo>
                  <a:close/>
                  <a:moveTo>
                    <a:pt x="26580" y="205"/>
                  </a:moveTo>
                  <a:cubicBezTo>
                    <a:pt x="26529" y="205"/>
                    <a:pt x="26479" y="249"/>
                    <a:pt x="26479" y="303"/>
                  </a:cubicBezTo>
                  <a:cubicBezTo>
                    <a:pt x="26479" y="353"/>
                    <a:pt x="26518" y="394"/>
                    <a:pt x="26567" y="400"/>
                  </a:cubicBezTo>
                  <a:lnTo>
                    <a:pt x="26579" y="400"/>
                  </a:lnTo>
                  <a:cubicBezTo>
                    <a:pt x="26623" y="400"/>
                    <a:pt x="26664" y="371"/>
                    <a:pt x="26674" y="327"/>
                  </a:cubicBezTo>
                  <a:cubicBezTo>
                    <a:pt x="26687" y="274"/>
                    <a:pt x="26655" y="221"/>
                    <a:pt x="26603" y="208"/>
                  </a:cubicBezTo>
                  <a:cubicBezTo>
                    <a:pt x="26595" y="206"/>
                    <a:pt x="26588" y="205"/>
                    <a:pt x="26580" y="205"/>
                  </a:cubicBezTo>
                  <a:close/>
                  <a:moveTo>
                    <a:pt x="20342" y="210"/>
                  </a:moveTo>
                  <a:cubicBezTo>
                    <a:pt x="20338" y="210"/>
                    <a:pt x="20335" y="210"/>
                    <a:pt x="20331" y="211"/>
                  </a:cubicBezTo>
                  <a:cubicBezTo>
                    <a:pt x="20281" y="215"/>
                    <a:pt x="20243" y="257"/>
                    <a:pt x="20243" y="308"/>
                  </a:cubicBezTo>
                  <a:cubicBezTo>
                    <a:pt x="20243" y="362"/>
                    <a:pt x="20286" y="407"/>
                    <a:pt x="20341" y="407"/>
                  </a:cubicBezTo>
                  <a:cubicBezTo>
                    <a:pt x="20349" y="407"/>
                    <a:pt x="20359" y="405"/>
                    <a:pt x="20365" y="404"/>
                  </a:cubicBezTo>
                  <a:cubicBezTo>
                    <a:pt x="20419" y="391"/>
                    <a:pt x="20450" y="336"/>
                    <a:pt x="20437" y="284"/>
                  </a:cubicBezTo>
                  <a:cubicBezTo>
                    <a:pt x="20426" y="240"/>
                    <a:pt x="20386" y="210"/>
                    <a:pt x="20342" y="210"/>
                  </a:cubicBezTo>
                  <a:close/>
                  <a:moveTo>
                    <a:pt x="28119" y="460"/>
                  </a:moveTo>
                  <a:cubicBezTo>
                    <a:pt x="28079" y="460"/>
                    <a:pt x="28041" y="485"/>
                    <a:pt x="28028" y="527"/>
                  </a:cubicBezTo>
                  <a:cubicBezTo>
                    <a:pt x="28010" y="579"/>
                    <a:pt x="28038" y="635"/>
                    <a:pt x="28090" y="652"/>
                  </a:cubicBezTo>
                  <a:cubicBezTo>
                    <a:pt x="28098" y="654"/>
                    <a:pt x="28112" y="657"/>
                    <a:pt x="28122" y="657"/>
                  </a:cubicBezTo>
                  <a:cubicBezTo>
                    <a:pt x="28176" y="657"/>
                    <a:pt x="28221" y="612"/>
                    <a:pt x="28221" y="558"/>
                  </a:cubicBezTo>
                  <a:cubicBezTo>
                    <a:pt x="28221" y="511"/>
                    <a:pt x="28185" y="470"/>
                    <a:pt x="28140" y="462"/>
                  </a:cubicBezTo>
                  <a:cubicBezTo>
                    <a:pt x="28133" y="460"/>
                    <a:pt x="28126" y="460"/>
                    <a:pt x="28119" y="460"/>
                  </a:cubicBezTo>
                  <a:close/>
                  <a:moveTo>
                    <a:pt x="18797" y="470"/>
                  </a:moveTo>
                  <a:cubicBezTo>
                    <a:pt x="18787" y="470"/>
                    <a:pt x="18777" y="472"/>
                    <a:pt x="18768" y="475"/>
                  </a:cubicBezTo>
                  <a:cubicBezTo>
                    <a:pt x="18716" y="493"/>
                    <a:pt x="18689" y="548"/>
                    <a:pt x="18705" y="600"/>
                  </a:cubicBezTo>
                  <a:cubicBezTo>
                    <a:pt x="18720" y="641"/>
                    <a:pt x="18757" y="667"/>
                    <a:pt x="18799" y="667"/>
                  </a:cubicBezTo>
                  <a:cubicBezTo>
                    <a:pt x="18806" y="667"/>
                    <a:pt x="18812" y="666"/>
                    <a:pt x="18819" y="663"/>
                  </a:cubicBezTo>
                  <a:cubicBezTo>
                    <a:pt x="18864" y="656"/>
                    <a:pt x="18899" y="615"/>
                    <a:pt x="18899" y="568"/>
                  </a:cubicBezTo>
                  <a:cubicBezTo>
                    <a:pt x="18899" y="514"/>
                    <a:pt x="18850" y="470"/>
                    <a:pt x="18797" y="470"/>
                  </a:cubicBezTo>
                  <a:close/>
                  <a:moveTo>
                    <a:pt x="29668" y="823"/>
                  </a:moveTo>
                  <a:lnTo>
                    <a:pt x="29620" y="1014"/>
                  </a:lnTo>
                  <a:cubicBezTo>
                    <a:pt x="29627" y="1015"/>
                    <a:pt x="29636" y="1016"/>
                    <a:pt x="29643" y="1016"/>
                  </a:cubicBezTo>
                  <a:cubicBezTo>
                    <a:pt x="29687" y="1016"/>
                    <a:pt x="29727" y="986"/>
                    <a:pt x="29739" y="942"/>
                  </a:cubicBezTo>
                  <a:cubicBezTo>
                    <a:pt x="29752" y="889"/>
                    <a:pt x="29721" y="835"/>
                    <a:pt x="29668" y="823"/>
                  </a:cubicBezTo>
                  <a:close/>
                  <a:moveTo>
                    <a:pt x="17281" y="832"/>
                  </a:moveTo>
                  <a:cubicBezTo>
                    <a:pt x="17273" y="832"/>
                    <a:pt x="17265" y="833"/>
                    <a:pt x="17257" y="835"/>
                  </a:cubicBezTo>
                  <a:cubicBezTo>
                    <a:pt x="17255" y="835"/>
                    <a:pt x="17251" y="837"/>
                    <a:pt x="17248" y="838"/>
                  </a:cubicBezTo>
                  <a:cubicBezTo>
                    <a:pt x="17198" y="855"/>
                    <a:pt x="17172" y="908"/>
                    <a:pt x="17186" y="959"/>
                  </a:cubicBezTo>
                  <a:cubicBezTo>
                    <a:pt x="17198" y="1001"/>
                    <a:pt x="17238" y="1029"/>
                    <a:pt x="17281" y="1029"/>
                  </a:cubicBezTo>
                  <a:cubicBezTo>
                    <a:pt x="17289" y="1029"/>
                    <a:pt x="17297" y="1027"/>
                    <a:pt x="17305" y="1026"/>
                  </a:cubicBezTo>
                  <a:cubicBezTo>
                    <a:pt x="17357" y="1014"/>
                    <a:pt x="17390" y="959"/>
                    <a:pt x="17377" y="907"/>
                  </a:cubicBezTo>
                  <a:cubicBezTo>
                    <a:pt x="17366" y="862"/>
                    <a:pt x="17325" y="832"/>
                    <a:pt x="17281" y="832"/>
                  </a:cubicBezTo>
                  <a:close/>
                  <a:moveTo>
                    <a:pt x="31163" y="1282"/>
                  </a:moveTo>
                  <a:lnTo>
                    <a:pt x="31115" y="1473"/>
                  </a:lnTo>
                  <a:cubicBezTo>
                    <a:pt x="31122" y="1475"/>
                    <a:pt x="31130" y="1476"/>
                    <a:pt x="31138" y="1476"/>
                  </a:cubicBezTo>
                  <a:cubicBezTo>
                    <a:pt x="31182" y="1476"/>
                    <a:pt x="31221" y="1446"/>
                    <a:pt x="31234" y="1403"/>
                  </a:cubicBezTo>
                  <a:cubicBezTo>
                    <a:pt x="31247" y="1349"/>
                    <a:pt x="31215" y="1296"/>
                    <a:pt x="31163" y="1282"/>
                  </a:cubicBezTo>
                  <a:close/>
                  <a:moveTo>
                    <a:pt x="15789" y="1297"/>
                  </a:moveTo>
                  <a:cubicBezTo>
                    <a:pt x="15781" y="1297"/>
                    <a:pt x="15773" y="1298"/>
                    <a:pt x="15765" y="1300"/>
                  </a:cubicBezTo>
                  <a:cubicBezTo>
                    <a:pt x="15763" y="1300"/>
                    <a:pt x="15758" y="1301"/>
                    <a:pt x="15756" y="1302"/>
                  </a:cubicBezTo>
                  <a:cubicBezTo>
                    <a:pt x="15706" y="1320"/>
                    <a:pt x="15680" y="1373"/>
                    <a:pt x="15694" y="1423"/>
                  </a:cubicBezTo>
                  <a:cubicBezTo>
                    <a:pt x="15706" y="1466"/>
                    <a:pt x="15746" y="1493"/>
                    <a:pt x="15789" y="1493"/>
                  </a:cubicBezTo>
                  <a:cubicBezTo>
                    <a:pt x="15796" y="1493"/>
                    <a:pt x="15804" y="1492"/>
                    <a:pt x="15813" y="1491"/>
                  </a:cubicBezTo>
                  <a:cubicBezTo>
                    <a:pt x="15866" y="1477"/>
                    <a:pt x="15897" y="1423"/>
                    <a:pt x="15884" y="1372"/>
                  </a:cubicBezTo>
                  <a:cubicBezTo>
                    <a:pt x="15874" y="1326"/>
                    <a:pt x="15833" y="1297"/>
                    <a:pt x="15789" y="1297"/>
                  </a:cubicBezTo>
                  <a:close/>
                  <a:moveTo>
                    <a:pt x="32598" y="1841"/>
                  </a:moveTo>
                  <a:cubicBezTo>
                    <a:pt x="32557" y="1841"/>
                    <a:pt x="32518" y="1866"/>
                    <a:pt x="32505" y="1908"/>
                  </a:cubicBezTo>
                  <a:cubicBezTo>
                    <a:pt x="32488" y="1956"/>
                    <a:pt x="32512" y="2007"/>
                    <a:pt x="32558" y="2028"/>
                  </a:cubicBezTo>
                  <a:cubicBezTo>
                    <a:pt x="32571" y="2034"/>
                    <a:pt x="32585" y="2037"/>
                    <a:pt x="32599" y="2037"/>
                  </a:cubicBezTo>
                  <a:cubicBezTo>
                    <a:pt x="32630" y="2037"/>
                    <a:pt x="32661" y="2022"/>
                    <a:pt x="32681" y="1994"/>
                  </a:cubicBezTo>
                  <a:cubicBezTo>
                    <a:pt x="32710" y="1948"/>
                    <a:pt x="32699" y="1887"/>
                    <a:pt x="32654" y="1857"/>
                  </a:cubicBezTo>
                  <a:cubicBezTo>
                    <a:pt x="32647" y="1854"/>
                    <a:pt x="32637" y="1849"/>
                    <a:pt x="32629" y="1846"/>
                  </a:cubicBezTo>
                  <a:cubicBezTo>
                    <a:pt x="32619" y="1842"/>
                    <a:pt x="32608" y="1841"/>
                    <a:pt x="32598" y="1841"/>
                  </a:cubicBezTo>
                  <a:close/>
                  <a:moveTo>
                    <a:pt x="14330" y="1859"/>
                  </a:moveTo>
                  <a:cubicBezTo>
                    <a:pt x="14316" y="1859"/>
                    <a:pt x="14303" y="1862"/>
                    <a:pt x="14290" y="1867"/>
                  </a:cubicBezTo>
                  <a:cubicBezTo>
                    <a:pt x="14244" y="1887"/>
                    <a:pt x="14220" y="1940"/>
                    <a:pt x="14237" y="1989"/>
                  </a:cubicBezTo>
                  <a:cubicBezTo>
                    <a:pt x="14250" y="2030"/>
                    <a:pt x="14289" y="2056"/>
                    <a:pt x="14330" y="2056"/>
                  </a:cubicBezTo>
                  <a:cubicBezTo>
                    <a:pt x="14340" y="2056"/>
                    <a:pt x="14351" y="2054"/>
                    <a:pt x="14361" y="2051"/>
                  </a:cubicBezTo>
                  <a:cubicBezTo>
                    <a:pt x="14369" y="2048"/>
                    <a:pt x="14378" y="2044"/>
                    <a:pt x="14385" y="2039"/>
                  </a:cubicBezTo>
                  <a:cubicBezTo>
                    <a:pt x="14431" y="2009"/>
                    <a:pt x="14442" y="1948"/>
                    <a:pt x="14413" y="1903"/>
                  </a:cubicBezTo>
                  <a:cubicBezTo>
                    <a:pt x="14394" y="1874"/>
                    <a:pt x="14362" y="1859"/>
                    <a:pt x="14330" y="1859"/>
                  </a:cubicBezTo>
                  <a:close/>
                  <a:moveTo>
                    <a:pt x="34018" y="2497"/>
                  </a:moveTo>
                  <a:cubicBezTo>
                    <a:pt x="33986" y="2497"/>
                    <a:pt x="33955" y="2512"/>
                    <a:pt x="33936" y="2541"/>
                  </a:cubicBezTo>
                  <a:cubicBezTo>
                    <a:pt x="33906" y="2586"/>
                    <a:pt x="33918" y="2647"/>
                    <a:pt x="33963" y="2676"/>
                  </a:cubicBezTo>
                  <a:cubicBezTo>
                    <a:pt x="33969" y="2682"/>
                    <a:pt x="33980" y="2687"/>
                    <a:pt x="33988" y="2690"/>
                  </a:cubicBezTo>
                  <a:cubicBezTo>
                    <a:pt x="33999" y="2694"/>
                    <a:pt x="34009" y="2695"/>
                    <a:pt x="34019" y="2695"/>
                  </a:cubicBezTo>
                  <a:cubicBezTo>
                    <a:pt x="34061" y="2695"/>
                    <a:pt x="34098" y="2669"/>
                    <a:pt x="34113" y="2628"/>
                  </a:cubicBezTo>
                  <a:cubicBezTo>
                    <a:pt x="34128" y="2581"/>
                    <a:pt x="34107" y="2531"/>
                    <a:pt x="34066" y="2509"/>
                  </a:cubicBezTo>
                  <a:cubicBezTo>
                    <a:pt x="34051" y="2501"/>
                    <a:pt x="34034" y="2497"/>
                    <a:pt x="34018" y="2497"/>
                  </a:cubicBezTo>
                  <a:close/>
                  <a:moveTo>
                    <a:pt x="12917" y="2518"/>
                  </a:moveTo>
                  <a:cubicBezTo>
                    <a:pt x="12906" y="2518"/>
                    <a:pt x="12896" y="2519"/>
                    <a:pt x="12885" y="2523"/>
                  </a:cubicBezTo>
                  <a:cubicBezTo>
                    <a:pt x="12878" y="2526"/>
                    <a:pt x="12869" y="2530"/>
                    <a:pt x="12860" y="2535"/>
                  </a:cubicBezTo>
                  <a:cubicBezTo>
                    <a:pt x="12816" y="2565"/>
                    <a:pt x="12803" y="2627"/>
                    <a:pt x="12833" y="2671"/>
                  </a:cubicBezTo>
                  <a:cubicBezTo>
                    <a:pt x="12853" y="2700"/>
                    <a:pt x="12883" y="2716"/>
                    <a:pt x="12915" y="2716"/>
                  </a:cubicBezTo>
                  <a:cubicBezTo>
                    <a:pt x="12931" y="2716"/>
                    <a:pt x="12947" y="2712"/>
                    <a:pt x="12963" y="2702"/>
                  </a:cubicBezTo>
                  <a:cubicBezTo>
                    <a:pt x="13004" y="2681"/>
                    <a:pt x="13025" y="2632"/>
                    <a:pt x="13010" y="2585"/>
                  </a:cubicBezTo>
                  <a:cubicBezTo>
                    <a:pt x="12996" y="2544"/>
                    <a:pt x="12958" y="2518"/>
                    <a:pt x="12917" y="2518"/>
                  </a:cubicBezTo>
                  <a:close/>
                  <a:moveTo>
                    <a:pt x="35391" y="3249"/>
                  </a:moveTo>
                  <a:cubicBezTo>
                    <a:pt x="35359" y="3249"/>
                    <a:pt x="35328" y="3264"/>
                    <a:pt x="35310" y="3293"/>
                  </a:cubicBezTo>
                  <a:cubicBezTo>
                    <a:pt x="35280" y="3338"/>
                    <a:pt x="35291" y="3399"/>
                    <a:pt x="35337" y="3429"/>
                  </a:cubicBezTo>
                  <a:cubicBezTo>
                    <a:pt x="35343" y="3434"/>
                    <a:pt x="35353" y="3439"/>
                    <a:pt x="35362" y="3442"/>
                  </a:cubicBezTo>
                  <a:cubicBezTo>
                    <a:pt x="35372" y="3446"/>
                    <a:pt x="35382" y="3447"/>
                    <a:pt x="35393" y="3447"/>
                  </a:cubicBezTo>
                  <a:cubicBezTo>
                    <a:pt x="35432" y="3447"/>
                    <a:pt x="35472" y="3421"/>
                    <a:pt x="35486" y="3380"/>
                  </a:cubicBezTo>
                  <a:cubicBezTo>
                    <a:pt x="35502" y="3333"/>
                    <a:pt x="35481" y="3283"/>
                    <a:pt x="35439" y="3261"/>
                  </a:cubicBezTo>
                  <a:cubicBezTo>
                    <a:pt x="35424" y="3253"/>
                    <a:pt x="35408" y="3249"/>
                    <a:pt x="35391" y="3249"/>
                  </a:cubicBezTo>
                  <a:close/>
                  <a:moveTo>
                    <a:pt x="11547" y="3271"/>
                  </a:moveTo>
                  <a:cubicBezTo>
                    <a:pt x="11537" y="3271"/>
                    <a:pt x="11526" y="3273"/>
                    <a:pt x="11516" y="3276"/>
                  </a:cubicBezTo>
                  <a:cubicBezTo>
                    <a:pt x="11509" y="3280"/>
                    <a:pt x="11499" y="3283"/>
                    <a:pt x="11491" y="3288"/>
                  </a:cubicBezTo>
                  <a:cubicBezTo>
                    <a:pt x="11446" y="3319"/>
                    <a:pt x="11434" y="3380"/>
                    <a:pt x="11464" y="3425"/>
                  </a:cubicBezTo>
                  <a:cubicBezTo>
                    <a:pt x="11484" y="3453"/>
                    <a:pt x="11514" y="3469"/>
                    <a:pt x="11546" y="3469"/>
                  </a:cubicBezTo>
                  <a:cubicBezTo>
                    <a:pt x="11563" y="3469"/>
                    <a:pt x="11578" y="3465"/>
                    <a:pt x="11594" y="3457"/>
                  </a:cubicBezTo>
                  <a:cubicBezTo>
                    <a:pt x="11635" y="3434"/>
                    <a:pt x="11656" y="3385"/>
                    <a:pt x="11640" y="3338"/>
                  </a:cubicBezTo>
                  <a:cubicBezTo>
                    <a:pt x="11626" y="3297"/>
                    <a:pt x="11588" y="3271"/>
                    <a:pt x="11547" y="3271"/>
                  </a:cubicBezTo>
                  <a:close/>
                  <a:moveTo>
                    <a:pt x="36701" y="4088"/>
                  </a:moveTo>
                  <a:cubicBezTo>
                    <a:pt x="36670" y="4088"/>
                    <a:pt x="36639" y="4102"/>
                    <a:pt x="36622" y="4129"/>
                  </a:cubicBezTo>
                  <a:cubicBezTo>
                    <a:pt x="36592" y="4174"/>
                    <a:pt x="36597" y="4230"/>
                    <a:pt x="36643" y="4260"/>
                  </a:cubicBezTo>
                  <a:cubicBezTo>
                    <a:pt x="36660" y="4279"/>
                    <a:pt x="36686" y="4288"/>
                    <a:pt x="36711" y="4288"/>
                  </a:cubicBezTo>
                  <a:cubicBezTo>
                    <a:pt x="36736" y="4288"/>
                    <a:pt x="36760" y="4279"/>
                    <a:pt x="36781" y="4258"/>
                  </a:cubicBezTo>
                  <a:cubicBezTo>
                    <a:pt x="36820" y="4220"/>
                    <a:pt x="36820" y="4159"/>
                    <a:pt x="36781" y="4119"/>
                  </a:cubicBezTo>
                  <a:cubicBezTo>
                    <a:pt x="36775" y="4116"/>
                    <a:pt x="36769" y="4111"/>
                    <a:pt x="36764" y="4107"/>
                  </a:cubicBezTo>
                  <a:cubicBezTo>
                    <a:pt x="36745" y="4095"/>
                    <a:pt x="36723" y="4088"/>
                    <a:pt x="36701" y="4088"/>
                  </a:cubicBezTo>
                  <a:close/>
                  <a:moveTo>
                    <a:pt x="10233" y="4114"/>
                  </a:moveTo>
                  <a:cubicBezTo>
                    <a:pt x="10212" y="4114"/>
                    <a:pt x="10191" y="4121"/>
                    <a:pt x="10173" y="4134"/>
                  </a:cubicBezTo>
                  <a:cubicBezTo>
                    <a:pt x="10131" y="4165"/>
                    <a:pt x="10121" y="4224"/>
                    <a:pt x="10150" y="4268"/>
                  </a:cubicBezTo>
                  <a:cubicBezTo>
                    <a:pt x="10168" y="4297"/>
                    <a:pt x="10199" y="4312"/>
                    <a:pt x="10231" y="4312"/>
                  </a:cubicBezTo>
                  <a:cubicBezTo>
                    <a:pt x="10249" y="4312"/>
                    <a:pt x="10267" y="4307"/>
                    <a:pt x="10286" y="4294"/>
                  </a:cubicBezTo>
                  <a:cubicBezTo>
                    <a:pt x="10291" y="4292"/>
                    <a:pt x="10297" y="4286"/>
                    <a:pt x="10302" y="4281"/>
                  </a:cubicBezTo>
                  <a:cubicBezTo>
                    <a:pt x="10342" y="4242"/>
                    <a:pt x="10342" y="4181"/>
                    <a:pt x="10302" y="4142"/>
                  </a:cubicBezTo>
                  <a:cubicBezTo>
                    <a:pt x="10283" y="4123"/>
                    <a:pt x="10258" y="4114"/>
                    <a:pt x="10233" y="4114"/>
                  </a:cubicBezTo>
                  <a:close/>
                  <a:moveTo>
                    <a:pt x="37961" y="5016"/>
                  </a:moveTo>
                  <a:cubicBezTo>
                    <a:pt x="37929" y="5016"/>
                    <a:pt x="37898" y="5029"/>
                    <a:pt x="37880" y="5056"/>
                  </a:cubicBezTo>
                  <a:cubicBezTo>
                    <a:pt x="37851" y="5102"/>
                    <a:pt x="37856" y="5158"/>
                    <a:pt x="37901" y="5187"/>
                  </a:cubicBezTo>
                  <a:cubicBezTo>
                    <a:pt x="37920" y="5206"/>
                    <a:pt x="37945" y="5216"/>
                    <a:pt x="37970" y="5216"/>
                  </a:cubicBezTo>
                  <a:cubicBezTo>
                    <a:pt x="37994" y="5216"/>
                    <a:pt x="38020" y="5206"/>
                    <a:pt x="38040" y="5186"/>
                  </a:cubicBezTo>
                  <a:cubicBezTo>
                    <a:pt x="38079" y="5146"/>
                    <a:pt x="38079" y="5086"/>
                    <a:pt x="38040" y="5047"/>
                  </a:cubicBezTo>
                  <a:cubicBezTo>
                    <a:pt x="38035" y="5043"/>
                    <a:pt x="38028" y="5037"/>
                    <a:pt x="38023" y="5034"/>
                  </a:cubicBezTo>
                  <a:cubicBezTo>
                    <a:pt x="38005" y="5022"/>
                    <a:pt x="37983" y="5016"/>
                    <a:pt x="37961" y="5016"/>
                  </a:cubicBezTo>
                  <a:close/>
                  <a:moveTo>
                    <a:pt x="8976" y="5042"/>
                  </a:moveTo>
                  <a:cubicBezTo>
                    <a:pt x="8954" y="5042"/>
                    <a:pt x="8933" y="5049"/>
                    <a:pt x="8915" y="5062"/>
                  </a:cubicBezTo>
                  <a:cubicBezTo>
                    <a:pt x="8874" y="5093"/>
                    <a:pt x="8864" y="5153"/>
                    <a:pt x="8892" y="5196"/>
                  </a:cubicBezTo>
                  <a:cubicBezTo>
                    <a:pt x="8911" y="5224"/>
                    <a:pt x="8941" y="5241"/>
                    <a:pt x="8973" y="5241"/>
                  </a:cubicBezTo>
                  <a:cubicBezTo>
                    <a:pt x="8991" y="5241"/>
                    <a:pt x="9011" y="5235"/>
                    <a:pt x="9027" y="5222"/>
                  </a:cubicBezTo>
                  <a:cubicBezTo>
                    <a:pt x="9033" y="5220"/>
                    <a:pt x="9040" y="5215"/>
                    <a:pt x="9045" y="5210"/>
                  </a:cubicBezTo>
                  <a:cubicBezTo>
                    <a:pt x="9083" y="5170"/>
                    <a:pt x="9083" y="5109"/>
                    <a:pt x="9045" y="5071"/>
                  </a:cubicBezTo>
                  <a:cubicBezTo>
                    <a:pt x="9026" y="5052"/>
                    <a:pt x="9001" y="5042"/>
                    <a:pt x="8976" y="5042"/>
                  </a:cubicBezTo>
                  <a:close/>
                  <a:moveTo>
                    <a:pt x="39164" y="6028"/>
                  </a:moveTo>
                  <a:cubicBezTo>
                    <a:pt x="39132" y="6028"/>
                    <a:pt x="39101" y="6043"/>
                    <a:pt x="39082" y="6072"/>
                  </a:cubicBezTo>
                  <a:cubicBezTo>
                    <a:pt x="39055" y="6113"/>
                    <a:pt x="39063" y="6167"/>
                    <a:pt x="39099" y="6200"/>
                  </a:cubicBezTo>
                  <a:cubicBezTo>
                    <a:pt x="39118" y="6217"/>
                    <a:pt x="39143" y="6226"/>
                    <a:pt x="39165" y="6226"/>
                  </a:cubicBezTo>
                  <a:cubicBezTo>
                    <a:pt x="39184" y="6226"/>
                    <a:pt x="39203" y="6219"/>
                    <a:pt x="39220" y="6208"/>
                  </a:cubicBezTo>
                  <a:cubicBezTo>
                    <a:pt x="39265" y="6179"/>
                    <a:pt x="39277" y="6118"/>
                    <a:pt x="39247" y="6073"/>
                  </a:cubicBezTo>
                  <a:cubicBezTo>
                    <a:pt x="39241" y="6062"/>
                    <a:pt x="39229" y="6051"/>
                    <a:pt x="39218" y="6045"/>
                  </a:cubicBezTo>
                  <a:cubicBezTo>
                    <a:pt x="39202" y="6033"/>
                    <a:pt x="39182" y="6028"/>
                    <a:pt x="39164" y="6028"/>
                  </a:cubicBezTo>
                  <a:close/>
                  <a:moveTo>
                    <a:pt x="7781" y="6053"/>
                  </a:moveTo>
                  <a:cubicBezTo>
                    <a:pt x="7757" y="6053"/>
                    <a:pt x="7734" y="6061"/>
                    <a:pt x="7715" y="6078"/>
                  </a:cubicBezTo>
                  <a:cubicBezTo>
                    <a:pt x="7679" y="6110"/>
                    <a:pt x="7672" y="6165"/>
                    <a:pt x="7699" y="6206"/>
                  </a:cubicBezTo>
                  <a:cubicBezTo>
                    <a:pt x="7718" y="6234"/>
                    <a:pt x="7748" y="6250"/>
                    <a:pt x="7781" y="6250"/>
                  </a:cubicBezTo>
                  <a:cubicBezTo>
                    <a:pt x="7798" y="6250"/>
                    <a:pt x="7818" y="6245"/>
                    <a:pt x="7834" y="6233"/>
                  </a:cubicBezTo>
                  <a:cubicBezTo>
                    <a:pt x="7845" y="6227"/>
                    <a:pt x="7857" y="6216"/>
                    <a:pt x="7864" y="6205"/>
                  </a:cubicBezTo>
                  <a:cubicBezTo>
                    <a:pt x="7893" y="6160"/>
                    <a:pt x="7881" y="6099"/>
                    <a:pt x="7837" y="6068"/>
                  </a:cubicBezTo>
                  <a:cubicBezTo>
                    <a:pt x="7820" y="6058"/>
                    <a:pt x="7800" y="6053"/>
                    <a:pt x="7781" y="6053"/>
                  </a:cubicBezTo>
                  <a:close/>
                  <a:moveTo>
                    <a:pt x="40290" y="7114"/>
                  </a:moveTo>
                  <a:cubicBezTo>
                    <a:pt x="40264" y="7114"/>
                    <a:pt x="40239" y="7123"/>
                    <a:pt x="40219" y="7142"/>
                  </a:cubicBezTo>
                  <a:cubicBezTo>
                    <a:pt x="40182" y="7181"/>
                    <a:pt x="40182" y="7244"/>
                    <a:pt x="40221" y="7282"/>
                  </a:cubicBezTo>
                  <a:cubicBezTo>
                    <a:pt x="40239" y="7302"/>
                    <a:pt x="40265" y="7311"/>
                    <a:pt x="40290" y="7311"/>
                  </a:cubicBezTo>
                  <a:cubicBezTo>
                    <a:pt x="40316" y="7311"/>
                    <a:pt x="40341" y="7302"/>
                    <a:pt x="40359" y="7282"/>
                  </a:cubicBezTo>
                  <a:cubicBezTo>
                    <a:pt x="40399" y="7244"/>
                    <a:pt x="40399" y="7183"/>
                    <a:pt x="40359" y="7144"/>
                  </a:cubicBezTo>
                  <a:lnTo>
                    <a:pt x="40358" y="7142"/>
                  </a:lnTo>
                  <a:cubicBezTo>
                    <a:pt x="40339" y="7123"/>
                    <a:pt x="40315" y="7114"/>
                    <a:pt x="40290" y="7114"/>
                  </a:cubicBezTo>
                  <a:close/>
                  <a:moveTo>
                    <a:pt x="6660" y="7142"/>
                  </a:moveTo>
                  <a:cubicBezTo>
                    <a:pt x="6635" y="7142"/>
                    <a:pt x="6609" y="7151"/>
                    <a:pt x="6590" y="7171"/>
                  </a:cubicBezTo>
                  <a:lnTo>
                    <a:pt x="6589" y="7172"/>
                  </a:lnTo>
                  <a:cubicBezTo>
                    <a:pt x="6550" y="7209"/>
                    <a:pt x="6551" y="7271"/>
                    <a:pt x="6589" y="7310"/>
                  </a:cubicBezTo>
                  <a:cubicBezTo>
                    <a:pt x="6607" y="7329"/>
                    <a:pt x="6633" y="7338"/>
                    <a:pt x="6657" y="7338"/>
                  </a:cubicBezTo>
                  <a:cubicBezTo>
                    <a:pt x="6683" y="7338"/>
                    <a:pt x="6708" y="7328"/>
                    <a:pt x="6729" y="7310"/>
                  </a:cubicBezTo>
                  <a:cubicBezTo>
                    <a:pt x="6768" y="7271"/>
                    <a:pt x="6768" y="7209"/>
                    <a:pt x="6729" y="7171"/>
                  </a:cubicBezTo>
                  <a:cubicBezTo>
                    <a:pt x="6710" y="7151"/>
                    <a:pt x="6685" y="7142"/>
                    <a:pt x="6660" y="7142"/>
                  </a:cubicBezTo>
                  <a:close/>
                  <a:moveTo>
                    <a:pt x="41339" y="8271"/>
                  </a:moveTo>
                  <a:cubicBezTo>
                    <a:pt x="41320" y="8271"/>
                    <a:pt x="41301" y="8276"/>
                    <a:pt x="41285" y="8287"/>
                  </a:cubicBezTo>
                  <a:cubicBezTo>
                    <a:pt x="41239" y="8317"/>
                    <a:pt x="41228" y="8379"/>
                    <a:pt x="41257" y="8423"/>
                  </a:cubicBezTo>
                  <a:cubicBezTo>
                    <a:pt x="41264" y="8434"/>
                    <a:pt x="41275" y="8446"/>
                    <a:pt x="41286" y="8452"/>
                  </a:cubicBezTo>
                  <a:cubicBezTo>
                    <a:pt x="41302" y="8464"/>
                    <a:pt x="41322" y="8469"/>
                    <a:pt x="41340" y="8469"/>
                  </a:cubicBezTo>
                  <a:cubicBezTo>
                    <a:pt x="41373" y="8469"/>
                    <a:pt x="41404" y="8454"/>
                    <a:pt x="41422" y="8424"/>
                  </a:cubicBezTo>
                  <a:cubicBezTo>
                    <a:pt x="41447" y="8386"/>
                    <a:pt x="41442" y="8336"/>
                    <a:pt x="41412" y="8304"/>
                  </a:cubicBezTo>
                  <a:cubicBezTo>
                    <a:pt x="41393" y="8282"/>
                    <a:pt x="41366" y="8271"/>
                    <a:pt x="41339" y="8271"/>
                  </a:cubicBezTo>
                  <a:close/>
                  <a:moveTo>
                    <a:pt x="5610" y="8301"/>
                  </a:moveTo>
                  <a:cubicBezTo>
                    <a:pt x="5591" y="8301"/>
                    <a:pt x="5572" y="8306"/>
                    <a:pt x="5556" y="8317"/>
                  </a:cubicBezTo>
                  <a:cubicBezTo>
                    <a:pt x="5545" y="8324"/>
                    <a:pt x="5533" y="8335"/>
                    <a:pt x="5526" y="8345"/>
                  </a:cubicBezTo>
                  <a:cubicBezTo>
                    <a:pt x="5497" y="8391"/>
                    <a:pt x="5509" y="8452"/>
                    <a:pt x="5554" y="8482"/>
                  </a:cubicBezTo>
                  <a:cubicBezTo>
                    <a:pt x="5571" y="8494"/>
                    <a:pt x="5591" y="8499"/>
                    <a:pt x="5608" y="8499"/>
                  </a:cubicBezTo>
                  <a:cubicBezTo>
                    <a:pt x="5635" y="8499"/>
                    <a:pt x="5663" y="8487"/>
                    <a:pt x="5682" y="8465"/>
                  </a:cubicBezTo>
                  <a:cubicBezTo>
                    <a:pt x="5712" y="8432"/>
                    <a:pt x="5717" y="8384"/>
                    <a:pt x="5691" y="8344"/>
                  </a:cubicBezTo>
                  <a:cubicBezTo>
                    <a:pt x="5673" y="8316"/>
                    <a:pt x="5641" y="8301"/>
                    <a:pt x="5610" y="8301"/>
                  </a:cubicBezTo>
                  <a:close/>
                  <a:moveTo>
                    <a:pt x="42311" y="9497"/>
                  </a:moveTo>
                  <a:cubicBezTo>
                    <a:pt x="42292" y="9497"/>
                    <a:pt x="42273" y="9502"/>
                    <a:pt x="42257" y="9512"/>
                  </a:cubicBezTo>
                  <a:cubicBezTo>
                    <a:pt x="42211" y="9542"/>
                    <a:pt x="42199" y="9604"/>
                    <a:pt x="42230" y="9649"/>
                  </a:cubicBezTo>
                  <a:cubicBezTo>
                    <a:pt x="42232" y="9654"/>
                    <a:pt x="42237" y="9661"/>
                    <a:pt x="42242" y="9666"/>
                  </a:cubicBezTo>
                  <a:cubicBezTo>
                    <a:pt x="42261" y="9685"/>
                    <a:pt x="42287" y="9694"/>
                    <a:pt x="42312" y="9694"/>
                  </a:cubicBezTo>
                  <a:cubicBezTo>
                    <a:pt x="42335" y="9694"/>
                    <a:pt x="42361" y="9686"/>
                    <a:pt x="42382" y="9666"/>
                  </a:cubicBezTo>
                  <a:cubicBezTo>
                    <a:pt x="42417" y="9631"/>
                    <a:pt x="42420" y="9575"/>
                    <a:pt x="42390" y="9536"/>
                  </a:cubicBezTo>
                  <a:cubicBezTo>
                    <a:pt x="42371" y="9510"/>
                    <a:pt x="42341" y="9497"/>
                    <a:pt x="42311" y="9497"/>
                  </a:cubicBezTo>
                  <a:close/>
                  <a:moveTo>
                    <a:pt x="4639" y="9529"/>
                  </a:moveTo>
                  <a:cubicBezTo>
                    <a:pt x="4614" y="9529"/>
                    <a:pt x="4589" y="9539"/>
                    <a:pt x="4570" y="9558"/>
                  </a:cubicBezTo>
                  <a:cubicBezTo>
                    <a:pt x="4566" y="9563"/>
                    <a:pt x="4561" y="9569"/>
                    <a:pt x="4557" y="9575"/>
                  </a:cubicBezTo>
                  <a:cubicBezTo>
                    <a:pt x="4528" y="9620"/>
                    <a:pt x="4534" y="9688"/>
                    <a:pt x="4579" y="9718"/>
                  </a:cubicBezTo>
                  <a:cubicBezTo>
                    <a:pt x="4597" y="9729"/>
                    <a:pt x="4618" y="9735"/>
                    <a:pt x="4638" y="9735"/>
                  </a:cubicBezTo>
                  <a:cubicBezTo>
                    <a:pt x="4666" y="9735"/>
                    <a:pt x="4691" y="9723"/>
                    <a:pt x="4709" y="9697"/>
                  </a:cubicBezTo>
                  <a:cubicBezTo>
                    <a:pt x="4747" y="9658"/>
                    <a:pt x="4747" y="9597"/>
                    <a:pt x="4709" y="9558"/>
                  </a:cubicBezTo>
                  <a:cubicBezTo>
                    <a:pt x="4689" y="9539"/>
                    <a:pt x="4664" y="9529"/>
                    <a:pt x="4639" y="9529"/>
                  </a:cubicBezTo>
                  <a:close/>
                  <a:moveTo>
                    <a:pt x="43196" y="10783"/>
                  </a:moveTo>
                  <a:cubicBezTo>
                    <a:pt x="43177" y="10783"/>
                    <a:pt x="43159" y="10788"/>
                    <a:pt x="43142" y="10799"/>
                  </a:cubicBezTo>
                  <a:cubicBezTo>
                    <a:pt x="43100" y="10828"/>
                    <a:pt x="43086" y="10885"/>
                    <a:pt x="43111" y="10928"/>
                  </a:cubicBezTo>
                  <a:cubicBezTo>
                    <a:pt x="43128" y="10961"/>
                    <a:pt x="43162" y="10980"/>
                    <a:pt x="43198" y="10980"/>
                  </a:cubicBezTo>
                  <a:cubicBezTo>
                    <a:pt x="43209" y="10980"/>
                    <a:pt x="43219" y="10979"/>
                    <a:pt x="43230" y="10975"/>
                  </a:cubicBezTo>
                  <a:cubicBezTo>
                    <a:pt x="43281" y="10957"/>
                    <a:pt x="43308" y="10902"/>
                    <a:pt x="43291" y="10850"/>
                  </a:cubicBezTo>
                  <a:cubicBezTo>
                    <a:pt x="43288" y="10843"/>
                    <a:pt x="43283" y="10834"/>
                    <a:pt x="43278" y="10827"/>
                  </a:cubicBezTo>
                  <a:cubicBezTo>
                    <a:pt x="43259" y="10798"/>
                    <a:pt x="43227" y="10783"/>
                    <a:pt x="43196" y="10783"/>
                  </a:cubicBezTo>
                  <a:close/>
                  <a:moveTo>
                    <a:pt x="3754" y="10817"/>
                  </a:moveTo>
                  <a:cubicBezTo>
                    <a:pt x="3718" y="10817"/>
                    <a:pt x="3685" y="10837"/>
                    <a:pt x="3668" y="10869"/>
                  </a:cubicBezTo>
                  <a:cubicBezTo>
                    <a:pt x="3643" y="10913"/>
                    <a:pt x="3656" y="10970"/>
                    <a:pt x="3699" y="10999"/>
                  </a:cubicBezTo>
                  <a:cubicBezTo>
                    <a:pt x="3715" y="11010"/>
                    <a:pt x="3735" y="11015"/>
                    <a:pt x="3753" y="11015"/>
                  </a:cubicBezTo>
                  <a:cubicBezTo>
                    <a:pt x="3784" y="11015"/>
                    <a:pt x="3815" y="11000"/>
                    <a:pt x="3835" y="10972"/>
                  </a:cubicBezTo>
                  <a:cubicBezTo>
                    <a:pt x="3840" y="10965"/>
                    <a:pt x="3845" y="10954"/>
                    <a:pt x="3847" y="10947"/>
                  </a:cubicBezTo>
                  <a:cubicBezTo>
                    <a:pt x="3865" y="10895"/>
                    <a:pt x="3838" y="10839"/>
                    <a:pt x="3786" y="10822"/>
                  </a:cubicBezTo>
                  <a:cubicBezTo>
                    <a:pt x="3775" y="10819"/>
                    <a:pt x="3765" y="10817"/>
                    <a:pt x="3754" y="10817"/>
                  </a:cubicBezTo>
                  <a:close/>
                  <a:moveTo>
                    <a:pt x="43996" y="12126"/>
                  </a:moveTo>
                  <a:cubicBezTo>
                    <a:pt x="43978" y="12126"/>
                    <a:pt x="43959" y="12131"/>
                    <a:pt x="43942" y="12142"/>
                  </a:cubicBezTo>
                  <a:cubicBezTo>
                    <a:pt x="43900" y="12171"/>
                    <a:pt x="43886" y="12228"/>
                    <a:pt x="43911" y="12272"/>
                  </a:cubicBezTo>
                  <a:cubicBezTo>
                    <a:pt x="43928" y="12305"/>
                    <a:pt x="43962" y="12323"/>
                    <a:pt x="43998" y="12323"/>
                  </a:cubicBezTo>
                  <a:cubicBezTo>
                    <a:pt x="44009" y="12323"/>
                    <a:pt x="44019" y="12321"/>
                    <a:pt x="44029" y="12318"/>
                  </a:cubicBezTo>
                  <a:cubicBezTo>
                    <a:pt x="44081" y="12301"/>
                    <a:pt x="44108" y="12246"/>
                    <a:pt x="44092" y="12194"/>
                  </a:cubicBezTo>
                  <a:cubicBezTo>
                    <a:pt x="44087" y="12187"/>
                    <a:pt x="44083" y="12177"/>
                    <a:pt x="44078" y="12170"/>
                  </a:cubicBezTo>
                  <a:cubicBezTo>
                    <a:pt x="44058" y="12141"/>
                    <a:pt x="44028" y="12126"/>
                    <a:pt x="43996" y="12126"/>
                  </a:cubicBezTo>
                  <a:close/>
                  <a:moveTo>
                    <a:pt x="2957" y="12163"/>
                  </a:moveTo>
                  <a:cubicBezTo>
                    <a:pt x="2921" y="12163"/>
                    <a:pt x="2887" y="12182"/>
                    <a:pt x="2870" y="12215"/>
                  </a:cubicBezTo>
                  <a:cubicBezTo>
                    <a:pt x="2845" y="12259"/>
                    <a:pt x="2859" y="12316"/>
                    <a:pt x="2901" y="12344"/>
                  </a:cubicBezTo>
                  <a:cubicBezTo>
                    <a:pt x="2918" y="12357"/>
                    <a:pt x="2937" y="12362"/>
                    <a:pt x="2956" y="12362"/>
                  </a:cubicBezTo>
                  <a:cubicBezTo>
                    <a:pt x="2987" y="12362"/>
                    <a:pt x="3018" y="12346"/>
                    <a:pt x="3037" y="12317"/>
                  </a:cubicBezTo>
                  <a:cubicBezTo>
                    <a:pt x="3042" y="12311"/>
                    <a:pt x="3047" y="12301"/>
                    <a:pt x="3050" y="12292"/>
                  </a:cubicBezTo>
                  <a:cubicBezTo>
                    <a:pt x="3067" y="12240"/>
                    <a:pt x="3040" y="12185"/>
                    <a:pt x="2988" y="12168"/>
                  </a:cubicBezTo>
                  <a:cubicBezTo>
                    <a:pt x="2978" y="12164"/>
                    <a:pt x="2967" y="12163"/>
                    <a:pt x="2957" y="12163"/>
                  </a:cubicBezTo>
                  <a:close/>
                  <a:moveTo>
                    <a:pt x="44705" y="13519"/>
                  </a:moveTo>
                  <a:cubicBezTo>
                    <a:pt x="44695" y="13519"/>
                    <a:pt x="44684" y="13520"/>
                    <a:pt x="44673" y="13524"/>
                  </a:cubicBezTo>
                  <a:cubicBezTo>
                    <a:pt x="44622" y="13541"/>
                    <a:pt x="44595" y="13596"/>
                    <a:pt x="44611" y="13648"/>
                  </a:cubicBezTo>
                  <a:cubicBezTo>
                    <a:pt x="44614" y="13655"/>
                    <a:pt x="44617" y="13665"/>
                    <a:pt x="44623" y="13672"/>
                  </a:cubicBezTo>
                  <a:cubicBezTo>
                    <a:pt x="44642" y="13701"/>
                    <a:pt x="44673" y="13717"/>
                    <a:pt x="44705" y="13717"/>
                  </a:cubicBezTo>
                  <a:cubicBezTo>
                    <a:pt x="44724" y="13717"/>
                    <a:pt x="44742" y="13711"/>
                    <a:pt x="44760" y="13700"/>
                  </a:cubicBezTo>
                  <a:cubicBezTo>
                    <a:pt x="44801" y="13672"/>
                    <a:pt x="44815" y="13619"/>
                    <a:pt x="44794" y="13577"/>
                  </a:cubicBezTo>
                  <a:cubicBezTo>
                    <a:pt x="44777" y="13541"/>
                    <a:pt x="44743" y="13519"/>
                    <a:pt x="44705" y="13519"/>
                  </a:cubicBezTo>
                  <a:close/>
                  <a:moveTo>
                    <a:pt x="2248" y="13560"/>
                  </a:moveTo>
                  <a:cubicBezTo>
                    <a:pt x="2217" y="13560"/>
                    <a:pt x="2186" y="13575"/>
                    <a:pt x="2168" y="13603"/>
                  </a:cubicBezTo>
                  <a:cubicBezTo>
                    <a:pt x="2164" y="13610"/>
                    <a:pt x="2158" y="13620"/>
                    <a:pt x="2155" y="13628"/>
                  </a:cubicBezTo>
                  <a:cubicBezTo>
                    <a:pt x="2139" y="13680"/>
                    <a:pt x="2166" y="13736"/>
                    <a:pt x="2217" y="13753"/>
                  </a:cubicBezTo>
                  <a:cubicBezTo>
                    <a:pt x="2228" y="13757"/>
                    <a:pt x="2238" y="13758"/>
                    <a:pt x="2249" y="13758"/>
                  </a:cubicBezTo>
                  <a:cubicBezTo>
                    <a:pt x="2288" y="13758"/>
                    <a:pt x="2323" y="13736"/>
                    <a:pt x="2339" y="13700"/>
                  </a:cubicBezTo>
                  <a:cubicBezTo>
                    <a:pt x="2358" y="13656"/>
                    <a:pt x="2344" y="13603"/>
                    <a:pt x="2304" y="13577"/>
                  </a:cubicBezTo>
                  <a:cubicBezTo>
                    <a:pt x="2286" y="13565"/>
                    <a:pt x="2267" y="13560"/>
                    <a:pt x="2248" y="13560"/>
                  </a:cubicBezTo>
                  <a:close/>
                  <a:moveTo>
                    <a:pt x="45322" y="14962"/>
                  </a:moveTo>
                  <a:cubicBezTo>
                    <a:pt x="45310" y="14962"/>
                    <a:pt x="45298" y="14964"/>
                    <a:pt x="45287" y="14968"/>
                  </a:cubicBezTo>
                  <a:cubicBezTo>
                    <a:pt x="45237" y="14984"/>
                    <a:pt x="45212" y="15046"/>
                    <a:pt x="45228" y="15098"/>
                  </a:cubicBezTo>
                  <a:cubicBezTo>
                    <a:pt x="45247" y="15134"/>
                    <a:pt x="45280" y="15153"/>
                    <a:pt x="45317" y="15153"/>
                  </a:cubicBezTo>
                  <a:cubicBezTo>
                    <a:pt x="45332" y="15153"/>
                    <a:pt x="45347" y="15149"/>
                    <a:pt x="45359" y="15143"/>
                  </a:cubicBezTo>
                  <a:cubicBezTo>
                    <a:pt x="45406" y="15119"/>
                    <a:pt x="45426" y="15063"/>
                    <a:pt x="45406" y="15016"/>
                  </a:cubicBezTo>
                  <a:cubicBezTo>
                    <a:pt x="45392" y="14981"/>
                    <a:pt x="45359" y="14962"/>
                    <a:pt x="45322" y="14962"/>
                  </a:cubicBezTo>
                  <a:close/>
                  <a:moveTo>
                    <a:pt x="1640" y="15003"/>
                  </a:moveTo>
                  <a:cubicBezTo>
                    <a:pt x="1605" y="15003"/>
                    <a:pt x="1570" y="15023"/>
                    <a:pt x="1553" y="15057"/>
                  </a:cubicBezTo>
                  <a:cubicBezTo>
                    <a:pt x="1549" y="15061"/>
                    <a:pt x="1547" y="15067"/>
                    <a:pt x="1546" y="15071"/>
                  </a:cubicBezTo>
                  <a:cubicBezTo>
                    <a:pt x="1530" y="15123"/>
                    <a:pt x="1554" y="15184"/>
                    <a:pt x="1605" y="15201"/>
                  </a:cubicBezTo>
                  <a:cubicBezTo>
                    <a:pt x="1616" y="15205"/>
                    <a:pt x="1628" y="15206"/>
                    <a:pt x="1640" y="15206"/>
                  </a:cubicBezTo>
                  <a:cubicBezTo>
                    <a:pt x="1678" y="15206"/>
                    <a:pt x="1713" y="15183"/>
                    <a:pt x="1728" y="15144"/>
                  </a:cubicBezTo>
                  <a:cubicBezTo>
                    <a:pt x="1751" y="15096"/>
                    <a:pt x="1732" y="15038"/>
                    <a:pt x="1683" y="15013"/>
                  </a:cubicBezTo>
                  <a:cubicBezTo>
                    <a:pt x="1669" y="15006"/>
                    <a:pt x="1655" y="15003"/>
                    <a:pt x="1640" y="15003"/>
                  </a:cubicBezTo>
                  <a:close/>
                  <a:moveTo>
                    <a:pt x="1127" y="16480"/>
                  </a:moveTo>
                  <a:cubicBezTo>
                    <a:pt x="1082" y="16480"/>
                    <a:pt x="1042" y="16510"/>
                    <a:pt x="1032" y="16555"/>
                  </a:cubicBezTo>
                  <a:lnTo>
                    <a:pt x="1222" y="16602"/>
                  </a:lnTo>
                  <a:cubicBezTo>
                    <a:pt x="1235" y="16550"/>
                    <a:pt x="1203" y="16498"/>
                    <a:pt x="1151" y="16483"/>
                  </a:cubicBezTo>
                  <a:cubicBezTo>
                    <a:pt x="1143" y="16481"/>
                    <a:pt x="1135" y="16480"/>
                    <a:pt x="1127" y="16480"/>
                  </a:cubicBezTo>
                  <a:close/>
                  <a:moveTo>
                    <a:pt x="45834" y="16431"/>
                  </a:moveTo>
                  <a:cubicBezTo>
                    <a:pt x="45825" y="16431"/>
                    <a:pt x="45815" y="16432"/>
                    <a:pt x="45805" y="16435"/>
                  </a:cubicBezTo>
                  <a:cubicBezTo>
                    <a:pt x="45755" y="16451"/>
                    <a:pt x="45725" y="16504"/>
                    <a:pt x="45738" y="16555"/>
                  </a:cubicBezTo>
                  <a:cubicBezTo>
                    <a:pt x="45748" y="16599"/>
                    <a:pt x="45789" y="16628"/>
                    <a:pt x="45833" y="16628"/>
                  </a:cubicBezTo>
                  <a:cubicBezTo>
                    <a:pt x="45840" y="16628"/>
                    <a:pt x="45849" y="16627"/>
                    <a:pt x="45857" y="16626"/>
                  </a:cubicBezTo>
                  <a:cubicBezTo>
                    <a:pt x="45909" y="16613"/>
                    <a:pt x="45942" y="16559"/>
                    <a:pt x="45929" y="16507"/>
                  </a:cubicBezTo>
                  <a:cubicBezTo>
                    <a:pt x="45929" y="16504"/>
                    <a:pt x="45928" y="16501"/>
                    <a:pt x="45927" y="16498"/>
                  </a:cubicBezTo>
                  <a:cubicBezTo>
                    <a:pt x="45912" y="16456"/>
                    <a:pt x="45875" y="16431"/>
                    <a:pt x="45834" y="16431"/>
                  </a:cubicBezTo>
                  <a:close/>
                  <a:moveTo>
                    <a:pt x="46246" y="17937"/>
                  </a:moveTo>
                  <a:cubicBezTo>
                    <a:pt x="46236" y="17937"/>
                    <a:pt x="46225" y="17938"/>
                    <a:pt x="46215" y="17941"/>
                  </a:cubicBezTo>
                  <a:cubicBezTo>
                    <a:pt x="46168" y="17957"/>
                    <a:pt x="46140" y="18007"/>
                    <a:pt x="46151" y="18055"/>
                  </a:cubicBezTo>
                  <a:cubicBezTo>
                    <a:pt x="46158" y="18100"/>
                    <a:pt x="46198" y="18135"/>
                    <a:pt x="46246" y="18135"/>
                  </a:cubicBezTo>
                  <a:cubicBezTo>
                    <a:pt x="46301" y="18135"/>
                    <a:pt x="46345" y="18093"/>
                    <a:pt x="46345" y="18037"/>
                  </a:cubicBezTo>
                  <a:cubicBezTo>
                    <a:pt x="46345" y="18027"/>
                    <a:pt x="46344" y="18014"/>
                    <a:pt x="46339" y="18004"/>
                  </a:cubicBezTo>
                  <a:cubicBezTo>
                    <a:pt x="46325" y="17962"/>
                    <a:pt x="46287" y="17937"/>
                    <a:pt x="46246" y="17937"/>
                  </a:cubicBezTo>
                  <a:close/>
                  <a:moveTo>
                    <a:pt x="715" y="17988"/>
                  </a:moveTo>
                  <a:cubicBezTo>
                    <a:pt x="667" y="17988"/>
                    <a:pt x="628" y="18023"/>
                    <a:pt x="619" y="18069"/>
                  </a:cubicBezTo>
                  <a:cubicBezTo>
                    <a:pt x="609" y="18117"/>
                    <a:pt x="636" y="18167"/>
                    <a:pt x="684" y="18182"/>
                  </a:cubicBezTo>
                  <a:cubicBezTo>
                    <a:pt x="695" y="18186"/>
                    <a:pt x="705" y="18187"/>
                    <a:pt x="715" y="18187"/>
                  </a:cubicBezTo>
                  <a:cubicBezTo>
                    <a:pt x="755" y="18187"/>
                    <a:pt x="794" y="18161"/>
                    <a:pt x="809" y="18120"/>
                  </a:cubicBezTo>
                  <a:cubicBezTo>
                    <a:pt x="811" y="18111"/>
                    <a:pt x="814" y="18097"/>
                    <a:pt x="814" y="18087"/>
                  </a:cubicBezTo>
                  <a:cubicBezTo>
                    <a:pt x="814" y="18033"/>
                    <a:pt x="769" y="17988"/>
                    <a:pt x="715" y="17988"/>
                  </a:cubicBezTo>
                  <a:close/>
                  <a:moveTo>
                    <a:pt x="46559" y="19470"/>
                  </a:moveTo>
                  <a:cubicBezTo>
                    <a:pt x="46549" y="19470"/>
                    <a:pt x="46538" y="19471"/>
                    <a:pt x="46528" y="19475"/>
                  </a:cubicBezTo>
                  <a:cubicBezTo>
                    <a:pt x="46481" y="19490"/>
                    <a:pt x="46452" y="19539"/>
                    <a:pt x="46463" y="19588"/>
                  </a:cubicBezTo>
                  <a:cubicBezTo>
                    <a:pt x="46471" y="19633"/>
                    <a:pt x="46511" y="19668"/>
                    <a:pt x="46559" y="19668"/>
                  </a:cubicBezTo>
                  <a:cubicBezTo>
                    <a:pt x="46613" y="19668"/>
                    <a:pt x="46658" y="19624"/>
                    <a:pt x="46658" y="19569"/>
                  </a:cubicBezTo>
                  <a:cubicBezTo>
                    <a:pt x="46658" y="19559"/>
                    <a:pt x="46656" y="19547"/>
                    <a:pt x="46653" y="19537"/>
                  </a:cubicBezTo>
                  <a:cubicBezTo>
                    <a:pt x="46638" y="19495"/>
                    <a:pt x="46600" y="19470"/>
                    <a:pt x="46559" y="19470"/>
                  </a:cubicBezTo>
                  <a:close/>
                  <a:moveTo>
                    <a:pt x="406" y="19521"/>
                  </a:moveTo>
                  <a:cubicBezTo>
                    <a:pt x="359" y="19521"/>
                    <a:pt x="318" y="19557"/>
                    <a:pt x="311" y="19602"/>
                  </a:cubicBezTo>
                  <a:cubicBezTo>
                    <a:pt x="301" y="19650"/>
                    <a:pt x="327" y="19699"/>
                    <a:pt x="375" y="19714"/>
                  </a:cubicBezTo>
                  <a:cubicBezTo>
                    <a:pt x="386" y="19718"/>
                    <a:pt x="396" y="19719"/>
                    <a:pt x="406" y="19719"/>
                  </a:cubicBezTo>
                  <a:cubicBezTo>
                    <a:pt x="447" y="19719"/>
                    <a:pt x="485" y="19694"/>
                    <a:pt x="500" y="19652"/>
                  </a:cubicBezTo>
                  <a:cubicBezTo>
                    <a:pt x="503" y="19643"/>
                    <a:pt x="505" y="19630"/>
                    <a:pt x="505" y="19620"/>
                  </a:cubicBezTo>
                  <a:cubicBezTo>
                    <a:pt x="505" y="19565"/>
                    <a:pt x="461" y="19521"/>
                    <a:pt x="406" y="19521"/>
                  </a:cubicBezTo>
                  <a:close/>
                  <a:moveTo>
                    <a:pt x="46769" y="21017"/>
                  </a:moveTo>
                  <a:cubicBezTo>
                    <a:pt x="46715" y="21017"/>
                    <a:pt x="46670" y="21062"/>
                    <a:pt x="46670" y="21117"/>
                  </a:cubicBezTo>
                  <a:cubicBezTo>
                    <a:pt x="46670" y="21124"/>
                    <a:pt x="46671" y="21134"/>
                    <a:pt x="46673" y="21143"/>
                  </a:cubicBezTo>
                  <a:cubicBezTo>
                    <a:pt x="46684" y="21186"/>
                    <a:pt x="46723" y="21216"/>
                    <a:pt x="46768" y="21216"/>
                  </a:cubicBezTo>
                  <a:cubicBezTo>
                    <a:pt x="46775" y="21216"/>
                    <a:pt x="46783" y="21216"/>
                    <a:pt x="46793" y="21213"/>
                  </a:cubicBezTo>
                  <a:cubicBezTo>
                    <a:pt x="46840" y="21202"/>
                    <a:pt x="46872" y="21155"/>
                    <a:pt x="46866" y="21107"/>
                  </a:cubicBezTo>
                  <a:cubicBezTo>
                    <a:pt x="46862" y="21057"/>
                    <a:pt x="46820" y="21017"/>
                    <a:pt x="46769" y="21017"/>
                  </a:cubicBezTo>
                  <a:close/>
                  <a:moveTo>
                    <a:pt x="199" y="21072"/>
                  </a:moveTo>
                  <a:cubicBezTo>
                    <a:pt x="155" y="21072"/>
                    <a:pt x="115" y="21101"/>
                    <a:pt x="104" y="21146"/>
                  </a:cubicBezTo>
                  <a:cubicBezTo>
                    <a:pt x="103" y="21154"/>
                    <a:pt x="101" y="21164"/>
                    <a:pt x="101" y="21172"/>
                  </a:cubicBezTo>
                  <a:cubicBezTo>
                    <a:pt x="101" y="21227"/>
                    <a:pt x="146" y="21270"/>
                    <a:pt x="200" y="21270"/>
                  </a:cubicBezTo>
                  <a:cubicBezTo>
                    <a:pt x="252" y="21270"/>
                    <a:pt x="293" y="21231"/>
                    <a:pt x="297" y="21181"/>
                  </a:cubicBezTo>
                  <a:cubicBezTo>
                    <a:pt x="303" y="21133"/>
                    <a:pt x="271" y="21087"/>
                    <a:pt x="224" y="21075"/>
                  </a:cubicBezTo>
                  <a:cubicBezTo>
                    <a:pt x="215" y="21073"/>
                    <a:pt x="207" y="21072"/>
                    <a:pt x="199" y="21072"/>
                  </a:cubicBezTo>
                  <a:close/>
                  <a:moveTo>
                    <a:pt x="46874" y="22579"/>
                  </a:moveTo>
                  <a:cubicBezTo>
                    <a:pt x="46820" y="22579"/>
                    <a:pt x="46775" y="22623"/>
                    <a:pt x="46775" y="22678"/>
                  </a:cubicBezTo>
                  <a:cubicBezTo>
                    <a:pt x="46775" y="22732"/>
                    <a:pt x="46820" y="22776"/>
                    <a:pt x="46874" y="22776"/>
                  </a:cubicBezTo>
                  <a:cubicBezTo>
                    <a:pt x="46928" y="22776"/>
                    <a:pt x="46971" y="22733"/>
                    <a:pt x="46972" y="22678"/>
                  </a:cubicBezTo>
                  <a:lnTo>
                    <a:pt x="46972" y="22676"/>
                  </a:lnTo>
                  <a:cubicBezTo>
                    <a:pt x="46972" y="22622"/>
                    <a:pt x="46929" y="22579"/>
                    <a:pt x="46874" y="22579"/>
                  </a:cubicBezTo>
                  <a:close/>
                  <a:moveTo>
                    <a:pt x="99" y="22632"/>
                  </a:moveTo>
                  <a:cubicBezTo>
                    <a:pt x="44" y="22632"/>
                    <a:pt x="1" y="22676"/>
                    <a:pt x="1" y="22731"/>
                  </a:cubicBezTo>
                  <a:lnTo>
                    <a:pt x="1" y="22732"/>
                  </a:lnTo>
                  <a:cubicBezTo>
                    <a:pt x="1" y="22787"/>
                    <a:pt x="44" y="22829"/>
                    <a:pt x="99" y="22829"/>
                  </a:cubicBezTo>
                  <a:cubicBezTo>
                    <a:pt x="152" y="22829"/>
                    <a:pt x="198" y="22785"/>
                    <a:pt x="198" y="22731"/>
                  </a:cubicBezTo>
                  <a:cubicBezTo>
                    <a:pt x="198" y="22676"/>
                    <a:pt x="153" y="22632"/>
                    <a:pt x="99" y="22632"/>
                  </a:cubicBezTo>
                  <a:close/>
                  <a:moveTo>
                    <a:pt x="46877" y="24143"/>
                  </a:moveTo>
                  <a:cubicBezTo>
                    <a:pt x="46822" y="24143"/>
                    <a:pt x="46778" y="24186"/>
                    <a:pt x="46778" y="24241"/>
                  </a:cubicBezTo>
                  <a:cubicBezTo>
                    <a:pt x="46778" y="24296"/>
                    <a:pt x="46822" y="24340"/>
                    <a:pt x="46877" y="24340"/>
                  </a:cubicBezTo>
                  <a:cubicBezTo>
                    <a:pt x="46930" y="24340"/>
                    <a:pt x="46974" y="24296"/>
                    <a:pt x="46975" y="24241"/>
                  </a:cubicBezTo>
                  <a:lnTo>
                    <a:pt x="46975" y="24240"/>
                  </a:lnTo>
                  <a:cubicBezTo>
                    <a:pt x="46975" y="24185"/>
                    <a:pt x="46931" y="24143"/>
                    <a:pt x="46877" y="24143"/>
                  </a:cubicBezTo>
                  <a:close/>
                  <a:moveTo>
                    <a:pt x="99" y="24195"/>
                  </a:moveTo>
                  <a:cubicBezTo>
                    <a:pt x="44" y="24195"/>
                    <a:pt x="1" y="24240"/>
                    <a:pt x="1" y="24294"/>
                  </a:cubicBezTo>
                  <a:lnTo>
                    <a:pt x="1" y="24296"/>
                  </a:lnTo>
                  <a:cubicBezTo>
                    <a:pt x="1" y="24350"/>
                    <a:pt x="44" y="24393"/>
                    <a:pt x="99" y="24393"/>
                  </a:cubicBezTo>
                  <a:cubicBezTo>
                    <a:pt x="153" y="24393"/>
                    <a:pt x="198" y="24349"/>
                    <a:pt x="198" y="24294"/>
                  </a:cubicBezTo>
                  <a:cubicBezTo>
                    <a:pt x="198" y="24240"/>
                    <a:pt x="153" y="24195"/>
                    <a:pt x="99" y="24195"/>
                  </a:cubicBezTo>
                  <a:close/>
                  <a:moveTo>
                    <a:pt x="46775" y="25702"/>
                  </a:moveTo>
                  <a:cubicBezTo>
                    <a:pt x="46725" y="25702"/>
                    <a:pt x="46684" y="25741"/>
                    <a:pt x="46679" y="25791"/>
                  </a:cubicBezTo>
                  <a:cubicBezTo>
                    <a:pt x="46673" y="25839"/>
                    <a:pt x="46705" y="25885"/>
                    <a:pt x="46752" y="25897"/>
                  </a:cubicBezTo>
                  <a:cubicBezTo>
                    <a:pt x="46759" y="25899"/>
                    <a:pt x="46768" y="25900"/>
                    <a:pt x="46775" y="25900"/>
                  </a:cubicBezTo>
                  <a:cubicBezTo>
                    <a:pt x="46820" y="25900"/>
                    <a:pt x="46860" y="25871"/>
                    <a:pt x="46872" y="25826"/>
                  </a:cubicBezTo>
                  <a:cubicBezTo>
                    <a:pt x="46873" y="25818"/>
                    <a:pt x="46874" y="25807"/>
                    <a:pt x="46874" y="25800"/>
                  </a:cubicBezTo>
                  <a:cubicBezTo>
                    <a:pt x="46874" y="25745"/>
                    <a:pt x="46830" y="25702"/>
                    <a:pt x="46775" y="25702"/>
                  </a:cubicBezTo>
                  <a:close/>
                  <a:moveTo>
                    <a:pt x="202" y="25754"/>
                  </a:moveTo>
                  <a:cubicBezTo>
                    <a:pt x="195" y="25754"/>
                    <a:pt x="187" y="25755"/>
                    <a:pt x="179" y="25757"/>
                  </a:cubicBezTo>
                  <a:cubicBezTo>
                    <a:pt x="131" y="25769"/>
                    <a:pt x="100" y="25816"/>
                    <a:pt x="106" y="25863"/>
                  </a:cubicBezTo>
                  <a:cubicBezTo>
                    <a:pt x="110" y="25914"/>
                    <a:pt x="152" y="25953"/>
                    <a:pt x="203" y="25953"/>
                  </a:cubicBezTo>
                  <a:cubicBezTo>
                    <a:pt x="257" y="25953"/>
                    <a:pt x="302" y="25910"/>
                    <a:pt x="302" y="25854"/>
                  </a:cubicBezTo>
                  <a:cubicBezTo>
                    <a:pt x="302" y="25847"/>
                    <a:pt x="301" y="25836"/>
                    <a:pt x="298" y="25828"/>
                  </a:cubicBezTo>
                  <a:cubicBezTo>
                    <a:pt x="288" y="25783"/>
                    <a:pt x="246" y="25754"/>
                    <a:pt x="202" y="25754"/>
                  </a:cubicBezTo>
                  <a:close/>
                  <a:moveTo>
                    <a:pt x="46572" y="27252"/>
                  </a:moveTo>
                  <a:cubicBezTo>
                    <a:pt x="46530" y="27252"/>
                    <a:pt x="46492" y="27279"/>
                    <a:pt x="46478" y="27320"/>
                  </a:cubicBezTo>
                  <a:cubicBezTo>
                    <a:pt x="46476" y="27328"/>
                    <a:pt x="46473" y="27342"/>
                    <a:pt x="46473" y="27352"/>
                  </a:cubicBezTo>
                  <a:cubicBezTo>
                    <a:pt x="46473" y="27406"/>
                    <a:pt x="46518" y="27451"/>
                    <a:pt x="46572" y="27451"/>
                  </a:cubicBezTo>
                  <a:cubicBezTo>
                    <a:pt x="46619" y="27451"/>
                    <a:pt x="46660" y="27415"/>
                    <a:pt x="46668" y="27370"/>
                  </a:cubicBezTo>
                  <a:cubicBezTo>
                    <a:pt x="46679" y="27322"/>
                    <a:pt x="46651" y="27273"/>
                    <a:pt x="46603" y="27258"/>
                  </a:cubicBezTo>
                  <a:cubicBezTo>
                    <a:pt x="46593" y="27254"/>
                    <a:pt x="46582" y="27252"/>
                    <a:pt x="46572" y="27252"/>
                  </a:cubicBezTo>
                  <a:close/>
                  <a:moveTo>
                    <a:pt x="410" y="27304"/>
                  </a:moveTo>
                  <a:cubicBezTo>
                    <a:pt x="356" y="27304"/>
                    <a:pt x="312" y="27348"/>
                    <a:pt x="312" y="27403"/>
                  </a:cubicBezTo>
                  <a:cubicBezTo>
                    <a:pt x="312" y="27413"/>
                    <a:pt x="313" y="27425"/>
                    <a:pt x="317" y="27435"/>
                  </a:cubicBezTo>
                  <a:cubicBezTo>
                    <a:pt x="332" y="27476"/>
                    <a:pt x="369" y="27502"/>
                    <a:pt x="410" y="27502"/>
                  </a:cubicBezTo>
                  <a:cubicBezTo>
                    <a:pt x="421" y="27502"/>
                    <a:pt x="431" y="27501"/>
                    <a:pt x="442" y="27497"/>
                  </a:cubicBezTo>
                  <a:cubicBezTo>
                    <a:pt x="488" y="27482"/>
                    <a:pt x="516" y="27432"/>
                    <a:pt x="506" y="27384"/>
                  </a:cubicBezTo>
                  <a:cubicBezTo>
                    <a:pt x="499" y="27338"/>
                    <a:pt x="458" y="27304"/>
                    <a:pt x="410" y="27304"/>
                  </a:cubicBezTo>
                  <a:close/>
                  <a:moveTo>
                    <a:pt x="46265" y="28785"/>
                  </a:moveTo>
                  <a:cubicBezTo>
                    <a:pt x="46223" y="28785"/>
                    <a:pt x="46185" y="28810"/>
                    <a:pt x="46171" y="28852"/>
                  </a:cubicBezTo>
                  <a:cubicBezTo>
                    <a:pt x="46168" y="28861"/>
                    <a:pt x="46166" y="28874"/>
                    <a:pt x="46166" y="28884"/>
                  </a:cubicBezTo>
                  <a:cubicBezTo>
                    <a:pt x="46166" y="28939"/>
                    <a:pt x="46210" y="28983"/>
                    <a:pt x="46265" y="28983"/>
                  </a:cubicBezTo>
                  <a:cubicBezTo>
                    <a:pt x="46312" y="28983"/>
                    <a:pt x="46353" y="28948"/>
                    <a:pt x="46360" y="28903"/>
                  </a:cubicBezTo>
                  <a:cubicBezTo>
                    <a:pt x="46371" y="28855"/>
                    <a:pt x="46344" y="28805"/>
                    <a:pt x="46296" y="28790"/>
                  </a:cubicBezTo>
                  <a:cubicBezTo>
                    <a:pt x="46285" y="28786"/>
                    <a:pt x="46275" y="28785"/>
                    <a:pt x="46265" y="28785"/>
                  </a:cubicBezTo>
                  <a:close/>
                  <a:moveTo>
                    <a:pt x="722" y="28836"/>
                  </a:moveTo>
                  <a:cubicBezTo>
                    <a:pt x="667" y="28836"/>
                    <a:pt x="623" y="28880"/>
                    <a:pt x="623" y="28935"/>
                  </a:cubicBezTo>
                  <a:cubicBezTo>
                    <a:pt x="623" y="28945"/>
                    <a:pt x="624" y="28957"/>
                    <a:pt x="628" y="28967"/>
                  </a:cubicBezTo>
                  <a:cubicBezTo>
                    <a:pt x="643" y="29009"/>
                    <a:pt x="680" y="29034"/>
                    <a:pt x="722" y="29034"/>
                  </a:cubicBezTo>
                  <a:cubicBezTo>
                    <a:pt x="732" y="29034"/>
                    <a:pt x="742" y="29033"/>
                    <a:pt x="753" y="29029"/>
                  </a:cubicBezTo>
                  <a:cubicBezTo>
                    <a:pt x="799" y="29014"/>
                    <a:pt x="827" y="28965"/>
                    <a:pt x="817" y="28917"/>
                  </a:cubicBezTo>
                  <a:cubicBezTo>
                    <a:pt x="810" y="28872"/>
                    <a:pt x="769" y="28836"/>
                    <a:pt x="722" y="28836"/>
                  </a:cubicBezTo>
                  <a:close/>
                  <a:moveTo>
                    <a:pt x="45762" y="30371"/>
                  </a:moveTo>
                  <a:lnTo>
                    <a:pt x="45762" y="30371"/>
                  </a:lnTo>
                  <a:cubicBezTo>
                    <a:pt x="45748" y="30423"/>
                    <a:pt x="45781" y="30476"/>
                    <a:pt x="45833" y="30490"/>
                  </a:cubicBezTo>
                  <a:cubicBezTo>
                    <a:pt x="45840" y="30491"/>
                    <a:pt x="45849" y="30492"/>
                    <a:pt x="45856" y="30492"/>
                  </a:cubicBezTo>
                  <a:cubicBezTo>
                    <a:pt x="45901" y="30492"/>
                    <a:pt x="45939" y="30463"/>
                    <a:pt x="45952" y="30418"/>
                  </a:cubicBezTo>
                  <a:lnTo>
                    <a:pt x="45762" y="30371"/>
                  </a:lnTo>
                  <a:close/>
                  <a:moveTo>
                    <a:pt x="1134" y="30344"/>
                  </a:moveTo>
                  <a:cubicBezTo>
                    <a:pt x="1126" y="30344"/>
                    <a:pt x="1119" y="30345"/>
                    <a:pt x="1111" y="30347"/>
                  </a:cubicBezTo>
                  <a:cubicBezTo>
                    <a:pt x="1057" y="30360"/>
                    <a:pt x="1026" y="30414"/>
                    <a:pt x="1039" y="30466"/>
                  </a:cubicBezTo>
                  <a:cubicBezTo>
                    <a:pt x="1039" y="30469"/>
                    <a:pt x="1040" y="30473"/>
                    <a:pt x="1042" y="30475"/>
                  </a:cubicBezTo>
                  <a:cubicBezTo>
                    <a:pt x="1055" y="30516"/>
                    <a:pt x="1092" y="30542"/>
                    <a:pt x="1133" y="30542"/>
                  </a:cubicBezTo>
                  <a:cubicBezTo>
                    <a:pt x="1143" y="30542"/>
                    <a:pt x="1152" y="30541"/>
                    <a:pt x="1163" y="30538"/>
                  </a:cubicBezTo>
                  <a:cubicBezTo>
                    <a:pt x="1213" y="30522"/>
                    <a:pt x="1242" y="30469"/>
                    <a:pt x="1230" y="30418"/>
                  </a:cubicBezTo>
                  <a:cubicBezTo>
                    <a:pt x="1218" y="30373"/>
                    <a:pt x="1178" y="30344"/>
                    <a:pt x="1134" y="30344"/>
                  </a:cubicBezTo>
                  <a:close/>
                  <a:moveTo>
                    <a:pt x="45345" y="31768"/>
                  </a:moveTo>
                  <a:cubicBezTo>
                    <a:pt x="45306" y="31768"/>
                    <a:pt x="45270" y="31790"/>
                    <a:pt x="45257" y="31830"/>
                  </a:cubicBezTo>
                  <a:cubicBezTo>
                    <a:pt x="45234" y="31879"/>
                    <a:pt x="45253" y="31937"/>
                    <a:pt x="45301" y="31962"/>
                  </a:cubicBezTo>
                  <a:cubicBezTo>
                    <a:pt x="45316" y="31968"/>
                    <a:pt x="45331" y="31972"/>
                    <a:pt x="45346" y="31972"/>
                  </a:cubicBezTo>
                  <a:cubicBezTo>
                    <a:pt x="45380" y="31972"/>
                    <a:pt x="45415" y="31952"/>
                    <a:pt x="45432" y="31917"/>
                  </a:cubicBezTo>
                  <a:cubicBezTo>
                    <a:pt x="45435" y="31913"/>
                    <a:pt x="45437" y="31907"/>
                    <a:pt x="45439" y="31903"/>
                  </a:cubicBezTo>
                  <a:cubicBezTo>
                    <a:pt x="45456" y="31851"/>
                    <a:pt x="45431" y="31791"/>
                    <a:pt x="45379" y="31773"/>
                  </a:cubicBezTo>
                  <a:cubicBezTo>
                    <a:pt x="45368" y="31769"/>
                    <a:pt x="45356" y="31768"/>
                    <a:pt x="45345" y="31768"/>
                  </a:cubicBezTo>
                  <a:close/>
                  <a:moveTo>
                    <a:pt x="1647" y="31822"/>
                  </a:moveTo>
                  <a:cubicBezTo>
                    <a:pt x="1628" y="31822"/>
                    <a:pt x="1609" y="31827"/>
                    <a:pt x="1593" y="31838"/>
                  </a:cubicBezTo>
                  <a:cubicBezTo>
                    <a:pt x="1552" y="31865"/>
                    <a:pt x="1537" y="31918"/>
                    <a:pt x="1558" y="31962"/>
                  </a:cubicBezTo>
                  <a:cubicBezTo>
                    <a:pt x="1573" y="31998"/>
                    <a:pt x="1610" y="32020"/>
                    <a:pt x="1647" y="32020"/>
                  </a:cubicBezTo>
                  <a:cubicBezTo>
                    <a:pt x="1657" y="32020"/>
                    <a:pt x="1668" y="32019"/>
                    <a:pt x="1678" y="32015"/>
                  </a:cubicBezTo>
                  <a:cubicBezTo>
                    <a:pt x="1730" y="31996"/>
                    <a:pt x="1758" y="31942"/>
                    <a:pt x="1740" y="31890"/>
                  </a:cubicBezTo>
                  <a:cubicBezTo>
                    <a:pt x="1738" y="31882"/>
                    <a:pt x="1734" y="31874"/>
                    <a:pt x="1729" y="31865"/>
                  </a:cubicBezTo>
                  <a:cubicBezTo>
                    <a:pt x="1710" y="31837"/>
                    <a:pt x="1679" y="31822"/>
                    <a:pt x="1647" y="31822"/>
                  </a:cubicBezTo>
                  <a:close/>
                  <a:moveTo>
                    <a:pt x="44737" y="33215"/>
                  </a:moveTo>
                  <a:cubicBezTo>
                    <a:pt x="44699" y="33215"/>
                    <a:pt x="44663" y="33238"/>
                    <a:pt x="44646" y="33274"/>
                  </a:cubicBezTo>
                  <a:cubicBezTo>
                    <a:pt x="44627" y="33318"/>
                    <a:pt x="44641" y="33369"/>
                    <a:pt x="44682" y="33396"/>
                  </a:cubicBezTo>
                  <a:cubicBezTo>
                    <a:pt x="44698" y="33409"/>
                    <a:pt x="44718" y="33414"/>
                    <a:pt x="44736" y="33414"/>
                  </a:cubicBezTo>
                  <a:cubicBezTo>
                    <a:pt x="44767" y="33414"/>
                    <a:pt x="44798" y="33399"/>
                    <a:pt x="44818" y="33369"/>
                  </a:cubicBezTo>
                  <a:cubicBezTo>
                    <a:pt x="44821" y="33363"/>
                    <a:pt x="44826" y="33353"/>
                    <a:pt x="44829" y="33345"/>
                  </a:cubicBezTo>
                  <a:cubicBezTo>
                    <a:pt x="44846" y="33293"/>
                    <a:pt x="44819" y="33238"/>
                    <a:pt x="44767" y="33220"/>
                  </a:cubicBezTo>
                  <a:cubicBezTo>
                    <a:pt x="44757" y="33217"/>
                    <a:pt x="44747" y="33215"/>
                    <a:pt x="44737" y="33215"/>
                  </a:cubicBezTo>
                  <a:close/>
                  <a:moveTo>
                    <a:pt x="2258" y="33258"/>
                  </a:moveTo>
                  <a:cubicBezTo>
                    <a:pt x="2239" y="33258"/>
                    <a:pt x="2220" y="33264"/>
                    <a:pt x="2204" y="33275"/>
                  </a:cubicBezTo>
                  <a:cubicBezTo>
                    <a:pt x="2162" y="33302"/>
                    <a:pt x="2149" y="33355"/>
                    <a:pt x="2169" y="33398"/>
                  </a:cubicBezTo>
                  <a:cubicBezTo>
                    <a:pt x="2184" y="33435"/>
                    <a:pt x="2221" y="33457"/>
                    <a:pt x="2258" y="33457"/>
                  </a:cubicBezTo>
                  <a:cubicBezTo>
                    <a:pt x="2268" y="33457"/>
                    <a:pt x="2279" y="33456"/>
                    <a:pt x="2289" y="33451"/>
                  </a:cubicBezTo>
                  <a:cubicBezTo>
                    <a:pt x="2341" y="33433"/>
                    <a:pt x="2368" y="33379"/>
                    <a:pt x="2351" y="33327"/>
                  </a:cubicBezTo>
                  <a:cubicBezTo>
                    <a:pt x="2349" y="33319"/>
                    <a:pt x="2345" y="33310"/>
                    <a:pt x="2340" y="33302"/>
                  </a:cubicBezTo>
                  <a:cubicBezTo>
                    <a:pt x="2321" y="33273"/>
                    <a:pt x="2290" y="33258"/>
                    <a:pt x="2258" y="33258"/>
                  </a:cubicBezTo>
                  <a:close/>
                  <a:moveTo>
                    <a:pt x="44032" y="34613"/>
                  </a:moveTo>
                  <a:cubicBezTo>
                    <a:pt x="44000" y="34613"/>
                    <a:pt x="43969" y="34629"/>
                    <a:pt x="43950" y="34657"/>
                  </a:cubicBezTo>
                  <a:cubicBezTo>
                    <a:pt x="43945" y="34664"/>
                    <a:pt x="43940" y="34674"/>
                    <a:pt x="43937" y="34682"/>
                  </a:cubicBezTo>
                  <a:cubicBezTo>
                    <a:pt x="43920" y="34733"/>
                    <a:pt x="43947" y="34789"/>
                    <a:pt x="43999" y="34806"/>
                  </a:cubicBezTo>
                  <a:cubicBezTo>
                    <a:pt x="44010" y="34810"/>
                    <a:pt x="44020" y="34811"/>
                    <a:pt x="44030" y="34811"/>
                  </a:cubicBezTo>
                  <a:cubicBezTo>
                    <a:pt x="44067" y="34811"/>
                    <a:pt x="44101" y="34792"/>
                    <a:pt x="44117" y="34759"/>
                  </a:cubicBezTo>
                  <a:cubicBezTo>
                    <a:pt x="44142" y="34716"/>
                    <a:pt x="44129" y="34659"/>
                    <a:pt x="44086" y="34630"/>
                  </a:cubicBezTo>
                  <a:cubicBezTo>
                    <a:pt x="44069" y="34619"/>
                    <a:pt x="44050" y="34613"/>
                    <a:pt x="44032" y="34613"/>
                  </a:cubicBezTo>
                  <a:close/>
                  <a:moveTo>
                    <a:pt x="2962" y="34652"/>
                  </a:moveTo>
                  <a:cubicBezTo>
                    <a:pt x="2952" y="34652"/>
                    <a:pt x="2941" y="34653"/>
                    <a:pt x="2931" y="34657"/>
                  </a:cubicBezTo>
                  <a:cubicBezTo>
                    <a:pt x="2879" y="34675"/>
                    <a:pt x="2852" y="34729"/>
                    <a:pt x="2869" y="34781"/>
                  </a:cubicBezTo>
                  <a:cubicBezTo>
                    <a:pt x="2873" y="34789"/>
                    <a:pt x="2876" y="34799"/>
                    <a:pt x="2881" y="34806"/>
                  </a:cubicBezTo>
                  <a:cubicBezTo>
                    <a:pt x="2901" y="34835"/>
                    <a:pt x="2932" y="34851"/>
                    <a:pt x="2963" y="34851"/>
                  </a:cubicBezTo>
                  <a:cubicBezTo>
                    <a:pt x="2983" y="34851"/>
                    <a:pt x="3001" y="34843"/>
                    <a:pt x="3018" y="34833"/>
                  </a:cubicBezTo>
                  <a:cubicBezTo>
                    <a:pt x="3061" y="34805"/>
                    <a:pt x="3073" y="34748"/>
                    <a:pt x="3049" y="34703"/>
                  </a:cubicBezTo>
                  <a:cubicBezTo>
                    <a:pt x="3032" y="34671"/>
                    <a:pt x="2998" y="34652"/>
                    <a:pt x="2962" y="34652"/>
                  </a:cubicBezTo>
                  <a:close/>
                  <a:moveTo>
                    <a:pt x="43235" y="35960"/>
                  </a:moveTo>
                  <a:cubicBezTo>
                    <a:pt x="43204" y="35960"/>
                    <a:pt x="43173" y="35976"/>
                    <a:pt x="43154" y="36004"/>
                  </a:cubicBezTo>
                  <a:cubicBezTo>
                    <a:pt x="43149" y="36010"/>
                    <a:pt x="43143" y="36021"/>
                    <a:pt x="43141" y="36029"/>
                  </a:cubicBezTo>
                  <a:cubicBezTo>
                    <a:pt x="43124" y="36081"/>
                    <a:pt x="43152" y="36137"/>
                    <a:pt x="43204" y="36154"/>
                  </a:cubicBezTo>
                  <a:cubicBezTo>
                    <a:pt x="43214" y="36158"/>
                    <a:pt x="43224" y="36159"/>
                    <a:pt x="43235" y="36159"/>
                  </a:cubicBezTo>
                  <a:cubicBezTo>
                    <a:pt x="43271" y="36159"/>
                    <a:pt x="43304" y="36139"/>
                    <a:pt x="43321" y="36107"/>
                  </a:cubicBezTo>
                  <a:cubicBezTo>
                    <a:pt x="43346" y="36062"/>
                    <a:pt x="43333" y="36005"/>
                    <a:pt x="43290" y="35977"/>
                  </a:cubicBezTo>
                  <a:cubicBezTo>
                    <a:pt x="43273" y="35966"/>
                    <a:pt x="43254" y="35960"/>
                    <a:pt x="43235" y="35960"/>
                  </a:cubicBezTo>
                  <a:close/>
                  <a:moveTo>
                    <a:pt x="3761" y="35995"/>
                  </a:moveTo>
                  <a:cubicBezTo>
                    <a:pt x="3751" y="35995"/>
                    <a:pt x="3740" y="35997"/>
                    <a:pt x="3730" y="36000"/>
                  </a:cubicBezTo>
                  <a:cubicBezTo>
                    <a:pt x="3678" y="36019"/>
                    <a:pt x="3651" y="36073"/>
                    <a:pt x="3668" y="36124"/>
                  </a:cubicBezTo>
                  <a:cubicBezTo>
                    <a:pt x="3672" y="36133"/>
                    <a:pt x="3675" y="36142"/>
                    <a:pt x="3680" y="36149"/>
                  </a:cubicBezTo>
                  <a:cubicBezTo>
                    <a:pt x="3700" y="36178"/>
                    <a:pt x="3731" y="36194"/>
                    <a:pt x="3762" y="36194"/>
                  </a:cubicBezTo>
                  <a:cubicBezTo>
                    <a:pt x="3781" y="36194"/>
                    <a:pt x="3799" y="36187"/>
                    <a:pt x="3817" y="36176"/>
                  </a:cubicBezTo>
                  <a:cubicBezTo>
                    <a:pt x="3860" y="36148"/>
                    <a:pt x="3872" y="36091"/>
                    <a:pt x="3848" y="36047"/>
                  </a:cubicBezTo>
                  <a:cubicBezTo>
                    <a:pt x="3830" y="36015"/>
                    <a:pt x="3797" y="35995"/>
                    <a:pt x="3761" y="35995"/>
                  </a:cubicBezTo>
                  <a:close/>
                  <a:moveTo>
                    <a:pt x="42353" y="37241"/>
                  </a:moveTo>
                  <a:cubicBezTo>
                    <a:pt x="42325" y="37241"/>
                    <a:pt x="42299" y="37254"/>
                    <a:pt x="42281" y="37281"/>
                  </a:cubicBezTo>
                  <a:cubicBezTo>
                    <a:pt x="42242" y="37321"/>
                    <a:pt x="42242" y="37381"/>
                    <a:pt x="42281" y="37420"/>
                  </a:cubicBezTo>
                  <a:cubicBezTo>
                    <a:pt x="42299" y="37440"/>
                    <a:pt x="42325" y="37449"/>
                    <a:pt x="42350" y="37449"/>
                  </a:cubicBezTo>
                  <a:cubicBezTo>
                    <a:pt x="42375" y="37449"/>
                    <a:pt x="42401" y="37439"/>
                    <a:pt x="42421" y="37420"/>
                  </a:cubicBezTo>
                  <a:cubicBezTo>
                    <a:pt x="42426" y="37415"/>
                    <a:pt x="42431" y="37409"/>
                    <a:pt x="42434" y="37404"/>
                  </a:cubicBezTo>
                  <a:cubicBezTo>
                    <a:pt x="42464" y="37358"/>
                    <a:pt x="42458" y="37290"/>
                    <a:pt x="42412" y="37260"/>
                  </a:cubicBezTo>
                  <a:cubicBezTo>
                    <a:pt x="42393" y="37248"/>
                    <a:pt x="42373" y="37241"/>
                    <a:pt x="42353" y="37241"/>
                  </a:cubicBezTo>
                  <a:close/>
                  <a:moveTo>
                    <a:pt x="4647" y="37283"/>
                  </a:moveTo>
                  <a:cubicBezTo>
                    <a:pt x="4622" y="37283"/>
                    <a:pt x="4597" y="37293"/>
                    <a:pt x="4577" y="37312"/>
                  </a:cubicBezTo>
                  <a:cubicBezTo>
                    <a:pt x="4543" y="37347"/>
                    <a:pt x="4540" y="37404"/>
                    <a:pt x="4570" y="37442"/>
                  </a:cubicBezTo>
                  <a:cubicBezTo>
                    <a:pt x="4588" y="37467"/>
                    <a:pt x="4618" y="37481"/>
                    <a:pt x="4648" y="37481"/>
                  </a:cubicBezTo>
                  <a:cubicBezTo>
                    <a:pt x="4666" y="37481"/>
                    <a:pt x="4685" y="37475"/>
                    <a:pt x="4702" y="37466"/>
                  </a:cubicBezTo>
                  <a:cubicBezTo>
                    <a:pt x="4747" y="37436"/>
                    <a:pt x="4759" y="37374"/>
                    <a:pt x="4730" y="37329"/>
                  </a:cubicBezTo>
                  <a:cubicBezTo>
                    <a:pt x="4727" y="37325"/>
                    <a:pt x="4722" y="37317"/>
                    <a:pt x="4716" y="37312"/>
                  </a:cubicBezTo>
                  <a:cubicBezTo>
                    <a:pt x="4697" y="37293"/>
                    <a:pt x="4672" y="37283"/>
                    <a:pt x="4647" y="37283"/>
                  </a:cubicBezTo>
                  <a:close/>
                  <a:moveTo>
                    <a:pt x="41382" y="38478"/>
                  </a:moveTo>
                  <a:cubicBezTo>
                    <a:pt x="41355" y="38478"/>
                    <a:pt x="41328" y="38490"/>
                    <a:pt x="41308" y="38512"/>
                  </a:cubicBezTo>
                  <a:cubicBezTo>
                    <a:pt x="41279" y="38545"/>
                    <a:pt x="41274" y="38595"/>
                    <a:pt x="41300" y="38633"/>
                  </a:cubicBezTo>
                  <a:cubicBezTo>
                    <a:pt x="41319" y="38661"/>
                    <a:pt x="41350" y="38676"/>
                    <a:pt x="41381" y="38676"/>
                  </a:cubicBezTo>
                  <a:cubicBezTo>
                    <a:pt x="41401" y="38676"/>
                    <a:pt x="41419" y="38671"/>
                    <a:pt x="41436" y="38660"/>
                  </a:cubicBezTo>
                  <a:cubicBezTo>
                    <a:pt x="41446" y="38653"/>
                    <a:pt x="41458" y="38642"/>
                    <a:pt x="41464" y="38632"/>
                  </a:cubicBezTo>
                  <a:cubicBezTo>
                    <a:pt x="41494" y="38586"/>
                    <a:pt x="41483" y="38525"/>
                    <a:pt x="41437" y="38495"/>
                  </a:cubicBezTo>
                  <a:cubicBezTo>
                    <a:pt x="41420" y="38484"/>
                    <a:pt x="41401" y="38478"/>
                    <a:pt x="41382" y="38478"/>
                  </a:cubicBezTo>
                  <a:close/>
                  <a:moveTo>
                    <a:pt x="5616" y="38508"/>
                  </a:moveTo>
                  <a:cubicBezTo>
                    <a:pt x="5584" y="38508"/>
                    <a:pt x="5553" y="38524"/>
                    <a:pt x="5535" y="38552"/>
                  </a:cubicBezTo>
                  <a:cubicBezTo>
                    <a:pt x="5509" y="38591"/>
                    <a:pt x="5514" y="38640"/>
                    <a:pt x="5544" y="38673"/>
                  </a:cubicBezTo>
                  <a:cubicBezTo>
                    <a:pt x="5563" y="38695"/>
                    <a:pt x="5591" y="38706"/>
                    <a:pt x="5618" y="38706"/>
                  </a:cubicBezTo>
                  <a:cubicBezTo>
                    <a:pt x="5635" y="38706"/>
                    <a:pt x="5655" y="38701"/>
                    <a:pt x="5672" y="38690"/>
                  </a:cubicBezTo>
                  <a:cubicBezTo>
                    <a:pt x="5717" y="38660"/>
                    <a:pt x="5729" y="38598"/>
                    <a:pt x="5700" y="38554"/>
                  </a:cubicBezTo>
                  <a:cubicBezTo>
                    <a:pt x="5691" y="38544"/>
                    <a:pt x="5681" y="38531"/>
                    <a:pt x="5671" y="38525"/>
                  </a:cubicBezTo>
                  <a:cubicBezTo>
                    <a:pt x="5654" y="38514"/>
                    <a:pt x="5635" y="38508"/>
                    <a:pt x="5616" y="38508"/>
                  </a:cubicBezTo>
                  <a:close/>
                  <a:moveTo>
                    <a:pt x="40336" y="39642"/>
                  </a:moveTo>
                  <a:cubicBezTo>
                    <a:pt x="40310" y="39642"/>
                    <a:pt x="40285" y="39652"/>
                    <a:pt x="40265" y="39671"/>
                  </a:cubicBezTo>
                  <a:cubicBezTo>
                    <a:pt x="40227" y="39710"/>
                    <a:pt x="40227" y="39771"/>
                    <a:pt x="40265" y="39810"/>
                  </a:cubicBezTo>
                  <a:cubicBezTo>
                    <a:pt x="40284" y="39830"/>
                    <a:pt x="40310" y="39838"/>
                    <a:pt x="40333" y="39838"/>
                  </a:cubicBezTo>
                  <a:cubicBezTo>
                    <a:pt x="40359" y="39838"/>
                    <a:pt x="40384" y="39830"/>
                    <a:pt x="40404" y="39810"/>
                  </a:cubicBezTo>
                  <a:lnTo>
                    <a:pt x="40405" y="39809"/>
                  </a:lnTo>
                  <a:cubicBezTo>
                    <a:pt x="40444" y="39770"/>
                    <a:pt x="40442" y="39708"/>
                    <a:pt x="40405" y="39670"/>
                  </a:cubicBezTo>
                  <a:cubicBezTo>
                    <a:pt x="40386" y="39651"/>
                    <a:pt x="40361" y="39642"/>
                    <a:pt x="40336" y="39642"/>
                  </a:cubicBezTo>
                  <a:close/>
                  <a:moveTo>
                    <a:pt x="6665" y="39668"/>
                  </a:moveTo>
                  <a:cubicBezTo>
                    <a:pt x="6640" y="39668"/>
                    <a:pt x="6615" y="39678"/>
                    <a:pt x="6595" y="39697"/>
                  </a:cubicBezTo>
                  <a:cubicBezTo>
                    <a:pt x="6557" y="39736"/>
                    <a:pt x="6557" y="39797"/>
                    <a:pt x="6595" y="39836"/>
                  </a:cubicBezTo>
                  <a:lnTo>
                    <a:pt x="6597" y="39837"/>
                  </a:lnTo>
                  <a:cubicBezTo>
                    <a:pt x="6616" y="39857"/>
                    <a:pt x="6641" y="39866"/>
                    <a:pt x="6665" y="39866"/>
                  </a:cubicBezTo>
                  <a:cubicBezTo>
                    <a:pt x="6690" y="39866"/>
                    <a:pt x="6716" y="39856"/>
                    <a:pt x="6735" y="39837"/>
                  </a:cubicBezTo>
                  <a:cubicBezTo>
                    <a:pt x="6773" y="39798"/>
                    <a:pt x="6773" y="39736"/>
                    <a:pt x="6734" y="39697"/>
                  </a:cubicBezTo>
                  <a:cubicBezTo>
                    <a:pt x="6715" y="39678"/>
                    <a:pt x="6690" y="39668"/>
                    <a:pt x="6665" y="39668"/>
                  </a:cubicBezTo>
                  <a:close/>
                  <a:moveTo>
                    <a:pt x="39213" y="40730"/>
                  </a:moveTo>
                  <a:cubicBezTo>
                    <a:pt x="39195" y="40730"/>
                    <a:pt x="39176" y="40735"/>
                    <a:pt x="39159" y="40746"/>
                  </a:cubicBezTo>
                  <a:cubicBezTo>
                    <a:pt x="39149" y="40753"/>
                    <a:pt x="39137" y="40764"/>
                    <a:pt x="39130" y="40775"/>
                  </a:cubicBezTo>
                  <a:cubicBezTo>
                    <a:pt x="39101" y="40820"/>
                    <a:pt x="39112" y="40881"/>
                    <a:pt x="39158" y="40911"/>
                  </a:cubicBezTo>
                  <a:cubicBezTo>
                    <a:pt x="39175" y="40922"/>
                    <a:pt x="39194" y="40927"/>
                    <a:pt x="39212" y="40927"/>
                  </a:cubicBezTo>
                  <a:cubicBezTo>
                    <a:pt x="39237" y="40927"/>
                    <a:pt x="39260" y="40919"/>
                    <a:pt x="39278" y="40901"/>
                  </a:cubicBezTo>
                  <a:cubicBezTo>
                    <a:pt x="39315" y="40869"/>
                    <a:pt x="39322" y="40815"/>
                    <a:pt x="39295" y="40774"/>
                  </a:cubicBezTo>
                  <a:cubicBezTo>
                    <a:pt x="39276" y="40745"/>
                    <a:pt x="39245" y="40730"/>
                    <a:pt x="39213" y="40730"/>
                  </a:cubicBezTo>
                  <a:close/>
                  <a:moveTo>
                    <a:pt x="7789" y="40756"/>
                  </a:moveTo>
                  <a:cubicBezTo>
                    <a:pt x="7770" y="40756"/>
                    <a:pt x="7750" y="40761"/>
                    <a:pt x="7734" y="40772"/>
                  </a:cubicBezTo>
                  <a:cubicBezTo>
                    <a:pt x="7688" y="40802"/>
                    <a:pt x="7677" y="40863"/>
                    <a:pt x="7707" y="40909"/>
                  </a:cubicBezTo>
                  <a:cubicBezTo>
                    <a:pt x="7713" y="40919"/>
                    <a:pt x="7725" y="40930"/>
                    <a:pt x="7735" y="40937"/>
                  </a:cubicBezTo>
                  <a:cubicBezTo>
                    <a:pt x="7752" y="40948"/>
                    <a:pt x="7771" y="40953"/>
                    <a:pt x="7790" y="40953"/>
                  </a:cubicBezTo>
                  <a:cubicBezTo>
                    <a:pt x="7822" y="40953"/>
                    <a:pt x="7853" y="40938"/>
                    <a:pt x="7871" y="40910"/>
                  </a:cubicBezTo>
                  <a:cubicBezTo>
                    <a:pt x="7898" y="40868"/>
                    <a:pt x="7891" y="40813"/>
                    <a:pt x="7854" y="40781"/>
                  </a:cubicBezTo>
                  <a:cubicBezTo>
                    <a:pt x="7836" y="40764"/>
                    <a:pt x="7813" y="40756"/>
                    <a:pt x="7789" y="40756"/>
                  </a:cubicBezTo>
                  <a:close/>
                  <a:moveTo>
                    <a:pt x="38024" y="41742"/>
                  </a:moveTo>
                  <a:cubicBezTo>
                    <a:pt x="38005" y="41742"/>
                    <a:pt x="37985" y="41748"/>
                    <a:pt x="37968" y="41759"/>
                  </a:cubicBezTo>
                  <a:cubicBezTo>
                    <a:pt x="37963" y="41761"/>
                    <a:pt x="37957" y="41766"/>
                    <a:pt x="37952" y="41772"/>
                  </a:cubicBezTo>
                  <a:cubicBezTo>
                    <a:pt x="37913" y="41811"/>
                    <a:pt x="37913" y="41871"/>
                    <a:pt x="37952" y="41911"/>
                  </a:cubicBezTo>
                  <a:cubicBezTo>
                    <a:pt x="37970" y="41930"/>
                    <a:pt x="37996" y="41939"/>
                    <a:pt x="38020" y="41939"/>
                  </a:cubicBezTo>
                  <a:cubicBezTo>
                    <a:pt x="38041" y="41939"/>
                    <a:pt x="38064" y="41932"/>
                    <a:pt x="38081" y="41919"/>
                  </a:cubicBezTo>
                  <a:cubicBezTo>
                    <a:pt x="38123" y="41889"/>
                    <a:pt x="38133" y="41830"/>
                    <a:pt x="38105" y="41786"/>
                  </a:cubicBezTo>
                  <a:cubicBezTo>
                    <a:pt x="38086" y="41758"/>
                    <a:pt x="38055" y="41742"/>
                    <a:pt x="38024" y="41742"/>
                  </a:cubicBezTo>
                  <a:close/>
                  <a:moveTo>
                    <a:pt x="8982" y="41766"/>
                  </a:moveTo>
                  <a:cubicBezTo>
                    <a:pt x="8957" y="41766"/>
                    <a:pt x="8932" y="41776"/>
                    <a:pt x="8912" y="41795"/>
                  </a:cubicBezTo>
                  <a:cubicBezTo>
                    <a:pt x="8874" y="41834"/>
                    <a:pt x="8874" y="41895"/>
                    <a:pt x="8912" y="41933"/>
                  </a:cubicBezTo>
                  <a:cubicBezTo>
                    <a:pt x="8917" y="41938"/>
                    <a:pt x="8924" y="41943"/>
                    <a:pt x="8929" y="41947"/>
                  </a:cubicBezTo>
                  <a:cubicBezTo>
                    <a:pt x="8948" y="41958"/>
                    <a:pt x="8969" y="41965"/>
                    <a:pt x="8991" y="41965"/>
                  </a:cubicBezTo>
                  <a:cubicBezTo>
                    <a:pt x="9022" y="41965"/>
                    <a:pt x="9053" y="41952"/>
                    <a:pt x="9072" y="41926"/>
                  </a:cubicBezTo>
                  <a:cubicBezTo>
                    <a:pt x="9102" y="41881"/>
                    <a:pt x="9097" y="41825"/>
                    <a:pt x="9051" y="41795"/>
                  </a:cubicBezTo>
                  <a:cubicBezTo>
                    <a:pt x="9032" y="41776"/>
                    <a:pt x="9007" y="41766"/>
                    <a:pt x="8982" y="41766"/>
                  </a:cubicBezTo>
                  <a:close/>
                  <a:moveTo>
                    <a:pt x="36767" y="42673"/>
                  </a:moveTo>
                  <a:cubicBezTo>
                    <a:pt x="36749" y="42673"/>
                    <a:pt x="36729" y="42678"/>
                    <a:pt x="36712" y="42690"/>
                  </a:cubicBezTo>
                  <a:cubicBezTo>
                    <a:pt x="36707" y="42693"/>
                    <a:pt x="36701" y="42697"/>
                    <a:pt x="36696" y="42702"/>
                  </a:cubicBezTo>
                  <a:cubicBezTo>
                    <a:pt x="36656" y="42741"/>
                    <a:pt x="36656" y="42803"/>
                    <a:pt x="36696" y="42841"/>
                  </a:cubicBezTo>
                  <a:cubicBezTo>
                    <a:pt x="36713" y="42861"/>
                    <a:pt x="36739" y="42870"/>
                    <a:pt x="36764" y="42870"/>
                  </a:cubicBezTo>
                  <a:cubicBezTo>
                    <a:pt x="36786" y="42870"/>
                    <a:pt x="36807" y="42862"/>
                    <a:pt x="36825" y="42850"/>
                  </a:cubicBezTo>
                  <a:cubicBezTo>
                    <a:pt x="36867" y="42819"/>
                    <a:pt x="36877" y="42761"/>
                    <a:pt x="36848" y="42717"/>
                  </a:cubicBezTo>
                  <a:cubicBezTo>
                    <a:pt x="36830" y="42688"/>
                    <a:pt x="36799" y="42673"/>
                    <a:pt x="36767" y="42673"/>
                  </a:cubicBezTo>
                  <a:close/>
                  <a:moveTo>
                    <a:pt x="10241" y="42695"/>
                  </a:moveTo>
                  <a:cubicBezTo>
                    <a:pt x="10216" y="42695"/>
                    <a:pt x="10191" y="42705"/>
                    <a:pt x="10172" y="42725"/>
                  </a:cubicBezTo>
                  <a:cubicBezTo>
                    <a:pt x="10132" y="42763"/>
                    <a:pt x="10132" y="42824"/>
                    <a:pt x="10172" y="42864"/>
                  </a:cubicBezTo>
                  <a:cubicBezTo>
                    <a:pt x="10177" y="42867"/>
                    <a:pt x="10183" y="42872"/>
                    <a:pt x="10188" y="42876"/>
                  </a:cubicBezTo>
                  <a:cubicBezTo>
                    <a:pt x="10207" y="42888"/>
                    <a:pt x="10229" y="42895"/>
                    <a:pt x="10250" y="42895"/>
                  </a:cubicBezTo>
                  <a:cubicBezTo>
                    <a:pt x="10282" y="42895"/>
                    <a:pt x="10313" y="42880"/>
                    <a:pt x="10331" y="42856"/>
                  </a:cubicBezTo>
                  <a:cubicBezTo>
                    <a:pt x="10360" y="42810"/>
                    <a:pt x="10355" y="42754"/>
                    <a:pt x="10311" y="42725"/>
                  </a:cubicBezTo>
                  <a:cubicBezTo>
                    <a:pt x="10291" y="42705"/>
                    <a:pt x="10266" y="42695"/>
                    <a:pt x="10241" y="42695"/>
                  </a:cubicBezTo>
                  <a:close/>
                  <a:moveTo>
                    <a:pt x="35450" y="43516"/>
                  </a:moveTo>
                  <a:cubicBezTo>
                    <a:pt x="35434" y="43516"/>
                    <a:pt x="35418" y="43520"/>
                    <a:pt x="35403" y="43529"/>
                  </a:cubicBezTo>
                  <a:cubicBezTo>
                    <a:pt x="35361" y="43551"/>
                    <a:pt x="35340" y="43600"/>
                    <a:pt x="35355" y="43647"/>
                  </a:cubicBezTo>
                  <a:cubicBezTo>
                    <a:pt x="35370" y="43689"/>
                    <a:pt x="35407" y="43714"/>
                    <a:pt x="35450" y="43714"/>
                  </a:cubicBezTo>
                  <a:cubicBezTo>
                    <a:pt x="35460" y="43714"/>
                    <a:pt x="35470" y="43712"/>
                    <a:pt x="35481" y="43708"/>
                  </a:cubicBezTo>
                  <a:cubicBezTo>
                    <a:pt x="35488" y="43705"/>
                    <a:pt x="35497" y="43701"/>
                    <a:pt x="35505" y="43696"/>
                  </a:cubicBezTo>
                  <a:cubicBezTo>
                    <a:pt x="35550" y="43666"/>
                    <a:pt x="35562" y="43605"/>
                    <a:pt x="35533" y="43560"/>
                  </a:cubicBezTo>
                  <a:cubicBezTo>
                    <a:pt x="35513" y="43532"/>
                    <a:pt x="35482" y="43516"/>
                    <a:pt x="35450" y="43516"/>
                  </a:cubicBezTo>
                  <a:close/>
                  <a:moveTo>
                    <a:pt x="11558" y="43536"/>
                  </a:moveTo>
                  <a:cubicBezTo>
                    <a:pt x="11517" y="43536"/>
                    <a:pt x="11478" y="43562"/>
                    <a:pt x="11465" y="43603"/>
                  </a:cubicBezTo>
                  <a:cubicBezTo>
                    <a:pt x="11450" y="43650"/>
                    <a:pt x="11470" y="43700"/>
                    <a:pt x="11512" y="43722"/>
                  </a:cubicBezTo>
                  <a:cubicBezTo>
                    <a:pt x="11527" y="43731"/>
                    <a:pt x="11543" y="43735"/>
                    <a:pt x="11561" y="43735"/>
                  </a:cubicBezTo>
                  <a:cubicBezTo>
                    <a:pt x="11593" y="43735"/>
                    <a:pt x="11624" y="43720"/>
                    <a:pt x="11641" y="43691"/>
                  </a:cubicBezTo>
                  <a:cubicBezTo>
                    <a:pt x="11671" y="43645"/>
                    <a:pt x="11660" y="43585"/>
                    <a:pt x="11614" y="43555"/>
                  </a:cubicBezTo>
                  <a:cubicBezTo>
                    <a:pt x="11608" y="43550"/>
                    <a:pt x="11598" y="43544"/>
                    <a:pt x="11590" y="43541"/>
                  </a:cubicBezTo>
                  <a:cubicBezTo>
                    <a:pt x="11579" y="43538"/>
                    <a:pt x="11569" y="43536"/>
                    <a:pt x="11558" y="43536"/>
                  </a:cubicBezTo>
                  <a:close/>
                  <a:moveTo>
                    <a:pt x="34083" y="44271"/>
                  </a:moveTo>
                  <a:cubicBezTo>
                    <a:pt x="34067" y="44271"/>
                    <a:pt x="34050" y="44275"/>
                    <a:pt x="34035" y="44283"/>
                  </a:cubicBezTo>
                  <a:cubicBezTo>
                    <a:pt x="33993" y="44306"/>
                    <a:pt x="33973" y="44355"/>
                    <a:pt x="33988" y="44401"/>
                  </a:cubicBezTo>
                  <a:cubicBezTo>
                    <a:pt x="34003" y="44443"/>
                    <a:pt x="34040" y="44469"/>
                    <a:pt x="34082" y="44469"/>
                  </a:cubicBezTo>
                  <a:cubicBezTo>
                    <a:pt x="34092" y="44469"/>
                    <a:pt x="34102" y="44467"/>
                    <a:pt x="34113" y="44463"/>
                  </a:cubicBezTo>
                  <a:cubicBezTo>
                    <a:pt x="34120" y="44459"/>
                    <a:pt x="34129" y="44456"/>
                    <a:pt x="34136" y="44451"/>
                  </a:cubicBezTo>
                  <a:cubicBezTo>
                    <a:pt x="34182" y="44421"/>
                    <a:pt x="34194" y="44360"/>
                    <a:pt x="34164" y="44314"/>
                  </a:cubicBezTo>
                  <a:cubicBezTo>
                    <a:pt x="34145" y="44286"/>
                    <a:pt x="34115" y="44271"/>
                    <a:pt x="34083" y="44271"/>
                  </a:cubicBezTo>
                  <a:close/>
                  <a:moveTo>
                    <a:pt x="12930" y="44290"/>
                  </a:moveTo>
                  <a:cubicBezTo>
                    <a:pt x="12889" y="44290"/>
                    <a:pt x="12851" y="44316"/>
                    <a:pt x="12837" y="44358"/>
                  </a:cubicBezTo>
                  <a:cubicBezTo>
                    <a:pt x="12822" y="44404"/>
                    <a:pt x="12843" y="44453"/>
                    <a:pt x="12884" y="44475"/>
                  </a:cubicBezTo>
                  <a:cubicBezTo>
                    <a:pt x="12900" y="44484"/>
                    <a:pt x="12915" y="44488"/>
                    <a:pt x="12932" y="44488"/>
                  </a:cubicBezTo>
                  <a:cubicBezTo>
                    <a:pt x="12964" y="44488"/>
                    <a:pt x="12994" y="44474"/>
                    <a:pt x="13014" y="44444"/>
                  </a:cubicBezTo>
                  <a:cubicBezTo>
                    <a:pt x="13044" y="44399"/>
                    <a:pt x="13031" y="44338"/>
                    <a:pt x="12987" y="44308"/>
                  </a:cubicBezTo>
                  <a:cubicBezTo>
                    <a:pt x="12980" y="44303"/>
                    <a:pt x="12969" y="44297"/>
                    <a:pt x="12962" y="44295"/>
                  </a:cubicBezTo>
                  <a:cubicBezTo>
                    <a:pt x="12951" y="44292"/>
                    <a:pt x="12941" y="44290"/>
                    <a:pt x="12930" y="44290"/>
                  </a:cubicBezTo>
                  <a:close/>
                  <a:moveTo>
                    <a:pt x="32668" y="44932"/>
                  </a:moveTo>
                  <a:cubicBezTo>
                    <a:pt x="32657" y="44932"/>
                    <a:pt x="32647" y="44933"/>
                    <a:pt x="32637" y="44936"/>
                  </a:cubicBezTo>
                  <a:cubicBezTo>
                    <a:pt x="32629" y="44940"/>
                    <a:pt x="32620" y="44944"/>
                    <a:pt x="32613" y="44949"/>
                  </a:cubicBezTo>
                  <a:cubicBezTo>
                    <a:pt x="32567" y="44978"/>
                    <a:pt x="32556" y="45039"/>
                    <a:pt x="32585" y="45085"/>
                  </a:cubicBezTo>
                  <a:cubicBezTo>
                    <a:pt x="32604" y="45113"/>
                    <a:pt x="32636" y="45128"/>
                    <a:pt x="32667" y="45128"/>
                  </a:cubicBezTo>
                  <a:cubicBezTo>
                    <a:pt x="32681" y="45128"/>
                    <a:pt x="32696" y="45126"/>
                    <a:pt x="32708" y="45120"/>
                  </a:cubicBezTo>
                  <a:cubicBezTo>
                    <a:pt x="32754" y="45100"/>
                    <a:pt x="32777" y="45047"/>
                    <a:pt x="32761" y="44999"/>
                  </a:cubicBezTo>
                  <a:cubicBezTo>
                    <a:pt x="32747" y="44957"/>
                    <a:pt x="32709" y="44932"/>
                    <a:pt x="32668" y="44932"/>
                  </a:cubicBezTo>
                  <a:close/>
                  <a:moveTo>
                    <a:pt x="14351" y="44951"/>
                  </a:moveTo>
                  <a:cubicBezTo>
                    <a:pt x="14319" y="44951"/>
                    <a:pt x="14288" y="44967"/>
                    <a:pt x="14269" y="44996"/>
                  </a:cubicBezTo>
                  <a:cubicBezTo>
                    <a:pt x="14239" y="45040"/>
                    <a:pt x="14250" y="45101"/>
                    <a:pt x="14296" y="45131"/>
                  </a:cubicBezTo>
                  <a:cubicBezTo>
                    <a:pt x="14302" y="45136"/>
                    <a:pt x="14312" y="45141"/>
                    <a:pt x="14321" y="45143"/>
                  </a:cubicBezTo>
                  <a:cubicBezTo>
                    <a:pt x="14331" y="45147"/>
                    <a:pt x="14342" y="45148"/>
                    <a:pt x="14352" y="45148"/>
                  </a:cubicBezTo>
                  <a:cubicBezTo>
                    <a:pt x="14392" y="45148"/>
                    <a:pt x="14431" y="45122"/>
                    <a:pt x="14445" y="45081"/>
                  </a:cubicBezTo>
                  <a:cubicBezTo>
                    <a:pt x="14462" y="45033"/>
                    <a:pt x="14437" y="44981"/>
                    <a:pt x="14392" y="44960"/>
                  </a:cubicBezTo>
                  <a:cubicBezTo>
                    <a:pt x="14379" y="44954"/>
                    <a:pt x="14365" y="44951"/>
                    <a:pt x="14351" y="44951"/>
                  </a:cubicBezTo>
                  <a:close/>
                  <a:moveTo>
                    <a:pt x="31213" y="45496"/>
                  </a:moveTo>
                  <a:cubicBezTo>
                    <a:pt x="31205" y="45496"/>
                    <a:pt x="31197" y="45498"/>
                    <a:pt x="31188" y="45500"/>
                  </a:cubicBezTo>
                  <a:cubicBezTo>
                    <a:pt x="31136" y="45512"/>
                    <a:pt x="31104" y="45567"/>
                    <a:pt x="31117" y="45619"/>
                  </a:cubicBezTo>
                  <a:cubicBezTo>
                    <a:pt x="31127" y="45663"/>
                    <a:pt x="31168" y="45693"/>
                    <a:pt x="31212" y="45693"/>
                  </a:cubicBezTo>
                  <a:cubicBezTo>
                    <a:pt x="31220" y="45693"/>
                    <a:pt x="31228" y="45693"/>
                    <a:pt x="31236" y="45691"/>
                  </a:cubicBezTo>
                  <a:cubicBezTo>
                    <a:pt x="31239" y="45691"/>
                    <a:pt x="31243" y="45688"/>
                    <a:pt x="31246" y="45687"/>
                  </a:cubicBezTo>
                  <a:cubicBezTo>
                    <a:pt x="31296" y="45671"/>
                    <a:pt x="31322" y="45618"/>
                    <a:pt x="31308" y="45567"/>
                  </a:cubicBezTo>
                  <a:cubicBezTo>
                    <a:pt x="31295" y="45525"/>
                    <a:pt x="31256" y="45496"/>
                    <a:pt x="31213" y="45496"/>
                  </a:cubicBezTo>
                  <a:close/>
                  <a:moveTo>
                    <a:pt x="15812" y="45514"/>
                  </a:moveTo>
                  <a:cubicBezTo>
                    <a:pt x="15767" y="45514"/>
                    <a:pt x="15727" y="45543"/>
                    <a:pt x="15716" y="45588"/>
                  </a:cubicBezTo>
                  <a:cubicBezTo>
                    <a:pt x="15702" y="45641"/>
                    <a:pt x="15736" y="45694"/>
                    <a:pt x="15788" y="45707"/>
                  </a:cubicBezTo>
                  <a:lnTo>
                    <a:pt x="15835" y="45516"/>
                  </a:lnTo>
                  <a:cubicBezTo>
                    <a:pt x="15827" y="45514"/>
                    <a:pt x="15820" y="45514"/>
                    <a:pt x="15812" y="45514"/>
                  </a:cubicBezTo>
                  <a:close/>
                  <a:moveTo>
                    <a:pt x="29721" y="45963"/>
                  </a:moveTo>
                  <a:cubicBezTo>
                    <a:pt x="29713" y="45963"/>
                    <a:pt x="29704" y="45964"/>
                    <a:pt x="29696" y="45966"/>
                  </a:cubicBezTo>
                  <a:cubicBezTo>
                    <a:pt x="29643" y="45979"/>
                    <a:pt x="29612" y="46034"/>
                    <a:pt x="29625" y="46086"/>
                  </a:cubicBezTo>
                  <a:cubicBezTo>
                    <a:pt x="29636" y="46129"/>
                    <a:pt x="29675" y="46159"/>
                    <a:pt x="29720" y="46159"/>
                  </a:cubicBezTo>
                  <a:cubicBezTo>
                    <a:pt x="29727" y="46159"/>
                    <a:pt x="29735" y="46158"/>
                    <a:pt x="29745" y="46157"/>
                  </a:cubicBezTo>
                  <a:cubicBezTo>
                    <a:pt x="29747" y="46157"/>
                    <a:pt x="29751" y="46155"/>
                    <a:pt x="29753" y="46154"/>
                  </a:cubicBezTo>
                  <a:cubicBezTo>
                    <a:pt x="29804" y="46138"/>
                    <a:pt x="29830" y="46085"/>
                    <a:pt x="29815" y="46034"/>
                  </a:cubicBezTo>
                  <a:cubicBezTo>
                    <a:pt x="29802" y="45991"/>
                    <a:pt x="29763" y="45963"/>
                    <a:pt x="29721" y="45963"/>
                  </a:cubicBezTo>
                  <a:close/>
                  <a:moveTo>
                    <a:pt x="17306" y="45976"/>
                  </a:moveTo>
                  <a:cubicBezTo>
                    <a:pt x="17261" y="45976"/>
                    <a:pt x="17220" y="46005"/>
                    <a:pt x="17210" y="46051"/>
                  </a:cubicBezTo>
                  <a:cubicBezTo>
                    <a:pt x="17196" y="46103"/>
                    <a:pt x="17227" y="46157"/>
                    <a:pt x="17281" y="46170"/>
                  </a:cubicBezTo>
                  <a:lnTo>
                    <a:pt x="17329" y="45979"/>
                  </a:lnTo>
                  <a:cubicBezTo>
                    <a:pt x="17321" y="45977"/>
                    <a:pt x="17313" y="45976"/>
                    <a:pt x="17306" y="45976"/>
                  </a:cubicBezTo>
                  <a:close/>
                  <a:moveTo>
                    <a:pt x="28200" y="46327"/>
                  </a:moveTo>
                  <a:cubicBezTo>
                    <a:pt x="28194" y="46327"/>
                    <a:pt x="28187" y="46328"/>
                    <a:pt x="28180" y="46330"/>
                  </a:cubicBezTo>
                  <a:cubicBezTo>
                    <a:pt x="28135" y="46337"/>
                    <a:pt x="28100" y="46377"/>
                    <a:pt x="28100" y="46425"/>
                  </a:cubicBezTo>
                  <a:cubicBezTo>
                    <a:pt x="28100" y="46480"/>
                    <a:pt x="28144" y="46524"/>
                    <a:pt x="28199" y="46524"/>
                  </a:cubicBezTo>
                  <a:cubicBezTo>
                    <a:pt x="28209" y="46524"/>
                    <a:pt x="28222" y="46521"/>
                    <a:pt x="28231" y="46518"/>
                  </a:cubicBezTo>
                  <a:cubicBezTo>
                    <a:pt x="28283" y="46501"/>
                    <a:pt x="28310" y="46446"/>
                    <a:pt x="28293" y="46394"/>
                  </a:cubicBezTo>
                  <a:cubicBezTo>
                    <a:pt x="28280" y="46354"/>
                    <a:pt x="28241" y="46327"/>
                    <a:pt x="28200" y="46327"/>
                  </a:cubicBezTo>
                  <a:close/>
                  <a:moveTo>
                    <a:pt x="18829" y="46340"/>
                  </a:moveTo>
                  <a:cubicBezTo>
                    <a:pt x="18777" y="46340"/>
                    <a:pt x="18726" y="46382"/>
                    <a:pt x="18726" y="46437"/>
                  </a:cubicBezTo>
                  <a:cubicBezTo>
                    <a:pt x="18726" y="46485"/>
                    <a:pt x="18762" y="46524"/>
                    <a:pt x="18807" y="46533"/>
                  </a:cubicBezTo>
                  <a:cubicBezTo>
                    <a:pt x="18813" y="46534"/>
                    <a:pt x="18820" y="46534"/>
                    <a:pt x="18827" y="46534"/>
                  </a:cubicBezTo>
                  <a:cubicBezTo>
                    <a:pt x="18868" y="46534"/>
                    <a:pt x="18907" y="46508"/>
                    <a:pt x="18919" y="46469"/>
                  </a:cubicBezTo>
                  <a:cubicBezTo>
                    <a:pt x="18937" y="46417"/>
                    <a:pt x="18910" y="46361"/>
                    <a:pt x="18858" y="46344"/>
                  </a:cubicBezTo>
                  <a:cubicBezTo>
                    <a:pt x="18848" y="46341"/>
                    <a:pt x="18839" y="46340"/>
                    <a:pt x="18829" y="46340"/>
                  </a:cubicBezTo>
                  <a:close/>
                  <a:moveTo>
                    <a:pt x="26656" y="46590"/>
                  </a:moveTo>
                  <a:cubicBezTo>
                    <a:pt x="26649" y="46590"/>
                    <a:pt x="26642" y="46590"/>
                    <a:pt x="26635" y="46592"/>
                  </a:cubicBezTo>
                  <a:cubicBezTo>
                    <a:pt x="26583" y="46605"/>
                    <a:pt x="26551" y="46660"/>
                    <a:pt x="26563" y="46712"/>
                  </a:cubicBezTo>
                  <a:cubicBezTo>
                    <a:pt x="26573" y="46756"/>
                    <a:pt x="26614" y="46786"/>
                    <a:pt x="26659" y="46786"/>
                  </a:cubicBezTo>
                  <a:cubicBezTo>
                    <a:pt x="26661" y="46786"/>
                    <a:pt x="26665" y="46786"/>
                    <a:pt x="26670" y="46784"/>
                  </a:cubicBezTo>
                  <a:cubicBezTo>
                    <a:pt x="26719" y="46781"/>
                    <a:pt x="26758" y="46737"/>
                    <a:pt x="26758" y="46687"/>
                  </a:cubicBezTo>
                  <a:cubicBezTo>
                    <a:pt x="26758" y="46632"/>
                    <a:pt x="26709" y="46590"/>
                    <a:pt x="26656" y="46590"/>
                  </a:cubicBezTo>
                  <a:close/>
                  <a:moveTo>
                    <a:pt x="20369" y="46596"/>
                  </a:moveTo>
                  <a:cubicBezTo>
                    <a:pt x="20323" y="46596"/>
                    <a:pt x="20284" y="46625"/>
                    <a:pt x="20272" y="46670"/>
                  </a:cubicBezTo>
                  <a:cubicBezTo>
                    <a:pt x="20259" y="46724"/>
                    <a:pt x="20290" y="46777"/>
                    <a:pt x="20343" y="46790"/>
                  </a:cubicBezTo>
                  <a:cubicBezTo>
                    <a:pt x="20352" y="46791"/>
                    <a:pt x="20362" y="46792"/>
                    <a:pt x="20369" y="46792"/>
                  </a:cubicBezTo>
                  <a:cubicBezTo>
                    <a:pt x="20422" y="46792"/>
                    <a:pt x="20467" y="46749"/>
                    <a:pt x="20467" y="46694"/>
                  </a:cubicBezTo>
                  <a:cubicBezTo>
                    <a:pt x="20467" y="46643"/>
                    <a:pt x="20427" y="46601"/>
                    <a:pt x="20379" y="46596"/>
                  </a:cubicBezTo>
                  <a:cubicBezTo>
                    <a:pt x="20376" y="46596"/>
                    <a:pt x="20372" y="46596"/>
                    <a:pt x="20369" y="46596"/>
                  </a:cubicBezTo>
                  <a:close/>
                  <a:moveTo>
                    <a:pt x="25101" y="46748"/>
                  </a:moveTo>
                  <a:cubicBezTo>
                    <a:pt x="25094" y="46748"/>
                    <a:pt x="25086" y="46749"/>
                    <a:pt x="25079" y="46751"/>
                  </a:cubicBezTo>
                  <a:cubicBezTo>
                    <a:pt x="25026" y="46764"/>
                    <a:pt x="24995" y="46818"/>
                    <a:pt x="25007" y="46870"/>
                  </a:cubicBezTo>
                  <a:cubicBezTo>
                    <a:pt x="25018" y="46915"/>
                    <a:pt x="25058" y="46944"/>
                    <a:pt x="25103" y="46944"/>
                  </a:cubicBezTo>
                  <a:cubicBezTo>
                    <a:pt x="25106" y="46944"/>
                    <a:pt x="25110" y="46944"/>
                    <a:pt x="25114" y="46943"/>
                  </a:cubicBezTo>
                  <a:cubicBezTo>
                    <a:pt x="25163" y="46938"/>
                    <a:pt x="25202" y="46896"/>
                    <a:pt x="25202" y="46845"/>
                  </a:cubicBezTo>
                  <a:cubicBezTo>
                    <a:pt x="25203" y="46791"/>
                    <a:pt x="25154" y="46748"/>
                    <a:pt x="25101" y="46748"/>
                  </a:cubicBezTo>
                  <a:close/>
                  <a:moveTo>
                    <a:pt x="21923" y="46750"/>
                  </a:moveTo>
                  <a:cubicBezTo>
                    <a:pt x="21877" y="46750"/>
                    <a:pt x="21837" y="46780"/>
                    <a:pt x="21827" y="46824"/>
                  </a:cubicBezTo>
                  <a:cubicBezTo>
                    <a:pt x="21814" y="46877"/>
                    <a:pt x="21845" y="46931"/>
                    <a:pt x="21898" y="46944"/>
                  </a:cubicBezTo>
                  <a:cubicBezTo>
                    <a:pt x="21906" y="46946"/>
                    <a:pt x="21916" y="46947"/>
                    <a:pt x="21924" y="46947"/>
                  </a:cubicBezTo>
                  <a:cubicBezTo>
                    <a:pt x="21978" y="46947"/>
                    <a:pt x="22023" y="46904"/>
                    <a:pt x="22022" y="46848"/>
                  </a:cubicBezTo>
                  <a:cubicBezTo>
                    <a:pt x="22022" y="46797"/>
                    <a:pt x="21982" y="46756"/>
                    <a:pt x="21934" y="46751"/>
                  </a:cubicBezTo>
                  <a:cubicBezTo>
                    <a:pt x="21930" y="46750"/>
                    <a:pt x="21926" y="46750"/>
                    <a:pt x="21923" y="46750"/>
                  </a:cubicBezTo>
                  <a:close/>
                  <a:moveTo>
                    <a:pt x="23537" y="46802"/>
                  </a:moveTo>
                  <a:cubicBezTo>
                    <a:pt x="23528" y="46802"/>
                    <a:pt x="23520" y="46803"/>
                    <a:pt x="23511" y="46806"/>
                  </a:cubicBezTo>
                  <a:cubicBezTo>
                    <a:pt x="23503" y="46803"/>
                    <a:pt x="23495" y="46802"/>
                    <a:pt x="23487" y="46802"/>
                  </a:cubicBezTo>
                  <a:cubicBezTo>
                    <a:pt x="23436" y="46802"/>
                    <a:pt x="23387" y="46846"/>
                    <a:pt x="23387" y="46900"/>
                  </a:cubicBezTo>
                  <a:cubicBezTo>
                    <a:pt x="23387" y="46954"/>
                    <a:pt x="23430" y="46999"/>
                    <a:pt x="23485" y="46999"/>
                  </a:cubicBezTo>
                  <a:lnTo>
                    <a:pt x="23486" y="46999"/>
                  </a:lnTo>
                  <a:cubicBezTo>
                    <a:pt x="23497" y="46999"/>
                    <a:pt x="23505" y="46998"/>
                    <a:pt x="23513" y="46994"/>
                  </a:cubicBezTo>
                  <a:cubicBezTo>
                    <a:pt x="23522" y="46998"/>
                    <a:pt x="23530" y="46999"/>
                    <a:pt x="23539" y="46999"/>
                  </a:cubicBezTo>
                  <a:lnTo>
                    <a:pt x="23541" y="46999"/>
                  </a:lnTo>
                  <a:cubicBezTo>
                    <a:pt x="23595" y="46999"/>
                    <a:pt x="23638" y="46954"/>
                    <a:pt x="23638" y="46900"/>
                  </a:cubicBezTo>
                  <a:cubicBezTo>
                    <a:pt x="23638" y="46844"/>
                    <a:pt x="23588" y="46802"/>
                    <a:pt x="23537" y="468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3"/>
            <p:cNvSpPr/>
            <p:nvPr/>
          </p:nvSpPr>
          <p:spPr>
            <a:xfrm>
              <a:off x="5446100" y="3835163"/>
              <a:ext cx="1087125" cy="1086975"/>
            </a:xfrm>
            <a:custGeom>
              <a:avLst/>
              <a:gdLst/>
              <a:ahLst/>
              <a:cxnLst/>
              <a:rect l="l" t="t" r="r" b="b"/>
              <a:pathLst>
                <a:path w="43485" h="43479" extrusionOk="0">
                  <a:moveTo>
                    <a:pt x="22498" y="1"/>
                  </a:moveTo>
                  <a:cubicBezTo>
                    <a:pt x="22432" y="1"/>
                    <a:pt x="22376" y="53"/>
                    <a:pt x="22373" y="119"/>
                  </a:cubicBezTo>
                  <a:cubicBezTo>
                    <a:pt x="22370" y="187"/>
                    <a:pt x="22423" y="245"/>
                    <a:pt x="22492" y="246"/>
                  </a:cubicBezTo>
                  <a:lnTo>
                    <a:pt x="22496" y="246"/>
                  </a:lnTo>
                  <a:cubicBezTo>
                    <a:pt x="22561" y="246"/>
                    <a:pt x="22615" y="193"/>
                    <a:pt x="22618" y="128"/>
                  </a:cubicBezTo>
                  <a:cubicBezTo>
                    <a:pt x="22621" y="61"/>
                    <a:pt x="22566" y="4"/>
                    <a:pt x="22500" y="1"/>
                  </a:cubicBezTo>
                  <a:cubicBezTo>
                    <a:pt x="22499" y="1"/>
                    <a:pt x="22498" y="1"/>
                    <a:pt x="22498" y="1"/>
                  </a:cubicBezTo>
                  <a:close/>
                  <a:moveTo>
                    <a:pt x="20937" y="4"/>
                  </a:moveTo>
                  <a:cubicBezTo>
                    <a:pt x="20935" y="4"/>
                    <a:pt x="20933" y="4"/>
                    <a:pt x="20931" y="4"/>
                  </a:cubicBezTo>
                  <a:cubicBezTo>
                    <a:pt x="20862" y="5"/>
                    <a:pt x="20809" y="62"/>
                    <a:pt x="20813" y="130"/>
                  </a:cubicBezTo>
                  <a:cubicBezTo>
                    <a:pt x="20815" y="196"/>
                    <a:pt x="20870" y="249"/>
                    <a:pt x="20934" y="249"/>
                  </a:cubicBezTo>
                  <a:lnTo>
                    <a:pt x="20939" y="249"/>
                  </a:lnTo>
                  <a:cubicBezTo>
                    <a:pt x="21007" y="245"/>
                    <a:pt x="21059" y="191"/>
                    <a:pt x="21058" y="121"/>
                  </a:cubicBezTo>
                  <a:cubicBezTo>
                    <a:pt x="21054" y="56"/>
                    <a:pt x="21000" y="4"/>
                    <a:pt x="20937" y="4"/>
                  </a:cubicBezTo>
                  <a:close/>
                  <a:moveTo>
                    <a:pt x="24053" y="110"/>
                  </a:moveTo>
                  <a:cubicBezTo>
                    <a:pt x="23992" y="110"/>
                    <a:pt x="23939" y="157"/>
                    <a:pt x="23932" y="219"/>
                  </a:cubicBezTo>
                  <a:cubicBezTo>
                    <a:pt x="23925" y="286"/>
                    <a:pt x="23973" y="346"/>
                    <a:pt x="24040" y="353"/>
                  </a:cubicBezTo>
                  <a:cubicBezTo>
                    <a:pt x="24045" y="353"/>
                    <a:pt x="24049" y="357"/>
                    <a:pt x="24055" y="357"/>
                  </a:cubicBezTo>
                  <a:cubicBezTo>
                    <a:pt x="24116" y="357"/>
                    <a:pt x="24169" y="310"/>
                    <a:pt x="24176" y="245"/>
                  </a:cubicBezTo>
                  <a:cubicBezTo>
                    <a:pt x="24184" y="177"/>
                    <a:pt x="24134" y="116"/>
                    <a:pt x="24066" y="111"/>
                  </a:cubicBezTo>
                  <a:cubicBezTo>
                    <a:pt x="24062" y="110"/>
                    <a:pt x="24057" y="110"/>
                    <a:pt x="24053" y="110"/>
                  </a:cubicBezTo>
                  <a:close/>
                  <a:moveTo>
                    <a:pt x="19380" y="117"/>
                  </a:moveTo>
                  <a:cubicBezTo>
                    <a:pt x="19376" y="117"/>
                    <a:pt x="19371" y="117"/>
                    <a:pt x="19366" y="118"/>
                  </a:cubicBezTo>
                  <a:cubicBezTo>
                    <a:pt x="19298" y="123"/>
                    <a:pt x="19248" y="183"/>
                    <a:pt x="19256" y="253"/>
                  </a:cubicBezTo>
                  <a:cubicBezTo>
                    <a:pt x="19263" y="315"/>
                    <a:pt x="19316" y="360"/>
                    <a:pt x="19378" y="360"/>
                  </a:cubicBezTo>
                  <a:lnTo>
                    <a:pt x="19391" y="360"/>
                  </a:lnTo>
                  <a:cubicBezTo>
                    <a:pt x="19459" y="352"/>
                    <a:pt x="19507" y="293"/>
                    <a:pt x="19501" y="225"/>
                  </a:cubicBezTo>
                  <a:cubicBezTo>
                    <a:pt x="19493" y="164"/>
                    <a:pt x="19441" y="117"/>
                    <a:pt x="19380" y="117"/>
                  </a:cubicBezTo>
                  <a:close/>
                  <a:moveTo>
                    <a:pt x="25599" y="331"/>
                  </a:moveTo>
                  <a:cubicBezTo>
                    <a:pt x="25541" y="331"/>
                    <a:pt x="25487" y="374"/>
                    <a:pt x="25477" y="432"/>
                  </a:cubicBezTo>
                  <a:cubicBezTo>
                    <a:pt x="25465" y="498"/>
                    <a:pt x="25508" y="562"/>
                    <a:pt x="25575" y="574"/>
                  </a:cubicBezTo>
                  <a:cubicBezTo>
                    <a:pt x="25584" y="575"/>
                    <a:pt x="25591" y="575"/>
                    <a:pt x="25598" y="575"/>
                  </a:cubicBezTo>
                  <a:cubicBezTo>
                    <a:pt x="25656" y="575"/>
                    <a:pt x="25708" y="534"/>
                    <a:pt x="25718" y="476"/>
                  </a:cubicBezTo>
                  <a:cubicBezTo>
                    <a:pt x="25730" y="409"/>
                    <a:pt x="25685" y="344"/>
                    <a:pt x="25620" y="333"/>
                  </a:cubicBezTo>
                  <a:cubicBezTo>
                    <a:pt x="25613" y="332"/>
                    <a:pt x="25606" y="331"/>
                    <a:pt x="25599" y="331"/>
                  </a:cubicBezTo>
                  <a:close/>
                  <a:moveTo>
                    <a:pt x="17835" y="341"/>
                  </a:moveTo>
                  <a:cubicBezTo>
                    <a:pt x="17828" y="341"/>
                    <a:pt x="17821" y="342"/>
                    <a:pt x="17814" y="343"/>
                  </a:cubicBezTo>
                  <a:cubicBezTo>
                    <a:pt x="17747" y="354"/>
                    <a:pt x="17701" y="419"/>
                    <a:pt x="17716" y="486"/>
                  </a:cubicBezTo>
                  <a:cubicBezTo>
                    <a:pt x="17724" y="544"/>
                    <a:pt x="17775" y="586"/>
                    <a:pt x="17835" y="586"/>
                  </a:cubicBezTo>
                  <a:cubicBezTo>
                    <a:pt x="17842" y="586"/>
                    <a:pt x="17848" y="586"/>
                    <a:pt x="17857" y="585"/>
                  </a:cubicBezTo>
                  <a:cubicBezTo>
                    <a:pt x="17923" y="572"/>
                    <a:pt x="17968" y="508"/>
                    <a:pt x="17956" y="442"/>
                  </a:cubicBezTo>
                  <a:cubicBezTo>
                    <a:pt x="17945" y="382"/>
                    <a:pt x="17893" y="341"/>
                    <a:pt x="17835" y="341"/>
                  </a:cubicBezTo>
                  <a:close/>
                  <a:moveTo>
                    <a:pt x="27126" y="662"/>
                  </a:moveTo>
                  <a:cubicBezTo>
                    <a:pt x="27069" y="662"/>
                    <a:pt x="27019" y="699"/>
                    <a:pt x="27003" y="754"/>
                  </a:cubicBezTo>
                  <a:cubicBezTo>
                    <a:pt x="26987" y="820"/>
                    <a:pt x="27028" y="888"/>
                    <a:pt x="27094" y="903"/>
                  </a:cubicBezTo>
                  <a:cubicBezTo>
                    <a:pt x="27103" y="907"/>
                    <a:pt x="27114" y="907"/>
                    <a:pt x="27124" y="907"/>
                  </a:cubicBezTo>
                  <a:cubicBezTo>
                    <a:pt x="27178" y="907"/>
                    <a:pt x="27228" y="872"/>
                    <a:pt x="27243" y="815"/>
                  </a:cubicBezTo>
                  <a:cubicBezTo>
                    <a:pt x="27259" y="751"/>
                    <a:pt x="27219" y="684"/>
                    <a:pt x="27155" y="666"/>
                  </a:cubicBezTo>
                  <a:cubicBezTo>
                    <a:pt x="27145" y="663"/>
                    <a:pt x="27135" y="662"/>
                    <a:pt x="27126" y="662"/>
                  </a:cubicBezTo>
                  <a:close/>
                  <a:moveTo>
                    <a:pt x="16312" y="675"/>
                  </a:moveTo>
                  <a:cubicBezTo>
                    <a:pt x="16301" y="675"/>
                    <a:pt x="16290" y="676"/>
                    <a:pt x="16280" y="679"/>
                  </a:cubicBezTo>
                  <a:cubicBezTo>
                    <a:pt x="16215" y="697"/>
                    <a:pt x="16175" y="763"/>
                    <a:pt x="16193" y="829"/>
                  </a:cubicBezTo>
                  <a:cubicBezTo>
                    <a:pt x="16206" y="884"/>
                    <a:pt x="16255" y="920"/>
                    <a:pt x="16312" y="920"/>
                  </a:cubicBezTo>
                  <a:cubicBezTo>
                    <a:pt x="16321" y="920"/>
                    <a:pt x="16332" y="920"/>
                    <a:pt x="16343" y="916"/>
                  </a:cubicBezTo>
                  <a:cubicBezTo>
                    <a:pt x="16407" y="898"/>
                    <a:pt x="16447" y="832"/>
                    <a:pt x="16429" y="767"/>
                  </a:cubicBezTo>
                  <a:cubicBezTo>
                    <a:pt x="16416" y="713"/>
                    <a:pt x="16366" y="675"/>
                    <a:pt x="16312" y="675"/>
                  </a:cubicBezTo>
                  <a:close/>
                  <a:moveTo>
                    <a:pt x="28621" y="1104"/>
                  </a:moveTo>
                  <a:cubicBezTo>
                    <a:pt x="28570" y="1104"/>
                    <a:pt x="28522" y="1138"/>
                    <a:pt x="28505" y="1187"/>
                  </a:cubicBezTo>
                  <a:cubicBezTo>
                    <a:pt x="28483" y="1251"/>
                    <a:pt x="28517" y="1319"/>
                    <a:pt x="28582" y="1342"/>
                  </a:cubicBezTo>
                  <a:cubicBezTo>
                    <a:pt x="28594" y="1348"/>
                    <a:pt x="28607" y="1350"/>
                    <a:pt x="28619" y="1350"/>
                  </a:cubicBezTo>
                  <a:cubicBezTo>
                    <a:pt x="28671" y="1350"/>
                    <a:pt x="28718" y="1317"/>
                    <a:pt x="28737" y="1266"/>
                  </a:cubicBezTo>
                  <a:cubicBezTo>
                    <a:pt x="28759" y="1202"/>
                    <a:pt x="28724" y="1132"/>
                    <a:pt x="28659" y="1111"/>
                  </a:cubicBezTo>
                  <a:cubicBezTo>
                    <a:pt x="28646" y="1106"/>
                    <a:pt x="28634" y="1104"/>
                    <a:pt x="28621" y="1104"/>
                  </a:cubicBezTo>
                  <a:close/>
                  <a:moveTo>
                    <a:pt x="14816" y="1122"/>
                  </a:moveTo>
                  <a:cubicBezTo>
                    <a:pt x="14802" y="1122"/>
                    <a:pt x="14788" y="1125"/>
                    <a:pt x="14775" y="1129"/>
                  </a:cubicBezTo>
                  <a:cubicBezTo>
                    <a:pt x="14709" y="1150"/>
                    <a:pt x="14676" y="1219"/>
                    <a:pt x="14698" y="1283"/>
                  </a:cubicBezTo>
                  <a:cubicBezTo>
                    <a:pt x="14716" y="1335"/>
                    <a:pt x="14762" y="1366"/>
                    <a:pt x="14814" y="1366"/>
                  </a:cubicBezTo>
                  <a:cubicBezTo>
                    <a:pt x="14828" y="1366"/>
                    <a:pt x="14842" y="1365"/>
                    <a:pt x="14854" y="1361"/>
                  </a:cubicBezTo>
                  <a:cubicBezTo>
                    <a:pt x="14918" y="1339"/>
                    <a:pt x="14952" y="1270"/>
                    <a:pt x="14930" y="1205"/>
                  </a:cubicBezTo>
                  <a:cubicBezTo>
                    <a:pt x="14912" y="1154"/>
                    <a:pt x="14866" y="1122"/>
                    <a:pt x="14816" y="1122"/>
                  </a:cubicBezTo>
                  <a:close/>
                  <a:moveTo>
                    <a:pt x="30084" y="1655"/>
                  </a:moveTo>
                  <a:cubicBezTo>
                    <a:pt x="30036" y="1655"/>
                    <a:pt x="29991" y="1684"/>
                    <a:pt x="29969" y="1731"/>
                  </a:cubicBezTo>
                  <a:cubicBezTo>
                    <a:pt x="29943" y="1790"/>
                    <a:pt x="29973" y="1863"/>
                    <a:pt x="30036" y="1889"/>
                  </a:cubicBezTo>
                  <a:cubicBezTo>
                    <a:pt x="30051" y="1898"/>
                    <a:pt x="30067" y="1899"/>
                    <a:pt x="30082" y="1899"/>
                  </a:cubicBezTo>
                  <a:cubicBezTo>
                    <a:pt x="30130" y="1899"/>
                    <a:pt x="30177" y="1872"/>
                    <a:pt x="30197" y="1825"/>
                  </a:cubicBezTo>
                  <a:cubicBezTo>
                    <a:pt x="30222" y="1763"/>
                    <a:pt x="30192" y="1691"/>
                    <a:pt x="30130" y="1665"/>
                  </a:cubicBezTo>
                  <a:cubicBezTo>
                    <a:pt x="30115" y="1658"/>
                    <a:pt x="30099" y="1655"/>
                    <a:pt x="30084" y="1655"/>
                  </a:cubicBezTo>
                  <a:close/>
                  <a:moveTo>
                    <a:pt x="13359" y="1674"/>
                  </a:moveTo>
                  <a:cubicBezTo>
                    <a:pt x="13343" y="1674"/>
                    <a:pt x="13326" y="1677"/>
                    <a:pt x="13310" y="1684"/>
                  </a:cubicBezTo>
                  <a:cubicBezTo>
                    <a:pt x="13247" y="1710"/>
                    <a:pt x="13217" y="1783"/>
                    <a:pt x="13243" y="1845"/>
                  </a:cubicBezTo>
                  <a:cubicBezTo>
                    <a:pt x="13263" y="1892"/>
                    <a:pt x="13309" y="1919"/>
                    <a:pt x="13359" y="1920"/>
                  </a:cubicBezTo>
                  <a:cubicBezTo>
                    <a:pt x="13374" y="1920"/>
                    <a:pt x="13390" y="1916"/>
                    <a:pt x="13406" y="1909"/>
                  </a:cubicBezTo>
                  <a:cubicBezTo>
                    <a:pt x="13468" y="1883"/>
                    <a:pt x="13497" y="1811"/>
                    <a:pt x="13471" y="1749"/>
                  </a:cubicBezTo>
                  <a:cubicBezTo>
                    <a:pt x="13451" y="1702"/>
                    <a:pt x="13406" y="1674"/>
                    <a:pt x="13359" y="1674"/>
                  </a:cubicBezTo>
                  <a:close/>
                  <a:moveTo>
                    <a:pt x="31501" y="2309"/>
                  </a:moveTo>
                  <a:cubicBezTo>
                    <a:pt x="31457" y="2309"/>
                    <a:pt x="31413" y="2334"/>
                    <a:pt x="31393" y="2375"/>
                  </a:cubicBezTo>
                  <a:cubicBezTo>
                    <a:pt x="31361" y="2436"/>
                    <a:pt x="31384" y="2511"/>
                    <a:pt x="31445" y="2542"/>
                  </a:cubicBezTo>
                  <a:lnTo>
                    <a:pt x="31445" y="2541"/>
                  </a:lnTo>
                  <a:cubicBezTo>
                    <a:pt x="31461" y="2549"/>
                    <a:pt x="31478" y="2553"/>
                    <a:pt x="31493" y="2553"/>
                  </a:cubicBezTo>
                  <a:cubicBezTo>
                    <a:pt x="31495" y="2553"/>
                    <a:pt x="31497" y="2553"/>
                    <a:pt x="31499" y="2553"/>
                  </a:cubicBezTo>
                  <a:cubicBezTo>
                    <a:pt x="31545" y="2553"/>
                    <a:pt x="31588" y="2530"/>
                    <a:pt x="31610" y="2486"/>
                  </a:cubicBezTo>
                  <a:cubicBezTo>
                    <a:pt x="31639" y="2426"/>
                    <a:pt x="31617" y="2353"/>
                    <a:pt x="31555" y="2322"/>
                  </a:cubicBezTo>
                  <a:cubicBezTo>
                    <a:pt x="31538" y="2313"/>
                    <a:pt x="31520" y="2309"/>
                    <a:pt x="31501" y="2309"/>
                  </a:cubicBezTo>
                  <a:close/>
                  <a:moveTo>
                    <a:pt x="11943" y="2330"/>
                  </a:moveTo>
                  <a:cubicBezTo>
                    <a:pt x="11924" y="2330"/>
                    <a:pt x="11904" y="2335"/>
                    <a:pt x="11887" y="2344"/>
                  </a:cubicBezTo>
                  <a:cubicBezTo>
                    <a:pt x="11826" y="2374"/>
                    <a:pt x="11803" y="2448"/>
                    <a:pt x="11832" y="2509"/>
                  </a:cubicBezTo>
                  <a:cubicBezTo>
                    <a:pt x="11854" y="2551"/>
                    <a:pt x="11894" y="2574"/>
                    <a:pt x="11938" y="2574"/>
                  </a:cubicBezTo>
                  <a:cubicBezTo>
                    <a:pt x="11939" y="2574"/>
                    <a:pt x="11941" y="2574"/>
                    <a:pt x="11943" y="2574"/>
                  </a:cubicBezTo>
                  <a:cubicBezTo>
                    <a:pt x="11962" y="2574"/>
                    <a:pt x="11979" y="2572"/>
                    <a:pt x="11997" y="2562"/>
                  </a:cubicBezTo>
                  <a:cubicBezTo>
                    <a:pt x="12057" y="2532"/>
                    <a:pt x="12081" y="2458"/>
                    <a:pt x="12052" y="2397"/>
                  </a:cubicBezTo>
                  <a:cubicBezTo>
                    <a:pt x="12030" y="2354"/>
                    <a:pt x="11987" y="2330"/>
                    <a:pt x="11943" y="2330"/>
                  </a:cubicBezTo>
                  <a:close/>
                  <a:moveTo>
                    <a:pt x="32866" y="3066"/>
                  </a:moveTo>
                  <a:cubicBezTo>
                    <a:pt x="32825" y="3066"/>
                    <a:pt x="32786" y="3087"/>
                    <a:pt x="32763" y="3126"/>
                  </a:cubicBezTo>
                  <a:cubicBezTo>
                    <a:pt x="32728" y="3183"/>
                    <a:pt x="32747" y="3259"/>
                    <a:pt x="32804" y="3294"/>
                  </a:cubicBezTo>
                  <a:cubicBezTo>
                    <a:pt x="32825" y="3306"/>
                    <a:pt x="32846" y="3311"/>
                    <a:pt x="32867" y="3311"/>
                  </a:cubicBezTo>
                  <a:cubicBezTo>
                    <a:pt x="32908" y="3311"/>
                    <a:pt x="32950" y="3289"/>
                    <a:pt x="32972" y="3250"/>
                  </a:cubicBezTo>
                  <a:cubicBezTo>
                    <a:pt x="33008" y="3194"/>
                    <a:pt x="32988" y="3117"/>
                    <a:pt x="32931" y="3082"/>
                  </a:cubicBezTo>
                  <a:lnTo>
                    <a:pt x="32931" y="3085"/>
                  </a:lnTo>
                  <a:cubicBezTo>
                    <a:pt x="32911" y="3072"/>
                    <a:pt x="32888" y="3066"/>
                    <a:pt x="32866" y="3066"/>
                  </a:cubicBezTo>
                  <a:close/>
                  <a:moveTo>
                    <a:pt x="10580" y="3088"/>
                  </a:moveTo>
                  <a:cubicBezTo>
                    <a:pt x="10558" y="3088"/>
                    <a:pt x="10535" y="3094"/>
                    <a:pt x="10515" y="3106"/>
                  </a:cubicBezTo>
                  <a:lnTo>
                    <a:pt x="10515" y="3105"/>
                  </a:lnTo>
                  <a:cubicBezTo>
                    <a:pt x="10458" y="3140"/>
                    <a:pt x="10439" y="3216"/>
                    <a:pt x="10473" y="3273"/>
                  </a:cubicBezTo>
                  <a:cubicBezTo>
                    <a:pt x="10497" y="3314"/>
                    <a:pt x="10538" y="3334"/>
                    <a:pt x="10580" y="3334"/>
                  </a:cubicBezTo>
                  <a:cubicBezTo>
                    <a:pt x="10601" y="3334"/>
                    <a:pt x="10622" y="3326"/>
                    <a:pt x="10642" y="3315"/>
                  </a:cubicBezTo>
                  <a:cubicBezTo>
                    <a:pt x="10701" y="3282"/>
                    <a:pt x="10719" y="3205"/>
                    <a:pt x="10684" y="3148"/>
                  </a:cubicBezTo>
                  <a:cubicBezTo>
                    <a:pt x="10661" y="3109"/>
                    <a:pt x="10621" y="3088"/>
                    <a:pt x="10580" y="3088"/>
                  </a:cubicBezTo>
                  <a:close/>
                  <a:moveTo>
                    <a:pt x="34177" y="3918"/>
                  </a:moveTo>
                  <a:cubicBezTo>
                    <a:pt x="34138" y="3918"/>
                    <a:pt x="34100" y="3936"/>
                    <a:pt x="34076" y="3970"/>
                  </a:cubicBezTo>
                  <a:cubicBezTo>
                    <a:pt x="34036" y="4026"/>
                    <a:pt x="34050" y="4102"/>
                    <a:pt x="34107" y="4141"/>
                  </a:cubicBezTo>
                  <a:lnTo>
                    <a:pt x="34105" y="4141"/>
                  </a:lnTo>
                  <a:cubicBezTo>
                    <a:pt x="34124" y="4154"/>
                    <a:pt x="34146" y="4162"/>
                    <a:pt x="34168" y="4162"/>
                  </a:cubicBezTo>
                  <a:cubicBezTo>
                    <a:pt x="34170" y="4162"/>
                    <a:pt x="34173" y="4162"/>
                    <a:pt x="34176" y="4161"/>
                  </a:cubicBezTo>
                  <a:cubicBezTo>
                    <a:pt x="34216" y="4161"/>
                    <a:pt x="34252" y="4145"/>
                    <a:pt x="34278" y="4112"/>
                  </a:cubicBezTo>
                  <a:cubicBezTo>
                    <a:pt x="34316" y="4054"/>
                    <a:pt x="34304" y="3978"/>
                    <a:pt x="34247" y="3940"/>
                  </a:cubicBezTo>
                  <a:cubicBezTo>
                    <a:pt x="34226" y="3925"/>
                    <a:pt x="34201" y="3918"/>
                    <a:pt x="34177" y="3918"/>
                  </a:cubicBezTo>
                  <a:close/>
                  <a:moveTo>
                    <a:pt x="9274" y="3942"/>
                  </a:moveTo>
                  <a:cubicBezTo>
                    <a:pt x="9249" y="3942"/>
                    <a:pt x="9224" y="3950"/>
                    <a:pt x="9202" y="3966"/>
                  </a:cubicBezTo>
                  <a:lnTo>
                    <a:pt x="9202" y="3963"/>
                  </a:lnTo>
                  <a:cubicBezTo>
                    <a:pt x="9147" y="4004"/>
                    <a:pt x="9134" y="4079"/>
                    <a:pt x="9173" y="4134"/>
                  </a:cubicBezTo>
                  <a:cubicBezTo>
                    <a:pt x="9196" y="4171"/>
                    <a:pt x="9237" y="4187"/>
                    <a:pt x="9274" y="4187"/>
                  </a:cubicBezTo>
                  <a:cubicBezTo>
                    <a:pt x="9299" y="4187"/>
                    <a:pt x="9322" y="4180"/>
                    <a:pt x="9345" y="4166"/>
                  </a:cubicBezTo>
                  <a:cubicBezTo>
                    <a:pt x="9400" y="4124"/>
                    <a:pt x="9413" y="4050"/>
                    <a:pt x="9374" y="3993"/>
                  </a:cubicBezTo>
                  <a:cubicBezTo>
                    <a:pt x="9350" y="3960"/>
                    <a:pt x="9312" y="3942"/>
                    <a:pt x="9274" y="3942"/>
                  </a:cubicBezTo>
                  <a:close/>
                  <a:moveTo>
                    <a:pt x="35420" y="4863"/>
                  </a:moveTo>
                  <a:cubicBezTo>
                    <a:pt x="35384" y="4863"/>
                    <a:pt x="35349" y="4878"/>
                    <a:pt x="35325" y="4908"/>
                  </a:cubicBezTo>
                  <a:cubicBezTo>
                    <a:pt x="35282" y="4960"/>
                    <a:pt x="35290" y="5038"/>
                    <a:pt x="35343" y="5079"/>
                  </a:cubicBezTo>
                  <a:lnTo>
                    <a:pt x="35343" y="5082"/>
                  </a:lnTo>
                  <a:cubicBezTo>
                    <a:pt x="35366" y="5098"/>
                    <a:pt x="35393" y="5108"/>
                    <a:pt x="35419" y="5108"/>
                  </a:cubicBezTo>
                  <a:cubicBezTo>
                    <a:pt x="35457" y="5108"/>
                    <a:pt x="35492" y="5093"/>
                    <a:pt x="35516" y="5063"/>
                  </a:cubicBezTo>
                  <a:cubicBezTo>
                    <a:pt x="35558" y="5010"/>
                    <a:pt x="35550" y="4932"/>
                    <a:pt x="35497" y="4891"/>
                  </a:cubicBezTo>
                  <a:cubicBezTo>
                    <a:pt x="35474" y="4872"/>
                    <a:pt x="35447" y="4863"/>
                    <a:pt x="35420" y="4863"/>
                  </a:cubicBezTo>
                  <a:close/>
                  <a:moveTo>
                    <a:pt x="8033" y="4890"/>
                  </a:moveTo>
                  <a:cubicBezTo>
                    <a:pt x="8006" y="4890"/>
                    <a:pt x="7978" y="4899"/>
                    <a:pt x="7956" y="4918"/>
                  </a:cubicBezTo>
                  <a:cubicBezTo>
                    <a:pt x="7903" y="4960"/>
                    <a:pt x="7894" y="5037"/>
                    <a:pt x="7937" y="5090"/>
                  </a:cubicBezTo>
                  <a:cubicBezTo>
                    <a:pt x="7961" y="5120"/>
                    <a:pt x="7997" y="5133"/>
                    <a:pt x="8032" y="5133"/>
                  </a:cubicBezTo>
                  <a:cubicBezTo>
                    <a:pt x="8059" y="5133"/>
                    <a:pt x="8086" y="5125"/>
                    <a:pt x="8110" y="5105"/>
                  </a:cubicBezTo>
                  <a:cubicBezTo>
                    <a:pt x="8163" y="5063"/>
                    <a:pt x="8170" y="4986"/>
                    <a:pt x="8128" y="4933"/>
                  </a:cubicBezTo>
                  <a:cubicBezTo>
                    <a:pt x="8104" y="4905"/>
                    <a:pt x="8069" y="4890"/>
                    <a:pt x="8033" y="4890"/>
                  </a:cubicBezTo>
                  <a:close/>
                  <a:moveTo>
                    <a:pt x="36592" y="5893"/>
                  </a:moveTo>
                  <a:cubicBezTo>
                    <a:pt x="36560" y="5893"/>
                    <a:pt x="36527" y="5906"/>
                    <a:pt x="36503" y="5932"/>
                  </a:cubicBezTo>
                  <a:cubicBezTo>
                    <a:pt x="36457" y="5981"/>
                    <a:pt x="36458" y="6058"/>
                    <a:pt x="36507" y="6104"/>
                  </a:cubicBezTo>
                  <a:cubicBezTo>
                    <a:pt x="36530" y="6127"/>
                    <a:pt x="36561" y="6137"/>
                    <a:pt x="36592" y="6137"/>
                  </a:cubicBezTo>
                  <a:cubicBezTo>
                    <a:pt x="36626" y="6137"/>
                    <a:pt x="36657" y="6126"/>
                    <a:pt x="36683" y="6100"/>
                  </a:cubicBezTo>
                  <a:cubicBezTo>
                    <a:pt x="36726" y="6051"/>
                    <a:pt x="36725" y="5972"/>
                    <a:pt x="36676" y="5925"/>
                  </a:cubicBezTo>
                  <a:cubicBezTo>
                    <a:pt x="36652" y="5904"/>
                    <a:pt x="36622" y="5893"/>
                    <a:pt x="36592" y="5893"/>
                  </a:cubicBezTo>
                  <a:close/>
                  <a:moveTo>
                    <a:pt x="6863" y="5921"/>
                  </a:moveTo>
                  <a:cubicBezTo>
                    <a:pt x="6832" y="5921"/>
                    <a:pt x="6802" y="5932"/>
                    <a:pt x="6778" y="5955"/>
                  </a:cubicBezTo>
                  <a:cubicBezTo>
                    <a:pt x="6728" y="6003"/>
                    <a:pt x="6727" y="6080"/>
                    <a:pt x="6774" y="6130"/>
                  </a:cubicBezTo>
                  <a:cubicBezTo>
                    <a:pt x="6799" y="6155"/>
                    <a:pt x="6830" y="6167"/>
                    <a:pt x="6862" y="6168"/>
                  </a:cubicBezTo>
                  <a:cubicBezTo>
                    <a:pt x="6892" y="6168"/>
                    <a:pt x="6923" y="6156"/>
                    <a:pt x="6946" y="6134"/>
                  </a:cubicBezTo>
                  <a:cubicBezTo>
                    <a:pt x="6996" y="6086"/>
                    <a:pt x="6997" y="6010"/>
                    <a:pt x="6950" y="5959"/>
                  </a:cubicBezTo>
                  <a:cubicBezTo>
                    <a:pt x="6926" y="5934"/>
                    <a:pt x="6895" y="5921"/>
                    <a:pt x="6863" y="5921"/>
                  </a:cubicBezTo>
                  <a:close/>
                  <a:moveTo>
                    <a:pt x="37687" y="7006"/>
                  </a:moveTo>
                  <a:cubicBezTo>
                    <a:pt x="37657" y="7006"/>
                    <a:pt x="37627" y="7016"/>
                    <a:pt x="37603" y="7038"/>
                  </a:cubicBezTo>
                  <a:cubicBezTo>
                    <a:pt x="37555" y="7084"/>
                    <a:pt x="37551" y="7161"/>
                    <a:pt x="37598" y="7210"/>
                  </a:cubicBezTo>
                  <a:cubicBezTo>
                    <a:pt x="37622" y="7237"/>
                    <a:pt x="37655" y="7249"/>
                    <a:pt x="37687" y="7249"/>
                  </a:cubicBezTo>
                  <a:cubicBezTo>
                    <a:pt x="37717" y="7249"/>
                    <a:pt x="37747" y="7240"/>
                    <a:pt x="37770" y="7218"/>
                  </a:cubicBezTo>
                  <a:cubicBezTo>
                    <a:pt x="37821" y="7173"/>
                    <a:pt x="37824" y="7095"/>
                    <a:pt x="37778" y="7045"/>
                  </a:cubicBezTo>
                  <a:cubicBezTo>
                    <a:pt x="37754" y="7019"/>
                    <a:pt x="37721" y="7006"/>
                    <a:pt x="37687" y="7006"/>
                  </a:cubicBezTo>
                  <a:close/>
                  <a:moveTo>
                    <a:pt x="5770" y="7036"/>
                  </a:moveTo>
                  <a:cubicBezTo>
                    <a:pt x="5736" y="7036"/>
                    <a:pt x="5703" y="7050"/>
                    <a:pt x="5679" y="7076"/>
                  </a:cubicBezTo>
                  <a:cubicBezTo>
                    <a:pt x="5633" y="7126"/>
                    <a:pt x="5637" y="7204"/>
                    <a:pt x="5686" y="7249"/>
                  </a:cubicBezTo>
                  <a:cubicBezTo>
                    <a:pt x="5709" y="7270"/>
                    <a:pt x="5737" y="7281"/>
                    <a:pt x="5765" y="7281"/>
                  </a:cubicBezTo>
                  <a:cubicBezTo>
                    <a:pt x="5766" y="7281"/>
                    <a:pt x="5768" y="7281"/>
                    <a:pt x="5769" y="7281"/>
                  </a:cubicBezTo>
                  <a:cubicBezTo>
                    <a:pt x="5803" y="7281"/>
                    <a:pt x="5836" y="7267"/>
                    <a:pt x="5860" y="7241"/>
                  </a:cubicBezTo>
                  <a:lnTo>
                    <a:pt x="5861" y="7241"/>
                  </a:lnTo>
                  <a:cubicBezTo>
                    <a:pt x="5907" y="7190"/>
                    <a:pt x="5903" y="7115"/>
                    <a:pt x="5854" y="7069"/>
                  </a:cubicBezTo>
                  <a:cubicBezTo>
                    <a:pt x="5830" y="7047"/>
                    <a:pt x="5799" y="7036"/>
                    <a:pt x="5770" y="7036"/>
                  </a:cubicBezTo>
                  <a:close/>
                  <a:moveTo>
                    <a:pt x="38701" y="8193"/>
                  </a:moveTo>
                  <a:cubicBezTo>
                    <a:pt x="38674" y="8193"/>
                    <a:pt x="38646" y="8202"/>
                    <a:pt x="38624" y="8220"/>
                  </a:cubicBezTo>
                  <a:cubicBezTo>
                    <a:pt x="38571" y="8262"/>
                    <a:pt x="38561" y="8339"/>
                    <a:pt x="38604" y="8392"/>
                  </a:cubicBezTo>
                  <a:cubicBezTo>
                    <a:pt x="38628" y="8423"/>
                    <a:pt x="38665" y="8438"/>
                    <a:pt x="38700" y="8438"/>
                  </a:cubicBezTo>
                  <a:cubicBezTo>
                    <a:pt x="38727" y="8438"/>
                    <a:pt x="38753" y="8430"/>
                    <a:pt x="38776" y="8412"/>
                  </a:cubicBezTo>
                  <a:cubicBezTo>
                    <a:pt x="38830" y="8370"/>
                    <a:pt x="38837" y="8293"/>
                    <a:pt x="38796" y="8240"/>
                  </a:cubicBezTo>
                  <a:cubicBezTo>
                    <a:pt x="38772" y="8209"/>
                    <a:pt x="38737" y="8193"/>
                    <a:pt x="38701" y="8193"/>
                  </a:cubicBezTo>
                  <a:close/>
                  <a:moveTo>
                    <a:pt x="4760" y="8226"/>
                  </a:moveTo>
                  <a:cubicBezTo>
                    <a:pt x="4723" y="8226"/>
                    <a:pt x="4686" y="8242"/>
                    <a:pt x="4662" y="8273"/>
                  </a:cubicBezTo>
                  <a:cubicBezTo>
                    <a:pt x="4621" y="8326"/>
                    <a:pt x="4628" y="8403"/>
                    <a:pt x="4682" y="8446"/>
                  </a:cubicBezTo>
                  <a:cubicBezTo>
                    <a:pt x="4704" y="8463"/>
                    <a:pt x="4730" y="8470"/>
                    <a:pt x="4753" y="8470"/>
                  </a:cubicBezTo>
                  <a:cubicBezTo>
                    <a:pt x="4755" y="8470"/>
                    <a:pt x="4756" y="8470"/>
                    <a:pt x="4758" y="8470"/>
                  </a:cubicBezTo>
                  <a:cubicBezTo>
                    <a:pt x="4793" y="8470"/>
                    <a:pt x="4830" y="8455"/>
                    <a:pt x="4854" y="8424"/>
                  </a:cubicBezTo>
                  <a:cubicBezTo>
                    <a:pt x="4897" y="8371"/>
                    <a:pt x="4887" y="8294"/>
                    <a:pt x="4834" y="8252"/>
                  </a:cubicBezTo>
                  <a:cubicBezTo>
                    <a:pt x="4812" y="8235"/>
                    <a:pt x="4786" y="8226"/>
                    <a:pt x="4760" y="8226"/>
                  </a:cubicBezTo>
                  <a:close/>
                  <a:moveTo>
                    <a:pt x="39624" y="9450"/>
                  </a:moveTo>
                  <a:cubicBezTo>
                    <a:pt x="39600" y="9450"/>
                    <a:pt x="39576" y="9457"/>
                    <a:pt x="39554" y="9471"/>
                  </a:cubicBezTo>
                  <a:cubicBezTo>
                    <a:pt x="39500" y="9509"/>
                    <a:pt x="39485" y="9586"/>
                    <a:pt x="39523" y="9643"/>
                  </a:cubicBezTo>
                  <a:cubicBezTo>
                    <a:pt x="39548" y="9675"/>
                    <a:pt x="39587" y="9695"/>
                    <a:pt x="39625" y="9695"/>
                  </a:cubicBezTo>
                  <a:cubicBezTo>
                    <a:pt x="39649" y="9695"/>
                    <a:pt x="39672" y="9689"/>
                    <a:pt x="39694" y="9674"/>
                  </a:cubicBezTo>
                  <a:cubicBezTo>
                    <a:pt x="39749" y="9636"/>
                    <a:pt x="39764" y="9560"/>
                    <a:pt x="39725" y="9503"/>
                  </a:cubicBezTo>
                  <a:cubicBezTo>
                    <a:pt x="39702" y="9469"/>
                    <a:pt x="39663" y="9450"/>
                    <a:pt x="39624" y="9450"/>
                  </a:cubicBezTo>
                  <a:close/>
                  <a:moveTo>
                    <a:pt x="3836" y="9486"/>
                  </a:moveTo>
                  <a:cubicBezTo>
                    <a:pt x="3797" y="9486"/>
                    <a:pt x="3758" y="9504"/>
                    <a:pt x="3735" y="9540"/>
                  </a:cubicBezTo>
                  <a:cubicBezTo>
                    <a:pt x="3697" y="9596"/>
                    <a:pt x="3712" y="9673"/>
                    <a:pt x="3769" y="9711"/>
                  </a:cubicBezTo>
                  <a:cubicBezTo>
                    <a:pt x="3786" y="9724"/>
                    <a:pt x="3809" y="9730"/>
                    <a:pt x="3832" y="9730"/>
                  </a:cubicBezTo>
                  <a:cubicBezTo>
                    <a:pt x="3834" y="9730"/>
                    <a:pt x="3836" y="9730"/>
                    <a:pt x="3837" y="9730"/>
                  </a:cubicBezTo>
                  <a:cubicBezTo>
                    <a:pt x="3876" y="9730"/>
                    <a:pt x="3914" y="9711"/>
                    <a:pt x="3937" y="9677"/>
                  </a:cubicBezTo>
                  <a:cubicBezTo>
                    <a:pt x="3976" y="9622"/>
                    <a:pt x="3961" y="9545"/>
                    <a:pt x="3906" y="9507"/>
                  </a:cubicBezTo>
                  <a:cubicBezTo>
                    <a:pt x="3884" y="9493"/>
                    <a:pt x="3860" y="9486"/>
                    <a:pt x="3836" y="9486"/>
                  </a:cubicBezTo>
                  <a:close/>
                  <a:moveTo>
                    <a:pt x="40457" y="10770"/>
                  </a:moveTo>
                  <a:cubicBezTo>
                    <a:pt x="40436" y="10770"/>
                    <a:pt x="40414" y="10776"/>
                    <a:pt x="40394" y="10788"/>
                  </a:cubicBezTo>
                  <a:cubicBezTo>
                    <a:pt x="40336" y="10821"/>
                    <a:pt x="40315" y="10897"/>
                    <a:pt x="40350" y="10955"/>
                  </a:cubicBezTo>
                  <a:cubicBezTo>
                    <a:pt x="40372" y="10993"/>
                    <a:pt x="40412" y="11015"/>
                    <a:pt x="40453" y="11015"/>
                  </a:cubicBezTo>
                  <a:cubicBezTo>
                    <a:pt x="40454" y="11015"/>
                    <a:pt x="40455" y="11015"/>
                    <a:pt x="40455" y="11015"/>
                  </a:cubicBezTo>
                  <a:cubicBezTo>
                    <a:pt x="40476" y="11015"/>
                    <a:pt x="40498" y="11009"/>
                    <a:pt x="40518" y="10999"/>
                  </a:cubicBezTo>
                  <a:cubicBezTo>
                    <a:pt x="40576" y="10964"/>
                    <a:pt x="40596" y="10888"/>
                    <a:pt x="40560" y="10830"/>
                  </a:cubicBezTo>
                  <a:cubicBezTo>
                    <a:pt x="40539" y="10792"/>
                    <a:pt x="40499" y="10770"/>
                    <a:pt x="40457" y="10770"/>
                  </a:cubicBezTo>
                  <a:close/>
                  <a:moveTo>
                    <a:pt x="3006" y="10811"/>
                  </a:moveTo>
                  <a:cubicBezTo>
                    <a:pt x="2964" y="10811"/>
                    <a:pt x="2924" y="10833"/>
                    <a:pt x="2901" y="10871"/>
                  </a:cubicBezTo>
                  <a:cubicBezTo>
                    <a:pt x="2867" y="10929"/>
                    <a:pt x="2888" y="11004"/>
                    <a:pt x="2946" y="11039"/>
                  </a:cubicBezTo>
                  <a:cubicBezTo>
                    <a:pt x="2965" y="11048"/>
                    <a:pt x="2986" y="11054"/>
                    <a:pt x="3008" y="11056"/>
                  </a:cubicBezTo>
                  <a:cubicBezTo>
                    <a:pt x="3049" y="11056"/>
                    <a:pt x="3091" y="11034"/>
                    <a:pt x="3113" y="10995"/>
                  </a:cubicBezTo>
                  <a:cubicBezTo>
                    <a:pt x="3148" y="10935"/>
                    <a:pt x="3127" y="10861"/>
                    <a:pt x="3069" y="10828"/>
                  </a:cubicBezTo>
                  <a:cubicBezTo>
                    <a:pt x="3049" y="10816"/>
                    <a:pt x="3027" y="10811"/>
                    <a:pt x="3006" y="10811"/>
                  </a:cubicBezTo>
                  <a:close/>
                  <a:moveTo>
                    <a:pt x="41190" y="12145"/>
                  </a:moveTo>
                  <a:cubicBezTo>
                    <a:pt x="41172" y="12145"/>
                    <a:pt x="41153" y="12150"/>
                    <a:pt x="41136" y="12158"/>
                  </a:cubicBezTo>
                  <a:cubicBezTo>
                    <a:pt x="41076" y="12188"/>
                    <a:pt x="41050" y="12262"/>
                    <a:pt x="41079" y="12323"/>
                  </a:cubicBezTo>
                  <a:cubicBezTo>
                    <a:pt x="41100" y="12367"/>
                    <a:pt x="41144" y="12391"/>
                    <a:pt x="41191" y="12391"/>
                  </a:cubicBezTo>
                  <a:cubicBezTo>
                    <a:pt x="41209" y="12391"/>
                    <a:pt x="41226" y="12387"/>
                    <a:pt x="41244" y="12380"/>
                  </a:cubicBezTo>
                  <a:cubicBezTo>
                    <a:pt x="41305" y="12350"/>
                    <a:pt x="41331" y="12276"/>
                    <a:pt x="41301" y="12215"/>
                  </a:cubicBezTo>
                  <a:cubicBezTo>
                    <a:pt x="41279" y="12171"/>
                    <a:pt x="41235" y="12145"/>
                    <a:pt x="41190" y="12145"/>
                  </a:cubicBezTo>
                  <a:close/>
                  <a:moveTo>
                    <a:pt x="2275" y="12189"/>
                  </a:moveTo>
                  <a:cubicBezTo>
                    <a:pt x="2229" y="12189"/>
                    <a:pt x="2185" y="12214"/>
                    <a:pt x="2163" y="12258"/>
                  </a:cubicBezTo>
                  <a:cubicBezTo>
                    <a:pt x="2133" y="12319"/>
                    <a:pt x="2159" y="12391"/>
                    <a:pt x="2220" y="12422"/>
                  </a:cubicBezTo>
                  <a:cubicBezTo>
                    <a:pt x="2239" y="12432"/>
                    <a:pt x="2256" y="12436"/>
                    <a:pt x="2275" y="12436"/>
                  </a:cubicBezTo>
                  <a:cubicBezTo>
                    <a:pt x="2320" y="12436"/>
                    <a:pt x="2363" y="12410"/>
                    <a:pt x="2385" y="12364"/>
                  </a:cubicBezTo>
                  <a:cubicBezTo>
                    <a:pt x="2413" y="12303"/>
                    <a:pt x="2389" y="12231"/>
                    <a:pt x="2328" y="12201"/>
                  </a:cubicBezTo>
                  <a:cubicBezTo>
                    <a:pt x="2311" y="12193"/>
                    <a:pt x="2293" y="12189"/>
                    <a:pt x="2275" y="12189"/>
                  </a:cubicBezTo>
                  <a:close/>
                  <a:moveTo>
                    <a:pt x="41818" y="13571"/>
                  </a:moveTo>
                  <a:cubicBezTo>
                    <a:pt x="41803" y="13571"/>
                    <a:pt x="41788" y="13574"/>
                    <a:pt x="41774" y="13580"/>
                  </a:cubicBezTo>
                  <a:cubicBezTo>
                    <a:pt x="41712" y="13606"/>
                    <a:pt x="41683" y="13678"/>
                    <a:pt x="41709" y="13740"/>
                  </a:cubicBezTo>
                  <a:cubicBezTo>
                    <a:pt x="41726" y="13788"/>
                    <a:pt x="41773" y="13818"/>
                    <a:pt x="41821" y="13819"/>
                  </a:cubicBezTo>
                  <a:cubicBezTo>
                    <a:pt x="41835" y="13819"/>
                    <a:pt x="41851" y="13816"/>
                    <a:pt x="41866" y="13808"/>
                  </a:cubicBezTo>
                  <a:cubicBezTo>
                    <a:pt x="41928" y="13782"/>
                    <a:pt x="41959" y="13712"/>
                    <a:pt x="41935" y="13650"/>
                  </a:cubicBezTo>
                  <a:cubicBezTo>
                    <a:pt x="41915" y="13602"/>
                    <a:pt x="41867" y="13571"/>
                    <a:pt x="41818" y="13571"/>
                  </a:cubicBezTo>
                  <a:close/>
                  <a:moveTo>
                    <a:pt x="1646" y="13618"/>
                  </a:moveTo>
                  <a:cubicBezTo>
                    <a:pt x="1596" y="13618"/>
                    <a:pt x="1550" y="13649"/>
                    <a:pt x="1530" y="13696"/>
                  </a:cubicBezTo>
                  <a:cubicBezTo>
                    <a:pt x="1508" y="13760"/>
                    <a:pt x="1537" y="13832"/>
                    <a:pt x="1599" y="13855"/>
                  </a:cubicBezTo>
                  <a:cubicBezTo>
                    <a:pt x="1615" y="13860"/>
                    <a:pt x="1630" y="13864"/>
                    <a:pt x="1644" y="13864"/>
                  </a:cubicBezTo>
                  <a:cubicBezTo>
                    <a:pt x="1692" y="13864"/>
                    <a:pt x="1739" y="13834"/>
                    <a:pt x="1758" y="13786"/>
                  </a:cubicBezTo>
                  <a:cubicBezTo>
                    <a:pt x="1784" y="13723"/>
                    <a:pt x="1754" y="13653"/>
                    <a:pt x="1691" y="13627"/>
                  </a:cubicBezTo>
                  <a:cubicBezTo>
                    <a:pt x="1676" y="13621"/>
                    <a:pt x="1661" y="13618"/>
                    <a:pt x="1646" y="13618"/>
                  </a:cubicBezTo>
                  <a:close/>
                  <a:moveTo>
                    <a:pt x="42350" y="15040"/>
                  </a:moveTo>
                  <a:cubicBezTo>
                    <a:pt x="42338" y="15040"/>
                    <a:pt x="42325" y="15043"/>
                    <a:pt x="42312" y="15047"/>
                  </a:cubicBezTo>
                  <a:cubicBezTo>
                    <a:pt x="42248" y="15067"/>
                    <a:pt x="42213" y="15135"/>
                    <a:pt x="42232" y="15200"/>
                  </a:cubicBezTo>
                  <a:cubicBezTo>
                    <a:pt x="42248" y="15253"/>
                    <a:pt x="42297" y="15287"/>
                    <a:pt x="42350" y="15287"/>
                  </a:cubicBezTo>
                  <a:cubicBezTo>
                    <a:pt x="42362" y="15287"/>
                    <a:pt x="42373" y="15284"/>
                    <a:pt x="42388" y="15280"/>
                  </a:cubicBezTo>
                  <a:cubicBezTo>
                    <a:pt x="42450" y="15259"/>
                    <a:pt x="42488" y="15190"/>
                    <a:pt x="42466" y="15125"/>
                  </a:cubicBezTo>
                  <a:cubicBezTo>
                    <a:pt x="42450" y="15073"/>
                    <a:pt x="42401" y="15040"/>
                    <a:pt x="42350" y="15040"/>
                  </a:cubicBezTo>
                  <a:close/>
                  <a:moveTo>
                    <a:pt x="1122" y="15091"/>
                  </a:moveTo>
                  <a:cubicBezTo>
                    <a:pt x="1070" y="15091"/>
                    <a:pt x="1021" y="15124"/>
                    <a:pt x="1002" y="15177"/>
                  </a:cubicBezTo>
                  <a:cubicBezTo>
                    <a:pt x="984" y="15242"/>
                    <a:pt x="1018" y="15310"/>
                    <a:pt x="1083" y="15332"/>
                  </a:cubicBezTo>
                  <a:cubicBezTo>
                    <a:pt x="1092" y="15333"/>
                    <a:pt x="1101" y="15335"/>
                    <a:pt x="1111" y="15335"/>
                  </a:cubicBezTo>
                  <a:cubicBezTo>
                    <a:pt x="1114" y="15335"/>
                    <a:pt x="1117" y="15335"/>
                    <a:pt x="1121" y="15334"/>
                  </a:cubicBezTo>
                  <a:cubicBezTo>
                    <a:pt x="1173" y="15334"/>
                    <a:pt x="1220" y="15301"/>
                    <a:pt x="1239" y="15250"/>
                  </a:cubicBezTo>
                  <a:cubicBezTo>
                    <a:pt x="1259" y="15187"/>
                    <a:pt x="1223" y="15119"/>
                    <a:pt x="1158" y="15097"/>
                  </a:cubicBezTo>
                  <a:cubicBezTo>
                    <a:pt x="1146" y="15093"/>
                    <a:pt x="1134" y="15091"/>
                    <a:pt x="1122" y="15091"/>
                  </a:cubicBezTo>
                  <a:close/>
                  <a:moveTo>
                    <a:pt x="42768" y="16546"/>
                  </a:moveTo>
                  <a:cubicBezTo>
                    <a:pt x="42759" y="16546"/>
                    <a:pt x="42750" y="16547"/>
                    <a:pt x="42741" y="16549"/>
                  </a:cubicBezTo>
                  <a:cubicBezTo>
                    <a:pt x="42674" y="16565"/>
                    <a:pt x="42633" y="16630"/>
                    <a:pt x="42648" y="16695"/>
                  </a:cubicBezTo>
                  <a:lnTo>
                    <a:pt x="42649" y="16695"/>
                  </a:lnTo>
                  <a:cubicBezTo>
                    <a:pt x="42661" y="16752"/>
                    <a:pt x="42713" y="16790"/>
                    <a:pt x="42767" y="16790"/>
                  </a:cubicBezTo>
                  <a:cubicBezTo>
                    <a:pt x="42777" y="16790"/>
                    <a:pt x="42785" y="16790"/>
                    <a:pt x="42796" y="16785"/>
                  </a:cubicBezTo>
                  <a:cubicBezTo>
                    <a:pt x="42861" y="16770"/>
                    <a:pt x="42902" y="16706"/>
                    <a:pt x="42887" y="16639"/>
                  </a:cubicBezTo>
                  <a:cubicBezTo>
                    <a:pt x="42874" y="16584"/>
                    <a:pt x="42823" y="16546"/>
                    <a:pt x="42768" y="16546"/>
                  </a:cubicBezTo>
                  <a:close/>
                  <a:moveTo>
                    <a:pt x="704" y="16595"/>
                  </a:moveTo>
                  <a:cubicBezTo>
                    <a:pt x="649" y="16595"/>
                    <a:pt x="598" y="16634"/>
                    <a:pt x="584" y="16691"/>
                  </a:cubicBezTo>
                  <a:cubicBezTo>
                    <a:pt x="569" y="16754"/>
                    <a:pt x="610" y="16822"/>
                    <a:pt x="675" y="16837"/>
                  </a:cubicBezTo>
                  <a:cubicBezTo>
                    <a:pt x="685" y="16840"/>
                    <a:pt x="694" y="16840"/>
                    <a:pt x="703" y="16840"/>
                  </a:cubicBezTo>
                  <a:cubicBezTo>
                    <a:pt x="758" y="16840"/>
                    <a:pt x="809" y="16803"/>
                    <a:pt x="823" y="16746"/>
                  </a:cubicBezTo>
                  <a:cubicBezTo>
                    <a:pt x="838" y="16682"/>
                    <a:pt x="798" y="16614"/>
                    <a:pt x="731" y="16599"/>
                  </a:cubicBezTo>
                  <a:cubicBezTo>
                    <a:pt x="722" y="16597"/>
                    <a:pt x="713" y="16595"/>
                    <a:pt x="704" y="16595"/>
                  </a:cubicBezTo>
                  <a:close/>
                  <a:moveTo>
                    <a:pt x="43078" y="18074"/>
                  </a:moveTo>
                  <a:cubicBezTo>
                    <a:pt x="43072" y="18074"/>
                    <a:pt x="43065" y="18075"/>
                    <a:pt x="43058" y="18076"/>
                  </a:cubicBezTo>
                  <a:cubicBezTo>
                    <a:pt x="42991" y="18087"/>
                    <a:pt x="42945" y="18152"/>
                    <a:pt x="42955" y="18217"/>
                  </a:cubicBezTo>
                  <a:cubicBezTo>
                    <a:pt x="42966" y="18276"/>
                    <a:pt x="43019" y="18319"/>
                    <a:pt x="43078" y="18319"/>
                  </a:cubicBezTo>
                  <a:cubicBezTo>
                    <a:pt x="43083" y="18319"/>
                    <a:pt x="43090" y="18319"/>
                    <a:pt x="43096" y="18318"/>
                  </a:cubicBezTo>
                  <a:cubicBezTo>
                    <a:pt x="43164" y="18308"/>
                    <a:pt x="43210" y="18245"/>
                    <a:pt x="43199" y="18179"/>
                  </a:cubicBezTo>
                  <a:cubicBezTo>
                    <a:pt x="43189" y="18117"/>
                    <a:pt x="43137" y="18074"/>
                    <a:pt x="43078" y="18074"/>
                  </a:cubicBezTo>
                  <a:close/>
                  <a:moveTo>
                    <a:pt x="398" y="18127"/>
                  </a:moveTo>
                  <a:cubicBezTo>
                    <a:pt x="340" y="18127"/>
                    <a:pt x="289" y="18170"/>
                    <a:pt x="279" y="18229"/>
                  </a:cubicBezTo>
                  <a:cubicBezTo>
                    <a:pt x="268" y="18297"/>
                    <a:pt x="313" y="18360"/>
                    <a:pt x="379" y="18370"/>
                  </a:cubicBezTo>
                  <a:cubicBezTo>
                    <a:pt x="387" y="18372"/>
                    <a:pt x="393" y="18372"/>
                    <a:pt x="401" y="18372"/>
                  </a:cubicBezTo>
                  <a:cubicBezTo>
                    <a:pt x="460" y="18372"/>
                    <a:pt x="510" y="18328"/>
                    <a:pt x="520" y="18269"/>
                  </a:cubicBezTo>
                  <a:lnTo>
                    <a:pt x="520" y="18268"/>
                  </a:lnTo>
                  <a:cubicBezTo>
                    <a:pt x="533" y="18201"/>
                    <a:pt x="484" y="18139"/>
                    <a:pt x="418" y="18129"/>
                  </a:cubicBezTo>
                  <a:cubicBezTo>
                    <a:pt x="412" y="18128"/>
                    <a:pt x="405" y="18127"/>
                    <a:pt x="398" y="18127"/>
                  </a:cubicBezTo>
                  <a:close/>
                  <a:moveTo>
                    <a:pt x="43276" y="19622"/>
                  </a:moveTo>
                  <a:cubicBezTo>
                    <a:pt x="43272" y="19622"/>
                    <a:pt x="43268" y="19622"/>
                    <a:pt x="43265" y="19623"/>
                  </a:cubicBezTo>
                  <a:cubicBezTo>
                    <a:pt x="43198" y="19630"/>
                    <a:pt x="43147" y="19688"/>
                    <a:pt x="43152" y="19756"/>
                  </a:cubicBezTo>
                  <a:cubicBezTo>
                    <a:pt x="43158" y="19820"/>
                    <a:pt x="43214" y="19868"/>
                    <a:pt x="43276" y="19869"/>
                  </a:cubicBezTo>
                  <a:cubicBezTo>
                    <a:pt x="43280" y="19869"/>
                    <a:pt x="43282" y="19866"/>
                    <a:pt x="43286" y="19866"/>
                  </a:cubicBezTo>
                  <a:cubicBezTo>
                    <a:pt x="43355" y="19860"/>
                    <a:pt x="43405" y="19802"/>
                    <a:pt x="43397" y="19734"/>
                  </a:cubicBezTo>
                  <a:cubicBezTo>
                    <a:pt x="43391" y="19670"/>
                    <a:pt x="43337" y="19622"/>
                    <a:pt x="43276" y="19622"/>
                  </a:cubicBezTo>
                  <a:close/>
                  <a:moveTo>
                    <a:pt x="203" y="19676"/>
                  </a:moveTo>
                  <a:cubicBezTo>
                    <a:pt x="142" y="19676"/>
                    <a:pt x="89" y="19725"/>
                    <a:pt x="83" y="19786"/>
                  </a:cubicBezTo>
                  <a:cubicBezTo>
                    <a:pt x="77" y="19855"/>
                    <a:pt x="129" y="19913"/>
                    <a:pt x="195" y="19920"/>
                  </a:cubicBezTo>
                  <a:lnTo>
                    <a:pt x="206" y="19920"/>
                  </a:lnTo>
                  <a:cubicBezTo>
                    <a:pt x="267" y="19920"/>
                    <a:pt x="322" y="19874"/>
                    <a:pt x="328" y="19808"/>
                  </a:cubicBezTo>
                  <a:lnTo>
                    <a:pt x="328" y="19809"/>
                  </a:lnTo>
                  <a:cubicBezTo>
                    <a:pt x="336" y="19741"/>
                    <a:pt x="284" y="19683"/>
                    <a:pt x="217" y="19676"/>
                  </a:cubicBezTo>
                  <a:cubicBezTo>
                    <a:pt x="212" y="19676"/>
                    <a:pt x="208" y="19676"/>
                    <a:pt x="203" y="19676"/>
                  </a:cubicBezTo>
                  <a:close/>
                  <a:moveTo>
                    <a:pt x="43362" y="21180"/>
                  </a:moveTo>
                  <a:cubicBezTo>
                    <a:pt x="43360" y="21180"/>
                    <a:pt x="43359" y="21181"/>
                    <a:pt x="43358" y="21181"/>
                  </a:cubicBezTo>
                  <a:cubicBezTo>
                    <a:pt x="43291" y="21183"/>
                    <a:pt x="43237" y="21238"/>
                    <a:pt x="43239" y="21306"/>
                  </a:cubicBezTo>
                  <a:cubicBezTo>
                    <a:pt x="43241" y="21373"/>
                    <a:pt x="43296" y="21425"/>
                    <a:pt x="43360" y="21425"/>
                  </a:cubicBezTo>
                  <a:lnTo>
                    <a:pt x="43364" y="21425"/>
                  </a:lnTo>
                  <a:cubicBezTo>
                    <a:pt x="43430" y="21422"/>
                    <a:pt x="43484" y="21368"/>
                    <a:pt x="43483" y="21300"/>
                  </a:cubicBezTo>
                  <a:cubicBezTo>
                    <a:pt x="43480" y="21235"/>
                    <a:pt x="43428" y="21180"/>
                    <a:pt x="43362" y="21180"/>
                  </a:cubicBezTo>
                  <a:close/>
                  <a:moveTo>
                    <a:pt x="121" y="21233"/>
                  </a:moveTo>
                  <a:cubicBezTo>
                    <a:pt x="55" y="21233"/>
                    <a:pt x="1" y="21288"/>
                    <a:pt x="0" y="21353"/>
                  </a:cubicBezTo>
                  <a:cubicBezTo>
                    <a:pt x="0" y="21421"/>
                    <a:pt x="53" y="21476"/>
                    <a:pt x="123" y="21478"/>
                  </a:cubicBezTo>
                  <a:cubicBezTo>
                    <a:pt x="191" y="21478"/>
                    <a:pt x="245" y="21425"/>
                    <a:pt x="245" y="21359"/>
                  </a:cubicBezTo>
                  <a:cubicBezTo>
                    <a:pt x="248" y="21291"/>
                    <a:pt x="192" y="21234"/>
                    <a:pt x="126" y="21233"/>
                  </a:cubicBezTo>
                  <a:cubicBezTo>
                    <a:pt x="124" y="21233"/>
                    <a:pt x="122" y="21233"/>
                    <a:pt x="121" y="21233"/>
                  </a:cubicBezTo>
                  <a:close/>
                  <a:moveTo>
                    <a:pt x="43335" y="22741"/>
                  </a:moveTo>
                  <a:cubicBezTo>
                    <a:pt x="43271" y="22741"/>
                    <a:pt x="43216" y="22793"/>
                    <a:pt x="43213" y="22857"/>
                  </a:cubicBezTo>
                  <a:cubicBezTo>
                    <a:pt x="43209" y="22925"/>
                    <a:pt x="43261" y="22982"/>
                    <a:pt x="43330" y="22987"/>
                  </a:cubicBezTo>
                  <a:lnTo>
                    <a:pt x="43335" y="22987"/>
                  </a:lnTo>
                  <a:cubicBezTo>
                    <a:pt x="43400" y="22987"/>
                    <a:pt x="43453" y="22936"/>
                    <a:pt x="43457" y="22871"/>
                  </a:cubicBezTo>
                  <a:cubicBezTo>
                    <a:pt x="43462" y="22802"/>
                    <a:pt x="43408" y="22745"/>
                    <a:pt x="43342" y="22742"/>
                  </a:cubicBezTo>
                  <a:cubicBezTo>
                    <a:pt x="43340" y="22742"/>
                    <a:pt x="43337" y="22741"/>
                    <a:pt x="43335" y="22741"/>
                  </a:cubicBezTo>
                  <a:close/>
                  <a:moveTo>
                    <a:pt x="153" y="22794"/>
                  </a:moveTo>
                  <a:cubicBezTo>
                    <a:pt x="151" y="22794"/>
                    <a:pt x="148" y="22794"/>
                    <a:pt x="146" y="22795"/>
                  </a:cubicBezTo>
                  <a:cubicBezTo>
                    <a:pt x="77" y="22799"/>
                    <a:pt x="26" y="22856"/>
                    <a:pt x="31" y="22924"/>
                  </a:cubicBezTo>
                  <a:cubicBezTo>
                    <a:pt x="35" y="22989"/>
                    <a:pt x="89" y="23039"/>
                    <a:pt x="155" y="23039"/>
                  </a:cubicBezTo>
                  <a:lnTo>
                    <a:pt x="160" y="23039"/>
                  </a:lnTo>
                  <a:cubicBezTo>
                    <a:pt x="227" y="23035"/>
                    <a:pt x="279" y="22976"/>
                    <a:pt x="275" y="22910"/>
                  </a:cubicBezTo>
                  <a:cubicBezTo>
                    <a:pt x="271" y="22846"/>
                    <a:pt x="216" y="22794"/>
                    <a:pt x="153" y="22794"/>
                  </a:cubicBezTo>
                  <a:close/>
                  <a:moveTo>
                    <a:pt x="43201" y="24295"/>
                  </a:moveTo>
                  <a:cubicBezTo>
                    <a:pt x="43140" y="24295"/>
                    <a:pt x="43087" y="24341"/>
                    <a:pt x="43078" y="24402"/>
                  </a:cubicBezTo>
                  <a:cubicBezTo>
                    <a:pt x="43070" y="24470"/>
                    <a:pt x="43116" y="24532"/>
                    <a:pt x="43185" y="24539"/>
                  </a:cubicBezTo>
                  <a:cubicBezTo>
                    <a:pt x="43188" y="24539"/>
                    <a:pt x="43192" y="24541"/>
                    <a:pt x="43196" y="24541"/>
                  </a:cubicBezTo>
                  <a:cubicBezTo>
                    <a:pt x="43197" y="24541"/>
                    <a:pt x="43198" y="24541"/>
                    <a:pt x="43199" y="24540"/>
                  </a:cubicBezTo>
                  <a:cubicBezTo>
                    <a:pt x="43260" y="24540"/>
                    <a:pt x="43313" y="24496"/>
                    <a:pt x="43322" y="24434"/>
                  </a:cubicBezTo>
                  <a:cubicBezTo>
                    <a:pt x="43330" y="24364"/>
                    <a:pt x="43281" y="24304"/>
                    <a:pt x="43215" y="24296"/>
                  </a:cubicBezTo>
                  <a:cubicBezTo>
                    <a:pt x="43210" y="24295"/>
                    <a:pt x="43206" y="24295"/>
                    <a:pt x="43201" y="24295"/>
                  </a:cubicBezTo>
                  <a:close/>
                  <a:moveTo>
                    <a:pt x="294" y="24350"/>
                  </a:moveTo>
                  <a:cubicBezTo>
                    <a:pt x="289" y="24350"/>
                    <a:pt x="284" y="24350"/>
                    <a:pt x="278" y="24351"/>
                  </a:cubicBezTo>
                  <a:cubicBezTo>
                    <a:pt x="211" y="24358"/>
                    <a:pt x="161" y="24419"/>
                    <a:pt x="172" y="24487"/>
                  </a:cubicBezTo>
                  <a:cubicBezTo>
                    <a:pt x="180" y="24548"/>
                    <a:pt x="232" y="24593"/>
                    <a:pt x="294" y="24594"/>
                  </a:cubicBezTo>
                  <a:lnTo>
                    <a:pt x="310" y="24594"/>
                  </a:lnTo>
                  <a:cubicBezTo>
                    <a:pt x="377" y="24586"/>
                    <a:pt x="424" y="24523"/>
                    <a:pt x="415" y="24456"/>
                  </a:cubicBezTo>
                  <a:cubicBezTo>
                    <a:pt x="406" y="24394"/>
                    <a:pt x="353" y="24350"/>
                    <a:pt x="294" y="24350"/>
                  </a:cubicBezTo>
                  <a:close/>
                  <a:moveTo>
                    <a:pt x="42954" y="25835"/>
                  </a:moveTo>
                  <a:cubicBezTo>
                    <a:pt x="42896" y="25835"/>
                    <a:pt x="42843" y="25877"/>
                    <a:pt x="42832" y="25937"/>
                  </a:cubicBezTo>
                  <a:lnTo>
                    <a:pt x="42832" y="25935"/>
                  </a:lnTo>
                  <a:lnTo>
                    <a:pt x="42832" y="25935"/>
                  </a:lnTo>
                  <a:cubicBezTo>
                    <a:pt x="42818" y="26001"/>
                    <a:pt x="42862" y="26066"/>
                    <a:pt x="42928" y="26080"/>
                  </a:cubicBezTo>
                  <a:cubicBezTo>
                    <a:pt x="42936" y="26082"/>
                    <a:pt x="42944" y="26082"/>
                    <a:pt x="42951" y="26082"/>
                  </a:cubicBezTo>
                  <a:cubicBezTo>
                    <a:pt x="43008" y="26082"/>
                    <a:pt x="43059" y="26041"/>
                    <a:pt x="43071" y="25983"/>
                  </a:cubicBezTo>
                  <a:cubicBezTo>
                    <a:pt x="43085" y="25917"/>
                    <a:pt x="43041" y="25852"/>
                    <a:pt x="42975" y="25837"/>
                  </a:cubicBezTo>
                  <a:cubicBezTo>
                    <a:pt x="42968" y="25836"/>
                    <a:pt x="42961" y="25835"/>
                    <a:pt x="42954" y="25835"/>
                  </a:cubicBezTo>
                  <a:close/>
                  <a:moveTo>
                    <a:pt x="546" y="25888"/>
                  </a:moveTo>
                  <a:cubicBezTo>
                    <a:pt x="537" y="25888"/>
                    <a:pt x="529" y="25889"/>
                    <a:pt x="520" y="25891"/>
                  </a:cubicBezTo>
                  <a:cubicBezTo>
                    <a:pt x="455" y="25906"/>
                    <a:pt x="410" y="25970"/>
                    <a:pt x="425" y="26036"/>
                  </a:cubicBezTo>
                  <a:cubicBezTo>
                    <a:pt x="436" y="26092"/>
                    <a:pt x="485" y="26133"/>
                    <a:pt x="540" y="26133"/>
                  </a:cubicBezTo>
                  <a:cubicBezTo>
                    <a:pt x="541" y="26133"/>
                    <a:pt x="543" y="26133"/>
                    <a:pt x="544" y="26133"/>
                  </a:cubicBezTo>
                  <a:cubicBezTo>
                    <a:pt x="551" y="26133"/>
                    <a:pt x="560" y="26131"/>
                    <a:pt x="567" y="26130"/>
                  </a:cubicBezTo>
                  <a:cubicBezTo>
                    <a:pt x="633" y="26118"/>
                    <a:pt x="678" y="26053"/>
                    <a:pt x="663" y="25986"/>
                  </a:cubicBezTo>
                  <a:cubicBezTo>
                    <a:pt x="652" y="25929"/>
                    <a:pt x="601" y="25888"/>
                    <a:pt x="546" y="25888"/>
                  </a:cubicBezTo>
                  <a:close/>
                  <a:moveTo>
                    <a:pt x="42595" y="27356"/>
                  </a:moveTo>
                  <a:cubicBezTo>
                    <a:pt x="42540" y="27356"/>
                    <a:pt x="42491" y="27391"/>
                    <a:pt x="42476" y="27447"/>
                  </a:cubicBezTo>
                  <a:cubicBezTo>
                    <a:pt x="42457" y="27511"/>
                    <a:pt x="42495" y="27578"/>
                    <a:pt x="42561" y="27596"/>
                  </a:cubicBezTo>
                  <a:cubicBezTo>
                    <a:pt x="42572" y="27599"/>
                    <a:pt x="42583" y="27602"/>
                    <a:pt x="42592" y="27603"/>
                  </a:cubicBezTo>
                  <a:cubicBezTo>
                    <a:pt x="42645" y="27603"/>
                    <a:pt x="42697" y="27565"/>
                    <a:pt x="42711" y="27511"/>
                  </a:cubicBezTo>
                  <a:cubicBezTo>
                    <a:pt x="42728" y="27444"/>
                    <a:pt x="42691" y="27378"/>
                    <a:pt x="42627" y="27360"/>
                  </a:cubicBezTo>
                  <a:cubicBezTo>
                    <a:pt x="42616" y="27357"/>
                    <a:pt x="42605" y="27356"/>
                    <a:pt x="42595" y="27356"/>
                  </a:cubicBezTo>
                  <a:close/>
                  <a:moveTo>
                    <a:pt x="906" y="27407"/>
                  </a:moveTo>
                  <a:cubicBezTo>
                    <a:pt x="895" y="27407"/>
                    <a:pt x="884" y="27409"/>
                    <a:pt x="873" y="27412"/>
                  </a:cubicBezTo>
                  <a:cubicBezTo>
                    <a:pt x="809" y="27428"/>
                    <a:pt x="769" y="27498"/>
                    <a:pt x="789" y="27562"/>
                  </a:cubicBezTo>
                  <a:cubicBezTo>
                    <a:pt x="803" y="27618"/>
                    <a:pt x="851" y="27653"/>
                    <a:pt x="906" y="27653"/>
                  </a:cubicBezTo>
                  <a:cubicBezTo>
                    <a:pt x="916" y="27653"/>
                    <a:pt x="928" y="27650"/>
                    <a:pt x="939" y="27649"/>
                  </a:cubicBezTo>
                  <a:cubicBezTo>
                    <a:pt x="1005" y="27628"/>
                    <a:pt x="1042" y="27562"/>
                    <a:pt x="1023" y="27498"/>
                  </a:cubicBezTo>
                  <a:cubicBezTo>
                    <a:pt x="1009" y="27442"/>
                    <a:pt x="960" y="27407"/>
                    <a:pt x="906" y="27407"/>
                  </a:cubicBezTo>
                  <a:close/>
                  <a:moveTo>
                    <a:pt x="42126" y="28844"/>
                  </a:moveTo>
                  <a:cubicBezTo>
                    <a:pt x="42075" y="28844"/>
                    <a:pt x="42026" y="28876"/>
                    <a:pt x="42007" y="28925"/>
                  </a:cubicBezTo>
                  <a:cubicBezTo>
                    <a:pt x="41987" y="28989"/>
                    <a:pt x="42021" y="29059"/>
                    <a:pt x="42083" y="29082"/>
                  </a:cubicBezTo>
                  <a:cubicBezTo>
                    <a:pt x="42098" y="29088"/>
                    <a:pt x="42111" y="29090"/>
                    <a:pt x="42123" y="29091"/>
                  </a:cubicBezTo>
                  <a:cubicBezTo>
                    <a:pt x="42173" y="29091"/>
                    <a:pt x="42220" y="29058"/>
                    <a:pt x="42239" y="29008"/>
                  </a:cubicBezTo>
                  <a:cubicBezTo>
                    <a:pt x="42264" y="28946"/>
                    <a:pt x="42229" y="28874"/>
                    <a:pt x="42165" y="28850"/>
                  </a:cubicBezTo>
                  <a:cubicBezTo>
                    <a:pt x="42152" y="28846"/>
                    <a:pt x="42139" y="28844"/>
                    <a:pt x="42126" y="28844"/>
                  </a:cubicBezTo>
                  <a:close/>
                  <a:moveTo>
                    <a:pt x="1376" y="28894"/>
                  </a:moveTo>
                  <a:cubicBezTo>
                    <a:pt x="1363" y="28894"/>
                    <a:pt x="1348" y="28896"/>
                    <a:pt x="1334" y="28901"/>
                  </a:cubicBezTo>
                  <a:cubicBezTo>
                    <a:pt x="1272" y="28924"/>
                    <a:pt x="1239" y="28994"/>
                    <a:pt x="1261" y="29059"/>
                  </a:cubicBezTo>
                  <a:cubicBezTo>
                    <a:pt x="1282" y="29108"/>
                    <a:pt x="1328" y="29139"/>
                    <a:pt x="1375" y="29139"/>
                  </a:cubicBezTo>
                  <a:cubicBezTo>
                    <a:pt x="1390" y="29139"/>
                    <a:pt x="1405" y="29137"/>
                    <a:pt x="1416" y="29133"/>
                  </a:cubicBezTo>
                  <a:cubicBezTo>
                    <a:pt x="1482" y="29109"/>
                    <a:pt x="1515" y="29038"/>
                    <a:pt x="1492" y="28976"/>
                  </a:cubicBezTo>
                  <a:cubicBezTo>
                    <a:pt x="1474" y="28925"/>
                    <a:pt x="1427" y="28894"/>
                    <a:pt x="1376" y="28894"/>
                  </a:cubicBezTo>
                  <a:close/>
                  <a:moveTo>
                    <a:pt x="41549" y="30298"/>
                  </a:moveTo>
                  <a:cubicBezTo>
                    <a:pt x="41502" y="30298"/>
                    <a:pt x="41457" y="30325"/>
                    <a:pt x="41437" y="30371"/>
                  </a:cubicBezTo>
                  <a:cubicBezTo>
                    <a:pt x="41409" y="30431"/>
                    <a:pt x="41439" y="30504"/>
                    <a:pt x="41499" y="30532"/>
                  </a:cubicBezTo>
                  <a:cubicBezTo>
                    <a:pt x="41517" y="30539"/>
                    <a:pt x="41532" y="30542"/>
                    <a:pt x="41549" y="30542"/>
                  </a:cubicBezTo>
                  <a:cubicBezTo>
                    <a:pt x="41598" y="30542"/>
                    <a:pt x="41643" y="30516"/>
                    <a:pt x="41663" y="30470"/>
                  </a:cubicBezTo>
                  <a:cubicBezTo>
                    <a:pt x="41691" y="30407"/>
                    <a:pt x="41662" y="30336"/>
                    <a:pt x="41601" y="30309"/>
                  </a:cubicBezTo>
                  <a:cubicBezTo>
                    <a:pt x="41584" y="30301"/>
                    <a:pt x="41566" y="30298"/>
                    <a:pt x="41549" y="30298"/>
                  </a:cubicBezTo>
                  <a:close/>
                  <a:moveTo>
                    <a:pt x="1956" y="30343"/>
                  </a:moveTo>
                  <a:cubicBezTo>
                    <a:pt x="1939" y="30343"/>
                    <a:pt x="1923" y="30346"/>
                    <a:pt x="1907" y="30353"/>
                  </a:cubicBezTo>
                  <a:cubicBezTo>
                    <a:pt x="1845" y="30381"/>
                    <a:pt x="1817" y="30453"/>
                    <a:pt x="1845" y="30514"/>
                  </a:cubicBezTo>
                  <a:cubicBezTo>
                    <a:pt x="1863" y="30560"/>
                    <a:pt x="1907" y="30588"/>
                    <a:pt x="1953" y="30588"/>
                  </a:cubicBezTo>
                  <a:cubicBezTo>
                    <a:pt x="1954" y="30588"/>
                    <a:pt x="1955" y="30588"/>
                    <a:pt x="1956" y="30588"/>
                  </a:cubicBezTo>
                  <a:cubicBezTo>
                    <a:pt x="1974" y="30588"/>
                    <a:pt x="1990" y="30585"/>
                    <a:pt x="2006" y="30577"/>
                  </a:cubicBezTo>
                  <a:cubicBezTo>
                    <a:pt x="2068" y="30550"/>
                    <a:pt x="2095" y="30477"/>
                    <a:pt x="2068" y="30416"/>
                  </a:cubicBezTo>
                  <a:cubicBezTo>
                    <a:pt x="2047" y="30370"/>
                    <a:pt x="2002" y="30343"/>
                    <a:pt x="1956" y="30343"/>
                  </a:cubicBezTo>
                  <a:close/>
                  <a:moveTo>
                    <a:pt x="40869" y="31703"/>
                  </a:moveTo>
                  <a:cubicBezTo>
                    <a:pt x="40826" y="31703"/>
                    <a:pt x="40783" y="31726"/>
                    <a:pt x="40761" y="31768"/>
                  </a:cubicBezTo>
                  <a:cubicBezTo>
                    <a:pt x="40729" y="31829"/>
                    <a:pt x="40751" y="31902"/>
                    <a:pt x="40812" y="31935"/>
                  </a:cubicBezTo>
                  <a:cubicBezTo>
                    <a:pt x="40829" y="31943"/>
                    <a:pt x="40847" y="31949"/>
                    <a:pt x="40865" y="31949"/>
                  </a:cubicBezTo>
                  <a:cubicBezTo>
                    <a:pt x="40866" y="31949"/>
                    <a:pt x="40868" y="31949"/>
                    <a:pt x="40869" y="31949"/>
                  </a:cubicBezTo>
                  <a:cubicBezTo>
                    <a:pt x="40912" y="31949"/>
                    <a:pt x="40954" y="31925"/>
                    <a:pt x="40977" y="31882"/>
                  </a:cubicBezTo>
                  <a:cubicBezTo>
                    <a:pt x="41009" y="31824"/>
                    <a:pt x="40988" y="31749"/>
                    <a:pt x="40926" y="31718"/>
                  </a:cubicBezTo>
                  <a:cubicBezTo>
                    <a:pt x="40908" y="31708"/>
                    <a:pt x="40889" y="31703"/>
                    <a:pt x="40869" y="31703"/>
                  </a:cubicBezTo>
                  <a:close/>
                  <a:moveTo>
                    <a:pt x="2638" y="31745"/>
                  </a:moveTo>
                  <a:cubicBezTo>
                    <a:pt x="2618" y="31745"/>
                    <a:pt x="2598" y="31749"/>
                    <a:pt x="2579" y="31759"/>
                  </a:cubicBezTo>
                  <a:cubicBezTo>
                    <a:pt x="2520" y="31792"/>
                    <a:pt x="2496" y="31866"/>
                    <a:pt x="2530" y="31927"/>
                  </a:cubicBezTo>
                  <a:cubicBezTo>
                    <a:pt x="2552" y="31966"/>
                    <a:pt x="2592" y="31990"/>
                    <a:pt x="2637" y="31990"/>
                  </a:cubicBezTo>
                  <a:cubicBezTo>
                    <a:pt x="2638" y="31990"/>
                    <a:pt x="2638" y="31990"/>
                    <a:pt x="2639" y="31990"/>
                  </a:cubicBezTo>
                  <a:cubicBezTo>
                    <a:pt x="2659" y="31990"/>
                    <a:pt x="2678" y="31985"/>
                    <a:pt x="2696" y="31975"/>
                  </a:cubicBezTo>
                  <a:cubicBezTo>
                    <a:pt x="2757" y="31944"/>
                    <a:pt x="2777" y="31868"/>
                    <a:pt x="2747" y="31810"/>
                  </a:cubicBezTo>
                  <a:cubicBezTo>
                    <a:pt x="2724" y="31768"/>
                    <a:pt x="2682" y="31745"/>
                    <a:pt x="2638" y="31745"/>
                  </a:cubicBezTo>
                  <a:close/>
                  <a:moveTo>
                    <a:pt x="40090" y="33057"/>
                  </a:moveTo>
                  <a:cubicBezTo>
                    <a:pt x="40049" y="33057"/>
                    <a:pt x="40009" y="33078"/>
                    <a:pt x="39987" y="33115"/>
                  </a:cubicBezTo>
                  <a:cubicBezTo>
                    <a:pt x="39948" y="33172"/>
                    <a:pt x="39967" y="33248"/>
                    <a:pt x="40024" y="33283"/>
                  </a:cubicBezTo>
                  <a:cubicBezTo>
                    <a:pt x="40044" y="33296"/>
                    <a:pt x="40064" y="33303"/>
                    <a:pt x="40083" y="33303"/>
                  </a:cubicBezTo>
                  <a:cubicBezTo>
                    <a:pt x="40084" y="33303"/>
                    <a:pt x="40086" y="33303"/>
                    <a:pt x="40087" y="33303"/>
                  </a:cubicBezTo>
                  <a:cubicBezTo>
                    <a:pt x="40129" y="33303"/>
                    <a:pt x="40170" y="33282"/>
                    <a:pt x="40194" y="33244"/>
                  </a:cubicBezTo>
                  <a:lnTo>
                    <a:pt x="40192" y="33244"/>
                  </a:lnTo>
                  <a:cubicBezTo>
                    <a:pt x="40228" y="33187"/>
                    <a:pt x="40212" y="33111"/>
                    <a:pt x="40155" y="33075"/>
                  </a:cubicBezTo>
                  <a:cubicBezTo>
                    <a:pt x="40134" y="33063"/>
                    <a:pt x="40112" y="33057"/>
                    <a:pt x="40090" y="33057"/>
                  </a:cubicBezTo>
                  <a:close/>
                  <a:moveTo>
                    <a:pt x="3418" y="33093"/>
                  </a:moveTo>
                  <a:cubicBezTo>
                    <a:pt x="3396" y="33093"/>
                    <a:pt x="3374" y="33099"/>
                    <a:pt x="3354" y="33112"/>
                  </a:cubicBezTo>
                  <a:cubicBezTo>
                    <a:pt x="3297" y="33149"/>
                    <a:pt x="3279" y="33225"/>
                    <a:pt x="3315" y="33283"/>
                  </a:cubicBezTo>
                  <a:cubicBezTo>
                    <a:pt x="3338" y="33319"/>
                    <a:pt x="3376" y="33339"/>
                    <a:pt x="3415" y="33339"/>
                  </a:cubicBezTo>
                  <a:cubicBezTo>
                    <a:pt x="3416" y="33339"/>
                    <a:pt x="3417" y="33339"/>
                    <a:pt x="3418" y="33339"/>
                  </a:cubicBezTo>
                  <a:cubicBezTo>
                    <a:pt x="3442" y="33339"/>
                    <a:pt x="3463" y="33332"/>
                    <a:pt x="3485" y="33319"/>
                  </a:cubicBezTo>
                  <a:cubicBezTo>
                    <a:pt x="3542" y="33284"/>
                    <a:pt x="3559" y="33209"/>
                    <a:pt x="3522" y="33150"/>
                  </a:cubicBezTo>
                  <a:cubicBezTo>
                    <a:pt x="3499" y="33114"/>
                    <a:pt x="3459" y="33093"/>
                    <a:pt x="3418" y="33093"/>
                  </a:cubicBezTo>
                  <a:close/>
                  <a:moveTo>
                    <a:pt x="39215" y="34350"/>
                  </a:moveTo>
                  <a:cubicBezTo>
                    <a:pt x="39177" y="34350"/>
                    <a:pt x="39140" y="34368"/>
                    <a:pt x="39116" y="34401"/>
                  </a:cubicBezTo>
                  <a:cubicBezTo>
                    <a:pt x="39077" y="34456"/>
                    <a:pt x="39089" y="34533"/>
                    <a:pt x="39143" y="34572"/>
                  </a:cubicBezTo>
                  <a:cubicBezTo>
                    <a:pt x="39164" y="34587"/>
                    <a:pt x="39186" y="34594"/>
                    <a:pt x="39210" y="34594"/>
                  </a:cubicBezTo>
                  <a:cubicBezTo>
                    <a:pt x="39212" y="34594"/>
                    <a:pt x="39213" y="34594"/>
                    <a:pt x="39215" y="34594"/>
                  </a:cubicBezTo>
                  <a:cubicBezTo>
                    <a:pt x="39253" y="34594"/>
                    <a:pt x="39292" y="34576"/>
                    <a:pt x="39314" y="34543"/>
                  </a:cubicBezTo>
                  <a:lnTo>
                    <a:pt x="39314" y="34546"/>
                  </a:lnTo>
                  <a:cubicBezTo>
                    <a:pt x="39355" y="34491"/>
                    <a:pt x="39341" y="34415"/>
                    <a:pt x="39287" y="34373"/>
                  </a:cubicBezTo>
                  <a:cubicBezTo>
                    <a:pt x="39265" y="34358"/>
                    <a:pt x="39240" y="34350"/>
                    <a:pt x="39215" y="34350"/>
                  </a:cubicBezTo>
                  <a:close/>
                  <a:moveTo>
                    <a:pt x="4295" y="34385"/>
                  </a:moveTo>
                  <a:cubicBezTo>
                    <a:pt x="4270" y="34385"/>
                    <a:pt x="4245" y="34393"/>
                    <a:pt x="4223" y="34408"/>
                  </a:cubicBezTo>
                  <a:cubicBezTo>
                    <a:pt x="4170" y="34450"/>
                    <a:pt x="4159" y="34527"/>
                    <a:pt x="4197" y="34579"/>
                  </a:cubicBezTo>
                  <a:cubicBezTo>
                    <a:pt x="4221" y="34613"/>
                    <a:pt x="4257" y="34630"/>
                    <a:pt x="4293" y="34630"/>
                  </a:cubicBezTo>
                  <a:cubicBezTo>
                    <a:pt x="4294" y="34630"/>
                    <a:pt x="4295" y="34630"/>
                    <a:pt x="4296" y="34630"/>
                  </a:cubicBezTo>
                  <a:cubicBezTo>
                    <a:pt x="4322" y="34630"/>
                    <a:pt x="4347" y="34622"/>
                    <a:pt x="4369" y="34606"/>
                  </a:cubicBezTo>
                  <a:cubicBezTo>
                    <a:pt x="4424" y="34565"/>
                    <a:pt x="4435" y="34489"/>
                    <a:pt x="4397" y="34434"/>
                  </a:cubicBezTo>
                  <a:lnTo>
                    <a:pt x="4397" y="34434"/>
                  </a:lnTo>
                  <a:lnTo>
                    <a:pt x="4397" y="34435"/>
                  </a:lnTo>
                  <a:cubicBezTo>
                    <a:pt x="4371" y="34403"/>
                    <a:pt x="4334" y="34385"/>
                    <a:pt x="4295" y="34385"/>
                  </a:cubicBezTo>
                  <a:close/>
                  <a:moveTo>
                    <a:pt x="38247" y="35577"/>
                  </a:moveTo>
                  <a:cubicBezTo>
                    <a:pt x="38212" y="35577"/>
                    <a:pt x="38178" y="35592"/>
                    <a:pt x="38154" y="35621"/>
                  </a:cubicBezTo>
                  <a:cubicBezTo>
                    <a:pt x="38111" y="35672"/>
                    <a:pt x="38117" y="35751"/>
                    <a:pt x="38168" y="35793"/>
                  </a:cubicBezTo>
                  <a:cubicBezTo>
                    <a:pt x="38192" y="35814"/>
                    <a:pt x="38220" y="35823"/>
                    <a:pt x="38249" y="35823"/>
                  </a:cubicBezTo>
                  <a:cubicBezTo>
                    <a:pt x="38281" y="35823"/>
                    <a:pt x="38318" y="35808"/>
                    <a:pt x="38340" y="35781"/>
                  </a:cubicBezTo>
                  <a:lnTo>
                    <a:pt x="38342" y="35781"/>
                  </a:lnTo>
                  <a:cubicBezTo>
                    <a:pt x="38385" y="35727"/>
                    <a:pt x="38380" y="35651"/>
                    <a:pt x="38327" y="35607"/>
                  </a:cubicBezTo>
                  <a:cubicBezTo>
                    <a:pt x="38304" y="35587"/>
                    <a:pt x="38275" y="35577"/>
                    <a:pt x="38247" y="35577"/>
                  </a:cubicBezTo>
                  <a:close/>
                  <a:moveTo>
                    <a:pt x="5264" y="35610"/>
                  </a:moveTo>
                  <a:cubicBezTo>
                    <a:pt x="5236" y="35610"/>
                    <a:pt x="5207" y="35620"/>
                    <a:pt x="5183" y="35639"/>
                  </a:cubicBezTo>
                  <a:cubicBezTo>
                    <a:pt x="5133" y="35684"/>
                    <a:pt x="5128" y="35761"/>
                    <a:pt x="5170" y="35812"/>
                  </a:cubicBezTo>
                  <a:cubicBezTo>
                    <a:pt x="5196" y="35841"/>
                    <a:pt x="5230" y="35854"/>
                    <a:pt x="5264" y="35855"/>
                  </a:cubicBezTo>
                  <a:cubicBezTo>
                    <a:pt x="5292" y="35855"/>
                    <a:pt x="5321" y="35845"/>
                    <a:pt x="5343" y="35825"/>
                  </a:cubicBezTo>
                  <a:cubicBezTo>
                    <a:pt x="5393" y="35783"/>
                    <a:pt x="5401" y="35704"/>
                    <a:pt x="5356" y="35653"/>
                  </a:cubicBezTo>
                  <a:cubicBezTo>
                    <a:pt x="5332" y="35624"/>
                    <a:pt x="5298" y="35610"/>
                    <a:pt x="5264" y="35610"/>
                  </a:cubicBezTo>
                  <a:close/>
                  <a:moveTo>
                    <a:pt x="37198" y="36731"/>
                  </a:moveTo>
                  <a:cubicBezTo>
                    <a:pt x="37166" y="36731"/>
                    <a:pt x="37134" y="36744"/>
                    <a:pt x="37110" y="36768"/>
                  </a:cubicBezTo>
                  <a:cubicBezTo>
                    <a:pt x="37062" y="36818"/>
                    <a:pt x="37065" y="36894"/>
                    <a:pt x="37111" y="36940"/>
                  </a:cubicBezTo>
                  <a:cubicBezTo>
                    <a:pt x="37134" y="36964"/>
                    <a:pt x="37164" y="36976"/>
                    <a:pt x="37195" y="36976"/>
                  </a:cubicBezTo>
                  <a:cubicBezTo>
                    <a:pt x="37197" y="36976"/>
                    <a:pt x="37198" y="36976"/>
                    <a:pt x="37199" y="36976"/>
                  </a:cubicBezTo>
                  <a:cubicBezTo>
                    <a:pt x="37230" y="36976"/>
                    <a:pt x="37261" y="36965"/>
                    <a:pt x="37284" y="36939"/>
                  </a:cubicBezTo>
                  <a:lnTo>
                    <a:pt x="37284" y="36939"/>
                  </a:lnTo>
                  <a:lnTo>
                    <a:pt x="37284" y="36942"/>
                  </a:lnTo>
                  <a:lnTo>
                    <a:pt x="37287" y="36939"/>
                  </a:lnTo>
                  <a:lnTo>
                    <a:pt x="37285" y="36939"/>
                  </a:lnTo>
                  <a:cubicBezTo>
                    <a:pt x="37285" y="36939"/>
                    <a:pt x="37285" y="36939"/>
                    <a:pt x="37285" y="36938"/>
                  </a:cubicBezTo>
                  <a:cubicBezTo>
                    <a:pt x="37334" y="36892"/>
                    <a:pt x="37332" y="36813"/>
                    <a:pt x="37285" y="36766"/>
                  </a:cubicBezTo>
                  <a:cubicBezTo>
                    <a:pt x="37261" y="36743"/>
                    <a:pt x="37229" y="36731"/>
                    <a:pt x="37198" y="36731"/>
                  </a:cubicBezTo>
                  <a:close/>
                  <a:moveTo>
                    <a:pt x="6316" y="36761"/>
                  </a:moveTo>
                  <a:cubicBezTo>
                    <a:pt x="6286" y="36761"/>
                    <a:pt x="6255" y="36772"/>
                    <a:pt x="6231" y="36795"/>
                  </a:cubicBezTo>
                  <a:cubicBezTo>
                    <a:pt x="6183" y="36845"/>
                    <a:pt x="6183" y="36922"/>
                    <a:pt x="6229" y="36970"/>
                  </a:cubicBezTo>
                  <a:cubicBezTo>
                    <a:pt x="6252" y="36993"/>
                    <a:pt x="6284" y="37007"/>
                    <a:pt x="6313" y="37007"/>
                  </a:cubicBezTo>
                  <a:cubicBezTo>
                    <a:pt x="6314" y="37007"/>
                    <a:pt x="6316" y="37007"/>
                    <a:pt x="6317" y="37007"/>
                  </a:cubicBezTo>
                  <a:cubicBezTo>
                    <a:pt x="6349" y="37007"/>
                    <a:pt x="6378" y="36995"/>
                    <a:pt x="6404" y="36972"/>
                  </a:cubicBezTo>
                  <a:cubicBezTo>
                    <a:pt x="6450" y="36923"/>
                    <a:pt x="6450" y="36846"/>
                    <a:pt x="6404" y="36797"/>
                  </a:cubicBezTo>
                  <a:cubicBezTo>
                    <a:pt x="6380" y="36773"/>
                    <a:pt x="6348" y="36761"/>
                    <a:pt x="6316" y="36761"/>
                  </a:cubicBezTo>
                  <a:close/>
                  <a:moveTo>
                    <a:pt x="36067" y="37808"/>
                  </a:moveTo>
                  <a:cubicBezTo>
                    <a:pt x="36038" y="37808"/>
                    <a:pt x="36009" y="37819"/>
                    <a:pt x="35986" y="37840"/>
                  </a:cubicBezTo>
                  <a:cubicBezTo>
                    <a:pt x="35936" y="37882"/>
                    <a:pt x="35929" y="37961"/>
                    <a:pt x="35974" y="38012"/>
                  </a:cubicBezTo>
                  <a:cubicBezTo>
                    <a:pt x="35999" y="38039"/>
                    <a:pt x="36032" y="38053"/>
                    <a:pt x="36066" y="38053"/>
                  </a:cubicBezTo>
                  <a:cubicBezTo>
                    <a:pt x="36095" y="38053"/>
                    <a:pt x="36125" y="38044"/>
                    <a:pt x="36149" y="38022"/>
                  </a:cubicBezTo>
                  <a:cubicBezTo>
                    <a:pt x="36197" y="37977"/>
                    <a:pt x="36204" y="37900"/>
                    <a:pt x="36158" y="37850"/>
                  </a:cubicBezTo>
                  <a:cubicBezTo>
                    <a:pt x="36134" y="37822"/>
                    <a:pt x="36100" y="37808"/>
                    <a:pt x="36067" y="37808"/>
                  </a:cubicBezTo>
                  <a:close/>
                  <a:moveTo>
                    <a:pt x="7450" y="37836"/>
                  </a:moveTo>
                  <a:cubicBezTo>
                    <a:pt x="7417" y="37836"/>
                    <a:pt x="7384" y="37850"/>
                    <a:pt x="7359" y="37877"/>
                  </a:cubicBezTo>
                  <a:cubicBezTo>
                    <a:pt x="7315" y="37928"/>
                    <a:pt x="7319" y="38004"/>
                    <a:pt x="7369" y="38049"/>
                  </a:cubicBezTo>
                  <a:cubicBezTo>
                    <a:pt x="7392" y="38071"/>
                    <a:pt x="7422" y="38080"/>
                    <a:pt x="7451" y="38080"/>
                  </a:cubicBezTo>
                  <a:cubicBezTo>
                    <a:pt x="7485" y="38080"/>
                    <a:pt x="7517" y="38066"/>
                    <a:pt x="7543" y="38039"/>
                  </a:cubicBezTo>
                  <a:cubicBezTo>
                    <a:pt x="7586" y="37988"/>
                    <a:pt x="7582" y="37909"/>
                    <a:pt x="7531" y="37867"/>
                  </a:cubicBezTo>
                  <a:cubicBezTo>
                    <a:pt x="7508" y="37846"/>
                    <a:pt x="7479" y="37836"/>
                    <a:pt x="7450" y="37836"/>
                  </a:cubicBezTo>
                  <a:close/>
                  <a:moveTo>
                    <a:pt x="34860" y="38798"/>
                  </a:moveTo>
                  <a:cubicBezTo>
                    <a:pt x="34834" y="38798"/>
                    <a:pt x="34808" y="38806"/>
                    <a:pt x="34787" y="38823"/>
                  </a:cubicBezTo>
                  <a:cubicBezTo>
                    <a:pt x="34733" y="38865"/>
                    <a:pt x="34722" y="38941"/>
                    <a:pt x="34764" y="38996"/>
                  </a:cubicBezTo>
                  <a:cubicBezTo>
                    <a:pt x="34788" y="39029"/>
                    <a:pt x="34824" y="39045"/>
                    <a:pt x="34861" y="39045"/>
                  </a:cubicBezTo>
                  <a:cubicBezTo>
                    <a:pt x="34886" y="39045"/>
                    <a:pt x="34912" y="39035"/>
                    <a:pt x="34936" y="39019"/>
                  </a:cubicBezTo>
                  <a:cubicBezTo>
                    <a:pt x="34989" y="38978"/>
                    <a:pt x="34999" y="38900"/>
                    <a:pt x="34958" y="38847"/>
                  </a:cubicBezTo>
                  <a:cubicBezTo>
                    <a:pt x="34933" y="38815"/>
                    <a:pt x="34897" y="38798"/>
                    <a:pt x="34860" y="38798"/>
                  </a:cubicBezTo>
                  <a:close/>
                  <a:moveTo>
                    <a:pt x="8659" y="38824"/>
                  </a:moveTo>
                  <a:cubicBezTo>
                    <a:pt x="8621" y="38824"/>
                    <a:pt x="8584" y="38841"/>
                    <a:pt x="8561" y="38873"/>
                  </a:cubicBezTo>
                  <a:cubicBezTo>
                    <a:pt x="8520" y="38927"/>
                    <a:pt x="8530" y="39004"/>
                    <a:pt x="8584" y="39045"/>
                  </a:cubicBezTo>
                  <a:cubicBezTo>
                    <a:pt x="8606" y="39064"/>
                    <a:pt x="8632" y="39071"/>
                    <a:pt x="8656" y="39071"/>
                  </a:cubicBezTo>
                  <a:cubicBezTo>
                    <a:pt x="8693" y="39071"/>
                    <a:pt x="8730" y="39053"/>
                    <a:pt x="8754" y="39022"/>
                  </a:cubicBezTo>
                  <a:cubicBezTo>
                    <a:pt x="8796" y="38966"/>
                    <a:pt x="8785" y="38890"/>
                    <a:pt x="8730" y="38851"/>
                  </a:cubicBezTo>
                  <a:lnTo>
                    <a:pt x="8730" y="38849"/>
                  </a:lnTo>
                  <a:cubicBezTo>
                    <a:pt x="8709" y="38832"/>
                    <a:pt x="8684" y="38824"/>
                    <a:pt x="8659" y="38824"/>
                  </a:cubicBezTo>
                  <a:close/>
                  <a:moveTo>
                    <a:pt x="33589" y="39701"/>
                  </a:moveTo>
                  <a:cubicBezTo>
                    <a:pt x="33565" y="39701"/>
                    <a:pt x="33541" y="39708"/>
                    <a:pt x="33520" y="39722"/>
                  </a:cubicBezTo>
                  <a:cubicBezTo>
                    <a:pt x="33463" y="39760"/>
                    <a:pt x="33450" y="39833"/>
                    <a:pt x="33485" y="39891"/>
                  </a:cubicBezTo>
                  <a:cubicBezTo>
                    <a:pt x="33508" y="39927"/>
                    <a:pt x="33546" y="39946"/>
                    <a:pt x="33586" y="39946"/>
                  </a:cubicBezTo>
                  <a:cubicBezTo>
                    <a:pt x="33587" y="39946"/>
                    <a:pt x="33588" y="39946"/>
                    <a:pt x="33590" y="39945"/>
                  </a:cubicBezTo>
                  <a:cubicBezTo>
                    <a:pt x="33610" y="39945"/>
                    <a:pt x="33634" y="39940"/>
                    <a:pt x="33656" y="39926"/>
                  </a:cubicBezTo>
                  <a:cubicBezTo>
                    <a:pt x="33713" y="39888"/>
                    <a:pt x="33729" y="39814"/>
                    <a:pt x="33691" y="39757"/>
                  </a:cubicBezTo>
                  <a:cubicBezTo>
                    <a:pt x="33668" y="39721"/>
                    <a:pt x="33629" y="39701"/>
                    <a:pt x="33589" y="39701"/>
                  </a:cubicBezTo>
                  <a:close/>
                  <a:moveTo>
                    <a:pt x="9933" y="39725"/>
                  </a:moveTo>
                  <a:cubicBezTo>
                    <a:pt x="9893" y="39725"/>
                    <a:pt x="9854" y="39744"/>
                    <a:pt x="9830" y="39781"/>
                  </a:cubicBezTo>
                  <a:cubicBezTo>
                    <a:pt x="9796" y="39838"/>
                    <a:pt x="9811" y="39914"/>
                    <a:pt x="9868" y="39952"/>
                  </a:cubicBezTo>
                  <a:cubicBezTo>
                    <a:pt x="9886" y="39962"/>
                    <a:pt x="9908" y="39970"/>
                    <a:pt x="9930" y="39970"/>
                  </a:cubicBezTo>
                  <a:cubicBezTo>
                    <a:pt x="9931" y="39970"/>
                    <a:pt x="9932" y="39970"/>
                    <a:pt x="9934" y="39970"/>
                  </a:cubicBezTo>
                  <a:cubicBezTo>
                    <a:pt x="9974" y="39970"/>
                    <a:pt x="10014" y="39952"/>
                    <a:pt x="10036" y="39914"/>
                  </a:cubicBezTo>
                  <a:cubicBezTo>
                    <a:pt x="10074" y="39859"/>
                    <a:pt x="10058" y="39783"/>
                    <a:pt x="10001" y="39745"/>
                  </a:cubicBezTo>
                  <a:cubicBezTo>
                    <a:pt x="9980" y="39732"/>
                    <a:pt x="9957" y="39725"/>
                    <a:pt x="9933" y="39725"/>
                  </a:cubicBezTo>
                  <a:close/>
                  <a:moveTo>
                    <a:pt x="32253" y="40510"/>
                  </a:moveTo>
                  <a:cubicBezTo>
                    <a:pt x="32233" y="40510"/>
                    <a:pt x="32213" y="40514"/>
                    <a:pt x="32194" y="40524"/>
                  </a:cubicBezTo>
                  <a:cubicBezTo>
                    <a:pt x="32136" y="40559"/>
                    <a:pt x="32114" y="40632"/>
                    <a:pt x="32148" y="40693"/>
                  </a:cubicBezTo>
                  <a:cubicBezTo>
                    <a:pt x="32168" y="40732"/>
                    <a:pt x="32210" y="40756"/>
                    <a:pt x="32255" y="40757"/>
                  </a:cubicBezTo>
                  <a:cubicBezTo>
                    <a:pt x="32276" y="40757"/>
                    <a:pt x="32296" y="40751"/>
                    <a:pt x="32316" y="40741"/>
                  </a:cubicBezTo>
                  <a:cubicBezTo>
                    <a:pt x="32374" y="40707"/>
                    <a:pt x="32396" y="40632"/>
                    <a:pt x="32362" y="40574"/>
                  </a:cubicBezTo>
                  <a:cubicBezTo>
                    <a:pt x="32339" y="40532"/>
                    <a:pt x="32297" y="40510"/>
                    <a:pt x="32253" y="40510"/>
                  </a:cubicBezTo>
                  <a:close/>
                  <a:moveTo>
                    <a:pt x="11272" y="40532"/>
                  </a:moveTo>
                  <a:cubicBezTo>
                    <a:pt x="11229" y="40532"/>
                    <a:pt x="11188" y="40555"/>
                    <a:pt x="11165" y="40595"/>
                  </a:cubicBezTo>
                  <a:cubicBezTo>
                    <a:pt x="11131" y="40654"/>
                    <a:pt x="11153" y="40729"/>
                    <a:pt x="11212" y="40762"/>
                  </a:cubicBezTo>
                  <a:lnTo>
                    <a:pt x="11213" y="40762"/>
                  </a:lnTo>
                  <a:cubicBezTo>
                    <a:pt x="11229" y="40771"/>
                    <a:pt x="11250" y="40776"/>
                    <a:pt x="11269" y="40776"/>
                  </a:cubicBezTo>
                  <a:cubicBezTo>
                    <a:pt x="11271" y="40776"/>
                    <a:pt x="11272" y="40776"/>
                    <a:pt x="11274" y="40776"/>
                  </a:cubicBezTo>
                  <a:cubicBezTo>
                    <a:pt x="11316" y="40776"/>
                    <a:pt x="11358" y="40753"/>
                    <a:pt x="11381" y="40714"/>
                  </a:cubicBezTo>
                  <a:cubicBezTo>
                    <a:pt x="11412" y="40656"/>
                    <a:pt x="11391" y="40579"/>
                    <a:pt x="11332" y="40548"/>
                  </a:cubicBezTo>
                  <a:cubicBezTo>
                    <a:pt x="11313" y="40537"/>
                    <a:pt x="11292" y="40532"/>
                    <a:pt x="11272" y="40532"/>
                  </a:cubicBezTo>
                  <a:close/>
                  <a:moveTo>
                    <a:pt x="30865" y="41219"/>
                  </a:moveTo>
                  <a:cubicBezTo>
                    <a:pt x="30848" y="41219"/>
                    <a:pt x="30830" y="41222"/>
                    <a:pt x="30814" y="41230"/>
                  </a:cubicBezTo>
                  <a:cubicBezTo>
                    <a:pt x="30751" y="41260"/>
                    <a:pt x="30726" y="41332"/>
                    <a:pt x="30756" y="41394"/>
                  </a:cubicBezTo>
                  <a:cubicBezTo>
                    <a:pt x="30775" y="41439"/>
                    <a:pt x="30820" y="41463"/>
                    <a:pt x="30865" y="41463"/>
                  </a:cubicBezTo>
                  <a:cubicBezTo>
                    <a:pt x="30882" y="41463"/>
                    <a:pt x="30900" y="41460"/>
                    <a:pt x="30917" y="41452"/>
                  </a:cubicBezTo>
                  <a:cubicBezTo>
                    <a:pt x="30979" y="41425"/>
                    <a:pt x="31004" y="41352"/>
                    <a:pt x="30976" y="41291"/>
                  </a:cubicBezTo>
                  <a:cubicBezTo>
                    <a:pt x="30955" y="41245"/>
                    <a:pt x="30911" y="41219"/>
                    <a:pt x="30865" y="41219"/>
                  </a:cubicBezTo>
                  <a:close/>
                  <a:moveTo>
                    <a:pt x="12663" y="41240"/>
                  </a:moveTo>
                  <a:cubicBezTo>
                    <a:pt x="12617" y="41240"/>
                    <a:pt x="12574" y="41266"/>
                    <a:pt x="12552" y="41311"/>
                  </a:cubicBezTo>
                  <a:cubicBezTo>
                    <a:pt x="12525" y="41372"/>
                    <a:pt x="12551" y="41444"/>
                    <a:pt x="12613" y="41473"/>
                  </a:cubicBezTo>
                  <a:cubicBezTo>
                    <a:pt x="12629" y="41482"/>
                    <a:pt x="12646" y="41486"/>
                    <a:pt x="12665" y="41487"/>
                  </a:cubicBezTo>
                  <a:cubicBezTo>
                    <a:pt x="12712" y="41487"/>
                    <a:pt x="12754" y="41458"/>
                    <a:pt x="12776" y="41415"/>
                  </a:cubicBezTo>
                  <a:cubicBezTo>
                    <a:pt x="12804" y="41352"/>
                    <a:pt x="12778" y="41279"/>
                    <a:pt x="12716" y="41252"/>
                  </a:cubicBezTo>
                  <a:cubicBezTo>
                    <a:pt x="12699" y="41244"/>
                    <a:pt x="12681" y="41240"/>
                    <a:pt x="12663" y="41240"/>
                  </a:cubicBezTo>
                  <a:close/>
                  <a:moveTo>
                    <a:pt x="29428" y="41828"/>
                  </a:moveTo>
                  <a:cubicBezTo>
                    <a:pt x="29414" y="41828"/>
                    <a:pt x="29400" y="41830"/>
                    <a:pt x="29385" y="41835"/>
                  </a:cubicBezTo>
                  <a:lnTo>
                    <a:pt x="29386" y="41835"/>
                  </a:lnTo>
                  <a:cubicBezTo>
                    <a:pt x="29321" y="41859"/>
                    <a:pt x="29290" y="41929"/>
                    <a:pt x="29314" y="41994"/>
                  </a:cubicBezTo>
                  <a:cubicBezTo>
                    <a:pt x="29333" y="42043"/>
                    <a:pt x="29380" y="42072"/>
                    <a:pt x="29429" y="42073"/>
                  </a:cubicBezTo>
                  <a:cubicBezTo>
                    <a:pt x="29442" y="42073"/>
                    <a:pt x="29459" y="42070"/>
                    <a:pt x="29471" y="42065"/>
                  </a:cubicBezTo>
                  <a:cubicBezTo>
                    <a:pt x="29536" y="42039"/>
                    <a:pt x="29569" y="41967"/>
                    <a:pt x="29543" y="41906"/>
                  </a:cubicBezTo>
                  <a:cubicBezTo>
                    <a:pt x="29525" y="41858"/>
                    <a:pt x="29479" y="41828"/>
                    <a:pt x="29428" y="41828"/>
                  </a:cubicBezTo>
                  <a:close/>
                  <a:moveTo>
                    <a:pt x="14107" y="41845"/>
                  </a:moveTo>
                  <a:cubicBezTo>
                    <a:pt x="14057" y="41845"/>
                    <a:pt x="14009" y="41875"/>
                    <a:pt x="13992" y="41925"/>
                  </a:cubicBezTo>
                  <a:cubicBezTo>
                    <a:pt x="13967" y="41987"/>
                    <a:pt x="13999" y="42058"/>
                    <a:pt x="14061" y="42082"/>
                  </a:cubicBezTo>
                  <a:cubicBezTo>
                    <a:pt x="14077" y="42088"/>
                    <a:pt x="14090" y="42090"/>
                    <a:pt x="14107" y="42090"/>
                  </a:cubicBezTo>
                  <a:cubicBezTo>
                    <a:pt x="14156" y="42090"/>
                    <a:pt x="14202" y="42060"/>
                    <a:pt x="14221" y="42011"/>
                  </a:cubicBezTo>
                  <a:cubicBezTo>
                    <a:pt x="14244" y="41946"/>
                    <a:pt x="14212" y="41876"/>
                    <a:pt x="14149" y="41852"/>
                  </a:cubicBezTo>
                  <a:cubicBezTo>
                    <a:pt x="14135" y="41847"/>
                    <a:pt x="14121" y="41845"/>
                    <a:pt x="14107" y="41845"/>
                  </a:cubicBezTo>
                  <a:close/>
                  <a:moveTo>
                    <a:pt x="27951" y="42327"/>
                  </a:moveTo>
                  <a:cubicBezTo>
                    <a:pt x="27939" y="42327"/>
                    <a:pt x="27927" y="42329"/>
                    <a:pt x="27915" y="42332"/>
                  </a:cubicBezTo>
                  <a:cubicBezTo>
                    <a:pt x="27851" y="42352"/>
                    <a:pt x="27814" y="42421"/>
                    <a:pt x="27832" y="42485"/>
                  </a:cubicBezTo>
                  <a:cubicBezTo>
                    <a:pt x="27851" y="42539"/>
                    <a:pt x="27898" y="42572"/>
                    <a:pt x="27951" y="42572"/>
                  </a:cubicBezTo>
                  <a:cubicBezTo>
                    <a:pt x="27962" y="42572"/>
                    <a:pt x="27975" y="42572"/>
                    <a:pt x="27986" y="42568"/>
                  </a:cubicBezTo>
                  <a:cubicBezTo>
                    <a:pt x="28050" y="42549"/>
                    <a:pt x="28088" y="42480"/>
                    <a:pt x="28069" y="42415"/>
                  </a:cubicBezTo>
                  <a:cubicBezTo>
                    <a:pt x="28053" y="42362"/>
                    <a:pt x="28004" y="42327"/>
                    <a:pt x="27951" y="42327"/>
                  </a:cubicBezTo>
                  <a:close/>
                  <a:moveTo>
                    <a:pt x="15584" y="42343"/>
                  </a:moveTo>
                  <a:cubicBezTo>
                    <a:pt x="15530" y="42343"/>
                    <a:pt x="15483" y="42377"/>
                    <a:pt x="15467" y="42431"/>
                  </a:cubicBezTo>
                  <a:cubicBezTo>
                    <a:pt x="15447" y="42495"/>
                    <a:pt x="15485" y="42563"/>
                    <a:pt x="15550" y="42582"/>
                  </a:cubicBezTo>
                  <a:lnTo>
                    <a:pt x="15550" y="42583"/>
                  </a:lnTo>
                  <a:cubicBezTo>
                    <a:pt x="15561" y="42585"/>
                    <a:pt x="15574" y="42588"/>
                    <a:pt x="15585" y="42588"/>
                  </a:cubicBezTo>
                  <a:cubicBezTo>
                    <a:pt x="15638" y="42588"/>
                    <a:pt x="15688" y="42552"/>
                    <a:pt x="15703" y="42499"/>
                  </a:cubicBezTo>
                  <a:cubicBezTo>
                    <a:pt x="15720" y="42435"/>
                    <a:pt x="15685" y="42366"/>
                    <a:pt x="15620" y="42348"/>
                  </a:cubicBezTo>
                  <a:cubicBezTo>
                    <a:pt x="15608" y="42344"/>
                    <a:pt x="15596" y="42343"/>
                    <a:pt x="15584" y="42343"/>
                  </a:cubicBezTo>
                  <a:close/>
                  <a:moveTo>
                    <a:pt x="26439" y="42721"/>
                  </a:moveTo>
                  <a:cubicBezTo>
                    <a:pt x="26431" y="42721"/>
                    <a:pt x="26423" y="42722"/>
                    <a:pt x="26416" y="42723"/>
                  </a:cubicBezTo>
                  <a:cubicBezTo>
                    <a:pt x="26348" y="42739"/>
                    <a:pt x="26307" y="42804"/>
                    <a:pt x="26321" y="42871"/>
                  </a:cubicBezTo>
                  <a:cubicBezTo>
                    <a:pt x="26334" y="42928"/>
                    <a:pt x="26383" y="42966"/>
                    <a:pt x="26441" y="42967"/>
                  </a:cubicBezTo>
                  <a:cubicBezTo>
                    <a:pt x="26451" y="42967"/>
                    <a:pt x="26458" y="42965"/>
                    <a:pt x="26468" y="42964"/>
                  </a:cubicBezTo>
                  <a:cubicBezTo>
                    <a:pt x="26534" y="42950"/>
                    <a:pt x="26576" y="42883"/>
                    <a:pt x="26561" y="42819"/>
                  </a:cubicBezTo>
                  <a:cubicBezTo>
                    <a:pt x="26548" y="42760"/>
                    <a:pt x="26495" y="42721"/>
                    <a:pt x="26439" y="42721"/>
                  </a:cubicBezTo>
                  <a:close/>
                  <a:moveTo>
                    <a:pt x="17098" y="42732"/>
                  </a:moveTo>
                  <a:cubicBezTo>
                    <a:pt x="17040" y="42732"/>
                    <a:pt x="16989" y="42771"/>
                    <a:pt x="16975" y="42829"/>
                  </a:cubicBezTo>
                  <a:cubicBezTo>
                    <a:pt x="16961" y="42894"/>
                    <a:pt x="17002" y="42960"/>
                    <a:pt x="17069" y="42974"/>
                  </a:cubicBezTo>
                  <a:cubicBezTo>
                    <a:pt x="17075" y="42976"/>
                    <a:pt x="17080" y="42976"/>
                    <a:pt x="17086" y="42976"/>
                  </a:cubicBezTo>
                  <a:cubicBezTo>
                    <a:pt x="17089" y="42976"/>
                    <a:pt x="17093" y="42976"/>
                    <a:pt x="17096" y="42975"/>
                  </a:cubicBezTo>
                  <a:cubicBezTo>
                    <a:pt x="17151" y="42975"/>
                    <a:pt x="17201" y="42936"/>
                    <a:pt x="17216" y="42879"/>
                  </a:cubicBezTo>
                  <a:cubicBezTo>
                    <a:pt x="17229" y="42812"/>
                    <a:pt x="17188" y="42747"/>
                    <a:pt x="17121" y="42734"/>
                  </a:cubicBezTo>
                  <a:cubicBezTo>
                    <a:pt x="17113" y="42732"/>
                    <a:pt x="17105" y="42732"/>
                    <a:pt x="17098" y="42732"/>
                  </a:cubicBezTo>
                  <a:close/>
                  <a:moveTo>
                    <a:pt x="24905" y="43002"/>
                  </a:moveTo>
                  <a:cubicBezTo>
                    <a:pt x="24899" y="43002"/>
                    <a:pt x="24893" y="43003"/>
                    <a:pt x="24887" y="43003"/>
                  </a:cubicBezTo>
                  <a:cubicBezTo>
                    <a:pt x="24819" y="43013"/>
                    <a:pt x="24774" y="43075"/>
                    <a:pt x="24785" y="43142"/>
                  </a:cubicBezTo>
                  <a:cubicBezTo>
                    <a:pt x="24792" y="43204"/>
                    <a:pt x="24845" y="43246"/>
                    <a:pt x="24905" y="43246"/>
                  </a:cubicBezTo>
                  <a:lnTo>
                    <a:pt x="24923" y="43246"/>
                  </a:lnTo>
                  <a:cubicBezTo>
                    <a:pt x="24990" y="43237"/>
                    <a:pt x="25036" y="43174"/>
                    <a:pt x="25026" y="43107"/>
                  </a:cubicBezTo>
                  <a:cubicBezTo>
                    <a:pt x="25017" y="43048"/>
                    <a:pt x="24966" y="43002"/>
                    <a:pt x="24905" y="43002"/>
                  </a:cubicBezTo>
                  <a:close/>
                  <a:moveTo>
                    <a:pt x="18631" y="43010"/>
                  </a:moveTo>
                  <a:cubicBezTo>
                    <a:pt x="18572" y="43010"/>
                    <a:pt x="18521" y="43055"/>
                    <a:pt x="18511" y="43116"/>
                  </a:cubicBezTo>
                  <a:cubicBezTo>
                    <a:pt x="18501" y="43182"/>
                    <a:pt x="18546" y="43244"/>
                    <a:pt x="18615" y="43255"/>
                  </a:cubicBezTo>
                  <a:lnTo>
                    <a:pt x="18634" y="43255"/>
                  </a:lnTo>
                  <a:cubicBezTo>
                    <a:pt x="18692" y="43255"/>
                    <a:pt x="18745" y="43211"/>
                    <a:pt x="18753" y="43151"/>
                  </a:cubicBezTo>
                  <a:cubicBezTo>
                    <a:pt x="18763" y="43084"/>
                    <a:pt x="18718" y="43022"/>
                    <a:pt x="18649" y="43012"/>
                  </a:cubicBezTo>
                  <a:cubicBezTo>
                    <a:pt x="18643" y="43011"/>
                    <a:pt x="18637" y="43010"/>
                    <a:pt x="18631" y="43010"/>
                  </a:cubicBezTo>
                  <a:close/>
                  <a:moveTo>
                    <a:pt x="23354" y="43174"/>
                  </a:moveTo>
                  <a:cubicBezTo>
                    <a:pt x="23351" y="43174"/>
                    <a:pt x="23348" y="43174"/>
                    <a:pt x="23345" y="43175"/>
                  </a:cubicBezTo>
                  <a:cubicBezTo>
                    <a:pt x="23277" y="43179"/>
                    <a:pt x="23227" y="43237"/>
                    <a:pt x="23231" y="43306"/>
                  </a:cubicBezTo>
                  <a:cubicBezTo>
                    <a:pt x="23235" y="43369"/>
                    <a:pt x="23291" y="43418"/>
                    <a:pt x="23354" y="43418"/>
                  </a:cubicBezTo>
                  <a:cubicBezTo>
                    <a:pt x="23355" y="43418"/>
                    <a:pt x="23361" y="43418"/>
                    <a:pt x="23362" y="43417"/>
                  </a:cubicBezTo>
                  <a:cubicBezTo>
                    <a:pt x="23431" y="43413"/>
                    <a:pt x="23480" y="43355"/>
                    <a:pt x="23476" y="43287"/>
                  </a:cubicBezTo>
                  <a:cubicBezTo>
                    <a:pt x="23471" y="43223"/>
                    <a:pt x="23417" y="43174"/>
                    <a:pt x="23354" y="43174"/>
                  </a:cubicBezTo>
                  <a:close/>
                  <a:moveTo>
                    <a:pt x="20180" y="43178"/>
                  </a:moveTo>
                  <a:cubicBezTo>
                    <a:pt x="20118" y="43178"/>
                    <a:pt x="20065" y="43227"/>
                    <a:pt x="20060" y="43291"/>
                  </a:cubicBezTo>
                  <a:cubicBezTo>
                    <a:pt x="20056" y="43359"/>
                    <a:pt x="20107" y="43417"/>
                    <a:pt x="20174" y="43422"/>
                  </a:cubicBezTo>
                  <a:cubicBezTo>
                    <a:pt x="20177" y="43422"/>
                    <a:pt x="20180" y="43423"/>
                    <a:pt x="20181" y="43424"/>
                  </a:cubicBezTo>
                  <a:cubicBezTo>
                    <a:pt x="20247" y="43424"/>
                    <a:pt x="20301" y="43374"/>
                    <a:pt x="20305" y="43308"/>
                  </a:cubicBezTo>
                  <a:cubicBezTo>
                    <a:pt x="20310" y="43241"/>
                    <a:pt x="20259" y="43183"/>
                    <a:pt x="20191" y="43179"/>
                  </a:cubicBezTo>
                  <a:cubicBezTo>
                    <a:pt x="20187" y="43178"/>
                    <a:pt x="20183" y="43178"/>
                    <a:pt x="20180" y="43178"/>
                  </a:cubicBezTo>
                  <a:close/>
                  <a:moveTo>
                    <a:pt x="21800" y="43234"/>
                  </a:moveTo>
                  <a:cubicBezTo>
                    <a:pt x="21798" y="43234"/>
                    <a:pt x="21796" y="43234"/>
                    <a:pt x="21794" y="43234"/>
                  </a:cubicBezTo>
                  <a:cubicBezTo>
                    <a:pt x="21784" y="43234"/>
                    <a:pt x="21777" y="43234"/>
                    <a:pt x="21768" y="43235"/>
                  </a:cubicBezTo>
                  <a:cubicBezTo>
                    <a:pt x="21758" y="43234"/>
                    <a:pt x="21751" y="43234"/>
                    <a:pt x="21742" y="43234"/>
                  </a:cubicBezTo>
                  <a:cubicBezTo>
                    <a:pt x="21674" y="43234"/>
                    <a:pt x="21619" y="43288"/>
                    <a:pt x="21619" y="43355"/>
                  </a:cubicBezTo>
                  <a:cubicBezTo>
                    <a:pt x="21619" y="43423"/>
                    <a:pt x="21674" y="43479"/>
                    <a:pt x="21742" y="43479"/>
                  </a:cubicBezTo>
                  <a:cubicBezTo>
                    <a:pt x="21751" y="43479"/>
                    <a:pt x="21761" y="43475"/>
                    <a:pt x="21768" y="43474"/>
                  </a:cubicBezTo>
                  <a:cubicBezTo>
                    <a:pt x="21777" y="43475"/>
                    <a:pt x="21787" y="43479"/>
                    <a:pt x="21794" y="43479"/>
                  </a:cubicBezTo>
                  <a:cubicBezTo>
                    <a:pt x="21863" y="43478"/>
                    <a:pt x="21918" y="43422"/>
                    <a:pt x="21918" y="43355"/>
                  </a:cubicBezTo>
                  <a:cubicBezTo>
                    <a:pt x="21918" y="43288"/>
                    <a:pt x="21866" y="43234"/>
                    <a:pt x="21800" y="43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3"/>
            <p:cNvSpPr/>
            <p:nvPr/>
          </p:nvSpPr>
          <p:spPr>
            <a:xfrm>
              <a:off x="5489900" y="3878638"/>
              <a:ext cx="999525" cy="999600"/>
            </a:xfrm>
            <a:custGeom>
              <a:avLst/>
              <a:gdLst/>
              <a:ahLst/>
              <a:cxnLst/>
              <a:rect l="l" t="t" r="r" b="b"/>
              <a:pathLst>
                <a:path w="39981" h="39984" extrusionOk="0">
                  <a:moveTo>
                    <a:pt x="19965" y="0"/>
                  </a:moveTo>
                  <a:cubicBezTo>
                    <a:pt x="19886" y="0"/>
                    <a:pt x="19818" y="67"/>
                    <a:pt x="19818" y="150"/>
                  </a:cubicBezTo>
                  <a:cubicBezTo>
                    <a:pt x="19818" y="231"/>
                    <a:pt x="19885" y="294"/>
                    <a:pt x="19963" y="294"/>
                  </a:cubicBezTo>
                  <a:cubicBezTo>
                    <a:pt x="19963" y="294"/>
                    <a:pt x="19964" y="294"/>
                    <a:pt x="19965" y="294"/>
                  </a:cubicBezTo>
                  <a:cubicBezTo>
                    <a:pt x="20046" y="294"/>
                    <a:pt x="20111" y="231"/>
                    <a:pt x="20111" y="148"/>
                  </a:cubicBezTo>
                  <a:cubicBezTo>
                    <a:pt x="20111" y="67"/>
                    <a:pt x="20047" y="0"/>
                    <a:pt x="19965" y="0"/>
                  </a:cubicBezTo>
                  <a:close/>
                  <a:moveTo>
                    <a:pt x="21525" y="60"/>
                  </a:moveTo>
                  <a:cubicBezTo>
                    <a:pt x="21447" y="60"/>
                    <a:pt x="21383" y="118"/>
                    <a:pt x="21376" y="197"/>
                  </a:cubicBezTo>
                  <a:cubicBezTo>
                    <a:pt x="21370" y="278"/>
                    <a:pt x="21431" y="350"/>
                    <a:pt x="21511" y="355"/>
                  </a:cubicBezTo>
                  <a:lnTo>
                    <a:pt x="21524" y="354"/>
                  </a:lnTo>
                  <a:cubicBezTo>
                    <a:pt x="21598" y="354"/>
                    <a:pt x="21664" y="296"/>
                    <a:pt x="21670" y="219"/>
                  </a:cubicBezTo>
                  <a:cubicBezTo>
                    <a:pt x="21676" y="139"/>
                    <a:pt x="21615" y="68"/>
                    <a:pt x="21535" y="60"/>
                  </a:cubicBezTo>
                  <a:cubicBezTo>
                    <a:pt x="21532" y="60"/>
                    <a:pt x="21528" y="60"/>
                    <a:pt x="21525" y="60"/>
                  </a:cubicBezTo>
                  <a:close/>
                  <a:moveTo>
                    <a:pt x="18411" y="64"/>
                  </a:moveTo>
                  <a:cubicBezTo>
                    <a:pt x="18407" y="64"/>
                    <a:pt x="18403" y="64"/>
                    <a:pt x="18398" y="65"/>
                  </a:cubicBezTo>
                  <a:cubicBezTo>
                    <a:pt x="18316" y="70"/>
                    <a:pt x="18257" y="139"/>
                    <a:pt x="18263" y="222"/>
                  </a:cubicBezTo>
                  <a:cubicBezTo>
                    <a:pt x="18269" y="300"/>
                    <a:pt x="18334" y="358"/>
                    <a:pt x="18410" y="358"/>
                  </a:cubicBezTo>
                  <a:lnTo>
                    <a:pt x="18422" y="358"/>
                  </a:lnTo>
                  <a:cubicBezTo>
                    <a:pt x="18502" y="352"/>
                    <a:pt x="18563" y="279"/>
                    <a:pt x="18555" y="199"/>
                  </a:cubicBezTo>
                  <a:cubicBezTo>
                    <a:pt x="18549" y="123"/>
                    <a:pt x="18486" y="64"/>
                    <a:pt x="18411" y="64"/>
                  </a:cubicBezTo>
                  <a:close/>
                  <a:moveTo>
                    <a:pt x="23069" y="239"/>
                  </a:moveTo>
                  <a:cubicBezTo>
                    <a:pt x="22997" y="239"/>
                    <a:pt x="22935" y="291"/>
                    <a:pt x="22925" y="363"/>
                  </a:cubicBezTo>
                  <a:cubicBezTo>
                    <a:pt x="22912" y="444"/>
                    <a:pt x="22966" y="519"/>
                    <a:pt x="23046" y="532"/>
                  </a:cubicBezTo>
                  <a:lnTo>
                    <a:pt x="23070" y="532"/>
                  </a:lnTo>
                  <a:cubicBezTo>
                    <a:pt x="23142" y="532"/>
                    <a:pt x="23204" y="482"/>
                    <a:pt x="23215" y="409"/>
                  </a:cubicBezTo>
                  <a:cubicBezTo>
                    <a:pt x="23227" y="329"/>
                    <a:pt x="23173" y="254"/>
                    <a:pt x="23092" y="241"/>
                  </a:cubicBezTo>
                  <a:cubicBezTo>
                    <a:pt x="23084" y="240"/>
                    <a:pt x="23076" y="239"/>
                    <a:pt x="23069" y="239"/>
                  </a:cubicBezTo>
                  <a:close/>
                  <a:moveTo>
                    <a:pt x="16862" y="247"/>
                  </a:moveTo>
                  <a:cubicBezTo>
                    <a:pt x="16854" y="247"/>
                    <a:pt x="16847" y="247"/>
                    <a:pt x="16840" y="248"/>
                  </a:cubicBezTo>
                  <a:cubicBezTo>
                    <a:pt x="16759" y="262"/>
                    <a:pt x="16703" y="336"/>
                    <a:pt x="16718" y="417"/>
                  </a:cubicBezTo>
                  <a:cubicBezTo>
                    <a:pt x="16729" y="489"/>
                    <a:pt x="16789" y="540"/>
                    <a:pt x="16859" y="540"/>
                  </a:cubicBezTo>
                  <a:cubicBezTo>
                    <a:pt x="16860" y="540"/>
                    <a:pt x="16862" y="540"/>
                    <a:pt x="16863" y="540"/>
                  </a:cubicBezTo>
                  <a:cubicBezTo>
                    <a:pt x="16870" y="540"/>
                    <a:pt x="16879" y="540"/>
                    <a:pt x="16887" y="539"/>
                  </a:cubicBezTo>
                  <a:cubicBezTo>
                    <a:pt x="16967" y="527"/>
                    <a:pt x="17022" y="452"/>
                    <a:pt x="17008" y="372"/>
                  </a:cubicBezTo>
                  <a:cubicBezTo>
                    <a:pt x="16998" y="298"/>
                    <a:pt x="16933" y="247"/>
                    <a:pt x="16862" y="247"/>
                  </a:cubicBezTo>
                  <a:close/>
                  <a:moveTo>
                    <a:pt x="24599" y="538"/>
                  </a:moveTo>
                  <a:cubicBezTo>
                    <a:pt x="24533" y="538"/>
                    <a:pt x="24472" y="584"/>
                    <a:pt x="24455" y="652"/>
                  </a:cubicBezTo>
                  <a:cubicBezTo>
                    <a:pt x="24438" y="731"/>
                    <a:pt x="24485" y="811"/>
                    <a:pt x="24565" y="830"/>
                  </a:cubicBezTo>
                  <a:cubicBezTo>
                    <a:pt x="24576" y="833"/>
                    <a:pt x="24586" y="834"/>
                    <a:pt x="24599" y="834"/>
                  </a:cubicBezTo>
                  <a:cubicBezTo>
                    <a:pt x="24665" y="834"/>
                    <a:pt x="24726" y="787"/>
                    <a:pt x="24741" y="720"/>
                  </a:cubicBezTo>
                  <a:cubicBezTo>
                    <a:pt x="24761" y="640"/>
                    <a:pt x="24711" y="560"/>
                    <a:pt x="24631" y="542"/>
                  </a:cubicBezTo>
                  <a:cubicBezTo>
                    <a:pt x="24621" y="539"/>
                    <a:pt x="24610" y="538"/>
                    <a:pt x="24599" y="538"/>
                  </a:cubicBezTo>
                  <a:close/>
                  <a:moveTo>
                    <a:pt x="15334" y="552"/>
                  </a:moveTo>
                  <a:cubicBezTo>
                    <a:pt x="15324" y="552"/>
                    <a:pt x="15313" y="553"/>
                    <a:pt x="15302" y="555"/>
                  </a:cubicBezTo>
                  <a:lnTo>
                    <a:pt x="15302" y="557"/>
                  </a:lnTo>
                  <a:cubicBezTo>
                    <a:pt x="15222" y="574"/>
                    <a:pt x="15173" y="654"/>
                    <a:pt x="15192" y="734"/>
                  </a:cubicBezTo>
                  <a:cubicBezTo>
                    <a:pt x="15209" y="799"/>
                    <a:pt x="15269" y="845"/>
                    <a:pt x="15336" y="846"/>
                  </a:cubicBezTo>
                  <a:cubicBezTo>
                    <a:pt x="15347" y="846"/>
                    <a:pt x="15359" y="846"/>
                    <a:pt x="15370" y="843"/>
                  </a:cubicBezTo>
                  <a:cubicBezTo>
                    <a:pt x="15448" y="825"/>
                    <a:pt x="15498" y="745"/>
                    <a:pt x="15478" y="666"/>
                  </a:cubicBezTo>
                  <a:cubicBezTo>
                    <a:pt x="15461" y="597"/>
                    <a:pt x="15400" y="552"/>
                    <a:pt x="15334" y="552"/>
                  </a:cubicBezTo>
                  <a:close/>
                  <a:moveTo>
                    <a:pt x="26098" y="960"/>
                  </a:moveTo>
                  <a:cubicBezTo>
                    <a:pt x="26036" y="960"/>
                    <a:pt x="25978" y="999"/>
                    <a:pt x="25959" y="1063"/>
                  </a:cubicBezTo>
                  <a:cubicBezTo>
                    <a:pt x="25934" y="1139"/>
                    <a:pt x="25976" y="1221"/>
                    <a:pt x="26054" y="1247"/>
                  </a:cubicBezTo>
                  <a:cubicBezTo>
                    <a:pt x="26069" y="1253"/>
                    <a:pt x="26083" y="1254"/>
                    <a:pt x="26099" y="1255"/>
                  </a:cubicBezTo>
                  <a:cubicBezTo>
                    <a:pt x="26161" y="1255"/>
                    <a:pt x="26218" y="1214"/>
                    <a:pt x="26238" y="1154"/>
                  </a:cubicBezTo>
                  <a:cubicBezTo>
                    <a:pt x="26262" y="1074"/>
                    <a:pt x="26219" y="993"/>
                    <a:pt x="26143" y="967"/>
                  </a:cubicBezTo>
                  <a:cubicBezTo>
                    <a:pt x="26128" y="962"/>
                    <a:pt x="26113" y="960"/>
                    <a:pt x="26098" y="960"/>
                  </a:cubicBezTo>
                  <a:close/>
                  <a:moveTo>
                    <a:pt x="13836" y="975"/>
                  </a:moveTo>
                  <a:cubicBezTo>
                    <a:pt x="13822" y="975"/>
                    <a:pt x="13806" y="978"/>
                    <a:pt x="13791" y="983"/>
                  </a:cubicBezTo>
                  <a:cubicBezTo>
                    <a:pt x="13713" y="1009"/>
                    <a:pt x="13671" y="1089"/>
                    <a:pt x="13697" y="1169"/>
                  </a:cubicBezTo>
                  <a:cubicBezTo>
                    <a:pt x="13718" y="1228"/>
                    <a:pt x="13775" y="1270"/>
                    <a:pt x="13835" y="1271"/>
                  </a:cubicBezTo>
                  <a:cubicBezTo>
                    <a:pt x="13851" y="1271"/>
                    <a:pt x="13865" y="1268"/>
                    <a:pt x="13881" y="1264"/>
                  </a:cubicBezTo>
                  <a:cubicBezTo>
                    <a:pt x="13960" y="1238"/>
                    <a:pt x="14001" y="1155"/>
                    <a:pt x="13975" y="1077"/>
                  </a:cubicBezTo>
                  <a:cubicBezTo>
                    <a:pt x="13954" y="1015"/>
                    <a:pt x="13897" y="975"/>
                    <a:pt x="13836" y="975"/>
                  </a:cubicBezTo>
                  <a:close/>
                  <a:moveTo>
                    <a:pt x="27561" y="1499"/>
                  </a:moveTo>
                  <a:cubicBezTo>
                    <a:pt x="27505" y="1499"/>
                    <a:pt x="27450" y="1534"/>
                    <a:pt x="27427" y="1589"/>
                  </a:cubicBezTo>
                  <a:cubicBezTo>
                    <a:pt x="27396" y="1663"/>
                    <a:pt x="27432" y="1750"/>
                    <a:pt x="27506" y="1781"/>
                  </a:cubicBezTo>
                  <a:lnTo>
                    <a:pt x="27507" y="1781"/>
                  </a:lnTo>
                  <a:cubicBezTo>
                    <a:pt x="27524" y="1789"/>
                    <a:pt x="27543" y="1793"/>
                    <a:pt x="27563" y="1794"/>
                  </a:cubicBezTo>
                  <a:cubicBezTo>
                    <a:pt x="27621" y="1794"/>
                    <a:pt x="27675" y="1759"/>
                    <a:pt x="27698" y="1701"/>
                  </a:cubicBezTo>
                  <a:cubicBezTo>
                    <a:pt x="27729" y="1628"/>
                    <a:pt x="27692" y="1541"/>
                    <a:pt x="27619" y="1510"/>
                  </a:cubicBezTo>
                  <a:lnTo>
                    <a:pt x="27619" y="1512"/>
                  </a:lnTo>
                  <a:cubicBezTo>
                    <a:pt x="27600" y="1503"/>
                    <a:pt x="27581" y="1499"/>
                    <a:pt x="27561" y="1499"/>
                  </a:cubicBezTo>
                  <a:close/>
                  <a:moveTo>
                    <a:pt x="12377" y="1517"/>
                  </a:moveTo>
                  <a:cubicBezTo>
                    <a:pt x="12358" y="1517"/>
                    <a:pt x="12339" y="1521"/>
                    <a:pt x="12321" y="1528"/>
                  </a:cubicBezTo>
                  <a:cubicBezTo>
                    <a:pt x="12247" y="1558"/>
                    <a:pt x="12211" y="1643"/>
                    <a:pt x="12241" y="1720"/>
                  </a:cubicBezTo>
                  <a:cubicBezTo>
                    <a:pt x="12264" y="1776"/>
                    <a:pt x="12319" y="1809"/>
                    <a:pt x="12378" y="1810"/>
                  </a:cubicBezTo>
                  <a:cubicBezTo>
                    <a:pt x="12396" y="1810"/>
                    <a:pt x="12416" y="1807"/>
                    <a:pt x="12435" y="1799"/>
                  </a:cubicBezTo>
                  <a:cubicBezTo>
                    <a:pt x="12509" y="1768"/>
                    <a:pt x="12544" y="1681"/>
                    <a:pt x="12512" y="1607"/>
                  </a:cubicBezTo>
                  <a:cubicBezTo>
                    <a:pt x="12489" y="1551"/>
                    <a:pt x="12434" y="1517"/>
                    <a:pt x="12377" y="1517"/>
                  </a:cubicBezTo>
                  <a:close/>
                  <a:moveTo>
                    <a:pt x="28978" y="2148"/>
                  </a:moveTo>
                  <a:cubicBezTo>
                    <a:pt x="28925" y="2148"/>
                    <a:pt x="28874" y="2178"/>
                    <a:pt x="28849" y="2229"/>
                  </a:cubicBezTo>
                  <a:cubicBezTo>
                    <a:pt x="28812" y="2302"/>
                    <a:pt x="28839" y="2390"/>
                    <a:pt x="28911" y="2428"/>
                  </a:cubicBezTo>
                  <a:cubicBezTo>
                    <a:pt x="28932" y="2437"/>
                    <a:pt x="28956" y="2443"/>
                    <a:pt x="28979" y="2443"/>
                  </a:cubicBezTo>
                  <a:cubicBezTo>
                    <a:pt x="29032" y="2443"/>
                    <a:pt x="29083" y="2414"/>
                    <a:pt x="29109" y="2363"/>
                  </a:cubicBezTo>
                  <a:cubicBezTo>
                    <a:pt x="29148" y="2291"/>
                    <a:pt x="29118" y="2203"/>
                    <a:pt x="29045" y="2165"/>
                  </a:cubicBezTo>
                  <a:cubicBezTo>
                    <a:pt x="29024" y="2154"/>
                    <a:pt x="29001" y="2148"/>
                    <a:pt x="28978" y="2148"/>
                  </a:cubicBezTo>
                  <a:close/>
                  <a:moveTo>
                    <a:pt x="10965" y="2170"/>
                  </a:moveTo>
                  <a:cubicBezTo>
                    <a:pt x="10942" y="2170"/>
                    <a:pt x="10918" y="2176"/>
                    <a:pt x="10896" y="2187"/>
                  </a:cubicBezTo>
                  <a:lnTo>
                    <a:pt x="10896" y="2184"/>
                  </a:lnTo>
                  <a:cubicBezTo>
                    <a:pt x="10824" y="2222"/>
                    <a:pt x="10796" y="2311"/>
                    <a:pt x="10834" y="2383"/>
                  </a:cubicBezTo>
                  <a:cubicBezTo>
                    <a:pt x="10860" y="2433"/>
                    <a:pt x="10910" y="2463"/>
                    <a:pt x="10966" y="2463"/>
                  </a:cubicBezTo>
                  <a:cubicBezTo>
                    <a:pt x="10987" y="2463"/>
                    <a:pt x="11009" y="2459"/>
                    <a:pt x="11032" y="2447"/>
                  </a:cubicBezTo>
                  <a:cubicBezTo>
                    <a:pt x="11102" y="2410"/>
                    <a:pt x="11132" y="2322"/>
                    <a:pt x="11094" y="2249"/>
                  </a:cubicBezTo>
                  <a:cubicBezTo>
                    <a:pt x="11068" y="2199"/>
                    <a:pt x="11018" y="2170"/>
                    <a:pt x="10965" y="2170"/>
                  </a:cubicBezTo>
                  <a:close/>
                  <a:moveTo>
                    <a:pt x="30341" y="2909"/>
                  </a:moveTo>
                  <a:cubicBezTo>
                    <a:pt x="30291" y="2909"/>
                    <a:pt x="30241" y="2935"/>
                    <a:pt x="30213" y="2980"/>
                  </a:cubicBezTo>
                  <a:cubicBezTo>
                    <a:pt x="30171" y="3049"/>
                    <a:pt x="30192" y="3140"/>
                    <a:pt x="30263" y="3183"/>
                  </a:cubicBezTo>
                  <a:cubicBezTo>
                    <a:pt x="30286" y="3198"/>
                    <a:pt x="30312" y="3205"/>
                    <a:pt x="30339" y="3205"/>
                  </a:cubicBezTo>
                  <a:cubicBezTo>
                    <a:pt x="30388" y="3205"/>
                    <a:pt x="30437" y="3180"/>
                    <a:pt x="30465" y="3133"/>
                  </a:cubicBezTo>
                  <a:cubicBezTo>
                    <a:pt x="30507" y="3065"/>
                    <a:pt x="30484" y="2974"/>
                    <a:pt x="30415" y="2931"/>
                  </a:cubicBezTo>
                  <a:cubicBezTo>
                    <a:pt x="30392" y="2916"/>
                    <a:pt x="30366" y="2909"/>
                    <a:pt x="30341" y="2909"/>
                  </a:cubicBezTo>
                  <a:close/>
                  <a:moveTo>
                    <a:pt x="9605" y="2932"/>
                  </a:moveTo>
                  <a:cubicBezTo>
                    <a:pt x="9579" y="2932"/>
                    <a:pt x="9553" y="2939"/>
                    <a:pt x="9529" y="2954"/>
                  </a:cubicBezTo>
                  <a:cubicBezTo>
                    <a:pt x="9461" y="2996"/>
                    <a:pt x="9440" y="3086"/>
                    <a:pt x="9483" y="3157"/>
                  </a:cubicBezTo>
                  <a:cubicBezTo>
                    <a:pt x="9509" y="3202"/>
                    <a:pt x="9556" y="3225"/>
                    <a:pt x="9608" y="3226"/>
                  </a:cubicBezTo>
                  <a:cubicBezTo>
                    <a:pt x="9634" y="3226"/>
                    <a:pt x="9662" y="3220"/>
                    <a:pt x="9685" y="3205"/>
                  </a:cubicBezTo>
                  <a:cubicBezTo>
                    <a:pt x="9753" y="3162"/>
                    <a:pt x="9774" y="3071"/>
                    <a:pt x="9731" y="3002"/>
                  </a:cubicBezTo>
                  <a:cubicBezTo>
                    <a:pt x="9704" y="2957"/>
                    <a:pt x="9655" y="2932"/>
                    <a:pt x="9605" y="2932"/>
                  </a:cubicBezTo>
                  <a:close/>
                  <a:moveTo>
                    <a:pt x="31633" y="3776"/>
                  </a:moveTo>
                  <a:cubicBezTo>
                    <a:pt x="31587" y="3776"/>
                    <a:pt x="31543" y="3797"/>
                    <a:pt x="31515" y="3836"/>
                  </a:cubicBezTo>
                  <a:cubicBezTo>
                    <a:pt x="31468" y="3904"/>
                    <a:pt x="31483" y="3993"/>
                    <a:pt x="31549" y="4043"/>
                  </a:cubicBezTo>
                  <a:cubicBezTo>
                    <a:pt x="31575" y="4061"/>
                    <a:pt x="31603" y="4070"/>
                    <a:pt x="31635" y="4070"/>
                  </a:cubicBezTo>
                  <a:cubicBezTo>
                    <a:pt x="31681" y="4070"/>
                    <a:pt x="31726" y="4050"/>
                    <a:pt x="31755" y="4008"/>
                  </a:cubicBezTo>
                  <a:cubicBezTo>
                    <a:pt x="31801" y="3944"/>
                    <a:pt x="31786" y="3852"/>
                    <a:pt x="31721" y="3802"/>
                  </a:cubicBezTo>
                  <a:lnTo>
                    <a:pt x="31721" y="3805"/>
                  </a:lnTo>
                  <a:cubicBezTo>
                    <a:pt x="31694" y="3785"/>
                    <a:pt x="31663" y="3776"/>
                    <a:pt x="31633" y="3776"/>
                  </a:cubicBezTo>
                  <a:close/>
                  <a:moveTo>
                    <a:pt x="8313" y="3799"/>
                  </a:moveTo>
                  <a:cubicBezTo>
                    <a:pt x="8283" y="3799"/>
                    <a:pt x="8253" y="3808"/>
                    <a:pt x="8227" y="3827"/>
                  </a:cubicBezTo>
                  <a:cubicBezTo>
                    <a:pt x="8160" y="3874"/>
                    <a:pt x="8147" y="3966"/>
                    <a:pt x="8194" y="4033"/>
                  </a:cubicBezTo>
                  <a:cubicBezTo>
                    <a:pt x="8223" y="4074"/>
                    <a:pt x="8269" y="4095"/>
                    <a:pt x="8314" y="4095"/>
                  </a:cubicBezTo>
                  <a:cubicBezTo>
                    <a:pt x="8343" y="4095"/>
                    <a:pt x="8374" y="4084"/>
                    <a:pt x="8400" y="4064"/>
                  </a:cubicBezTo>
                  <a:cubicBezTo>
                    <a:pt x="8467" y="4018"/>
                    <a:pt x="8480" y="3925"/>
                    <a:pt x="8434" y="3861"/>
                  </a:cubicBezTo>
                  <a:cubicBezTo>
                    <a:pt x="8404" y="3820"/>
                    <a:pt x="8359" y="3799"/>
                    <a:pt x="8313" y="3799"/>
                  </a:cubicBezTo>
                  <a:close/>
                  <a:moveTo>
                    <a:pt x="32859" y="4741"/>
                  </a:moveTo>
                  <a:cubicBezTo>
                    <a:pt x="32817" y="4741"/>
                    <a:pt x="32776" y="4758"/>
                    <a:pt x="32747" y="4792"/>
                  </a:cubicBezTo>
                  <a:cubicBezTo>
                    <a:pt x="32693" y="4854"/>
                    <a:pt x="32702" y="4946"/>
                    <a:pt x="32763" y="4999"/>
                  </a:cubicBezTo>
                  <a:cubicBezTo>
                    <a:pt x="32791" y="5023"/>
                    <a:pt x="32826" y="5034"/>
                    <a:pt x="32859" y="5035"/>
                  </a:cubicBezTo>
                  <a:cubicBezTo>
                    <a:pt x="32900" y="5035"/>
                    <a:pt x="32941" y="5018"/>
                    <a:pt x="32971" y="4982"/>
                  </a:cubicBezTo>
                  <a:cubicBezTo>
                    <a:pt x="33023" y="4921"/>
                    <a:pt x="33015" y="4829"/>
                    <a:pt x="32953" y="4776"/>
                  </a:cubicBezTo>
                  <a:lnTo>
                    <a:pt x="32955" y="4776"/>
                  </a:lnTo>
                  <a:cubicBezTo>
                    <a:pt x="32927" y="4752"/>
                    <a:pt x="32893" y="4741"/>
                    <a:pt x="32859" y="4741"/>
                  </a:cubicBezTo>
                  <a:close/>
                  <a:moveTo>
                    <a:pt x="7092" y="4766"/>
                  </a:moveTo>
                  <a:cubicBezTo>
                    <a:pt x="7057" y="4766"/>
                    <a:pt x="7023" y="4777"/>
                    <a:pt x="6996" y="4801"/>
                  </a:cubicBezTo>
                  <a:cubicBezTo>
                    <a:pt x="6935" y="4853"/>
                    <a:pt x="6927" y="4947"/>
                    <a:pt x="6981" y="5008"/>
                  </a:cubicBezTo>
                  <a:cubicBezTo>
                    <a:pt x="7009" y="5041"/>
                    <a:pt x="7048" y="5059"/>
                    <a:pt x="7088" y="5059"/>
                  </a:cubicBezTo>
                  <a:cubicBezTo>
                    <a:pt x="7089" y="5059"/>
                    <a:pt x="7090" y="5059"/>
                    <a:pt x="7092" y="5059"/>
                  </a:cubicBezTo>
                  <a:cubicBezTo>
                    <a:pt x="7126" y="5059"/>
                    <a:pt x="7158" y="5047"/>
                    <a:pt x="7188" y="5024"/>
                  </a:cubicBezTo>
                  <a:cubicBezTo>
                    <a:pt x="7248" y="4971"/>
                    <a:pt x="7256" y="4879"/>
                    <a:pt x="7204" y="4817"/>
                  </a:cubicBezTo>
                  <a:cubicBezTo>
                    <a:pt x="7175" y="4783"/>
                    <a:pt x="7133" y="4766"/>
                    <a:pt x="7092" y="4766"/>
                  </a:cubicBezTo>
                  <a:close/>
                  <a:moveTo>
                    <a:pt x="34004" y="5795"/>
                  </a:moveTo>
                  <a:cubicBezTo>
                    <a:pt x="33967" y="5795"/>
                    <a:pt x="33929" y="5810"/>
                    <a:pt x="33901" y="5838"/>
                  </a:cubicBezTo>
                  <a:cubicBezTo>
                    <a:pt x="33844" y="5897"/>
                    <a:pt x="33844" y="5990"/>
                    <a:pt x="33901" y="6048"/>
                  </a:cubicBezTo>
                  <a:cubicBezTo>
                    <a:pt x="33929" y="6075"/>
                    <a:pt x="33964" y="6088"/>
                    <a:pt x="34000" y="6088"/>
                  </a:cubicBezTo>
                  <a:cubicBezTo>
                    <a:pt x="34002" y="6088"/>
                    <a:pt x="34003" y="6088"/>
                    <a:pt x="34004" y="6088"/>
                  </a:cubicBezTo>
                  <a:cubicBezTo>
                    <a:pt x="34042" y="6088"/>
                    <a:pt x="34078" y="6075"/>
                    <a:pt x="34108" y="6046"/>
                  </a:cubicBezTo>
                  <a:cubicBezTo>
                    <a:pt x="34165" y="5990"/>
                    <a:pt x="34165" y="5897"/>
                    <a:pt x="34108" y="5838"/>
                  </a:cubicBezTo>
                  <a:cubicBezTo>
                    <a:pt x="34079" y="5810"/>
                    <a:pt x="34042" y="5795"/>
                    <a:pt x="34004" y="5795"/>
                  </a:cubicBezTo>
                  <a:close/>
                  <a:moveTo>
                    <a:pt x="5949" y="5826"/>
                  </a:moveTo>
                  <a:cubicBezTo>
                    <a:pt x="5911" y="5826"/>
                    <a:pt x="5873" y="5840"/>
                    <a:pt x="5845" y="5868"/>
                  </a:cubicBezTo>
                  <a:cubicBezTo>
                    <a:pt x="5788" y="5925"/>
                    <a:pt x="5788" y="6019"/>
                    <a:pt x="5845" y="6076"/>
                  </a:cubicBezTo>
                  <a:cubicBezTo>
                    <a:pt x="5874" y="6105"/>
                    <a:pt x="5912" y="6118"/>
                    <a:pt x="5948" y="6118"/>
                  </a:cubicBezTo>
                  <a:cubicBezTo>
                    <a:pt x="5987" y="6118"/>
                    <a:pt x="6024" y="6105"/>
                    <a:pt x="6052" y="6076"/>
                  </a:cubicBezTo>
                  <a:cubicBezTo>
                    <a:pt x="6110" y="6020"/>
                    <a:pt x="6110" y="5925"/>
                    <a:pt x="6052" y="5868"/>
                  </a:cubicBezTo>
                  <a:cubicBezTo>
                    <a:pt x="6024" y="5840"/>
                    <a:pt x="5987" y="5826"/>
                    <a:pt x="5949" y="5826"/>
                  </a:cubicBezTo>
                  <a:close/>
                  <a:moveTo>
                    <a:pt x="35063" y="6939"/>
                  </a:moveTo>
                  <a:cubicBezTo>
                    <a:pt x="35029" y="6939"/>
                    <a:pt x="34995" y="6950"/>
                    <a:pt x="34967" y="6974"/>
                  </a:cubicBezTo>
                  <a:cubicBezTo>
                    <a:pt x="34906" y="7026"/>
                    <a:pt x="34898" y="7119"/>
                    <a:pt x="34952" y="7182"/>
                  </a:cubicBezTo>
                  <a:cubicBezTo>
                    <a:pt x="34981" y="7215"/>
                    <a:pt x="35022" y="7232"/>
                    <a:pt x="35063" y="7232"/>
                  </a:cubicBezTo>
                  <a:cubicBezTo>
                    <a:pt x="35097" y="7232"/>
                    <a:pt x="35131" y="7220"/>
                    <a:pt x="35159" y="7197"/>
                  </a:cubicBezTo>
                  <a:cubicBezTo>
                    <a:pt x="35221" y="7144"/>
                    <a:pt x="35227" y="7052"/>
                    <a:pt x="35175" y="6990"/>
                  </a:cubicBezTo>
                  <a:cubicBezTo>
                    <a:pt x="35146" y="6956"/>
                    <a:pt x="35105" y="6939"/>
                    <a:pt x="35063" y="6939"/>
                  </a:cubicBezTo>
                  <a:close/>
                  <a:moveTo>
                    <a:pt x="4891" y="6969"/>
                  </a:moveTo>
                  <a:cubicBezTo>
                    <a:pt x="4849" y="6969"/>
                    <a:pt x="4808" y="6986"/>
                    <a:pt x="4778" y="7021"/>
                  </a:cubicBezTo>
                  <a:cubicBezTo>
                    <a:pt x="4726" y="7082"/>
                    <a:pt x="4735" y="7175"/>
                    <a:pt x="4797" y="7228"/>
                  </a:cubicBezTo>
                  <a:cubicBezTo>
                    <a:pt x="4824" y="7252"/>
                    <a:pt x="4854" y="7264"/>
                    <a:pt x="4886" y="7264"/>
                  </a:cubicBezTo>
                  <a:cubicBezTo>
                    <a:pt x="4888" y="7264"/>
                    <a:pt x="4889" y="7264"/>
                    <a:pt x="4890" y="7264"/>
                  </a:cubicBezTo>
                  <a:cubicBezTo>
                    <a:pt x="4932" y="7264"/>
                    <a:pt x="4971" y="7245"/>
                    <a:pt x="5001" y="7210"/>
                  </a:cubicBezTo>
                  <a:cubicBezTo>
                    <a:pt x="5054" y="7149"/>
                    <a:pt x="5047" y="7056"/>
                    <a:pt x="4986" y="7002"/>
                  </a:cubicBezTo>
                  <a:cubicBezTo>
                    <a:pt x="4958" y="6980"/>
                    <a:pt x="4925" y="6969"/>
                    <a:pt x="4891" y="6969"/>
                  </a:cubicBezTo>
                  <a:close/>
                  <a:moveTo>
                    <a:pt x="36032" y="8160"/>
                  </a:moveTo>
                  <a:cubicBezTo>
                    <a:pt x="36001" y="8160"/>
                    <a:pt x="35971" y="8169"/>
                    <a:pt x="35944" y="8188"/>
                  </a:cubicBezTo>
                  <a:cubicBezTo>
                    <a:pt x="35877" y="8236"/>
                    <a:pt x="35864" y="8328"/>
                    <a:pt x="35911" y="8394"/>
                  </a:cubicBezTo>
                  <a:cubicBezTo>
                    <a:pt x="35940" y="8433"/>
                    <a:pt x="35986" y="8452"/>
                    <a:pt x="36031" y="8452"/>
                  </a:cubicBezTo>
                  <a:cubicBezTo>
                    <a:pt x="36061" y="8452"/>
                    <a:pt x="36093" y="8444"/>
                    <a:pt x="36119" y="8425"/>
                  </a:cubicBezTo>
                  <a:cubicBezTo>
                    <a:pt x="36184" y="8377"/>
                    <a:pt x="36198" y="8285"/>
                    <a:pt x="36150" y="8219"/>
                  </a:cubicBezTo>
                  <a:lnTo>
                    <a:pt x="36151" y="8219"/>
                  </a:lnTo>
                  <a:cubicBezTo>
                    <a:pt x="36121" y="8180"/>
                    <a:pt x="36076" y="8160"/>
                    <a:pt x="36032" y="8160"/>
                  </a:cubicBezTo>
                  <a:close/>
                  <a:moveTo>
                    <a:pt x="3926" y="8194"/>
                  </a:moveTo>
                  <a:cubicBezTo>
                    <a:pt x="3881" y="8194"/>
                    <a:pt x="3836" y="8215"/>
                    <a:pt x="3808" y="8253"/>
                  </a:cubicBezTo>
                  <a:lnTo>
                    <a:pt x="3808" y="8255"/>
                  </a:lnTo>
                  <a:cubicBezTo>
                    <a:pt x="3760" y="8320"/>
                    <a:pt x="3776" y="8412"/>
                    <a:pt x="3843" y="8459"/>
                  </a:cubicBezTo>
                  <a:cubicBezTo>
                    <a:pt x="3869" y="8478"/>
                    <a:pt x="3897" y="8485"/>
                    <a:pt x="3927" y="8487"/>
                  </a:cubicBezTo>
                  <a:cubicBezTo>
                    <a:pt x="3971" y="8487"/>
                    <a:pt x="4016" y="8468"/>
                    <a:pt x="4046" y="8428"/>
                  </a:cubicBezTo>
                  <a:cubicBezTo>
                    <a:pt x="4093" y="8361"/>
                    <a:pt x="4079" y="8270"/>
                    <a:pt x="4015" y="8223"/>
                  </a:cubicBezTo>
                  <a:cubicBezTo>
                    <a:pt x="3988" y="8203"/>
                    <a:pt x="3957" y="8194"/>
                    <a:pt x="3926" y="8194"/>
                  </a:cubicBezTo>
                  <a:close/>
                  <a:moveTo>
                    <a:pt x="36899" y="9452"/>
                  </a:moveTo>
                  <a:cubicBezTo>
                    <a:pt x="36872" y="9452"/>
                    <a:pt x="36845" y="9459"/>
                    <a:pt x="36820" y="9474"/>
                  </a:cubicBezTo>
                  <a:cubicBezTo>
                    <a:pt x="36751" y="9516"/>
                    <a:pt x="36731" y="9608"/>
                    <a:pt x="36773" y="9676"/>
                  </a:cubicBezTo>
                  <a:cubicBezTo>
                    <a:pt x="36801" y="9722"/>
                    <a:pt x="36848" y="9748"/>
                    <a:pt x="36899" y="9748"/>
                  </a:cubicBezTo>
                  <a:cubicBezTo>
                    <a:pt x="36925" y="9748"/>
                    <a:pt x="36951" y="9740"/>
                    <a:pt x="36975" y="9725"/>
                  </a:cubicBezTo>
                  <a:cubicBezTo>
                    <a:pt x="37044" y="9683"/>
                    <a:pt x="37065" y="9591"/>
                    <a:pt x="37022" y="9523"/>
                  </a:cubicBezTo>
                  <a:cubicBezTo>
                    <a:pt x="36995" y="9476"/>
                    <a:pt x="36948" y="9452"/>
                    <a:pt x="36899" y="9452"/>
                  </a:cubicBezTo>
                  <a:close/>
                  <a:moveTo>
                    <a:pt x="3062" y="9488"/>
                  </a:moveTo>
                  <a:cubicBezTo>
                    <a:pt x="3012" y="9488"/>
                    <a:pt x="2963" y="9513"/>
                    <a:pt x="2936" y="9558"/>
                  </a:cubicBezTo>
                  <a:cubicBezTo>
                    <a:pt x="2894" y="9627"/>
                    <a:pt x="2914" y="9718"/>
                    <a:pt x="2985" y="9760"/>
                  </a:cubicBezTo>
                  <a:cubicBezTo>
                    <a:pt x="3009" y="9776"/>
                    <a:pt x="3035" y="9782"/>
                    <a:pt x="3062" y="9782"/>
                  </a:cubicBezTo>
                  <a:cubicBezTo>
                    <a:pt x="3111" y="9782"/>
                    <a:pt x="3160" y="9756"/>
                    <a:pt x="3187" y="9712"/>
                  </a:cubicBezTo>
                  <a:cubicBezTo>
                    <a:pt x="3229" y="9642"/>
                    <a:pt x="3207" y="9552"/>
                    <a:pt x="3138" y="9509"/>
                  </a:cubicBezTo>
                  <a:cubicBezTo>
                    <a:pt x="3115" y="9495"/>
                    <a:pt x="3089" y="9488"/>
                    <a:pt x="3062" y="9488"/>
                  </a:cubicBezTo>
                  <a:close/>
                  <a:moveTo>
                    <a:pt x="37663" y="10808"/>
                  </a:moveTo>
                  <a:cubicBezTo>
                    <a:pt x="37640" y="10808"/>
                    <a:pt x="37617" y="10813"/>
                    <a:pt x="37595" y="10825"/>
                  </a:cubicBezTo>
                  <a:cubicBezTo>
                    <a:pt x="37522" y="10863"/>
                    <a:pt x="37493" y="10951"/>
                    <a:pt x="37530" y="11024"/>
                  </a:cubicBezTo>
                  <a:cubicBezTo>
                    <a:pt x="37558" y="11075"/>
                    <a:pt x="37607" y="11102"/>
                    <a:pt x="37659" y="11102"/>
                  </a:cubicBezTo>
                  <a:cubicBezTo>
                    <a:pt x="37660" y="11102"/>
                    <a:pt x="37661" y="11102"/>
                    <a:pt x="37662" y="11102"/>
                  </a:cubicBezTo>
                  <a:cubicBezTo>
                    <a:pt x="37686" y="11102"/>
                    <a:pt x="37707" y="11097"/>
                    <a:pt x="37728" y="11086"/>
                  </a:cubicBezTo>
                  <a:cubicBezTo>
                    <a:pt x="37801" y="11048"/>
                    <a:pt x="37831" y="10959"/>
                    <a:pt x="37794" y="10887"/>
                  </a:cubicBezTo>
                  <a:cubicBezTo>
                    <a:pt x="37767" y="10836"/>
                    <a:pt x="37716" y="10808"/>
                    <a:pt x="37663" y="10808"/>
                  </a:cubicBezTo>
                  <a:close/>
                  <a:moveTo>
                    <a:pt x="2299" y="10849"/>
                  </a:moveTo>
                  <a:cubicBezTo>
                    <a:pt x="2245" y="10849"/>
                    <a:pt x="2194" y="10878"/>
                    <a:pt x="2167" y="10927"/>
                  </a:cubicBezTo>
                  <a:cubicBezTo>
                    <a:pt x="2132" y="11000"/>
                    <a:pt x="2159" y="11091"/>
                    <a:pt x="2232" y="11125"/>
                  </a:cubicBezTo>
                  <a:cubicBezTo>
                    <a:pt x="2254" y="11138"/>
                    <a:pt x="2277" y="11141"/>
                    <a:pt x="2299" y="11141"/>
                  </a:cubicBezTo>
                  <a:cubicBezTo>
                    <a:pt x="2354" y="11141"/>
                    <a:pt x="2404" y="11113"/>
                    <a:pt x="2430" y="11063"/>
                  </a:cubicBezTo>
                  <a:cubicBezTo>
                    <a:pt x="2468" y="10989"/>
                    <a:pt x="2438" y="10900"/>
                    <a:pt x="2366" y="10865"/>
                  </a:cubicBezTo>
                  <a:cubicBezTo>
                    <a:pt x="2344" y="10854"/>
                    <a:pt x="2321" y="10849"/>
                    <a:pt x="2299" y="10849"/>
                  </a:cubicBezTo>
                  <a:close/>
                  <a:moveTo>
                    <a:pt x="38317" y="12221"/>
                  </a:moveTo>
                  <a:cubicBezTo>
                    <a:pt x="38298" y="12221"/>
                    <a:pt x="38279" y="12225"/>
                    <a:pt x="38261" y="12232"/>
                  </a:cubicBezTo>
                  <a:cubicBezTo>
                    <a:pt x="38186" y="12263"/>
                    <a:pt x="38152" y="12349"/>
                    <a:pt x="38183" y="12424"/>
                  </a:cubicBezTo>
                  <a:cubicBezTo>
                    <a:pt x="38206" y="12481"/>
                    <a:pt x="38261" y="12515"/>
                    <a:pt x="38316" y="12515"/>
                  </a:cubicBezTo>
                  <a:cubicBezTo>
                    <a:pt x="38335" y="12515"/>
                    <a:pt x="38354" y="12512"/>
                    <a:pt x="38373" y="12504"/>
                  </a:cubicBezTo>
                  <a:cubicBezTo>
                    <a:pt x="38448" y="12473"/>
                    <a:pt x="38484" y="12386"/>
                    <a:pt x="38452" y="12312"/>
                  </a:cubicBezTo>
                  <a:cubicBezTo>
                    <a:pt x="38429" y="12254"/>
                    <a:pt x="38374" y="12221"/>
                    <a:pt x="38317" y="12221"/>
                  </a:cubicBezTo>
                  <a:close/>
                  <a:moveTo>
                    <a:pt x="1646" y="12263"/>
                  </a:moveTo>
                  <a:cubicBezTo>
                    <a:pt x="1588" y="12263"/>
                    <a:pt x="1533" y="12298"/>
                    <a:pt x="1510" y="12355"/>
                  </a:cubicBezTo>
                  <a:cubicBezTo>
                    <a:pt x="1479" y="12429"/>
                    <a:pt x="1516" y="12515"/>
                    <a:pt x="1590" y="12547"/>
                  </a:cubicBezTo>
                  <a:cubicBezTo>
                    <a:pt x="1608" y="12556"/>
                    <a:pt x="1628" y="12557"/>
                    <a:pt x="1647" y="12557"/>
                  </a:cubicBezTo>
                  <a:cubicBezTo>
                    <a:pt x="1704" y="12557"/>
                    <a:pt x="1759" y="12524"/>
                    <a:pt x="1782" y="12467"/>
                  </a:cubicBezTo>
                  <a:cubicBezTo>
                    <a:pt x="1813" y="12393"/>
                    <a:pt x="1775" y="12306"/>
                    <a:pt x="1702" y="12275"/>
                  </a:cubicBezTo>
                  <a:cubicBezTo>
                    <a:pt x="1684" y="12267"/>
                    <a:pt x="1665" y="12263"/>
                    <a:pt x="1646" y="12263"/>
                  </a:cubicBezTo>
                  <a:close/>
                  <a:moveTo>
                    <a:pt x="38858" y="13679"/>
                  </a:moveTo>
                  <a:cubicBezTo>
                    <a:pt x="38843" y="13679"/>
                    <a:pt x="38828" y="13682"/>
                    <a:pt x="38813" y="13687"/>
                  </a:cubicBezTo>
                  <a:cubicBezTo>
                    <a:pt x="38735" y="13712"/>
                    <a:pt x="38693" y="13794"/>
                    <a:pt x="38719" y="13873"/>
                  </a:cubicBezTo>
                  <a:cubicBezTo>
                    <a:pt x="38739" y="13936"/>
                    <a:pt x="38796" y="13976"/>
                    <a:pt x="38858" y="13976"/>
                  </a:cubicBezTo>
                  <a:cubicBezTo>
                    <a:pt x="38874" y="13976"/>
                    <a:pt x="38889" y="13972"/>
                    <a:pt x="38904" y="13968"/>
                  </a:cubicBezTo>
                  <a:cubicBezTo>
                    <a:pt x="38983" y="13942"/>
                    <a:pt x="39024" y="13861"/>
                    <a:pt x="38998" y="13781"/>
                  </a:cubicBezTo>
                  <a:cubicBezTo>
                    <a:pt x="38977" y="13720"/>
                    <a:pt x="38920" y="13679"/>
                    <a:pt x="38858" y="13679"/>
                  </a:cubicBezTo>
                  <a:close/>
                  <a:moveTo>
                    <a:pt x="1107" y="13726"/>
                  </a:moveTo>
                  <a:cubicBezTo>
                    <a:pt x="1045" y="13726"/>
                    <a:pt x="987" y="13766"/>
                    <a:pt x="967" y="13828"/>
                  </a:cubicBezTo>
                  <a:cubicBezTo>
                    <a:pt x="943" y="13908"/>
                    <a:pt x="985" y="13988"/>
                    <a:pt x="1063" y="14014"/>
                  </a:cubicBezTo>
                  <a:cubicBezTo>
                    <a:pt x="1073" y="14018"/>
                    <a:pt x="1085" y="14020"/>
                    <a:pt x="1097" y="14020"/>
                  </a:cubicBezTo>
                  <a:cubicBezTo>
                    <a:pt x="1100" y="14020"/>
                    <a:pt x="1104" y="14020"/>
                    <a:pt x="1107" y="14020"/>
                  </a:cubicBezTo>
                  <a:cubicBezTo>
                    <a:pt x="1167" y="14020"/>
                    <a:pt x="1227" y="13981"/>
                    <a:pt x="1246" y="13920"/>
                  </a:cubicBezTo>
                  <a:cubicBezTo>
                    <a:pt x="1271" y="13841"/>
                    <a:pt x="1229" y="13759"/>
                    <a:pt x="1152" y="13733"/>
                  </a:cubicBezTo>
                  <a:cubicBezTo>
                    <a:pt x="1137" y="13728"/>
                    <a:pt x="1122" y="13726"/>
                    <a:pt x="1107" y="13726"/>
                  </a:cubicBezTo>
                  <a:close/>
                  <a:moveTo>
                    <a:pt x="39283" y="15180"/>
                  </a:moveTo>
                  <a:cubicBezTo>
                    <a:pt x="39272" y="15180"/>
                    <a:pt x="39260" y="15182"/>
                    <a:pt x="39248" y="15184"/>
                  </a:cubicBezTo>
                  <a:cubicBezTo>
                    <a:pt x="39170" y="15204"/>
                    <a:pt x="39122" y="15282"/>
                    <a:pt x="39140" y="15361"/>
                  </a:cubicBezTo>
                  <a:cubicBezTo>
                    <a:pt x="39156" y="15429"/>
                    <a:pt x="39217" y="15474"/>
                    <a:pt x="39280" y="15475"/>
                  </a:cubicBezTo>
                  <a:cubicBezTo>
                    <a:pt x="39293" y="15475"/>
                    <a:pt x="39304" y="15472"/>
                    <a:pt x="39315" y="15471"/>
                  </a:cubicBezTo>
                  <a:cubicBezTo>
                    <a:pt x="39394" y="15451"/>
                    <a:pt x="39444" y="15371"/>
                    <a:pt x="39425" y="15292"/>
                  </a:cubicBezTo>
                  <a:lnTo>
                    <a:pt x="39424" y="15292"/>
                  </a:lnTo>
                  <a:cubicBezTo>
                    <a:pt x="39410" y="15226"/>
                    <a:pt x="39350" y="15180"/>
                    <a:pt x="39283" y="15180"/>
                  </a:cubicBezTo>
                  <a:close/>
                  <a:moveTo>
                    <a:pt x="688" y="15228"/>
                  </a:moveTo>
                  <a:cubicBezTo>
                    <a:pt x="620" y="15228"/>
                    <a:pt x="559" y="15271"/>
                    <a:pt x="542" y="15341"/>
                  </a:cubicBezTo>
                  <a:cubicBezTo>
                    <a:pt x="525" y="15419"/>
                    <a:pt x="575" y="15500"/>
                    <a:pt x="653" y="15517"/>
                  </a:cubicBezTo>
                  <a:cubicBezTo>
                    <a:pt x="664" y="15522"/>
                    <a:pt x="676" y="15522"/>
                    <a:pt x="686" y="15522"/>
                  </a:cubicBezTo>
                  <a:cubicBezTo>
                    <a:pt x="753" y="15522"/>
                    <a:pt x="813" y="15476"/>
                    <a:pt x="828" y="15410"/>
                  </a:cubicBezTo>
                  <a:lnTo>
                    <a:pt x="828" y="15407"/>
                  </a:lnTo>
                  <a:cubicBezTo>
                    <a:pt x="848" y="15330"/>
                    <a:pt x="799" y="15251"/>
                    <a:pt x="721" y="15231"/>
                  </a:cubicBezTo>
                  <a:cubicBezTo>
                    <a:pt x="710" y="15229"/>
                    <a:pt x="699" y="15228"/>
                    <a:pt x="688" y="15228"/>
                  </a:cubicBezTo>
                  <a:close/>
                  <a:moveTo>
                    <a:pt x="39587" y="16706"/>
                  </a:moveTo>
                  <a:cubicBezTo>
                    <a:pt x="39580" y="16706"/>
                    <a:pt x="39572" y="16707"/>
                    <a:pt x="39564" y="16708"/>
                  </a:cubicBezTo>
                  <a:cubicBezTo>
                    <a:pt x="39485" y="16721"/>
                    <a:pt x="39429" y="16796"/>
                    <a:pt x="39443" y="16876"/>
                  </a:cubicBezTo>
                  <a:cubicBezTo>
                    <a:pt x="39454" y="16949"/>
                    <a:pt x="39518" y="17000"/>
                    <a:pt x="39588" y="17000"/>
                  </a:cubicBezTo>
                  <a:lnTo>
                    <a:pt x="39611" y="17000"/>
                  </a:lnTo>
                  <a:cubicBezTo>
                    <a:pt x="39691" y="16986"/>
                    <a:pt x="39747" y="16912"/>
                    <a:pt x="39734" y="16831"/>
                  </a:cubicBezTo>
                  <a:cubicBezTo>
                    <a:pt x="39721" y="16758"/>
                    <a:pt x="39659" y="16706"/>
                    <a:pt x="39587" y="16706"/>
                  </a:cubicBezTo>
                  <a:close/>
                  <a:moveTo>
                    <a:pt x="387" y="16754"/>
                  </a:moveTo>
                  <a:cubicBezTo>
                    <a:pt x="315" y="16754"/>
                    <a:pt x="252" y="16806"/>
                    <a:pt x="241" y="16879"/>
                  </a:cubicBezTo>
                  <a:cubicBezTo>
                    <a:pt x="229" y="16958"/>
                    <a:pt x="283" y="17035"/>
                    <a:pt x="364" y="17046"/>
                  </a:cubicBezTo>
                  <a:cubicBezTo>
                    <a:pt x="368" y="17048"/>
                    <a:pt x="372" y="17048"/>
                    <a:pt x="377" y="17048"/>
                  </a:cubicBezTo>
                  <a:cubicBezTo>
                    <a:pt x="380" y="17048"/>
                    <a:pt x="383" y="17048"/>
                    <a:pt x="386" y="17047"/>
                  </a:cubicBezTo>
                  <a:cubicBezTo>
                    <a:pt x="458" y="17047"/>
                    <a:pt x="520" y="16997"/>
                    <a:pt x="532" y="16924"/>
                  </a:cubicBezTo>
                  <a:cubicBezTo>
                    <a:pt x="544" y="16844"/>
                    <a:pt x="489" y="16768"/>
                    <a:pt x="409" y="16756"/>
                  </a:cubicBezTo>
                  <a:cubicBezTo>
                    <a:pt x="402" y="16755"/>
                    <a:pt x="395" y="16754"/>
                    <a:pt x="387" y="16754"/>
                  </a:cubicBezTo>
                  <a:close/>
                  <a:moveTo>
                    <a:pt x="39773" y="18253"/>
                  </a:moveTo>
                  <a:cubicBezTo>
                    <a:pt x="39769" y="18253"/>
                    <a:pt x="39765" y="18253"/>
                    <a:pt x="39761" y="18254"/>
                  </a:cubicBezTo>
                  <a:cubicBezTo>
                    <a:pt x="39679" y="18259"/>
                    <a:pt x="39619" y="18332"/>
                    <a:pt x="39626" y="18412"/>
                  </a:cubicBezTo>
                  <a:cubicBezTo>
                    <a:pt x="39631" y="18488"/>
                    <a:pt x="39695" y="18547"/>
                    <a:pt x="39772" y="18547"/>
                  </a:cubicBezTo>
                  <a:lnTo>
                    <a:pt x="39783" y="18547"/>
                  </a:lnTo>
                  <a:cubicBezTo>
                    <a:pt x="39864" y="18541"/>
                    <a:pt x="39925" y="18469"/>
                    <a:pt x="39917" y="18389"/>
                  </a:cubicBezTo>
                  <a:cubicBezTo>
                    <a:pt x="39911" y="18312"/>
                    <a:pt x="39848" y="18253"/>
                    <a:pt x="39773" y="18253"/>
                  </a:cubicBezTo>
                  <a:close/>
                  <a:moveTo>
                    <a:pt x="207" y="18301"/>
                  </a:moveTo>
                  <a:cubicBezTo>
                    <a:pt x="129" y="18301"/>
                    <a:pt x="64" y="18359"/>
                    <a:pt x="59" y="18436"/>
                  </a:cubicBezTo>
                  <a:cubicBezTo>
                    <a:pt x="52" y="18519"/>
                    <a:pt x="114" y="18589"/>
                    <a:pt x="193" y="18596"/>
                  </a:cubicBezTo>
                  <a:cubicBezTo>
                    <a:pt x="198" y="18596"/>
                    <a:pt x="202" y="18596"/>
                    <a:pt x="207" y="18594"/>
                  </a:cubicBezTo>
                  <a:cubicBezTo>
                    <a:pt x="283" y="18594"/>
                    <a:pt x="348" y="18536"/>
                    <a:pt x="353" y="18459"/>
                  </a:cubicBezTo>
                  <a:cubicBezTo>
                    <a:pt x="359" y="18379"/>
                    <a:pt x="298" y="18307"/>
                    <a:pt x="218" y="18302"/>
                  </a:cubicBezTo>
                  <a:cubicBezTo>
                    <a:pt x="214" y="18301"/>
                    <a:pt x="210" y="18301"/>
                    <a:pt x="207" y="18301"/>
                  </a:cubicBezTo>
                  <a:close/>
                  <a:moveTo>
                    <a:pt x="39834" y="19811"/>
                  </a:moveTo>
                  <a:cubicBezTo>
                    <a:pt x="39752" y="19811"/>
                    <a:pt x="39688" y="19877"/>
                    <a:pt x="39688" y="19957"/>
                  </a:cubicBezTo>
                  <a:cubicBezTo>
                    <a:pt x="39688" y="20038"/>
                    <a:pt x="39755" y="20103"/>
                    <a:pt x="39834" y="20103"/>
                  </a:cubicBezTo>
                  <a:cubicBezTo>
                    <a:pt x="39914" y="20103"/>
                    <a:pt x="39980" y="20038"/>
                    <a:pt x="39980" y="19957"/>
                  </a:cubicBezTo>
                  <a:cubicBezTo>
                    <a:pt x="39980" y="19875"/>
                    <a:pt x="39915" y="19811"/>
                    <a:pt x="39834" y="19811"/>
                  </a:cubicBezTo>
                  <a:close/>
                  <a:moveTo>
                    <a:pt x="147" y="19860"/>
                  </a:moveTo>
                  <a:cubicBezTo>
                    <a:pt x="65" y="19860"/>
                    <a:pt x="0" y="19924"/>
                    <a:pt x="0" y="20007"/>
                  </a:cubicBezTo>
                  <a:cubicBezTo>
                    <a:pt x="0" y="20087"/>
                    <a:pt x="65" y="20153"/>
                    <a:pt x="147" y="20153"/>
                  </a:cubicBezTo>
                  <a:cubicBezTo>
                    <a:pt x="227" y="20153"/>
                    <a:pt x="293" y="20087"/>
                    <a:pt x="293" y="20007"/>
                  </a:cubicBezTo>
                  <a:cubicBezTo>
                    <a:pt x="293" y="19925"/>
                    <a:pt x="228" y="19860"/>
                    <a:pt x="147" y="19860"/>
                  </a:cubicBezTo>
                  <a:close/>
                  <a:moveTo>
                    <a:pt x="39775" y="21367"/>
                  </a:moveTo>
                  <a:cubicBezTo>
                    <a:pt x="39701" y="21367"/>
                    <a:pt x="39638" y="21424"/>
                    <a:pt x="39632" y="21503"/>
                  </a:cubicBezTo>
                  <a:cubicBezTo>
                    <a:pt x="39626" y="21584"/>
                    <a:pt x="39687" y="21653"/>
                    <a:pt x="39767" y="21659"/>
                  </a:cubicBezTo>
                  <a:lnTo>
                    <a:pt x="39778" y="21659"/>
                  </a:lnTo>
                  <a:cubicBezTo>
                    <a:pt x="39855" y="21659"/>
                    <a:pt x="39917" y="21601"/>
                    <a:pt x="39923" y="21524"/>
                  </a:cubicBezTo>
                  <a:cubicBezTo>
                    <a:pt x="39932" y="21445"/>
                    <a:pt x="39871" y="21373"/>
                    <a:pt x="39789" y="21368"/>
                  </a:cubicBezTo>
                  <a:cubicBezTo>
                    <a:pt x="39784" y="21367"/>
                    <a:pt x="39780" y="21367"/>
                    <a:pt x="39775" y="21367"/>
                  </a:cubicBezTo>
                  <a:close/>
                  <a:moveTo>
                    <a:pt x="209" y="21415"/>
                  </a:moveTo>
                  <a:cubicBezTo>
                    <a:pt x="205" y="21415"/>
                    <a:pt x="201" y="21415"/>
                    <a:pt x="197" y="21416"/>
                  </a:cubicBezTo>
                  <a:cubicBezTo>
                    <a:pt x="116" y="21421"/>
                    <a:pt x="54" y="21492"/>
                    <a:pt x="62" y="21573"/>
                  </a:cubicBezTo>
                  <a:cubicBezTo>
                    <a:pt x="67" y="21648"/>
                    <a:pt x="130" y="21708"/>
                    <a:pt x="207" y="21708"/>
                  </a:cubicBezTo>
                  <a:cubicBezTo>
                    <a:pt x="208" y="21708"/>
                    <a:pt x="208" y="21708"/>
                    <a:pt x="209" y="21708"/>
                  </a:cubicBezTo>
                  <a:lnTo>
                    <a:pt x="220" y="21708"/>
                  </a:lnTo>
                  <a:cubicBezTo>
                    <a:pt x="301" y="21703"/>
                    <a:pt x="360" y="21631"/>
                    <a:pt x="355" y="21550"/>
                  </a:cubicBezTo>
                  <a:cubicBezTo>
                    <a:pt x="348" y="21474"/>
                    <a:pt x="284" y="21415"/>
                    <a:pt x="209" y="21415"/>
                  </a:cubicBezTo>
                  <a:close/>
                  <a:moveTo>
                    <a:pt x="39601" y="22913"/>
                  </a:moveTo>
                  <a:cubicBezTo>
                    <a:pt x="39530" y="22913"/>
                    <a:pt x="39465" y="22965"/>
                    <a:pt x="39454" y="23038"/>
                  </a:cubicBezTo>
                  <a:cubicBezTo>
                    <a:pt x="39441" y="23119"/>
                    <a:pt x="39496" y="23194"/>
                    <a:pt x="39576" y="23205"/>
                  </a:cubicBezTo>
                  <a:cubicBezTo>
                    <a:pt x="39584" y="23207"/>
                    <a:pt x="39591" y="23207"/>
                    <a:pt x="39600" y="23207"/>
                  </a:cubicBezTo>
                  <a:cubicBezTo>
                    <a:pt x="39671" y="23207"/>
                    <a:pt x="39734" y="23156"/>
                    <a:pt x="39745" y="23084"/>
                  </a:cubicBezTo>
                  <a:cubicBezTo>
                    <a:pt x="39756" y="23003"/>
                    <a:pt x="39702" y="22929"/>
                    <a:pt x="39622" y="22914"/>
                  </a:cubicBezTo>
                  <a:cubicBezTo>
                    <a:pt x="39615" y="22913"/>
                    <a:pt x="39608" y="22913"/>
                    <a:pt x="39601" y="22913"/>
                  </a:cubicBezTo>
                  <a:close/>
                  <a:moveTo>
                    <a:pt x="389" y="22963"/>
                  </a:moveTo>
                  <a:cubicBezTo>
                    <a:pt x="382" y="22963"/>
                    <a:pt x="375" y="22963"/>
                    <a:pt x="368" y="22964"/>
                  </a:cubicBezTo>
                  <a:cubicBezTo>
                    <a:pt x="287" y="22976"/>
                    <a:pt x="233" y="23052"/>
                    <a:pt x="245" y="23132"/>
                  </a:cubicBezTo>
                  <a:cubicBezTo>
                    <a:pt x="257" y="23205"/>
                    <a:pt x="319" y="23256"/>
                    <a:pt x="390" y="23256"/>
                  </a:cubicBezTo>
                  <a:cubicBezTo>
                    <a:pt x="399" y="23256"/>
                    <a:pt x="405" y="23256"/>
                    <a:pt x="412" y="23255"/>
                  </a:cubicBezTo>
                  <a:cubicBezTo>
                    <a:pt x="493" y="23243"/>
                    <a:pt x="547" y="23167"/>
                    <a:pt x="536" y="23086"/>
                  </a:cubicBezTo>
                  <a:cubicBezTo>
                    <a:pt x="524" y="23013"/>
                    <a:pt x="461" y="22963"/>
                    <a:pt x="389" y="22963"/>
                  </a:cubicBezTo>
                  <a:close/>
                  <a:moveTo>
                    <a:pt x="39299" y="24442"/>
                  </a:moveTo>
                  <a:cubicBezTo>
                    <a:pt x="39232" y="24442"/>
                    <a:pt x="39172" y="24487"/>
                    <a:pt x="39156" y="24553"/>
                  </a:cubicBezTo>
                  <a:cubicBezTo>
                    <a:pt x="39139" y="24634"/>
                    <a:pt x="39189" y="24713"/>
                    <a:pt x="39267" y="24733"/>
                  </a:cubicBezTo>
                  <a:cubicBezTo>
                    <a:pt x="39278" y="24735"/>
                    <a:pt x="39290" y="24737"/>
                    <a:pt x="39300" y="24737"/>
                  </a:cubicBezTo>
                  <a:cubicBezTo>
                    <a:pt x="39366" y="24737"/>
                    <a:pt x="39426" y="24688"/>
                    <a:pt x="39442" y="24623"/>
                  </a:cubicBezTo>
                  <a:cubicBezTo>
                    <a:pt x="39462" y="24545"/>
                    <a:pt x="39413" y="24464"/>
                    <a:pt x="39335" y="24447"/>
                  </a:cubicBezTo>
                  <a:cubicBezTo>
                    <a:pt x="39323" y="24444"/>
                    <a:pt x="39311" y="24442"/>
                    <a:pt x="39299" y="24442"/>
                  </a:cubicBezTo>
                  <a:close/>
                  <a:moveTo>
                    <a:pt x="693" y="24489"/>
                  </a:moveTo>
                  <a:cubicBezTo>
                    <a:pt x="682" y="24489"/>
                    <a:pt x="671" y="24491"/>
                    <a:pt x="659" y="24493"/>
                  </a:cubicBezTo>
                  <a:cubicBezTo>
                    <a:pt x="580" y="24513"/>
                    <a:pt x="531" y="24591"/>
                    <a:pt x="549" y="24672"/>
                  </a:cubicBezTo>
                  <a:cubicBezTo>
                    <a:pt x="567" y="24738"/>
                    <a:pt x="624" y="24784"/>
                    <a:pt x="690" y="24784"/>
                  </a:cubicBezTo>
                  <a:cubicBezTo>
                    <a:pt x="691" y="24784"/>
                    <a:pt x="692" y="24784"/>
                    <a:pt x="692" y="24784"/>
                  </a:cubicBezTo>
                  <a:cubicBezTo>
                    <a:pt x="705" y="24784"/>
                    <a:pt x="716" y="24782"/>
                    <a:pt x="728" y="24780"/>
                  </a:cubicBezTo>
                  <a:cubicBezTo>
                    <a:pt x="805" y="24760"/>
                    <a:pt x="855" y="24681"/>
                    <a:pt x="836" y="24603"/>
                  </a:cubicBezTo>
                  <a:cubicBezTo>
                    <a:pt x="820" y="24534"/>
                    <a:pt x="759" y="24489"/>
                    <a:pt x="693" y="24489"/>
                  </a:cubicBezTo>
                  <a:close/>
                  <a:moveTo>
                    <a:pt x="38883" y="25942"/>
                  </a:moveTo>
                  <a:cubicBezTo>
                    <a:pt x="38820" y="25942"/>
                    <a:pt x="38762" y="25982"/>
                    <a:pt x="38741" y="26045"/>
                  </a:cubicBezTo>
                  <a:cubicBezTo>
                    <a:pt x="38715" y="26122"/>
                    <a:pt x="38758" y="26203"/>
                    <a:pt x="38837" y="26229"/>
                  </a:cubicBezTo>
                  <a:cubicBezTo>
                    <a:pt x="38850" y="26236"/>
                    <a:pt x="38865" y="26237"/>
                    <a:pt x="38880" y="26238"/>
                  </a:cubicBezTo>
                  <a:cubicBezTo>
                    <a:pt x="38943" y="26238"/>
                    <a:pt x="39002" y="26198"/>
                    <a:pt x="39021" y="26135"/>
                  </a:cubicBezTo>
                  <a:cubicBezTo>
                    <a:pt x="39047" y="26056"/>
                    <a:pt x="39003" y="25975"/>
                    <a:pt x="38925" y="25949"/>
                  </a:cubicBezTo>
                  <a:cubicBezTo>
                    <a:pt x="38911" y="25944"/>
                    <a:pt x="38897" y="25942"/>
                    <a:pt x="38883" y="25942"/>
                  </a:cubicBezTo>
                  <a:close/>
                  <a:moveTo>
                    <a:pt x="1116" y="25988"/>
                  </a:moveTo>
                  <a:cubicBezTo>
                    <a:pt x="1101" y="25988"/>
                    <a:pt x="1086" y="25990"/>
                    <a:pt x="1071" y="25995"/>
                  </a:cubicBezTo>
                  <a:cubicBezTo>
                    <a:pt x="992" y="26021"/>
                    <a:pt x="951" y="26103"/>
                    <a:pt x="977" y="26182"/>
                  </a:cubicBezTo>
                  <a:cubicBezTo>
                    <a:pt x="996" y="26243"/>
                    <a:pt x="1053" y="26283"/>
                    <a:pt x="1116" y="26284"/>
                  </a:cubicBezTo>
                  <a:cubicBezTo>
                    <a:pt x="1131" y="26284"/>
                    <a:pt x="1146" y="26281"/>
                    <a:pt x="1161" y="26276"/>
                  </a:cubicBezTo>
                  <a:cubicBezTo>
                    <a:pt x="1237" y="26250"/>
                    <a:pt x="1282" y="26169"/>
                    <a:pt x="1256" y="26091"/>
                  </a:cubicBezTo>
                  <a:cubicBezTo>
                    <a:pt x="1236" y="26029"/>
                    <a:pt x="1178" y="25988"/>
                    <a:pt x="1116" y="25988"/>
                  </a:cubicBezTo>
                  <a:close/>
                  <a:moveTo>
                    <a:pt x="38342" y="27407"/>
                  </a:moveTo>
                  <a:cubicBezTo>
                    <a:pt x="38285" y="27407"/>
                    <a:pt x="38230" y="27441"/>
                    <a:pt x="38207" y="27498"/>
                  </a:cubicBezTo>
                  <a:lnTo>
                    <a:pt x="38207" y="27497"/>
                  </a:lnTo>
                  <a:lnTo>
                    <a:pt x="38207" y="27497"/>
                  </a:lnTo>
                  <a:cubicBezTo>
                    <a:pt x="38178" y="27574"/>
                    <a:pt x="38212" y="27659"/>
                    <a:pt x="38288" y="27689"/>
                  </a:cubicBezTo>
                  <a:cubicBezTo>
                    <a:pt x="38307" y="27696"/>
                    <a:pt x="38325" y="27701"/>
                    <a:pt x="38345" y="27701"/>
                  </a:cubicBezTo>
                  <a:cubicBezTo>
                    <a:pt x="38400" y="27701"/>
                    <a:pt x="38456" y="27667"/>
                    <a:pt x="38479" y="27610"/>
                  </a:cubicBezTo>
                  <a:cubicBezTo>
                    <a:pt x="38511" y="27534"/>
                    <a:pt x="38475" y="27448"/>
                    <a:pt x="38399" y="27418"/>
                  </a:cubicBezTo>
                  <a:cubicBezTo>
                    <a:pt x="38380" y="27411"/>
                    <a:pt x="38361" y="27407"/>
                    <a:pt x="38342" y="27407"/>
                  </a:cubicBezTo>
                  <a:close/>
                  <a:moveTo>
                    <a:pt x="1653" y="27449"/>
                  </a:moveTo>
                  <a:cubicBezTo>
                    <a:pt x="1635" y="27449"/>
                    <a:pt x="1617" y="27453"/>
                    <a:pt x="1599" y="27460"/>
                  </a:cubicBezTo>
                  <a:cubicBezTo>
                    <a:pt x="1524" y="27491"/>
                    <a:pt x="1489" y="27577"/>
                    <a:pt x="1520" y="27652"/>
                  </a:cubicBezTo>
                  <a:cubicBezTo>
                    <a:pt x="1543" y="27709"/>
                    <a:pt x="1598" y="27743"/>
                    <a:pt x="1656" y="27743"/>
                  </a:cubicBezTo>
                  <a:cubicBezTo>
                    <a:pt x="1673" y="27743"/>
                    <a:pt x="1692" y="27740"/>
                    <a:pt x="1711" y="27732"/>
                  </a:cubicBezTo>
                  <a:cubicBezTo>
                    <a:pt x="1787" y="27701"/>
                    <a:pt x="1822" y="27613"/>
                    <a:pt x="1791" y="27540"/>
                  </a:cubicBezTo>
                  <a:cubicBezTo>
                    <a:pt x="1767" y="27484"/>
                    <a:pt x="1711" y="27449"/>
                    <a:pt x="1653" y="27449"/>
                  </a:cubicBezTo>
                  <a:close/>
                  <a:moveTo>
                    <a:pt x="37692" y="28824"/>
                  </a:moveTo>
                  <a:cubicBezTo>
                    <a:pt x="37639" y="28824"/>
                    <a:pt x="37588" y="28852"/>
                    <a:pt x="37562" y="28903"/>
                  </a:cubicBezTo>
                  <a:cubicBezTo>
                    <a:pt x="37525" y="28975"/>
                    <a:pt x="37555" y="29064"/>
                    <a:pt x="37628" y="29101"/>
                  </a:cubicBezTo>
                  <a:cubicBezTo>
                    <a:pt x="37649" y="29112"/>
                    <a:pt x="37671" y="29117"/>
                    <a:pt x="37694" y="29117"/>
                  </a:cubicBezTo>
                  <a:cubicBezTo>
                    <a:pt x="37746" y="29117"/>
                    <a:pt x="37798" y="29086"/>
                    <a:pt x="37826" y="29037"/>
                  </a:cubicBezTo>
                  <a:cubicBezTo>
                    <a:pt x="37863" y="28964"/>
                    <a:pt x="37833" y="28876"/>
                    <a:pt x="37761" y="28841"/>
                  </a:cubicBezTo>
                  <a:cubicBezTo>
                    <a:pt x="37739" y="28829"/>
                    <a:pt x="37715" y="28824"/>
                    <a:pt x="37692" y="28824"/>
                  </a:cubicBezTo>
                  <a:close/>
                  <a:moveTo>
                    <a:pt x="2309" y="28862"/>
                  </a:moveTo>
                  <a:cubicBezTo>
                    <a:pt x="2286" y="28862"/>
                    <a:pt x="2264" y="28867"/>
                    <a:pt x="2242" y="28877"/>
                  </a:cubicBezTo>
                  <a:cubicBezTo>
                    <a:pt x="2169" y="28914"/>
                    <a:pt x="2139" y="29003"/>
                    <a:pt x="2178" y="29075"/>
                  </a:cubicBezTo>
                  <a:cubicBezTo>
                    <a:pt x="2202" y="29126"/>
                    <a:pt x="2256" y="29156"/>
                    <a:pt x="2310" y="29156"/>
                  </a:cubicBezTo>
                  <a:cubicBezTo>
                    <a:pt x="2330" y="29156"/>
                    <a:pt x="2353" y="29152"/>
                    <a:pt x="2376" y="29140"/>
                  </a:cubicBezTo>
                  <a:cubicBezTo>
                    <a:pt x="2449" y="29102"/>
                    <a:pt x="2475" y="29014"/>
                    <a:pt x="2440" y="28941"/>
                  </a:cubicBezTo>
                  <a:cubicBezTo>
                    <a:pt x="2414" y="28890"/>
                    <a:pt x="2362" y="28862"/>
                    <a:pt x="2309" y="28862"/>
                  </a:cubicBezTo>
                  <a:close/>
                  <a:moveTo>
                    <a:pt x="36934" y="30183"/>
                  </a:moveTo>
                  <a:cubicBezTo>
                    <a:pt x="36884" y="30183"/>
                    <a:pt x="36835" y="30208"/>
                    <a:pt x="36806" y="30253"/>
                  </a:cubicBezTo>
                  <a:cubicBezTo>
                    <a:pt x="36765" y="30323"/>
                    <a:pt x="36788" y="30414"/>
                    <a:pt x="36856" y="30456"/>
                  </a:cubicBezTo>
                  <a:cubicBezTo>
                    <a:pt x="36879" y="30470"/>
                    <a:pt x="36907" y="30479"/>
                    <a:pt x="36931" y="30479"/>
                  </a:cubicBezTo>
                  <a:cubicBezTo>
                    <a:pt x="36983" y="30479"/>
                    <a:pt x="37029" y="30453"/>
                    <a:pt x="37057" y="30407"/>
                  </a:cubicBezTo>
                  <a:cubicBezTo>
                    <a:pt x="37101" y="30338"/>
                    <a:pt x="37079" y="30247"/>
                    <a:pt x="37011" y="30205"/>
                  </a:cubicBezTo>
                  <a:cubicBezTo>
                    <a:pt x="36986" y="30190"/>
                    <a:pt x="36960" y="30183"/>
                    <a:pt x="36934" y="30183"/>
                  </a:cubicBezTo>
                  <a:close/>
                  <a:moveTo>
                    <a:pt x="3072" y="30220"/>
                  </a:moveTo>
                  <a:cubicBezTo>
                    <a:pt x="3046" y="30220"/>
                    <a:pt x="3018" y="30227"/>
                    <a:pt x="2993" y="30242"/>
                  </a:cubicBezTo>
                  <a:cubicBezTo>
                    <a:pt x="2925" y="30284"/>
                    <a:pt x="2904" y="30375"/>
                    <a:pt x="2946" y="30444"/>
                  </a:cubicBezTo>
                  <a:cubicBezTo>
                    <a:pt x="2973" y="30490"/>
                    <a:pt x="3020" y="30513"/>
                    <a:pt x="3072" y="30513"/>
                  </a:cubicBezTo>
                  <a:cubicBezTo>
                    <a:pt x="3098" y="30513"/>
                    <a:pt x="3125" y="30507"/>
                    <a:pt x="3149" y="30491"/>
                  </a:cubicBezTo>
                  <a:cubicBezTo>
                    <a:pt x="3217" y="30449"/>
                    <a:pt x="3238" y="30357"/>
                    <a:pt x="3195" y="30289"/>
                  </a:cubicBezTo>
                  <a:cubicBezTo>
                    <a:pt x="3168" y="30244"/>
                    <a:pt x="3121" y="30220"/>
                    <a:pt x="3072" y="30220"/>
                  </a:cubicBezTo>
                  <a:close/>
                  <a:moveTo>
                    <a:pt x="36069" y="31479"/>
                  </a:moveTo>
                  <a:cubicBezTo>
                    <a:pt x="36023" y="31479"/>
                    <a:pt x="35978" y="31501"/>
                    <a:pt x="35949" y="31540"/>
                  </a:cubicBezTo>
                  <a:cubicBezTo>
                    <a:pt x="35903" y="31607"/>
                    <a:pt x="35916" y="31699"/>
                    <a:pt x="35984" y="31746"/>
                  </a:cubicBezTo>
                  <a:cubicBezTo>
                    <a:pt x="36010" y="31766"/>
                    <a:pt x="36038" y="31773"/>
                    <a:pt x="36069" y="31773"/>
                  </a:cubicBezTo>
                  <a:cubicBezTo>
                    <a:pt x="36114" y="31773"/>
                    <a:pt x="36160" y="31751"/>
                    <a:pt x="36187" y="31713"/>
                  </a:cubicBezTo>
                  <a:cubicBezTo>
                    <a:pt x="36236" y="31648"/>
                    <a:pt x="36220" y="31555"/>
                    <a:pt x="36156" y="31507"/>
                  </a:cubicBezTo>
                  <a:cubicBezTo>
                    <a:pt x="36129" y="31488"/>
                    <a:pt x="36099" y="31479"/>
                    <a:pt x="36069" y="31479"/>
                  </a:cubicBezTo>
                  <a:close/>
                  <a:moveTo>
                    <a:pt x="3938" y="31513"/>
                  </a:moveTo>
                  <a:cubicBezTo>
                    <a:pt x="3908" y="31513"/>
                    <a:pt x="3877" y="31523"/>
                    <a:pt x="3850" y="31543"/>
                  </a:cubicBezTo>
                  <a:cubicBezTo>
                    <a:pt x="3786" y="31589"/>
                    <a:pt x="3772" y="31682"/>
                    <a:pt x="3819" y="31746"/>
                  </a:cubicBezTo>
                  <a:cubicBezTo>
                    <a:pt x="3846" y="31788"/>
                    <a:pt x="3891" y="31807"/>
                    <a:pt x="3938" y="31807"/>
                  </a:cubicBezTo>
                  <a:cubicBezTo>
                    <a:pt x="3968" y="31807"/>
                    <a:pt x="3998" y="31799"/>
                    <a:pt x="4025" y="31779"/>
                  </a:cubicBezTo>
                  <a:cubicBezTo>
                    <a:pt x="4090" y="31732"/>
                    <a:pt x="4105" y="31640"/>
                    <a:pt x="4056" y="31574"/>
                  </a:cubicBezTo>
                  <a:cubicBezTo>
                    <a:pt x="4028" y="31535"/>
                    <a:pt x="3984" y="31513"/>
                    <a:pt x="3938" y="31513"/>
                  </a:cubicBezTo>
                  <a:close/>
                  <a:moveTo>
                    <a:pt x="35105" y="32707"/>
                  </a:moveTo>
                  <a:cubicBezTo>
                    <a:pt x="35063" y="32707"/>
                    <a:pt x="35022" y="32724"/>
                    <a:pt x="34993" y="32757"/>
                  </a:cubicBezTo>
                  <a:cubicBezTo>
                    <a:pt x="34941" y="32820"/>
                    <a:pt x="34948" y="32912"/>
                    <a:pt x="35011" y="32965"/>
                  </a:cubicBezTo>
                  <a:cubicBezTo>
                    <a:pt x="35038" y="32989"/>
                    <a:pt x="35072" y="33000"/>
                    <a:pt x="35107" y="33000"/>
                  </a:cubicBezTo>
                  <a:cubicBezTo>
                    <a:pt x="35147" y="33000"/>
                    <a:pt x="35188" y="32984"/>
                    <a:pt x="35218" y="32949"/>
                  </a:cubicBezTo>
                  <a:cubicBezTo>
                    <a:pt x="35270" y="32887"/>
                    <a:pt x="35263" y="32795"/>
                    <a:pt x="35200" y="32742"/>
                  </a:cubicBezTo>
                  <a:cubicBezTo>
                    <a:pt x="35173" y="32718"/>
                    <a:pt x="35139" y="32707"/>
                    <a:pt x="35105" y="32707"/>
                  </a:cubicBezTo>
                  <a:close/>
                  <a:moveTo>
                    <a:pt x="4903" y="32736"/>
                  </a:moveTo>
                  <a:cubicBezTo>
                    <a:pt x="4869" y="32736"/>
                    <a:pt x="4835" y="32748"/>
                    <a:pt x="4807" y="32772"/>
                  </a:cubicBezTo>
                  <a:cubicBezTo>
                    <a:pt x="4743" y="32823"/>
                    <a:pt x="4738" y="32917"/>
                    <a:pt x="4789" y="32978"/>
                  </a:cubicBezTo>
                  <a:lnTo>
                    <a:pt x="4792" y="32978"/>
                  </a:lnTo>
                  <a:cubicBezTo>
                    <a:pt x="4819" y="33013"/>
                    <a:pt x="4860" y="33031"/>
                    <a:pt x="4902" y="33031"/>
                  </a:cubicBezTo>
                  <a:cubicBezTo>
                    <a:pt x="4935" y="33031"/>
                    <a:pt x="4969" y="33020"/>
                    <a:pt x="4996" y="32994"/>
                  </a:cubicBezTo>
                  <a:cubicBezTo>
                    <a:pt x="5059" y="32943"/>
                    <a:pt x="5065" y="32849"/>
                    <a:pt x="5015" y="32788"/>
                  </a:cubicBezTo>
                  <a:cubicBezTo>
                    <a:pt x="4985" y="32754"/>
                    <a:pt x="4944" y="32736"/>
                    <a:pt x="4903" y="32736"/>
                  </a:cubicBezTo>
                  <a:close/>
                  <a:moveTo>
                    <a:pt x="34049" y="33852"/>
                  </a:moveTo>
                  <a:cubicBezTo>
                    <a:pt x="34012" y="33852"/>
                    <a:pt x="33974" y="33866"/>
                    <a:pt x="33945" y="33894"/>
                  </a:cubicBezTo>
                  <a:cubicBezTo>
                    <a:pt x="33888" y="33954"/>
                    <a:pt x="33888" y="34045"/>
                    <a:pt x="33945" y="34102"/>
                  </a:cubicBezTo>
                  <a:cubicBezTo>
                    <a:pt x="33974" y="34132"/>
                    <a:pt x="34013" y="34145"/>
                    <a:pt x="34049" y="34145"/>
                  </a:cubicBezTo>
                  <a:cubicBezTo>
                    <a:pt x="34085" y="34145"/>
                    <a:pt x="34125" y="34132"/>
                    <a:pt x="34153" y="34102"/>
                  </a:cubicBezTo>
                  <a:cubicBezTo>
                    <a:pt x="34211" y="34045"/>
                    <a:pt x="34210" y="33951"/>
                    <a:pt x="34153" y="33894"/>
                  </a:cubicBezTo>
                  <a:cubicBezTo>
                    <a:pt x="34125" y="33866"/>
                    <a:pt x="34087" y="33852"/>
                    <a:pt x="34049" y="33852"/>
                  </a:cubicBezTo>
                  <a:close/>
                  <a:moveTo>
                    <a:pt x="5960" y="33881"/>
                  </a:moveTo>
                  <a:cubicBezTo>
                    <a:pt x="5922" y="33881"/>
                    <a:pt x="5885" y="33895"/>
                    <a:pt x="5856" y="33924"/>
                  </a:cubicBezTo>
                  <a:cubicBezTo>
                    <a:pt x="5799" y="33980"/>
                    <a:pt x="5799" y="34073"/>
                    <a:pt x="5856" y="34132"/>
                  </a:cubicBezTo>
                  <a:cubicBezTo>
                    <a:pt x="5883" y="34159"/>
                    <a:pt x="5924" y="34174"/>
                    <a:pt x="5960" y="34174"/>
                  </a:cubicBezTo>
                  <a:cubicBezTo>
                    <a:pt x="5997" y="34174"/>
                    <a:pt x="6033" y="34159"/>
                    <a:pt x="6064" y="34132"/>
                  </a:cubicBezTo>
                  <a:cubicBezTo>
                    <a:pt x="6121" y="34074"/>
                    <a:pt x="6121" y="33982"/>
                    <a:pt x="6064" y="33924"/>
                  </a:cubicBezTo>
                  <a:cubicBezTo>
                    <a:pt x="6035" y="33895"/>
                    <a:pt x="5997" y="33881"/>
                    <a:pt x="5960" y="33881"/>
                  </a:cubicBezTo>
                  <a:close/>
                  <a:moveTo>
                    <a:pt x="32910" y="34911"/>
                  </a:moveTo>
                  <a:cubicBezTo>
                    <a:pt x="32876" y="34911"/>
                    <a:pt x="32842" y="34923"/>
                    <a:pt x="32815" y="34947"/>
                  </a:cubicBezTo>
                  <a:lnTo>
                    <a:pt x="32812" y="34947"/>
                  </a:lnTo>
                  <a:cubicBezTo>
                    <a:pt x="32750" y="35001"/>
                    <a:pt x="32743" y="35092"/>
                    <a:pt x="32796" y="35155"/>
                  </a:cubicBezTo>
                  <a:cubicBezTo>
                    <a:pt x="32826" y="35189"/>
                    <a:pt x="32867" y="35206"/>
                    <a:pt x="32909" y="35207"/>
                  </a:cubicBezTo>
                  <a:cubicBezTo>
                    <a:pt x="32944" y="35207"/>
                    <a:pt x="32978" y="35195"/>
                    <a:pt x="33005" y="35169"/>
                  </a:cubicBezTo>
                  <a:cubicBezTo>
                    <a:pt x="33066" y="35116"/>
                    <a:pt x="33074" y="35024"/>
                    <a:pt x="33020" y="34963"/>
                  </a:cubicBezTo>
                  <a:cubicBezTo>
                    <a:pt x="32991" y="34929"/>
                    <a:pt x="32950" y="34911"/>
                    <a:pt x="32910" y="34911"/>
                  </a:cubicBezTo>
                  <a:close/>
                  <a:moveTo>
                    <a:pt x="7104" y="34938"/>
                  </a:moveTo>
                  <a:cubicBezTo>
                    <a:pt x="7062" y="34938"/>
                    <a:pt x="7021" y="34956"/>
                    <a:pt x="6992" y="34989"/>
                  </a:cubicBezTo>
                  <a:cubicBezTo>
                    <a:pt x="6939" y="35051"/>
                    <a:pt x="6946" y="35143"/>
                    <a:pt x="7007" y="35196"/>
                  </a:cubicBezTo>
                  <a:cubicBezTo>
                    <a:pt x="7038" y="35220"/>
                    <a:pt x="7070" y="35231"/>
                    <a:pt x="7103" y="35231"/>
                  </a:cubicBezTo>
                  <a:cubicBezTo>
                    <a:pt x="7144" y="35231"/>
                    <a:pt x="7185" y="35215"/>
                    <a:pt x="7215" y="35181"/>
                  </a:cubicBezTo>
                  <a:cubicBezTo>
                    <a:pt x="7268" y="35118"/>
                    <a:pt x="7261" y="35027"/>
                    <a:pt x="7199" y="34973"/>
                  </a:cubicBezTo>
                  <a:cubicBezTo>
                    <a:pt x="7172" y="34950"/>
                    <a:pt x="7138" y="34938"/>
                    <a:pt x="7104" y="34938"/>
                  </a:cubicBezTo>
                  <a:close/>
                  <a:moveTo>
                    <a:pt x="31689" y="35879"/>
                  </a:moveTo>
                  <a:cubicBezTo>
                    <a:pt x="31658" y="35879"/>
                    <a:pt x="31628" y="35889"/>
                    <a:pt x="31602" y="35909"/>
                  </a:cubicBezTo>
                  <a:cubicBezTo>
                    <a:pt x="31535" y="35956"/>
                    <a:pt x="31521" y="36047"/>
                    <a:pt x="31568" y="36112"/>
                  </a:cubicBezTo>
                  <a:cubicBezTo>
                    <a:pt x="31598" y="36151"/>
                    <a:pt x="31644" y="36173"/>
                    <a:pt x="31689" y="36173"/>
                  </a:cubicBezTo>
                  <a:cubicBezTo>
                    <a:pt x="31717" y="36173"/>
                    <a:pt x="31748" y="36164"/>
                    <a:pt x="31774" y="36145"/>
                  </a:cubicBezTo>
                  <a:cubicBezTo>
                    <a:pt x="31841" y="36097"/>
                    <a:pt x="31855" y="36004"/>
                    <a:pt x="31805" y="35940"/>
                  </a:cubicBezTo>
                  <a:cubicBezTo>
                    <a:pt x="31778" y="35900"/>
                    <a:pt x="31733" y="35879"/>
                    <a:pt x="31689" y="35879"/>
                  </a:cubicBezTo>
                  <a:close/>
                  <a:moveTo>
                    <a:pt x="8328" y="35903"/>
                  </a:moveTo>
                  <a:cubicBezTo>
                    <a:pt x="8283" y="35903"/>
                    <a:pt x="8238" y="35924"/>
                    <a:pt x="8208" y="35963"/>
                  </a:cubicBezTo>
                  <a:cubicBezTo>
                    <a:pt x="8161" y="36028"/>
                    <a:pt x="8175" y="36119"/>
                    <a:pt x="8242" y="36169"/>
                  </a:cubicBezTo>
                  <a:cubicBezTo>
                    <a:pt x="8267" y="36189"/>
                    <a:pt x="8296" y="36196"/>
                    <a:pt x="8329" y="36196"/>
                  </a:cubicBezTo>
                  <a:cubicBezTo>
                    <a:pt x="8374" y="36196"/>
                    <a:pt x="8418" y="36176"/>
                    <a:pt x="8448" y="36135"/>
                  </a:cubicBezTo>
                  <a:cubicBezTo>
                    <a:pt x="8495" y="36071"/>
                    <a:pt x="8480" y="35978"/>
                    <a:pt x="8414" y="35932"/>
                  </a:cubicBezTo>
                  <a:cubicBezTo>
                    <a:pt x="8388" y="35912"/>
                    <a:pt x="8358" y="35903"/>
                    <a:pt x="8328" y="35903"/>
                  </a:cubicBezTo>
                  <a:close/>
                  <a:moveTo>
                    <a:pt x="30395" y="36747"/>
                  </a:moveTo>
                  <a:cubicBezTo>
                    <a:pt x="30368" y="36747"/>
                    <a:pt x="30341" y="36754"/>
                    <a:pt x="30317" y="36770"/>
                  </a:cubicBezTo>
                  <a:cubicBezTo>
                    <a:pt x="30248" y="36813"/>
                    <a:pt x="30228" y="36903"/>
                    <a:pt x="30270" y="36972"/>
                  </a:cubicBezTo>
                  <a:cubicBezTo>
                    <a:pt x="30297" y="37017"/>
                    <a:pt x="30347" y="37042"/>
                    <a:pt x="30395" y="37042"/>
                  </a:cubicBezTo>
                  <a:cubicBezTo>
                    <a:pt x="30421" y="37042"/>
                    <a:pt x="30448" y="37034"/>
                    <a:pt x="30471" y="37020"/>
                  </a:cubicBezTo>
                  <a:cubicBezTo>
                    <a:pt x="30540" y="36977"/>
                    <a:pt x="30562" y="36887"/>
                    <a:pt x="30520" y="36816"/>
                  </a:cubicBezTo>
                  <a:cubicBezTo>
                    <a:pt x="30493" y="36772"/>
                    <a:pt x="30444" y="36747"/>
                    <a:pt x="30395" y="36747"/>
                  </a:cubicBezTo>
                  <a:close/>
                  <a:moveTo>
                    <a:pt x="9622" y="36770"/>
                  </a:moveTo>
                  <a:cubicBezTo>
                    <a:pt x="9572" y="36770"/>
                    <a:pt x="9524" y="36794"/>
                    <a:pt x="9496" y="36839"/>
                  </a:cubicBezTo>
                  <a:cubicBezTo>
                    <a:pt x="9454" y="36908"/>
                    <a:pt x="9476" y="36999"/>
                    <a:pt x="9545" y="37042"/>
                  </a:cubicBezTo>
                  <a:cubicBezTo>
                    <a:pt x="9568" y="37056"/>
                    <a:pt x="9593" y="37062"/>
                    <a:pt x="9615" y="37062"/>
                  </a:cubicBezTo>
                  <a:cubicBezTo>
                    <a:pt x="9617" y="37062"/>
                    <a:pt x="9619" y="37062"/>
                    <a:pt x="9620" y="37062"/>
                  </a:cubicBezTo>
                  <a:cubicBezTo>
                    <a:pt x="9669" y="37062"/>
                    <a:pt x="9719" y="37040"/>
                    <a:pt x="9746" y="36994"/>
                  </a:cubicBezTo>
                  <a:cubicBezTo>
                    <a:pt x="9790" y="36923"/>
                    <a:pt x="9768" y="36833"/>
                    <a:pt x="9699" y="36791"/>
                  </a:cubicBezTo>
                  <a:cubicBezTo>
                    <a:pt x="9675" y="36776"/>
                    <a:pt x="9649" y="36770"/>
                    <a:pt x="9622" y="36770"/>
                  </a:cubicBezTo>
                  <a:close/>
                  <a:moveTo>
                    <a:pt x="29039" y="37512"/>
                  </a:moveTo>
                  <a:cubicBezTo>
                    <a:pt x="29017" y="37512"/>
                    <a:pt x="28994" y="37517"/>
                    <a:pt x="28972" y="37528"/>
                  </a:cubicBezTo>
                  <a:cubicBezTo>
                    <a:pt x="28900" y="37565"/>
                    <a:pt x="28873" y="37654"/>
                    <a:pt x="28907" y="37726"/>
                  </a:cubicBezTo>
                  <a:cubicBezTo>
                    <a:pt x="28935" y="37777"/>
                    <a:pt x="28985" y="37807"/>
                    <a:pt x="29040" y="37807"/>
                  </a:cubicBezTo>
                  <a:cubicBezTo>
                    <a:pt x="29063" y="37807"/>
                    <a:pt x="29087" y="37802"/>
                    <a:pt x="29108" y="37792"/>
                  </a:cubicBezTo>
                  <a:cubicBezTo>
                    <a:pt x="29179" y="37753"/>
                    <a:pt x="29208" y="37664"/>
                    <a:pt x="29171" y="37592"/>
                  </a:cubicBezTo>
                  <a:cubicBezTo>
                    <a:pt x="29144" y="37541"/>
                    <a:pt x="29093" y="37512"/>
                    <a:pt x="29039" y="37512"/>
                  </a:cubicBezTo>
                  <a:close/>
                  <a:moveTo>
                    <a:pt x="10982" y="37531"/>
                  </a:moveTo>
                  <a:cubicBezTo>
                    <a:pt x="10929" y="37531"/>
                    <a:pt x="10877" y="37561"/>
                    <a:pt x="10852" y="37612"/>
                  </a:cubicBezTo>
                  <a:cubicBezTo>
                    <a:pt x="10814" y="37685"/>
                    <a:pt x="10841" y="37773"/>
                    <a:pt x="10914" y="37810"/>
                  </a:cubicBezTo>
                  <a:cubicBezTo>
                    <a:pt x="10936" y="37823"/>
                    <a:pt x="10960" y="37826"/>
                    <a:pt x="10981" y="37826"/>
                  </a:cubicBezTo>
                  <a:cubicBezTo>
                    <a:pt x="11036" y="37826"/>
                    <a:pt x="11086" y="37797"/>
                    <a:pt x="11112" y="37746"/>
                  </a:cubicBezTo>
                  <a:cubicBezTo>
                    <a:pt x="11150" y="37673"/>
                    <a:pt x="11121" y="37585"/>
                    <a:pt x="11050" y="37548"/>
                  </a:cubicBezTo>
                  <a:cubicBezTo>
                    <a:pt x="11028" y="37536"/>
                    <a:pt x="11005" y="37531"/>
                    <a:pt x="10982" y="37531"/>
                  </a:cubicBezTo>
                  <a:close/>
                  <a:moveTo>
                    <a:pt x="27628" y="38169"/>
                  </a:moveTo>
                  <a:cubicBezTo>
                    <a:pt x="27609" y="38169"/>
                    <a:pt x="27589" y="38173"/>
                    <a:pt x="27571" y="38181"/>
                  </a:cubicBezTo>
                  <a:cubicBezTo>
                    <a:pt x="27494" y="38212"/>
                    <a:pt x="27459" y="38297"/>
                    <a:pt x="27490" y="38372"/>
                  </a:cubicBezTo>
                  <a:cubicBezTo>
                    <a:pt x="27515" y="38430"/>
                    <a:pt x="27569" y="38462"/>
                    <a:pt x="27628" y="38463"/>
                  </a:cubicBezTo>
                  <a:cubicBezTo>
                    <a:pt x="27645" y="38463"/>
                    <a:pt x="27664" y="38459"/>
                    <a:pt x="27682" y="38451"/>
                  </a:cubicBezTo>
                  <a:cubicBezTo>
                    <a:pt x="27756" y="38422"/>
                    <a:pt x="27794" y="38336"/>
                    <a:pt x="27763" y="38259"/>
                  </a:cubicBezTo>
                  <a:cubicBezTo>
                    <a:pt x="27740" y="38203"/>
                    <a:pt x="27685" y="38169"/>
                    <a:pt x="27628" y="38169"/>
                  </a:cubicBezTo>
                  <a:close/>
                  <a:moveTo>
                    <a:pt x="12397" y="38186"/>
                  </a:moveTo>
                  <a:cubicBezTo>
                    <a:pt x="12339" y="38186"/>
                    <a:pt x="12286" y="38220"/>
                    <a:pt x="12262" y="38277"/>
                  </a:cubicBezTo>
                  <a:cubicBezTo>
                    <a:pt x="12230" y="38352"/>
                    <a:pt x="12267" y="38438"/>
                    <a:pt x="12340" y="38469"/>
                  </a:cubicBezTo>
                  <a:cubicBezTo>
                    <a:pt x="12360" y="38476"/>
                    <a:pt x="12378" y="38479"/>
                    <a:pt x="12398" y="38479"/>
                  </a:cubicBezTo>
                  <a:cubicBezTo>
                    <a:pt x="12454" y="38479"/>
                    <a:pt x="12510" y="38446"/>
                    <a:pt x="12533" y="38389"/>
                  </a:cubicBezTo>
                  <a:cubicBezTo>
                    <a:pt x="12564" y="38315"/>
                    <a:pt x="12528" y="38228"/>
                    <a:pt x="12454" y="38197"/>
                  </a:cubicBezTo>
                  <a:cubicBezTo>
                    <a:pt x="12435" y="38189"/>
                    <a:pt x="12416" y="38186"/>
                    <a:pt x="12397" y="38186"/>
                  </a:cubicBezTo>
                  <a:close/>
                  <a:moveTo>
                    <a:pt x="26165" y="38711"/>
                  </a:moveTo>
                  <a:cubicBezTo>
                    <a:pt x="26151" y="38711"/>
                    <a:pt x="26136" y="38713"/>
                    <a:pt x="26122" y="38717"/>
                  </a:cubicBezTo>
                  <a:cubicBezTo>
                    <a:pt x="26046" y="38743"/>
                    <a:pt x="26005" y="38827"/>
                    <a:pt x="26028" y="38904"/>
                  </a:cubicBezTo>
                  <a:cubicBezTo>
                    <a:pt x="26049" y="38966"/>
                    <a:pt x="26106" y="39005"/>
                    <a:pt x="26169" y="39006"/>
                  </a:cubicBezTo>
                  <a:cubicBezTo>
                    <a:pt x="26183" y="39006"/>
                    <a:pt x="26199" y="39005"/>
                    <a:pt x="26214" y="38998"/>
                  </a:cubicBezTo>
                  <a:cubicBezTo>
                    <a:pt x="26291" y="38972"/>
                    <a:pt x="26335" y="38891"/>
                    <a:pt x="26309" y="38811"/>
                  </a:cubicBezTo>
                  <a:cubicBezTo>
                    <a:pt x="26288" y="38750"/>
                    <a:pt x="26229" y="38711"/>
                    <a:pt x="26165" y="38711"/>
                  </a:cubicBezTo>
                  <a:close/>
                  <a:moveTo>
                    <a:pt x="13860" y="38724"/>
                  </a:moveTo>
                  <a:cubicBezTo>
                    <a:pt x="13797" y="38724"/>
                    <a:pt x="13739" y="38764"/>
                    <a:pt x="13720" y="38826"/>
                  </a:cubicBezTo>
                  <a:cubicBezTo>
                    <a:pt x="13695" y="38905"/>
                    <a:pt x="13735" y="38987"/>
                    <a:pt x="13814" y="39012"/>
                  </a:cubicBezTo>
                  <a:cubicBezTo>
                    <a:pt x="13826" y="39016"/>
                    <a:pt x="13839" y="39018"/>
                    <a:pt x="13852" y="39018"/>
                  </a:cubicBezTo>
                  <a:cubicBezTo>
                    <a:pt x="13855" y="39018"/>
                    <a:pt x="13857" y="39018"/>
                    <a:pt x="13860" y="39018"/>
                  </a:cubicBezTo>
                  <a:cubicBezTo>
                    <a:pt x="13922" y="39018"/>
                    <a:pt x="13979" y="38977"/>
                    <a:pt x="13999" y="38915"/>
                  </a:cubicBezTo>
                  <a:cubicBezTo>
                    <a:pt x="14024" y="38839"/>
                    <a:pt x="13980" y="38757"/>
                    <a:pt x="13905" y="38731"/>
                  </a:cubicBezTo>
                  <a:cubicBezTo>
                    <a:pt x="13890" y="38727"/>
                    <a:pt x="13875" y="38724"/>
                    <a:pt x="13860" y="38724"/>
                  </a:cubicBezTo>
                  <a:close/>
                  <a:moveTo>
                    <a:pt x="24671" y="39137"/>
                  </a:moveTo>
                  <a:cubicBezTo>
                    <a:pt x="24659" y="39137"/>
                    <a:pt x="24647" y="39138"/>
                    <a:pt x="24636" y="39141"/>
                  </a:cubicBezTo>
                  <a:cubicBezTo>
                    <a:pt x="24558" y="39159"/>
                    <a:pt x="24508" y="39240"/>
                    <a:pt x="24528" y="39317"/>
                  </a:cubicBezTo>
                  <a:cubicBezTo>
                    <a:pt x="24543" y="39386"/>
                    <a:pt x="24604" y="39431"/>
                    <a:pt x="24670" y="39432"/>
                  </a:cubicBezTo>
                  <a:cubicBezTo>
                    <a:pt x="24681" y="39432"/>
                    <a:pt x="24694" y="39428"/>
                    <a:pt x="24704" y="39427"/>
                  </a:cubicBezTo>
                  <a:lnTo>
                    <a:pt x="24704" y="39424"/>
                  </a:lnTo>
                  <a:cubicBezTo>
                    <a:pt x="24784" y="39407"/>
                    <a:pt x="24832" y="39326"/>
                    <a:pt x="24814" y="39248"/>
                  </a:cubicBezTo>
                  <a:cubicBezTo>
                    <a:pt x="24796" y="39182"/>
                    <a:pt x="24736" y="39137"/>
                    <a:pt x="24671" y="39137"/>
                  </a:cubicBezTo>
                  <a:close/>
                  <a:moveTo>
                    <a:pt x="15359" y="39148"/>
                  </a:moveTo>
                  <a:cubicBezTo>
                    <a:pt x="15293" y="39148"/>
                    <a:pt x="15231" y="39194"/>
                    <a:pt x="15215" y="39260"/>
                  </a:cubicBezTo>
                  <a:cubicBezTo>
                    <a:pt x="15198" y="39338"/>
                    <a:pt x="15246" y="39418"/>
                    <a:pt x="15326" y="39437"/>
                  </a:cubicBezTo>
                  <a:cubicBezTo>
                    <a:pt x="15337" y="39441"/>
                    <a:pt x="15348" y="39441"/>
                    <a:pt x="15359" y="39441"/>
                  </a:cubicBezTo>
                  <a:cubicBezTo>
                    <a:pt x="15425" y="39441"/>
                    <a:pt x="15485" y="39395"/>
                    <a:pt x="15501" y="39329"/>
                  </a:cubicBezTo>
                  <a:cubicBezTo>
                    <a:pt x="15521" y="39251"/>
                    <a:pt x="15473" y="39171"/>
                    <a:pt x="15394" y="39153"/>
                  </a:cubicBezTo>
                  <a:cubicBezTo>
                    <a:pt x="15382" y="39150"/>
                    <a:pt x="15371" y="39148"/>
                    <a:pt x="15359" y="39148"/>
                  </a:cubicBezTo>
                  <a:close/>
                  <a:moveTo>
                    <a:pt x="23143" y="39442"/>
                  </a:moveTo>
                  <a:cubicBezTo>
                    <a:pt x="23135" y="39442"/>
                    <a:pt x="23127" y="39443"/>
                    <a:pt x="23119" y="39444"/>
                  </a:cubicBezTo>
                  <a:lnTo>
                    <a:pt x="23119" y="39443"/>
                  </a:lnTo>
                  <a:cubicBezTo>
                    <a:pt x="23039" y="39456"/>
                    <a:pt x="22984" y="39531"/>
                    <a:pt x="22998" y="39612"/>
                  </a:cubicBezTo>
                  <a:cubicBezTo>
                    <a:pt x="23009" y="39686"/>
                    <a:pt x="23072" y="39738"/>
                    <a:pt x="23143" y="39738"/>
                  </a:cubicBezTo>
                  <a:cubicBezTo>
                    <a:pt x="23150" y="39738"/>
                    <a:pt x="23158" y="39734"/>
                    <a:pt x="23166" y="39734"/>
                  </a:cubicBezTo>
                  <a:cubicBezTo>
                    <a:pt x="23247" y="39721"/>
                    <a:pt x="23303" y="39646"/>
                    <a:pt x="23288" y="39566"/>
                  </a:cubicBezTo>
                  <a:cubicBezTo>
                    <a:pt x="23275" y="39494"/>
                    <a:pt x="23214" y="39442"/>
                    <a:pt x="23143" y="39442"/>
                  </a:cubicBezTo>
                  <a:close/>
                  <a:moveTo>
                    <a:pt x="16887" y="39449"/>
                  </a:moveTo>
                  <a:cubicBezTo>
                    <a:pt x="16816" y="39449"/>
                    <a:pt x="16754" y="39501"/>
                    <a:pt x="16742" y="39574"/>
                  </a:cubicBezTo>
                  <a:cubicBezTo>
                    <a:pt x="16729" y="39655"/>
                    <a:pt x="16784" y="39729"/>
                    <a:pt x="16864" y="39743"/>
                  </a:cubicBezTo>
                  <a:cubicBezTo>
                    <a:pt x="16872" y="39743"/>
                    <a:pt x="16880" y="39745"/>
                    <a:pt x="16888" y="39745"/>
                  </a:cubicBezTo>
                  <a:cubicBezTo>
                    <a:pt x="16959" y="39745"/>
                    <a:pt x="17022" y="39692"/>
                    <a:pt x="17033" y="39619"/>
                  </a:cubicBezTo>
                  <a:cubicBezTo>
                    <a:pt x="17044" y="39539"/>
                    <a:pt x="16991" y="39464"/>
                    <a:pt x="16910" y="39451"/>
                  </a:cubicBezTo>
                  <a:cubicBezTo>
                    <a:pt x="16902" y="39450"/>
                    <a:pt x="16894" y="39449"/>
                    <a:pt x="16887" y="39449"/>
                  </a:cubicBezTo>
                  <a:close/>
                  <a:moveTo>
                    <a:pt x="21595" y="39625"/>
                  </a:moveTo>
                  <a:cubicBezTo>
                    <a:pt x="21591" y="39625"/>
                    <a:pt x="21588" y="39625"/>
                    <a:pt x="21584" y="39626"/>
                  </a:cubicBezTo>
                  <a:cubicBezTo>
                    <a:pt x="21504" y="39633"/>
                    <a:pt x="21443" y="39702"/>
                    <a:pt x="21451" y="39785"/>
                  </a:cubicBezTo>
                  <a:cubicBezTo>
                    <a:pt x="21456" y="39861"/>
                    <a:pt x="21518" y="39919"/>
                    <a:pt x="21593" y="39919"/>
                  </a:cubicBezTo>
                  <a:cubicBezTo>
                    <a:pt x="21595" y="39919"/>
                    <a:pt x="21596" y="39919"/>
                    <a:pt x="21597" y="39919"/>
                  </a:cubicBezTo>
                  <a:lnTo>
                    <a:pt x="21609" y="39919"/>
                  </a:lnTo>
                  <a:cubicBezTo>
                    <a:pt x="21691" y="39911"/>
                    <a:pt x="21750" y="39841"/>
                    <a:pt x="21743" y="39760"/>
                  </a:cubicBezTo>
                  <a:cubicBezTo>
                    <a:pt x="21738" y="39683"/>
                    <a:pt x="21671" y="39625"/>
                    <a:pt x="21595" y="39625"/>
                  </a:cubicBezTo>
                  <a:close/>
                  <a:moveTo>
                    <a:pt x="18434" y="39630"/>
                  </a:moveTo>
                  <a:cubicBezTo>
                    <a:pt x="18358" y="39630"/>
                    <a:pt x="18294" y="39689"/>
                    <a:pt x="18288" y="39766"/>
                  </a:cubicBezTo>
                  <a:cubicBezTo>
                    <a:pt x="18280" y="39846"/>
                    <a:pt x="18340" y="39919"/>
                    <a:pt x="18423" y="39925"/>
                  </a:cubicBezTo>
                  <a:lnTo>
                    <a:pt x="18422" y="39923"/>
                  </a:lnTo>
                  <a:lnTo>
                    <a:pt x="18422" y="39923"/>
                  </a:lnTo>
                  <a:cubicBezTo>
                    <a:pt x="18426" y="39924"/>
                    <a:pt x="18429" y="39925"/>
                    <a:pt x="18431" y="39925"/>
                  </a:cubicBezTo>
                  <a:cubicBezTo>
                    <a:pt x="18432" y="39925"/>
                    <a:pt x="18434" y="39925"/>
                    <a:pt x="18434" y="39924"/>
                  </a:cubicBezTo>
                  <a:cubicBezTo>
                    <a:pt x="18508" y="39924"/>
                    <a:pt x="18573" y="39866"/>
                    <a:pt x="18580" y="39789"/>
                  </a:cubicBezTo>
                  <a:cubicBezTo>
                    <a:pt x="18586" y="39709"/>
                    <a:pt x="18526" y="39636"/>
                    <a:pt x="18445" y="39631"/>
                  </a:cubicBezTo>
                  <a:cubicBezTo>
                    <a:pt x="18441" y="39630"/>
                    <a:pt x="18437" y="39630"/>
                    <a:pt x="18434" y="39630"/>
                  </a:cubicBezTo>
                  <a:close/>
                  <a:moveTo>
                    <a:pt x="20040" y="39690"/>
                  </a:moveTo>
                  <a:cubicBezTo>
                    <a:pt x="20030" y="39690"/>
                    <a:pt x="20022" y="39692"/>
                    <a:pt x="20014" y="39693"/>
                  </a:cubicBezTo>
                  <a:cubicBezTo>
                    <a:pt x="20006" y="39692"/>
                    <a:pt x="19999" y="39692"/>
                    <a:pt x="19990" y="39692"/>
                  </a:cubicBezTo>
                  <a:cubicBezTo>
                    <a:pt x="19908" y="39692"/>
                    <a:pt x="19844" y="39757"/>
                    <a:pt x="19844" y="39838"/>
                  </a:cubicBezTo>
                  <a:cubicBezTo>
                    <a:pt x="19844" y="39919"/>
                    <a:pt x="19907" y="39983"/>
                    <a:pt x="19990" y="39983"/>
                  </a:cubicBezTo>
                  <a:cubicBezTo>
                    <a:pt x="19999" y="39983"/>
                    <a:pt x="20006" y="39983"/>
                    <a:pt x="20014" y="39982"/>
                  </a:cubicBezTo>
                  <a:cubicBezTo>
                    <a:pt x="20019" y="39983"/>
                    <a:pt x="20024" y="39983"/>
                    <a:pt x="20028" y="39983"/>
                  </a:cubicBezTo>
                  <a:cubicBezTo>
                    <a:pt x="20032" y="39983"/>
                    <a:pt x="20036" y="39983"/>
                    <a:pt x="20040" y="39982"/>
                  </a:cubicBezTo>
                  <a:cubicBezTo>
                    <a:pt x="20119" y="39982"/>
                    <a:pt x="20186" y="39919"/>
                    <a:pt x="20186" y="39836"/>
                  </a:cubicBezTo>
                  <a:cubicBezTo>
                    <a:pt x="20186" y="39755"/>
                    <a:pt x="20120" y="39690"/>
                    <a:pt x="20040" y="396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3"/>
            <p:cNvSpPr/>
            <p:nvPr/>
          </p:nvSpPr>
          <p:spPr>
            <a:xfrm>
              <a:off x="5533775" y="3922863"/>
              <a:ext cx="911825" cy="911550"/>
            </a:xfrm>
            <a:custGeom>
              <a:avLst/>
              <a:gdLst/>
              <a:ahLst/>
              <a:cxnLst/>
              <a:rect l="l" t="t" r="r" b="b"/>
              <a:pathLst>
                <a:path w="36473" h="36462" extrusionOk="0">
                  <a:moveTo>
                    <a:pt x="18993" y="1"/>
                  </a:moveTo>
                  <a:cubicBezTo>
                    <a:pt x="18901" y="1"/>
                    <a:pt x="18824" y="73"/>
                    <a:pt x="18820" y="166"/>
                  </a:cubicBezTo>
                  <a:cubicBezTo>
                    <a:pt x="18816" y="262"/>
                    <a:pt x="18892" y="341"/>
                    <a:pt x="18985" y="346"/>
                  </a:cubicBezTo>
                  <a:lnTo>
                    <a:pt x="18985" y="345"/>
                  </a:lnTo>
                  <a:cubicBezTo>
                    <a:pt x="18987" y="345"/>
                    <a:pt x="18989" y="345"/>
                    <a:pt x="18991" y="345"/>
                  </a:cubicBezTo>
                  <a:cubicBezTo>
                    <a:pt x="19083" y="345"/>
                    <a:pt x="19160" y="274"/>
                    <a:pt x="19164" y="181"/>
                  </a:cubicBezTo>
                  <a:cubicBezTo>
                    <a:pt x="19168" y="86"/>
                    <a:pt x="19093" y="6"/>
                    <a:pt x="18999" y="3"/>
                  </a:cubicBezTo>
                  <a:lnTo>
                    <a:pt x="18999" y="1"/>
                  </a:lnTo>
                  <a:cubicBezTo>
                    <a:pt x="18997" y="1"/>
                    <a:pt x="18995" y="1"/>
                    <a:pt x="18993" y="1"/>
                  </a:cubicBezTo>
                  <a:close/>
                  <a:moveTo>
                    <a:pt x="17441" y="5"/>
                  </a:moveTo>
                  <a:cubicBezTo>
                    <a:pt x="17438" y="5"/>
                    <a:pt x="17434" y="5"/>
                    <a:pt x="17430" y="5"/>
                  </a:cubicBezTo>
                  <a:cubicBezTo>
                    <a:pt x="17336" y="8"/>
                    <a:pt x="17260" y="88"/>
                    <a:pt x="17267" y="185"/>
                  </a:cubicBezTo>
                  <a:cubicBezTo>
                    <a:pt x="17271" y="277"/>
                    <a:pt x="17346" y="346"/>
                    <a:pt x="17438" y="347"/>
                  </a:cubicBezTo>
                  <a:lnTo>
                    <a:pt x="17446" y="347"/>
                  </a:lnTo>
                  <a:cubicBezTo>
                    <a:pt x="17540" y="344"/>
                    <a:pt x="17613" y="263"/>
                    <a:pt x="17609" y="169"/>
                  </a:cubicBezTo>
                  <a:cubicBezTo>
                    <a:pt x="17606" y="78"/>
                    <a:pt x="17531" y="5"/>
                    <a:pt x="17441" y="5"/>
                  </a:cubicBezTo>
                  <a:close/>
                  <a:moveTo>
                    <a:pt x="20540" y="132"/>
                  </a:moveTo>
                  <a:cubicBezTo>
                    <a:pt x="20456" y="132"/>
                    <a:pt x="20381" y="196"/>
                    <a:pt x="20370" y="283"/>
                  </a:cubicBezTo>
                  <a:cubicBezTo>
                    <a:pt x="20358" y="376"/>
                    <a:pt x="20424" y="464"/>
                    <a:pt x="20519" y="475"/>
                  </a:cubicBezTo>
                  <a:cubicBezTo>
                    <a:pt x="20527" y="476"/>
                    <a:pt x="20533" y="476"/>
                    <a:pt x="20540" y="477"/>
                  </a:cubicBezTo>
                  <a:cubicBezTo>
                    <a:pt x="20625" y="477"/>
                    <a:pt x="20699" y="413"/>
                    <a:pt x="20710" y="326"/>
                  </a:cubicBezTo>
                  <a:cubicBezTo>
                    <a:pt x="20722" y="232"/>
                    <a:pt x="20657" y="147"/>
                    <a:pt x="20561" y="134"/>
                  </a:cubicBezTo>
                  <a:cubicBezTo>
                    <a:pt x="20554" y="133"/>
                    <a:pt x="20547" y="132"/>
                    <a:pt x="20540" y="132"/>
                  </a:cubicBezTo>
                  <a:close/>
                  <a:moveTo>
                    <a:pt x="15889" y="138"/>
                  </a:moveTo>
                  <a:cubicBezTo>
                    <a:pt x="15882" y="138"/>
                    <a:pt x="15875" y="138"/>
                    <a:pt x="15868" y="139"/>
                  </a:cubicBezTo>
                  <a:lnTo>
                    <a:pt x="15866" y="139"/>
                  </a:lnTo>
                  <a:cubicBezTo>
                    <a:pt x="15773" y="150"/>
                    <a:pt x="15709" y="236"/>
                    <a:pt x="15720" y="331"/>
                  </a:cubicBezTo>
                  <a:cubicBezTo>
                    <a:pt x="15731" y="418"/>
                    <a:pt x="15804" y="481"/>
                    <a:pt x="15889" y="481"/>
                  </a:cubicBezTo>
                  <a:cubicBezTo>
                    <a:pt x="15896" y="481"/>
                    <a:pt x="15903" y="480"/>
                    <a:pt x="15911" y="480"/>
                  </a:cubicBezTo>
                  <a:cubicBezTo>
                    <a:pt x="16005" y="467"/>
                    <a:pt x="16072" y="383"/>
                    <a:pt x="16060" y="288"/>
                  </a:cubicBezTo>
                  <a:cubicBezTo>
                    <a:pt x="16048" y="201"/>
                    <a:pt x="15972" y="138"/>
                    <a:pt x="15889" y="138"/>
                  </a:cubicBezTo>
                  <a:close/>
                  <a:moveTo>
                    <a:pt x="22068" y="396"/>
                  </a:moveTo>
                  <a:cubicBezTo>
                    <a:pt x="21991" y="396"/>
                    <a:pt x="21923" y="451"/>
                    <a:pt x="21903" y="532"/>
                  </a:cubicBezTo>
                  <a:cubicBezTo>
                    <a:pt x="21885" y="624"/>
                    <a:pt x="21943" y="715"/>
                    <a:pt x="22035" y="734"/>
                  </a:cubicBezTo>
                  <a:lnTo>
                    <a:pt x="22035" y="735"/>
                  </a:lnTo>
                  <a:cubicBezTo>
                    <a:pt x="22047" y="736"/>
                    <a:pt x="22061" y="740"/>
                    <a:pt x="22071" y="740"/>
                  </a:cubicBezTo>
                  <a:cubicBezTo>
                    <a:pt x="22150" y="740"/>
                    <a:pt x="22220" y="685"/>
                    <a:pt x="22238" y="605"/>
                  </a:cubicBezTo>
                  <a:cubicBezTo>
                    <a:pt x="22260" y="511"/>
                    <a:pt x="22202" y="420"/>
                    <a:pt x="22108" y="401"/>
                  </a:cubicBezTo>
                  <a:cubicBezTo>
                    <a:pt x="22094" y="398"/>
                    <a:pt x="22081" y="396"/>
                    <a:pt x="22068" y="396"/>
                  </a:cubicBezTo>
                  <a:close/>
                  <a:moveTo>
                    <a:pt x="14358" y="404"/>
                  </a:moveTo>
                  <a:cubicBezTo>
                    <a:pt x="14346" y="404"/>
                    <a:pt x="14333" y="405"/>
                    <a:pt x="14321" y="408"/>
                  </a:cubicBezTo>
                  <a:cubicBezTo>
                    <a:pt x="14229" y="427"/>
                    <a:pt x="14170" y="519"/>
                    <a:pt x="14190" y="611"/>
                  </a:cubicBezTo>
                  <a:cubicBezTo>
                    <a:pt x="14208" y="691"/>
                    <a:pt x="14278" y="746"/>
                    <a:pt x="14357" y="746"/>
                  </a:cubicBezTo>
                  <a:cubicBezTo>
                    <a:pt x="14358" y="746"/>
                    <a:pt x="14358" y="746"/>
                    <a:pt x="14359" y="746"/>
                  </a:cubicBezTo>
                  <a:cubicBezTo>
                    <a:pt x="14370" y="746"/>
                    <a:pt x="14385" y="746"/>
                    <a:pt x="14396" y="742"/>
                  </a:cubicBezTo>
                  <a:cubicBezTo>
                    <a:pt x="14489" y="723"/>
                    <a:pt x="14547" y="631"/>
                    <a:pt x="14527" y="538"/>
                  </a:cubicBezTo>
                  <a:cubicBezTo>
                    <a:pt x="14508" y="458"/>
                    <a:pt x="14438" y="404"/>
                    <a:pt x="14358" y="404"/>
                  </a:cubicBezTo>
                  <a:close/>
                  <a:moveTo>
                    <a:pt x="23574" y="789"/>
                  </a:moveTo>
                  <a:cubicBezTo>
                    <a:pt x="23501" y="789"/>
                    <a:pt x="23433" y="836"/>
                    <a:pt x="23411" y="911"/>
                  </a:cubicBezTo>
                  <a:cubicBezTo>
                    <a:pt x="23384" y="1000"/>
                    <a:pt x="23432" y="1096"/>
                    <a:pt x="23525" y="1125"/>
                  </a:cubicBezTo>
                  <a:lnTo>
                    <a:pt x="23524" y="1125"/>
                  </a:lnTo>
                  <a:cubicBezTo>
                    <a:pt x="23541" y="1130"/>
                    <a:pt x="23560" y="1131"/>
                    <a:pt x="23573" y="1131"/>
                  </a:cubicBezTo>
                  <a:cubicBezTo>
                    <a:pt x="23648" y="1131"/>
                    <a:pt x="23716" y="1084"/>
                    <a:pt x="23738" y="1011"/>
                  </a:cubicBezTo>
                  <a:cubicBezTo>
                    <a:pt x="23765" y="922"/>
                    <a:pt x="23716" y="827"/>
                    <a:pt x="23624" y="797"/>
                  </a:cubicBezTo>
                  <a:cubicBezTo>
                    <a:pt x="23608" y="792"/>
                    <a:pt x="23591" y="789"/>
                    <a:pt x="23574" y="789"/>
                  </a:cubicBezTo>
                  <a:close/>
                  <a:moveTo>
                    <a:pt x="12857" y="801"/>
                  </a:moveTo>
                  <a:cubicBezTo>
                    <a:pt x="12840" y="801"/>
                    <a:pt x="12822" y="804"/>
                    <a:pt x="12805" y="809"/>
                  </a:cubicBezTo>
                  <a:cubicBezTo>
                    <a:pt x="12716" y="837"/>
                    <a:pt x="12664" y="932"/>
                    <a:pt x="12694" y="1024"/>
                  </a:cubicBezTo>
                  <a:cubicBezTo>
                    <a:pt x="12715" y="1097"/>
                    <a:pt x="12782" y="1144"/>
                    <a:pt x="12854" y="1144"/>
                  </a:cubicBezTo>
                  <a:cubicBezTo>
                    <a:pt x="12854" y="1144"/>
                    <a:pt x="12855" y="1144"/>
                    <a:pt x="12856" y="1144"/>
                  </a:cubicBezTo>
                  <a:cubicBezTo>
                    <a:pt x="12873" y="1144"/>
                    <a:pt x="12888" y="1141"/>
                    <a:pt x="12907" y="1136"/>
                  </a:cubicBezTo>
                  <a:cubicBezTo>
                    <a:pt x="12997" y="1108"/>
                    <a:pt x="13048" y="1011"/>
                    <a:pt x="13021" y="921"/>
                  </a:cubicBezTo>
                  <a:cubicBezTo>
                    <a:pt x="12997" y="849"/>
                    <a:pt x="12930" y="801"/>
                    <a:pt x="12857" y="801"/>
                  </a:cubicBezTo>
                  <a:close/>
                  <a:moveTo>
                    <a:pt x="25038" y="1312"/>
                  </a:moveTo>
                  <a:cubicBezTo>
                    <a:pt x="24971" y="1312"/>
                    <a:pt x="24907" y="1352"/>
                    <a:pt x="24880" y="1419"/>
                  </a:cubicBezTo>
                  <a:cubicBezTo>
                    <a:pt x="24846" y="1506"/>
                    <a:pt x="24888" y="1606"/>
                    <a:pt x="24976" y="1643"/>
                  </a:cubicBezTo>
                  <a:cubicBezTo>
                    <a:pt x="24994" y="1650"/>
                    <a:pt x="25013" y="1654"/>
                    <a:pt x="25031" y="1654"/>
                  </a:cubicBezTo>
                  <a:cubicBezTo>
                    <a:pt x="25034" y="1654"/>
                    <a:pt x="25037" y="1654"/>
                    <a:pt x="25039" y="1653"/>
                  </a:cubicBezTo>
                  <a:cubicBezTo>
                    <a:pt x="25107" y="1653"/>
                    <a:pt x="25171" y="1613"/>
                    <a:pt x="25199" y="1548"/>
                  </a:cubicBezTo>
                  <a:cubicBezTo>
                    <a:pt x="25233" y="1459"/>
                    <a:pt x="25192" y="1359"/>
                    <a:pt x="25103" y="1325"/>
                  </a:cubicBezTo>
                  <a:cubicBezTo>
                    <a:pt x="25082" y="1316"/>
                    <a:pt x="25060" y="1312"/>
                    <a:pt x="25038" y="1312"/>
                  </a:cubicBezTo>
                  <a:close/>
                  <a:moveTo>
                    <a:pt x="11395" y="1328"/>
                  </a:moveTo>
                  <a:cubicBezTo>
                    <a:pt x="11372" y="1328"/>
                    <a:pt x="11350" y="1332"/>
                    <a:pt x="11328" y="1341"/>
                  </a:cubicBezTo>
                  <a:cubicBezTo>
                    <a:pt x="11243" y="1376"/>
                    <a:pt x="11198" y="1476"/>
                    <a:pt x="11237" y="1564"/>
                  </a:cubicBezTo>
                  <a:cubicBezTo>
                    <a:pt x="11263" y="1632"/>
                    <a:pt x="11327" y="1670"/>
                    <a:pt x="11394" y="1670"/>
                  </a:cubicBezTo>
                  <a:cubicBezTo>
                    <a:pt x="11418" y="1670"/>
                    <a:pt x="11438" y="1667"/>
                    <a:pt x="11461" y="1656"/>
                  </a:cubicBezTo>
                  <a:cubicBezTo>
                    <a:pt x="11546" y="1621"/>
                    <a:pt x="11590" y="1522"/>
                    <a:pt x="11553" y="1433"/>
                  </a:cubicBezTo>
                  <a:cubicBezTo>
                    <a:pt x="11526" y="1368"/>
                    <a:pt x="11462" y="1328"/>
                    <a:pt x="11395" y="1328"/>
                  </a:cubicBezTo>
                  <a:close/>
                  <a:moveTo>
                    <a:pt x="26453" y="1961"/>
                  </a:moveTo>
                  <a:cubicBezTo>
                    <a:pt x="26390" y="1961"/>
                    <a:pt x="26330" y="1995"/>
                    <a:pt x="26301" y="2054"/>
                  </a:cubicBezTo>
                  <a:cubicBezTo>
                    <a:pt x="26258" y="2139"/>
                    <a:pt x="26291" y="2243"/>
                    <a:pt x="26376" y="2285"/>
                  </a:cubicBezTo>
                  <a:cubicBezTo>
                    <a:pt x="26400" y="2297"/>
                    <a:pt x="26426" y="2302"/>
                    <a:pt x="26454" y="2303"/>
                  </a:cubicBezTo>
                  <a:cubicBezTo>
                    <a:pt x="26514" y="2303"/>
                    <a:pt x="26575" y="2270"/>
                    <a:pt x="26607" y="2211"/>
                  </a:cubicBezTo>
                  <a:cubicBezTo>
                    <a:pt x="26651" y="2126"/>
                    <a:pt x="26617" y="2023"/>
                    <a:pt x="26533" y="1980"/>
                  </a:cubicBezTo>
                  <a:cubicBezTo>
                    <a:pt x="26507" y="1967"/>
                    <a:pt x="26479" y="1961"/>
                    <a:pt x="26453" y="1961"/>
                  </a:cubicBezTo>
                  <a:close/>
                  <a:moveTo>
                    <a:pt x="9982" y="1978"/>
                  </a:moveTo>
                  <a:cubicBezTo>
                    <a:pt x="9956" y="1978"/>
                    <a:pt x="9929" y="1984"/>
                    <a:pt x="9904" y="1997"/>
                  </a:cubicBezTo>
                  <a:cubicBezTo>
                    <a:pt x="9819" y="2040"/>
                    <a:pt x="9787" y="2144"/>
                    <a:pt x="9829" y="2228"/>
                  </a:cubicBezTo>
                  <a:cubicBezTo>
                    <a:pt x="9862" y="2286"/>
                    <a:pt x="9920" y="2320"/>
                    <a:pt x="9983" y="2320"/>
                  </a:cubicBezTo>
                  <a:cubicBezTo>
                    <a:pt x="10010" y="2320"/>
                    <a:pt x="10034" y="2313"/>
                    <a:pt x="10060" y="2302"/>
                  </a:cubicBezTo>
                  <a:cubicBezTo>
                    <a:pt x="10144" y="2259"/>
                    <a:pt x="10177" y="2155"/>
                    <a:pt x="10134" y="2071"/>
                  </a:cubicBezTo>
                  <a:cubicBezTo>
                    <a:pt x="10104" y="2012"/>
                    <a:pt x="10044" y="1978"/>
                    <a:pt x="9982" y="1978"/>
                  </a:cubicBezTo>
                  <a:close/>
                  <a:moveTo>
                    <a:pt x="27807" y="2726"/>
                  </a:moveTo>
                  <a:cubicBezTo>
                    <a:pt x="27750" y="2726"/>
                    <a:pt x="27693" y="2755"/>
                    <a:pt x="27660" y="2808"/>
                  </a:cubicBezTo>
                  <a:cubicBezTo>
                    <a:pt x="27609" y="2888"/>
                    <a:pt x="27634" y="2995"/>
                    <a:pt x="27715" y="3043"/>
                  </a:cubicBezTo>
                  <a:cubicBezTo>
                    <a:pt x="27742" y="3062"/>
                    <a:pt x="27773" y="3070"/>
                    <a:pt x="27806" y="3070"/>
                  </a:cubicBezTo>
                  <a:cubicBezTo>
                    <a:pt x="27863" y="3070"/>
                    <a:pt x="27920" y="3040"/>
                    <a:pt x="27951" y="2990"/>
                  </a:cubicBezTo>
                  <a:cubicBezTo>
                    <a:pt x="28002" y="2907"/>
                    <a:pt x="27978" y="2802"/>
                    <a:pt x="27898" y="2753"/>
                  </a:cubicBezTo>
                  <a:cubicBezTo>
                    <a:pt x="27870" y="2735"/>
                    <a:pt x="27838" y="2726"/>
                    <a:pt x="27807" y="2726"/>
                  </a:cubicBezTo>
                  <a:close/>
                  <a:moveTo>
                    <a:pt x="8634" y="2747"/>
                  </a:moveTo>
                  <a:cubicBezTo>
                    <a:pt x="8603" y="2747"/>
                    <a:pt x="8571" y="2756"/>
                    <a:pt x="8542" y="2774"/>
                  </a:cubicBezTo>
                  <a:lnTo>
                    <a:pt x="8542" y="2773"/>
                  </a:lnTo>
                  <a:cubicBezTo>
                    <a:pt x="8462" y="2823"/>
                    <a:pt x="8438" y="2929"/>
                    <a:pt x="8489" y="3010"/>
                  </a:cubicBezTo>
                  <a:cubicBezTo>
                    <a:pt x="8520" y="3063"/>
                    <a:pt x="8577" y="3090"/>
                    <a:pt x="8634" y="3090"/>
                  </a:cubicBezTo>
                  <a:cubicBezTo>
                    <a:pt x="8665" y="3090"/>
                    <a:pt x="8696" y="3083"/>
                    <a:pt x="8726" y="3064"/>
                  </a:cubicBezTo>
                  <a:cubicBezTo>
                    <a:pt x="8805" y="3013"/>
                    <a:pt x="8830" y="2907"/>
                    <a:pt x="8779" y="2827"/>
                  </a:cubicBezTo>
                  <a:cubicBezTo>
                    <a:pt x="8747" y="2775"/>
                    <a:pt x="8691" y="2747"/>
                    <a:pt x="8634" y="2747"/>
                  </a:cubicBezTo>
                  <a:close/>
                  <a:moveTo>
                    <a:pt x="29088" y="3607"/>
                  </a:moveTo>
                  <a:cubicBezTo>
                    <a:pt x="29035" y="3607"/>
                    <a:pt x="28984" y="3631"/>
                    <a:pt x="28950" y="3675"/>
                  </a:cubicBezTo>
                  <a:cubicBezTo>
                    <a:pt x="28892" y="3752"/>
                    <a:pt x="28907" y="3859"/>
                    <a:pt x="28983" y="3916"/>
                  </a:cubicBezTo>
                  <a:cubicBezTo>
                    <a:pt x="29015" y="3939"/>
                    <a:pt x="29047" y="3949"/>
                    <a:pt x="29080" y="3949"/>
                  </a:cubicBezTo>
                  <a:cubicBezTo>
                    <a:pt x="29082" y="3949"/>
                    <a:pt x="29083" y="3949"/>
                    <a:pt x="29085" y="3949"/>
                  </a:cubicBezTo>
                  <a:cubicBezTo>
                    <a:pt x="29138" y="3949"/>
                    <a:pt x="29188" y="3925"/>
                    <a:pt x="29222" y="3883"/>
                  </a:cubicBezTo>
                  <a:cubicBezTo>
                    <a:pt x="29279" y="3806"/>
                    <a:pt x="29265" y="3698"/>
                    <a:pt x="29188" y="3641"/>
                  </a:cubicBezTo>
                  <a:cubicBezTo>
                    <a:pt x="29158" y="3618"/>
                    <a:pt x="29123" y="3607"/>
                    <a:pt x="29088" y="3607"/>
                  </a:cubicBezTo>
                  <a:close/>
                  <a:moveTo>
                    <a:pt x="7356" y="3631"/>
                  </a:moveTo>
                  <a:cubicBezTo>
                    <a:pt x="7319" y="3631"/>
                    <a:pt x="7283" y="3642"/>
                    <a:pt x="7251" y="3666"/>
                  </a:cubicBezTo>
                  <a:cubicBezTo>
                    <a:pt x="7177" y="3722"/>
                    <a:pt x="7161" y="3831"/>
                    <a:pt x="7218" y="3904"/>
                  </a:cubicBezTo>
                  <a:cubicBezTo>
                    <a:pt x="7250" y="3950"/>
                    <a:pt x="7302" y="3973"/>
                    <a:pt x="7355" y="3973"/>
                  </a:cubicBezTo>
                  <a:cubicBezTo>
                    <a:pt x="7390" y="3973"/>
                    <a:pt x="7428" y="3961"/>
                    <a:pt x="7459" y="3939"/>
                  </a:cubicBezTo>
                  <a:cubicBezTo>
                    <a:pt x="7535" y="3883"/>
                    <a:pt x="7550" y="3774"/>
                    <a:pt x="7493" y="3700"/>
                  </a:cubicBezTo>
                  <a:cubicBezTo>
                    <a:pt x="7459" y="3655"/>
                    <a:pt x="7408" y="3631"/>
                    <a:pt x="7356" y="3631"/>
                  </a:cubicBezTo>
                  <a:close/>
                  <a:moveTo>
                    <a:pt x="30288" y="4593"/>
                  </a:moveTo>
                  <a:cubicBezTo>
                    <a:pt x="30241" y="4593"/>
                    <a:pt x="30194" y="4613"/>
                    <a:pt x="30160" y="4651"/>
                  </a:cubicBezTo>
                  <a:cubicBezTo>
                    <a:pt x="30096" y="4721"/>
                    <a:pt x="30102" y="4831"/>
                    <a:pt x="30173" y="4893"/>
                  </a:cubicBezTo>
                  <a:cubicBezTo>
                    <a:pt x="30205" y="4921"/>
                    <a:pt x="30244" y="4937"/>
                    <a:pt x="30285" y="4937"/>
                  </a:cubicBezTo>
                  <a:cubicBezTo>
                    <a:pt x="30286" y="4937"/>
                    <a:pt x="30288" y="4937"/>
                    <a:pt x="30289" y="4936"/>
                  </a:cubicBezTo>
                  <a:cubicBezTo>
                    <a:pt x="30336" y="4936"/>
                    <a:pt x="30382" y="4917"/>
                    <a:pt x="30417" y="4878"/>
                  </a:cubicBezTo>
                  <a:cubicBezTo>
                    <a:pt x="30479" y="4808"/>
                    <a:pt x="30474" y="4699"/>
                    <a:pt x="30402" y="4637"/>
                  </a:cubicBezTo>
                  <a:cubicBezTo>
                    <a:pt x="30369" y="4608"/>
                    <a:pt x="30328" y="4593"/>
                    <a:pt x="30288" y="4593"/>
                  </a:cubicBezTo>
                  <a:close/>
                  <a:moveTo>
                    <a:pt x="6157" y="4619"/>
                  </a:moveTo>
                  <a:cubicBezTo>
                    <a:pt x="6116" y="4619"/>
                    <a:pt x="6074" y="4633"/>
                    <a:pt x="6041" y="4663"/>
                  </a:cubicBezTo>
                  <a:cubicBezTo>
                    <a:pt x="5970" y="4725"/>
                    <a:pt x="5964" y="4833"/>
                    <a:pt x="6029" y="4904"/>
                  </a:cubicBezTo>
                  <a:cubicBezTo>
                    <a:pt x="6062" y="4944"/>
                    <a:pt x="6106" y="4960"/>
                    <a:pt x="6152" y="4960"/>
                  </a:cubicBezTo>
                  <a:cubicBezTo>
                    <a:pt x="6153" y="4960"/>
                    <a:pt x="6155" y="4960"/>
                    <a:pt x="6156" y="4960"/>
                  </a:cubicBezTo>
                  <a:cubicBezTo>
                    <a:pt x="6196" y="4960"/>
                    <a:pt x="6236" y="4947"/>
                    <a:pt x="6270" y="4917"/>
                  </a:cubicBezTo>
                  <a:cubicBezTo>
                    <a:pt x="6342" y="4853"/>
                    <a:pt x="6347" y="4745"/>
                    <a:pt x="6285" y="4675"/>
                  </a:cubicBezTo>
                  <a:cubicBezTo>
                    <a:pt x="6250" y="4638"/>
                    <a:pt x="6203" y="4619"/>
                    <a:pt x="6157" y="4619"/>
                  </a:cubicBezTo>
                  <a:close/>
                  <a:moveTo>
                    <a:pt x="31400" y="5680"/>
                  </a:moveTo>
                  <a:cubicBezTo>
                    <a:pt x="31357" y="5680"/>
                    <a:pt x="31315" y="5695"/>
                    <a:pt x="31283" y="5726"/>
                  </a:cubicBezTo>
                  <a:cubicBezTo>
                    <a:pt x="31213" y="5791"/>
                    <a:pt x="31210" y="5899"/>
                    <a:pt x="31274" y="5970"/>
                  </a:cubicBezTo>
                  <a:cubicBezTo>
                    <a:pt x="31309" y="6005"/>
                    <a:pt x="31355" y="6021"/>
                    <a:pt x="31400" y="6021"/>
                  </a:cubicBezTo>
                  <a:cubicBezTo>
                    <a:pt x="31441" y="6021"/>
                    <a:pt x="31484" y="6006"/>
                    <a:pt x="31518" y="5975"/>
                  </a:cubicBezTo>
                  <a:cubicBezTo>
                    <a:pt x="31587" y="5911"/>
                    <a:pt x="31591" y="5803"/>
                    <a:pt x="31524" y="5734"/>
                  </a:cubicBezTo>
                  <a:lnTo>
                    <a:pt x="31526" y="5734"/>
                  </a:lnTo>
                  <a:cubicBezTo>
                    <a:pt x="31492" y="5698"/>
                    <a:pt x="31446" y="5680"/>
                    <a:pt x="31400" y="5680"/>
                  </a:cubicBezTo>
                  <a:close/>
                  <a:moveTo>
                    <a:pt x="5046" y="5708"/>
                  </a:moveTo>
                  <a:cubicBezTo>
                    <a:pt x="5000" y="5708"/>
                    <a:pt x="4955" y="5726"/>
                    <a:pt x="4922" y="5762"/>
                  </a:cubicBezTo>
                  <a:cubicBezTo>
                    <a:pt x="4857" y="5830"/>
                    <a:pt x="4860" y="5941"/>
                    <a:pt x="4930" y="6005"/>
                  </a:cubicBezTo>
                  <a:cubicBezTo>
                    <a:pt x="4962" y="6035"/>
                    <a:pt x="5004" y="6051"/>
                    <a:pt x="5047" y="6051"/>
                  </a:cubicBezTo>
                  <a:cubicBezTo>
                    <a:pt x="5093" y="6051"/>
                    <a:pt x="5138" y="6032"/>
                    <a:pt x="5174" y="5998"/>
                  </a:cubicBezTo>
                  <a:cubicBezTo>
                    <a:pt x="5238" y="5927"/>
                    <a:pt x="5234" y="5819"/>
                    <a:pt x="5165" y="5755"/>
                  </a:cubicBezTo>
                  <a:cubicBezTo>
                    <a:pt x="5131" y="5723"/>
                    <a:pt x="5088" y="5708"/>
                    <a:pt x="5046" y="5708"/>
                  </a:cubicBezTo>
                  <a:close/>
                  <a:moveTo>
                    <a:pt x="32413" y="6857"/>
                  </a:moveTo>
                  <a:cubicBezTo>
                    <a:pt x="32376" y="6857"/>
                    <a:pt x="32339" y="6869"/>
                    <a:pt x="32308" y="6893"/>
                  </a:cubicBezTo>
                  <a:cubicBezTo>
                    <a:pt x="32234" y="6952"/>
                    <a:pt x="32223" y="7059"/>
                    <a:pt x="32281" y="7135"/>
                  </a:cubicBezTo>
                  <a:cubicBezTo>
                    <a:pt x="32315" y="7177"/>
                    <a:pt x="32365" y="7199"/>
                    <a:pt x="32415" y="7199"/>
                  </a:cubicBezTo>
                  <a:cubicBezTo>
                    <a:pt x="32453" y="7199"/>
                    <a:pt x="32491" y="7187"/>
                    <a:pt x="32522" y="7161"/>
                  </a:cubicBezTo>
                  <a:cubicBezTo>
                    <a:pt x="32596" y="7103"/>
                    <a:pt x="32607" y="6996"/>
                    <a:pt x="32549" y="6923"/>
                  </a:cubicBezTo>
                  <a:cubicBezTo>
                    <a:pt x="32515" y="6879"/>
                    <a:pt x="32465" y="6857"/>
                    <a:pt x="32413" y="6857"/>
                  </a:cubicBezTo>
                  <a:close/>
                  <a:moveTo>
                    <a:pt x="4035" y="6887"/>
                  </a:moveTo>
                  <a:cubicBezTo>
                    <a:pt x="3985" y="6887"/>
                    <a:pt x="3934" y="6910"/>
                    <a:pt x="3900" y="6953"/>
                  </a:cubicBezTo>
                  <a:cubicBezTo>
                    <a:pt x="3841" y="7027"/>
                    <a:pt x="3852" y="7136"/>
                    <a:pt x="3927" y="7194"/>
                  </a:cubicBezTo>
                  <a:cubicBezTo>
                    <a:pt x="3958" y="7218"/>
                    <a:pt x="3996" y="7229"/>
                    <a:pt x="4034" y="7229"/>
                  </a:cubicBezTo>
                  <a:cubicBezTo>
                    <a:pt x="4084" y="7229"/>
                    <a:pt x="4134" y="7207"/>
                    <a:pt x="4169" y="7165"/>
                  </a:cubicBezTo>
                  <a:cubicBezTo>
                    <a:pt x="4227" y="7089"/>
                    <a:pt x="4214" y="6981"/>
                    <a:pt x="4138" y="6923"/>
                  </a:cubicBezTo>
                  <a:cubicBezTo>
                    <a:pt x="4108" y="6899"/>
                    <a:pt x="4072" y="6887"/>
                    <a:pt x="4035" y="6887"/>
                  </a:cubicBezTo>
                  <a:close/>
                  <a:moveTo>
                    <a:pt x="33326" y="8116"/>
                  </a:moveTo>
                  <a:cubicBezTo>
                    <a:pt x="33294" y="8116"/>
                    <a:pt x="33262" y="8125"/>
                    <a:pt x="33233" y="8145"/>
                  </a:cubicBezTo>
                  <a:cubicBezTo>
                    <a:pt x="33152" y="8195"/>
                    <a:pt x="33130" y="8304"/>
                    <a:pt x="33183" y="8381"/>
                  </a:cubicBezTo>
                  <a:cubicBezTo>
                    <a:pt x="33215" y="8431"/>
                    <a:pt x="33271" y="8458"/>
                    <a:pt x="33326" y="8458"/>
                  </a:cubicBezTo>
                  <a:cubicBezTo>
                    <a:pt x="33358" y="8458"/>
                    <a:pt x="33391" y="8451"/>
                    <a:pt x="33421" y="8431"/>
                  </a:cubicBezTo>
                  <a:cubicBezTo>
                    <a:pt x="33499" y="8378"/>
                    <a:pt x="33520" y="8272"/>
                    <a:pt x="33469" y="8194"/>
                  </a:cubicBezTo>
                  <a:cubicBezTo>
                    <a:pt x="33436" y="8143"/>
                    <a:pt x="33381" y="8116"/>
                    <a:pt x="33326" y="8116"/>
                  </a:cubicBezTo>
                  <a:close/>
                  <a:moveTo>
                    <a:pt x="3124" y="8147"/>
                  </a:moveTo>
                  <a:cubicBezTo>
                    <a:pt x="3068" y="8147"/>
                    <a:pt x="3013" y="8175"/>
                    <a:pt x="2981" y="8225"/>
                  </a:cubicBezTo>
                  <a:cubicBezTo>
                    <a:pt x="2928" y="8304"/>
                    <a:pt x="2951" y="8411"/>
                    <a:pt x="3030" y="8462"/>
                  </a:cubicBezTo>
                  <a:cubicBezTo>
                    <a:pt x="3060" y="8482"/>
                    <a:pt x="3091" y="8492"/>
                    <a:pt x="3125" y="8492"/>
                  </a:cubicBezTo>
                  <a:cubicBezTo>
                    <a:pt x="3179" y="8492"/>
                    <a:pt x="3234" y="8463"/>
                    <a:pt x="3267" y="8412"/>
                  </a:cubicBezTo>
                  <a:cubicBezTo>
                    <a:pt x="3320" y="8334"/>
                    <a:pt x="3298" y="8226"/>
                    <a:pt x="3218" y="8176"/>
                  </a:cubicBezTo>
                  <a:cubicBezTo>
                    <a:pt x="3189" y="8156"/>
                    <a:pt x="3156" y="8147"/>
                    <a:pt x="3124" y="8147"/>
                  </a:cubicBezTo>
                  <a:close/>
                  <a:moveTo>
                    <a:pt x="34126" y="9447"/>
                  </a:moveTo>
                  <a:cubicBezTo>
                    <a:pt x="34098" y="9447"/>
                    <a:pt x="34070" y="9454"/>
                    <a:pt x="34044" y="9468"/>
                  </a:cubicBezTo>
                  <a:cubicBezTo>
                    <a:pt x="33960" y="9514"/>
                    <a:pt x="33928" y="9618"/>
                    <a:pt x="33972" y="9702"/>
                  </a:cubicBezTo>
                  <a:cubicBezTo>
                    <a:pt x="34004" y="9759"/>
                    <a:pt x="34064" y="9792"/>
                    <a:pt x="34123" y="9792"/>
                  </a:cubicBezTo>
                  <a:cubicBezTo>
                    <a:pt x="34153" y="9792"/>
                    <a:pt x="34180" y="9785"/>
                    <a:pt x="34206" y="9770"/>
                  </a:cubicBezTo>
                  <a:cubicBezTo>
                    <a:pt x="34291" y="9725"/>
                    <a:pt x="34320" y="9621"/>
                    <a:pt x="34275" y="9537"/>
                  </a:cubicBezTo>
                  <a:cubicBezTo>
                    <a:pt x="34245" y="9480"/>
                    <a:pt x="34186" y="9447"/>
                    <a:pt x="34126" y="9447"/>
                  </a:cubicBezTo>
                  <a:close/>
                  <a:moveTo>
                    <a:pt x="2327" y="9482"/>
                  </a:moveTo>
                  <a:cubicBezTo>
                    <a:pt x="2267" y="9482"/>
                    <a:pt x="2208" y="9515"/>
                    <a:pt x="2177" y="9572"/>
                  </a:cubicBezTo>
                  <a:cubicBezTo>
                    <a:pt x="2131" y="9656"/>
                    <a:pt x="2162" y="9760"/>
                    <a:pt x="2245" y="9806"/>
                  </a:cubicBezTo>
                  <a:cubicBezTo>
                    <a:pt x="2272" y="9820"/>
                    <a:pt x="2301" y="9825"/>
                    <a:pt x="2328" y="9826"/>
                  </a:cubicBezTo>
                  <a:cubicBezTo>
                    <a:pt x="2388" y="9826"/>
                    <a:pt x="2448" y="9792"/>
                    <a:pt x="2479" y="9735"/>
                  </a:cubicBezTo>
                  <a:cubicBezTo>
                    <a:pt x="2524" y="9652"/>
                    <a:pt x="2493" y="9548"/>
                    <a:pt x="2410" y="9504"/>
                  </a:cubicBezTo>
                  <a:cubicBezTo>
                    <a:pt x="2384" y="9489"/>
                    <a:pt x="2355" y="9482"/>
                    <a:pt x="2327" y="9482"/>
                  </a:cubicBezTo>
                  <a:close/>
                  <a:moveTo>
                    <a:pt x="34805" y="10846"/>
                  </a:moveTo>
                  <a:cubicBezTo>
                    <a:pt x="34782" y="10846"/>
                    <a:pt x="34760" y="10850"/>
                    <a:pt x="34738" y="10860"/>
                  </a:cubicBezTo>
                  <a:cubicBezTo>
                    <a:pt x="34651" y="10897"/>
                    <a:pt x="34610" y="10999"/>
                    <a:pt x="34650" y="11086"/>
                  </a:cubicBezTo>
                  <a:lnTo>
                    <a:pt x="34649" y="11086"/>
                  </a:lnTo>
                  <a:cubicBezTo>
                    <a:pt x="34677" y="11149"/>
                    <a:pt x="34740" y="11189"/>
                    <a:pt x="34806" y="11189"/>
                  </a:cubicBezTo>
                  <a:cubicBezTo>
                    <a:pt x="34830" y="11189"/>
                    <a:pt x="34852" y="11183"/>
                    <a:pt x="34875" y="11174"/>
                  </a:cubicBezTo>
                  <a:cubicBezTo>
                    <a:pt x="34961" y="11135"/>
                    <a:pt x="35001" y="11035"/>
                    <a:pt x="34963" y="10948"/>
                  </a:cubicBezTo>
                  <a:cubicBezTo>
                    <a:pt x="34935" y="10884"/>
                    <a:pt x="34871" y="10846"/>
                    <a:pt x="34805" y="10846"/>
                  </a:cubicBezTo>
                  <a:close/>
                  <a:moveTo>
                    <a:pt x="1646" y="10881"/>
                  </a:moveTo>
                  <a:cubicBezTo>
                    <a:pt x="1580" y="10881"/>
                    <a:pt x="1518" y="10919"/>
                    <a:pt x="1489" y="10984"/>
                  </a:cubicBezTo>
                  <a:cubicBezTo>
                    <a:pt x="1453" y="11071"/>
                    <a:pt x="1494" y="11172"/>
                    <a:pt x="1580" y="11210"/>
                  </a:cubicBezTo>
                  <a:cubicBezTo>
                    <a:pt x="1602" y="11220"/>
                    <a:pt x="1626" y="11224"/>
                    <a:pt x="1648" y="11224"/>
                  </a:cubicBezTo>
                  <a:cubicBezTo>
                    <a:pt x="1712" y="11224"/>
                    <a:pt x="1778" y="11186"/>
                    <a:pt x="1804" y="11122"/>
                  </a:cubicBezTo>
                  <a:cubicBezTo>
                    <a:pt x="1842" y="11034"/>
                    <a:pt x="1803" y="10933"/>
                    <a:pt x="1716" y="10896"/>
                  </a:cubicBezTo>
                  <a:cubicBezTo>
                    <a:pt x="1693" y="10886"/>
                    <a:pt x="1670" y="10881"/>
                    <a:pt x="1646" y="10881"/>
                  </a:cubicBezTo>
                  <a:close/>
                  <a:moveTo>
                    <a:pt x="35363" y="12294"/>
                  </a:moveTo>
                  <a:cubicBezTo>
                    <a:pt x="35346" y="12294"/>
                    <a:pt x="35328" y="12297"/>
                    <a:pt x="35311" y="12302"/>
                  </a:cubicBezTo>
                  <a:cubicBezTo>
                    <a:pt x="35220" y="12332"/>
                    <a:pt x="35171" y="12430"/>
                    <a:pt x="35201" y="12520"/>
                  </a:cubicBezTo>
                  <a:cubicBezTo>
                    <a:pt x="35227" y="12593"/>
                    <a:pt x="35293" y="12637"/>
                    <a:pt x="35365" y="12638"/>
                  </a:cubicBezTo>
                  <a:cubicBezTo>
                    <a:pt x="35383" y="12638"/>
                    <a:pt x="35401" y="12634"/>
                    <a:pt x="35418" y="12628"/>
                  </a:cubicBezTo>
                  <a:cubicBezTo>
                    <a:pt x="35508" y="12598"/>
                    <a:pt x="35557" y="12502"/>
                    <a:pt x="35526" y="12410"/>
                  </a:cubicBezTo>
                  <a:cubicBezTo>
                    <a:pt x="35503" y="12339"/>
                    <a:pt x="35435" y="12294"/>
                    <a:pt x="35363" y="12294"/>
                  </a:cubicBezTo>
                  <a:close/>
                  <a:moveTo>
                    <a:pt x="1094" y="12333"/>
                  </a:moveTo>
                  <a:cubicBezTo>
                    <a:pt x="1023" y="12333"/>
                    <a:pt x="956" y="12379"/>
                    <a:pt x="932" y="12452"/>
                  </a:cubicBezTo>
                  <a:cubicBezTo>
                    <a:pt x="901" y="12543"/>
                    <a:pt x="949" y="12638"/>
                    <a:pt x="1040" y="12670"/>
                  </a:cubicBezTo>
                  <a:cubicBezTo>
                    <a:pt x="1058" y="12674"/>
                    <a:pt x="1074" y="12678"/>
                    <a:pt x="1093" y="12678"/>
                  </a:cubicBezTo>
                  <a:cubicBezTo>
                    <a:pt x="1165" y="12678"/>
                    <a:pt x="1232" y="12632"/>
                    <a:pt x="1258" y="12560"/>
                  </a:cubicBezTo>
                  <a:cubicBezTo>
                    <a:pt x="1286" y="12468"/>
                    <a:pt x="1238" y="12373"/>
                    <a:pt x="1147" y="12342"/>
                  </a:cubicBezTo>
                  <a:cubicBezTo>
                    <a:pt x="1129" y="12336"/>
                    <a:pt x="1112" y="12333"/>
                    <a:pt x="1094" y="12333"/>
                  </a:cubicBezTo>
                  <a:close/>
                  <a:moveTo>
                    <a:pt x="35794" y="13786"/>
                  </a:moveTo>
                  <a:cubicBezTo>
                    <a:pt x="35781" y="13786"/>
                    <a:pt x="35768" y="13788"/>
                    <a:pt x="35755" y="13791"/>
                  </a:cubicBezTo>
                  <a:cubicBezTo>
                    <a:pt x="35663" y="13815"/>
                    <a:pt x="35606" y="13907"/>
                    <a:pt x="35629" y="13998"/>
                  </a:cubicBezTo>
                  <a:cubicBezTo>
                    <a:pt x="35648" y="14078"/>
                    <a:pt x="35719" y="14131"/>
                    <a:pt x="35795" y="14131"/>
                  </a:cubicBezTo>
                  <a:cubicBezTo>
                    <a:pt x="35808" y="14131"/>
                    <a:pt x="35823" y="14128"/>
                    <a:pt x="35836" y="14125"/>
                  </a:cubicBezTo>
                  <a:cubicBezTo>
                    <a:pt x="35928" y="14102"/>
                    <a:pt x="35984" y="14011"/>
                    <a:pt x="35962" y="13919"/>
                  </a:cubicBezTo>
                  <a:cubicBezTo>
                    <a:pt x="35942" y="13839"/>
                    <a:pt x="35872" y="13786"/>
                    <a:pt x="35794" y="13786"/>
                  </a:cubicBezTo>
                  <a:close/>
                  <a:moveTo>
                    <a:pt x="667" y="13828"/>
                  </a:moveTo>
                  <a:cubicBezTo>
                    <a:pt x="590" y="13828"/>
                    <a:pt x="519" y="13881"/>
                    <a:pt x="501" y="13960"/>
                  </a:cubicBezTo>
                  <a:cubicBezTo>
                    <a:pt x="477" y="14052"/>
                    <a:pt x="534" y="14144"/>
                    <a:pt x="626" y="14166"/>
                  </a:cubicBezTo>
                  <a:cubicBezTo>
                    <a:pt x="639" y="14170"/>
                    <a:pt x="653" y="14172"/>
                    <a:pt x="668" y="14172"/>
                  </a:cubicBezTo>
                  <a:cubicBezTo>
                    <a:pt x="742" y="14172"/>
                    <a:pt x="814" y="14118"/>
                    <a:pt x="834" y="14040"/>
                  </a:cubicBezTo>
                  <a:cubicBezTo>
                    <a:pt x="855" y="13949"/>
                    <a:pt x="798" y="13855"/>
                    <a:pt x="706" y="13832"/>
                  </a:cubicBezTo>
                  <a:cubicBezTo>
                    <a:pt x="693" y="13829"/>
                    <a:pt x="680" y="13828"/>
                    <a:pt x="667" y="13828"/>
                  </a:cubicBezTo>
                  <a:close/>
                  <a:moveTo>
                    <a:pt x="36095" y="15312"/>
                  </a:moveTo>
                  <a:cubicBezTo>
                    <a:pt x="36087" y="15312"/>
                    <a:pt x="36078" y="15313"/>
                    <a:pt x="36070" y="15314"/>
                  </a:cubicBezTo>
                  <a:cubicBezTo>
                    <a:pt x="35974" y="15329"/>
                    <a:pt x="35910" y="15414"/>
                    <a:pt x="35925" y="15510"/>
                  </a:cubicBezTo>
                  <a:cubicBezTo>
                    <a:pt x="35938" y="15594"/>
                    <a:pt x="36011" y="15655"/>
                    <a:pt x="36096" y="15655"/>
                  </a:cubicBezTo>
                  <a:cubicBezTo>
                    <a:pt x="36103" y="15655"/>
                    <a:pt x="36113" y="15655"/>
                    <a:pt x="36122" y="15653"/>
                  </a:cubicBezTo>
                  <a:cubicBezTo>
                    <a:pt x="36215" y="15639"/>
                    <a:pt x="36279" y="15551"/>
                    <a:pt x="36264" y="15459"/>
                  </a:cubicBezTo>
                  <a:cubicBezTo>
                    <a:pt x="36251" y="15373"/>
                    <a:pt x="36179" y="15312"/>
                    <a:pt x="36095" y="15312"/>
                  </a:cubicBezTo>
                  <a:close/>
                  <a:moveTo>
                    <a:pt x="372" y="15353"/>
                  </a:moveTo>
                  <a:cubicBezTo>
                    <a:pt x="288" y="15353"/>
                    <a:pt x="212" y="15414"/>
                    <a:pt x="201" y="15500"/>
                  </a:cubicBezTo>
                  <a:cubicBezTo>
                    <a:pt x="187" y="15594"/>
                    <a:pt x="252" y="15681"/>
                    <a:pt x="346" y="15696"/>
                  </a:cubicBezTo>
                  <a:cubicBezTo>
                    <a:pt x="353" y="15696"/>
                    <a:pt x="362" y="15698"/>
                    <a:pt x="368" y="15698"/>
                  </a:cubicBezTo>
                  <a:cubicBezTo>
                    <a:pt x="452" y="15698"/>
                    <a:pt x="528" y="15637"/>
                    <a:pt x="539" y="15551"/>
                  </a:cubicBezTo>
                  <a:cubicBezTo>
                    <a:pt x="553" y="15457"/>
                    <a:pt x="488" y="15371"/>
                    <a:pt x="397" y="15355"/>
                  </a:cubicBezTo>
                  <a:cubicBezTo>
                    <a:pt x="389" y="15354"/>
                    <a:pt x="380" y="15353"/>
                    <a:pt x="372" y="15353"/>
                  </a:cubicBezTo>
                  <a:close/>
                  <a:moveTo>
                    <a:pt x="36262" y="16856"/>
                  </a:moveTo>
                  <a:cubicBezTo>
                    <a:pt x="36259" y="16856"/>
                    <a:pt x="36256" y="16856"/>
                    <a:pt x="36252" y="16856"/>
                  </a:cubicBezTo>
                  <a:cubicBezTo>
                    <a:pt x="36158" y="16863"/>
                    <a:pt x="36085" y="16944"/>
                    <a:pt x="36092" y="17040"/>
                  </a:cubicBezTo>
                  <a:cubicBezTo>
                    <a:pt x="36097" y="17129"/>
                    <a:pt x="36174" y="17201"/>
                    <a:pt x="36263" y="17201"/>
                  </a:cubicBezTo>
                  <a:lnTo>
                    <a:pt x="36274" y="17201"/>
                  </a:lnTo>
                  <a:cubicBezTo>
                    <a:pt x="36368" y="17192"/>
                    <a:pt x="36440" y="17112"/>
                    <a:pt x="36435" y="17017"/>
                  </a:cubicBezTo>
                  <a:cubicBezTo>
                    <a:pt x="36429" y="16926"/>
                    <a:pt x="36352" y="16856"/>
                    <a:pt x="36262" y="16856"/>
                  </a:cubicBezTo>
                  <a:close/>
                  <a:moveTo>
                    <a:pt x="202" y="16899"/>
                  </a:moveTo>
                  <a:cubicBezTo>
                    <a:pt x="114" y="16899"/>
                    <a:pt x="41" y="16968"/>
                    <a:pt x="35" y="17057"/>
                  </a:cubicBezTo>
                  <a:cubicBezTo>
                    <a:pt x="27" y="17152"/>
                    <a:pt x="99" y="17235"/>
                    <a:pt x="195" y="17240"/>
                  </a:cubicBezTo>
                  <a:cubicBezTo>
                    <a:pt x="198" y="17240"/>
                    <a:pt x="202" y="17240"/>
                    <a:pt x="204" y="17239"/>
                  </a:cubicBezTo>
                  <a:cubicBezTo>
                    <a:pt x="295" y="17239"/>
                    <a:pt x="369" y="17172"/>
                    <a:pt x="376" y="17081"/>
                  </a:cubicBezTo>
                  <a:lnTo>
                    <a:pt x="376" y="17079"/>
                  </a:lnTo>
                  <a:cubicBezTo>
                    <a:pt x="382" y="16985"/>
                    <a:pt x="310" y="16905"/>
                    <a:pt x="215" y="16900"/>
                  </a:cubicBezTo>
                  <a:cubicBezTo>
                    <a:pt x="211" y="16899"/>
                    <a:pt x="206" y="16899"/>
                    <a:pt x="202" y="16899"/>
                  </a:cubicBezTo>
                  <a:close/>
                  <a:moveTo>
                    <a:pt x="36296" y="18410"/>
                  </a:moveTo>
                  <a:cubicBezTo>
                    <a:pt x="36204" y="18410"/>
                    <a:pt x="36128" y="18486"/>
                    <a:pt x="36127" y="18578"/>
                  </a:cubicBezTo>
                  <a:cubicBezTo>
                    <a:pt x="36125" y="18673"/>
                    <a:pt x="36201" y="18752"/>
                    <a:pt x="36295" y="18753"/>
                  </a:cubicBezTo>
                  <a:lnTo>
                    <a:pt x="36299" y="18753"/>
                  </a:lnTo>
                  <a:cubicBezTo>
                    <a:pt x="36391" y="18753"/>
                    <a:pt x="36469" y="18680"/>
                    <a:pt x="36470" y="18585"/>
                  </a:cubicBezTo>
                  <a:lnTo>
                    <a:pt x="36470" y="18586"/>
                  </a:lnTo>
                  <a:cubicBezTo>
                    <a:pt x="36472" y="18490"/>
                    <a:pt x="36397" y="18412"/>
                    <a:pt x="36301" y="18410"/>
                  </a:cubicBezTo>
                  <a:cubicBezTo>
                    <a:pt x="36299" y="18410"/>
                    <a:pt x="36298" y="18410"/>
                    <a:pt x="36296" y="18410"/>
                  </a:cubicBezTo>
                  <a:close/>
                  <a:moveTo>
                    <a:pt x="178" y="18452"/>
                  </a:moveTo>
                  <a:cubicBezTo>
                    <a:pt x="176" y="18452"/>
                    <a:pt x="173" y="18453"/>
                    <a:pt x="171" y="18453"/>
                  </a:cubicBezTo>
                  <a:cubicBezTo>
                    <a:pt x="75" y="18456"/>
                    <a:pt x="1" y="18534"/>
                    <a:pt x="3" y="18628"/>
                  </a:cubicBezTo>
                  <a:cubicBezTo>
                    <a:pt x="5" y="18721"/>
                    <a:pt x="80" y="18796"/>
                    <a:pt x="175" y="18796"/>
                  </a:cubicBezTo>
                  <a:lnTo>
                    <a:pt x="177" y="18796"/>
                  </a:lnTo>
                  <a:cubicBezTo>
                    <a:pt x="273" y="18795"/>
                    <a:pt x="348" y="18715"/>
                    <a:pt x="346" y="18620"/>
                  </a:cubicBezTo>
                  <a:cubicBezTo>
                    <a:pt x="343" y="18528"/>
                    <a:pt x="269" y="18452"/>
                    <a:pt x="178" y="18452"/>
                  </a:cubicBezTo>
                  <a:close/>
                  <a:moveTo>
                    <a:pt x="36201" y="19961"/>
                  </a:moveTo>
                  <a:cubicBezTo>
                    <a:pt x="36115" y="19961"/>
                    <a:pt x="36040" y="20026"/>
                    <a:pt x="36030" y="20113"/>
                  </a:cubicBezTo>
                  <a:cubicBezTo>
                    <a:pt x="36020" y="20209"/>
                    <a:pt x="36089" y="20293"/>
                    <a:pt x="36184" y="20304"/>
                  </a:cubicBezTo>
                  <a:cubicBezTo>
                    <a:pt x="36190" y="20304"/>
                    <a:pt x="36195" y="20304"/>
                    <a:pt x="36205" y="20303"/>
                  </a:cubicBezTo>
                  <a:cubicBezTo>
                    <a:pt x="36290" y="20303"/>
                    <a:pt x="36366" y="20238"/>
                    <a:pt x="36373" y="20150"/>
                  </a:cubicBezTo>
                  <a:lnTo>
                    <a:pt x="36374" y="20150"/>
                  </a:lnTo>
                  <a:cubicBezTo>
                    <a:pt x="36384" y="20054"/>
                    <a:pt x="36316" y="19969"/>
                    <a:pt x="36221" y="19962"/>
                  </a:cubicBezTo>
                  <a:cubicBezTo>
                    <a:pt x="36214" y="19961"/>
                    <a:pt x="36208" y="19961"/>
                    <a:pt x="36201" y="19961"/>
                  </a:cubicBezTo>
                  <a:close/>
                  <a:moveTo>
                    <a:pt x="273" y="20003"/>
                  </a:moveTo>
                  <a:cubicBezTo>
                    <a:pt x="267" y="20003"/>
                    <a:pt x="260" y="20004"/>
                    <a:pt x="254" y="20004"/>
                  </a:cubicBezTo>
                  <a:cubicBezTo>
                    <a:pt x="160" y="20014"/>
                    <a:pt x="92" y="20098"/>
                    <a:pt x="103" y="20193"/>
                  </a:cubicBezTo>
                  <a:lnTo>
                    <a:pt x="102" y="20193"/>
                  </a:lnTo>
                  <a:cubicBezTo>
                    <a:pt x="113" y="20281"/>
                    <a:pt x="186" y="20346"/>
                    <a:pt x="272" y="20347"/>
                  </a:cubicBezTo>
                  <a:lnTo>
                    <a:pt x="291" y="20347"/>
                  </a:lnTo>
                  <a:cubicBezTo>
                    <a:pt x="384" y="20336"/>
                    <a:pt x="454" y="20252"/>
                    <a:pt x="441" y="20157"/>
                  </a:cubicBezTo>
                  <a:cubicBezTo>
                    <a:pt x="434" y="20068"/>
                    <a:pt x="359" y="20003"/>
                    <a:pt x="273" y="20003"/>
                  </a:cubicBezTo>
                  <a:close/>
                  <a:moveTo>
                    <a:pt x="35973" y="21498"/>
                  </a:moveTo>
                  <a:cubicBezTo>
                    <a:pt x="35892" y="21498"/>
                    <a:pt x="35821" y="21555"/>
                    <a:pt x="35805" y="21638"/>
                  </a:cubicBezTo>
                  <a:cubicBezTo>
                    <a:pt x="35787" y="21731"/>
                    <a:pt x="35848" y="21820"/>
                    <a:pt x="35942" y="21838"/>
                  </a:cubicBezTo>
                  <a:cubicBezTo>
                    <a:pt x="35952" y="21839"/>
                    <a:pt x="35964" y="21843"/>
                    <a:pt x="35973" y="21843"/>
                  </a:cubicBezTo>
                  <a:cubicBezTo>
                    <a:pt x="36054" y="21843"/>
                    <a:pt x="36126" y="21787"/>
                    <a:pt x="36142" y="21704"/>
                  </a:cubicBezTo>
                  <a:cubicBezTo>
                    <a:pt x="36160" y="21609"/>
                    <a:pt x="36099" y="21519"/>
                    <a:pt x="36008" y="21501"/>
                  </a:cubicBezTo>
                  <a:cubicBezTo>
                    <a:pt x="35996" y="21499"/>
                    <a:pt x="35985" y="21498"/>
                    <a:pt x="35973" y="21498"/>
                  </a:cubicBezTo>
                  <a:close/>
                  <a:moveTo>
                    <a:pt x="506" y="21538"/>
                  </a:moveTo>
                  <a:cubicBezTo>
                    <a:pt x="495" y="21538"/>
                    <a:pt x="484" y="21539"/>
                    <a:pt x="473" y="21542"/>
                  </a:cubicBezTo>
                  <a:cubicBezTo>
                    <a:pt x="381" y="21559"/>
                    <a:pt x="320" y="21652"/>
                    <a:pt x="338" y="21744"/>
                  </a:cubicBezTo>
                  <a:cubicBezTo>
                    <a:pt x="353" y="21826"/>
                    <a:pt x="423" y="21882"/>
                    <a:pt x="503" y="21882"/>
                  </a:cubicBezTo>
                  <a:cubicBezTo>
                    <a:pt x="504" y="21882"/>
                    <a:pt x="505" y="21882"/>
                    <a:pt x="507" y="21882"/>
                  </a:cubicBezTo>
                  <a:cubicBezTo>
                    <a:pt x="518" y="21882"/>
                    <a:pt x="529" y="21880"/>
                    <a:pt x="540" y="21879"/>
                  </a:cubicBezTo>
                  <a:cubicBezTo>
                    <a:pt x="632" y="21860"/>
                    <a:pt x="694" y="21771"/>
                    <a:pt x="675" y="21677"/>
                  </a:cubicBezTo>
                  <a:cubicBezTo>
                    <a:pt x="658" y="21595"/>
                    <a:pt x="586" y="21538"/>
                    <a:pt x="506" y="21538"/>
                  </a:cubicBezTo>
                  <a:close/>
                  <a:moveTo>
                    <a:pt x="35610" y="23010"/>
                  </a:moveTo>
                  <a:cubicBezTo>
                    <a:pt x="35536" y="23010"/>
                    <a:pt x="35469" y="23059"/>
                    <a:pt x="35448" y="23135"/>
                  </a:cubicBezTo>
                  <a:cubicBezTo>
                    <a:pt x="35423" y="23224"/>
                    <a:pt x="35474" y="23321"/>
                    <a:pt x="35565" y="23347"/>
                  </a:cubicBezTo>
                  <a:cubicBezTo>
                    <a:pt x="35580" y="23349"/>
                    <a:pt x="35594" y="23352"/>
                    <a:pt x="35606" y="23352"/>
                  </a:cubicBezTo>
                  <a:cubicBezTo>
                    <a:pt x="35608" y="23352"/>
                    <a:pt x="35610" y="23352"/>
                    <a:pt x="35611" y="23352"/>
                  </a:cubicBezTo>
                  <a:cubicBezTo>
                    <a:pt x="35686" y="23352"/>
                    <a:pt x="35755" y="23302"/>
                    <a:pt x="35776" y="23228"/>
                  </a:cubicBezTo>
                  <a:cubicBezTo>
                    <a:pt x="35803" y="23136"/>
                    <a:pt x="35750" y="23043"/>
                    <a:pt x="35658" y="23017"/>
                  </a:cubicBezTo>
                  <a:cubicBezTo>
                    <a:pt x="35642" y="23012"/>
                    <a:pt x="35626" y="23010"/>
                    <a:pt x="35610" y="23010"/>
                  </a:cubicBezTo>
                  <a:close/>
                  <a:moveTo>
                    <a:pt x="869" y="23050"/>
                  </a:moveTo>
                  <a:cubicBezTo>
                    <a:pt x="854" y="23050"/>
                    <a:pt x="838" y="23052"/>
                    <a:pt x="822" y="23056"/>
                  </a:cubicBezTo>
                  <a:cubicBezTo>
                    <a:pt x="731" y="23083"/>
                    <a:pt x="678" y="23178"/>
                    <a:pt x="704" y="23270"/>
                  </a:cubicBezTo>
                  <a:cubicBezTo>
                    <a:pt x="726" y="23345"/>
                    <a:pt x="794" y="23393"/>
                    <a:pt x="867" y="23394"/>
                  </a:cubicBezTo>
                  <a:cubicBezTo>
                    <a:pt x="882" y="23394"/>
                    <a:pt x="898" y="23391"/>
                    <a:pt x="917" y="23388"/>
                  </a:cubicBezTo>
                  <a:cubicBezTo>
                    <a:pt x="1007" y="23360"/>
                    <a:pt x="1061" y="23266"/>
                    <a:pt x="1035" y="23173"/>
                  </a:cubicBezTo>
                  <a:lnTo>
                    <a:pt x="1033" y="23173"/>
                  </a:lnTo>
                  <a:cubicBezTo>
                    <a:pt x="1013" y="23099"/>
                    <a:pt x="944" y="23050"/>
                    <a:pt x="869" y="23050"/>
                  </a:cubicBezTo>
                  <a:close/>
                  <a:moveTo>
                    <a:pt x="35123" y="24485"/>
                  </a:moveTo>
                  <a:cubicBezTo>
                    <a:pt x="35054" y="24485"/>
                    <a:pt x="34988" y="24528"/>
                    <a:pt x="34961" y="24597"/>
                  </a:cubicBezTo>
                  <a:lnTo>
                    <a:pt x="34963" y="24597"/>
                  </a:lnTo>
                  <a:cubicBezTo>
                    <a:pt x="34929" y="24685"/>
                    <a:pt x="34973" y="24783"/>
                    <a:pt x="35062" y="24818"/>
                  </a:cubicBezTo>
                  <a:cubicBezTo>
                    <a:pt x="35081" y="24826"/>
                    <a:pt x="35103" y="24827"/>
                    <a:pt x="35122" y="24828"/>
                  </a:cubicBezTo>
                  <a:cubicBezTo>
                    <a:pt x="35190" y="24828"/>
                    <a:pt x="35257" y="24786"/>
                    <a:pt x="35283" y="24718"/>
                  </a:cubicBezTo>
                  <a:cubicBezTo>
                    <a:pt x="35316" y="24630"/>
                    <a:pt x="35273" y="24530"/>
                    <a:pt x="35183" y="24496"/>
                  </a:cubicBezTo>
                  <a:cubicBezTo>
                    <a:pt x="35163" y="24489"/>
                    <a:pt x="35143" y="24485"/>
                    <a:pt x="35123" y="24485"/>
                  </a:cubicBezTo>
                  <a:close/>
                  <a:moveTo>
                    <a:pt x="1364" y="24524"/>
                  </a:moveTo>
                  <a:cubicBezTo>
                    <a:pt x="1343" y="24524"/>
                    <a:pt x="1323" y="24528"/>
                    <a:pt x="1302" y="24535"/>
                  </a:cubicBezTo>
                  <a:cubicBezTo>
                    <a:pt x="1213" y="24569"/>
                    <a:pt x="1170" y="24669"/>
                    <a:pt x="1203" y="24757"/>
                  </a:cubicBezTo>
                  <a:cubicBezTo>
                    <a:pt x="1230" y="24826"/>
                    <a:pt x="1295" y="24866"/>
                    <a:pt x="1364" y="24867"/>
                  </a:cubicBezTo>
                  <a:cubicBezTo>
                    <a:pt x="1383" y="24867"/>
                    <a:pt x="1405" y="24863"/>
                    <a:pt x="1425" y="24857"/>
                  </a:cubicBezTo>
                  <a:cubicBezTo>
                    <a:pt x="1513" y="24822"/>
                    <a:pt x="1559" y="24722"/>
                    <a:pt x="1524" y="24635"/>
                  </a:cubicBezTo>
                  <a:cubicBezTo>
                    <a:pt x="1497" y="24566"/>
                    <a:pt x="1432" y="24524"/>
                    <a:pt x="1364" y="24524"/>
                  </a:cubicBezTo>
                  <a:close/>
                  <a:moveTo>
                    <a:pt x="34506" y="25912"/>
                  </a:moveTo>
                  <a:cubicBezTo>
                    <a:pt x="34443" y="25912"/>
                    <a:pt x="34383" y="25948"/>
                    <a:pt x="34353" y="26009"/>
                  </a:cubicBezTo>
                  <a:lnTo>
                    <a:pt x="34351" y="26009"/>
                  </a:lnTo>
                  <a:cubicBezTo>
                    <a:pt x="34310" y="26093"/>
                    <a:pt x="34348" y="26197"/>
                    <a:pt x="34432" y="26239"/>
                  </a:cubicBezTo>
                  <a:cubicBezTo>
                    <a:pt x="34455" y="26251"/>
                    <a:pt x="34481" y="26254"/>
                    <a:pt x="34505" y="26254"/>
                  </a:cubicBezTo>
                  <a:cubicBezTo>
                    <a:pt x="34569" y="26254"/>
                    <a:pt x="34630" y="26220"/>
                    <a:pt x="34660" y="26159"/>
                  </a:cubicBezTo>
                  <a:cubicBezTo>
                    <a:pt x="34702" y="26072"/>
                    <a:pt x="34665" y="25971"/>
                    <a:pt x="34579" y="25930"/>
                  </a:cubicBezTo>
                  <a:cubicBezTo>
                    <a:pt x="34556" y="25918"/>
                    <a:pt x="34531" y="25912"/>
                    <a:pt x="34506" y="25912"/>
                  </a:cubicBezTo>
                  <a:close/>
                  <a:moveTo>
                    <a:pt x="1983" y="25949"/>
                  </a:moveTo>
                  <a:cubicBezTo>
                    <a:pt x="1957" y="25949"/>
                    <a:pt x="1931" y="25955"/>
                    <a:pt x="1906" y="25967"/>
                  </a:cubicBezTo>
                  <a:cubicBezTo>
                    <a:pt x="1821" y="26008"/>
                    <a:pt x="1786" y="26111"/>
                    <a:pt x="1828" y="26196"/>
                  </a:cubicBezTo>
                  <a:cubicBezTo>
                    <a:pt x="1857" y="26257"/>
                    <a:pt x="1919" y="26293"/>
                    <a:pt x="1981" y="26294"/>
                  </a:cubicBezTo>
                  <a:cubicBezTo>
                    <a:pt x="2007" y="26294"/>
                    <a:pt x="2032" y="26287"/>
                    <a:pt x="2058" y="26275"/>
                  </a:cubicBezTo>
                  <a:cubicBezTo>
                    <a:pt x="2142" y="26233"/>
                    <a:pt x="2177" y="26130"/>
                    <a:pt x="2135" y="26046"/>
                  </a:cubicBezTo>
                  <a:cubicBezTo>
                    <a:pt x="2106" y="25984"/>
                    <a:pt x="2046" y="25949"/>
                    <a:pt x="1983" y="25949"/>
                  </a:cubicBezTo>
                  <a:close/>
                  <a:moveTo>
                    <a:pt x="33770" y="27282"/>
                  </a:moveTo>
                  <a:cubicBezTo>
                    <a:pt x="33712" y="27282"/>
                    <a:pt x="33654" y="27311"/>
                    <a:pt x="33622" y="27364"/>
                  </a:cubicBezTo>
                  <a:cubicBezTo>
                    <a:pt x="33575" y="27447"/>
                    <a:pt x="33599" y="27551"/>
                    <a:pt x="33682" y="27601"/>
                  </a:cubicBezTo>
                  <a:cubicBezTo>
                    <a:pt x="33711" y="27616"/>
                    <a:pt x="33739" y="27623"/>
                    <a:pt x="33769" y="27623"/>
                  </a:cubicBezTo>
                  <a:cubicBezTo>
                    <a:pt x="33827" y="27623"/>
                    <a:pt x="33884" y="27594"/>
                    <a:pt x="33919" y="27539"/>
                  </a:cubicBezTo>
                  <a:cubicBezTo>
                    <a:pt x="33965" y="27460"/>
                    <a:pt x="33940" y="27353"/>
                    <a:pt x="33857" y="27306"/>
                  </a:cubicBezTo>
                  <a:cubicBezTo>
                    <a:pt x="33830" y="27290"/>
                    <a:pt x="33800" y="27282"/>
                    <a:pt x="33770" y="27282"/>
                  </a:cubicBezTo>
                  <a:close/>
                  <a:moveTo>
                    <a:pt x="2721" y="27314"/>
                  </a:moveTo>
                  <a:cubicBezTo>
                    <a:pt x="2691" y="27314"/>
                    <a:pt x="2660" y="27322"/>
                    <a:pt x="2632" y="27338"/>
                  </a:cubicBezTo>
                  <a:cubicBezTo>
                    <a:pt x="2551" y="27388"/>
                    <a:pt x="2524" y="27492"/>
                    <a:pt x="2573" y="27575"/>
                  </a:cubicBezTo>
                  <a:cubicBezTo>
                    <a:pt x="2607" y="27628"/>
                    <a:pt x="2664" y="27659"/>
                    <a:pt x="2721" y="27659"/>
                  </a:cubicBezTo>
                  <a:cubicBezTo>
                    <a:pt x="2751" y="27659"/>
                    <a:pt x="2781" y="27651"/>
                    <a:pt x="2808" y="27633"/>
                  </a:cubicBezTo>
                  <a:cubicBezTo>
                    <a:pt x="2892" y="27584"/>
                    <a:pt x="2915" y="27480"/>
                    <a:pt x="2869" y="27397"/>
                  </a:cubicBezTo>
                  <a:cubicBezTo>
                    <a:pt x="2836" y="27344"/>
                    <a:pt x="2780" y="27314"/>
                    <a:pt x="2721" y="27314"/>
                  </a:cubicBezTo>
                  <a:close/>
                  <a:moveTo>
                    <a:pt x="32919" y="28582"/>
                  </a:moveTo>
                  <a:cubicBezTo>
                    <a:pt x="32865" y="28582"/>
                    <a:pt x="32812" y="28607"/>
                    <a:pt x="32779" y="28654"/>
                  </a:cubicBezTo>
                  <a:cubicBezTo>
                    <a:pt x="32722" y="28730"/>
                    <a:pt x="32741" y="28838"/>
                    <a:pt x="32818" y="28893"/>
                  </a:cubicBezTo>
                  <a:cubicBezTo>
                    <a:pt x="32850" y="28914"/>
                    <a:pt x="32882" y="28924"/>
                    <a:pt x="32918" y="28924"/>
                  </a:cubicBezTo>
                  <a:cubicBezTo>
                    <a:pt x="32970" y="28924"/>
                    <a:pt x="33022" y="28899"/>
                    <a:pt x="33057" y="28853"/>
                  </a:cubicBezTo>
                  <a:cubicBezTo>
                    <a:pt x="33111" y="28778"/>
                    <a:pt x="33094" y="28669"/>
                    <a:pt x="33017" y="28614"/>
                  </a:cubicBezTo>
                  <a:cubicBezTo>
                    <a:pt x="32988" y="28592"/>
                    <a:pt x="32953" y="28582"/>
                    <a:pt x="32919" y="28582"/>
                  </a:cubicBezTo>
                  <a:close/>
                  <a:moveTo>
                    <a:pt x="3576" y="28612"/>
                  </a:moveTo>
                  <a:cubicBezTo>
                    <a:pt x="3541" y="28612"/>
                    <a:pt x="3506" y="28623"/>
                    <a:pt x="3476" y="28645"/>
                  </a:cubicBezTo>
                  <a:cubicBezTo>
                    <a:pt x="3400" y="28701"/>
                    <a:pt x="3382" y="28809"/>
                    <a:pt x="3437" y="28886"/>
                  </a:cubicBezTo>
                  <a:cubicBezTo>
                    <a:pt x="3469" y="28932"/>
                    <a:pt x="3520" y="28954"/>
                    <a:pt x="3574" y="28954"/>
                  </a:cubicBezTo>
                  <a:cubicBezTo>
                    <a:pt x="3575" y="28954"/>
                    <a:pt x="3576" y="28954"/>
                    <a:pt x="3577" y="28954"/>
                  </a:cubicBezTo>
                  <a:cubicBezTo>
                    <a:pt x="3613" y="28954"/>
                    <a:pt x="3647" y="28945"/>
                    <a:pt x="3677" y="28923"/>
                  </a:cubicBezTo>
                  <a:cubicBezTo>
                    <a:pt x="3754" y="28867"/>
                    <a:pt x="3770" y="28761"/>
                    <a:pt x="3716" y="28685"/>
                  </a:cubicBezTo>
                  <a:cubicBezTo>
                    <a:pt x="3682" y="28637"/>
                    <a:pt x="3629" y="28612"/>
                    <a:pt x="3576" y="28612"/>
                  </a:cubicBezTo>
                  <a:close/>
                  <a:moveTo>
                    <a:pt x="31959" y="29803"/>
                  </a:moveTo>
                  <a:cubicBezTo>
                    <a:pt x="31910" y="29803"/>
                    <a:pt x="31862" y="29823"/>
                    <a:pt x="31828" y="29863"/>
                  </a:cubicBezTo>
                  <a:cubicBezTo>
                    <a:pt x="31767" y="29936"/>
                    <a:pt x="31775" y="30045"/>
                    <a:pt x="31848" y="30107"/>
                  </a:cubicBezTo>
                  <a:cubicBezTo>
                    <a:pt x="31878" y="30133"/>
                    <a:pt x="31915" y="30147"/>
                    <a:pt x="31956" y="30147"/>
                  </a:cubicBezTo>
                  <a:cubicBezTo>
                    <a:pt x="31957" y="30147"/>
                    <a:pt x="31959" y="30147"/>
                    <a:pt x="31960" y="30147"/>
                  </a:cubicBezTo>
                  <a:cubicBezTo>
                    <a:pt x="32007" y="30147"/>
                    <a:pt x="32057" y="30125"/>
                    <a:pt x="32090" y="30086"/>
                  </a:cubicBezTo>
                  <a:cubicBezTo>
                    <a:pt x="32150" y="30013"/>
                    <a:pt x="32142" y="29906"/>
                    <a:pt x="32072" y="29845"/>
                  </a:cubicBezTo>
                  <a:cubicBezTo>
                    <a:pt x="32039" y="29817"/>
                    <a:pt x="31999" y="29803"/>
                    <a:pt x="31959" y="29803"/>
                  </a:cubicBezTo>
                  <a:close/>
                  <a:moveTo>
                    <a:pt x="4539" y="29834"/>
                  </a:moveTo>
                  <a:cubicBezTo>
                    <a:pt x="4499" y="29834"/>
                    <a:pt x="4459" y="29848"/>
                    <a:pt x="4428" y="29877"/>
                  </a:cubicBezTo>
                  <a:cubicBezTo>
                    <a:pt x="4355" y="29937"/>
                    <a:pt x="4347" y="30045"/>
                    <a:pt x="4409" y="30117"/>
                  </a:cubicBezTo>
                  <a:cubicBezTo>
                    <a:pt x="4442" y="30157"/>
                    <a:pt x="4490" y="30175"/>
                    <a:pt x="4539" y="30177"/>
                  </a:cubicBezTo>
                  <a:cubicBezTo>
                    <a:pt x="4578" y="30177"/>
                    <a:pt x="4620" y="30163"/>
                    <a:pt x="4651" y="30136"/>
                  </a:cubicBezTo>
                  <a:cubicBezTo>
                    <a:pt x="4723" y="30074"/>
                    <a:pt x="4731" y="29967"/>
                    <a:pt x="4668" y="29894"/>
                  </a:cubicBezTo>
                  <a:cubicBezTo>
                    <a:pt x="4636" y="29854"/>
                    <a:pt x="4588" y="29834"/>
                    <a:pt x="4539" y="29834"/>
                  </a:cubicBezTo>
                  <a:close/>
                  <a:moveTo>
                    <a:pt x="30897" y="30941"/>
                  </a:moveTo>
                  <a:cubicBezTo>
                    <a:pt x="30853" y="30941"/>
                    <a:pt x="30809" y="30957"/>
                    <a:pt x="30775" y="30990"/>
                  </a:cubicBezTo>
                  <a:cubicBezTo>
                    <a:pt x="30709" y="31056"/>
                    <a:pt x="30708" y="31165"/>
                    <a:pt x="30774" y="31231"/>
                  </a:cubicBezTo>
                  <a:cubicBezTo>
                    <a:pt x="30808" y="31266"/>
                    <a:pt x="30853" y="31284"/>
                    <a:pt x="30899" y="31284"/>
                  </a:cubicBezTo>
                  <a:cubicBezTo>
                    <a:pt x="30941" y="31284"/>
                    <a:pt x="30984" y="31266"/>
                    <a:pt x="31018" y="31235"/>
                  </a:cubicBezTo>
                  <a:cubicBezTo>
                    <a:pt x="31084" y="31168"/>
                    <a:pt x="31086" y="31057"/>
                    <a:pt x="31019" y="30992"/>
                  </a:cubicBezTo>
                  <a:cubicBezTo>
                    <a:pt x="30985" y="30958"/>
                    <a:pt x="30941" y="30941"/>
                    <a:pt x="30897" y="30941"/>
                  </a:cubicBezTo>
                  <a:close/>
                  <a:moveTo>
                    <a:pt x="5603" y="30966"/>
                  </a:moveTo>
                  <a:cubicBezTo>
                    <a:pt x="5557" y="30966"/>
                    <a:pt x="5512" y="30984"/>
                    <a:pt x="5478" y="31019"/>
                  </a:cubicBezTo>
                  <a:cubicBezTo>
                    <a:pt x="5413" y="31085"/>
                    <a:pt x="5413" y="31195"/>
                    <a:pt x="5482" y="31259"/>
                  </a:cubicBezTo>
                  <a:cubicBezTo>
                    <a:pt x="5516" y="31293"/>
                    <a:pt x="5558" y="31309"/>
                    <a:pt x="5602" y="31309"/>
                  </a:cubicBezTo>
                  <a:cubicBezTo>
                    <a:pt x="5647" y="31309"/>
                    <a:pt x="5690" y="31293"/>
                    <a:pt x="5726" y="31258"/>
                  </a:cubicBezTo>
                  <a:cubicBezTo>
                    <a:pt x="5791" y="31191"/>
                    <a:pt x="5791" y="31081"/>
                    <a:pt x="5721" y="31014"/>
                  </a:cubicBezTo>
                  <a:cubicBezTo>
                    <a:pt x="5688" y="30982"/>
                    <a:pt x="5646" y="30966"/>
                    <a:pt x="5603" y="30966"/>
                  </a:cubicBezTo>
                  <a:close/>
                  <a:moveTo>
                    <a:pt x="29742" y="31981"/>
                  </a:moveTo>
                  <a:cubicBezTo>
                    <a:pt x="29704" y="31981"/>
                    <a:pt x="29665" y="31994"/>
                    <a:pt x="29633" y="32021"/>
                  </a:cubicBezTo>
                  <a:cubicBezTo>
                    <a:pt x="29561" y="32079"/>
                    <a:pt x="29550" y="32188"/>
                    <a:pt x="29611" y="32262"/>
                  </a:cubicBezTo>
                  <a:cubicBezTo>
                    <a:pt x="29645" y="32304"/>
                    <a:pt x="29694" y="32326"/>
                    <a:pt x="29742" y="32326"/>
                  </a:cubicBezTo>
                  <a:cubicBezTo>
                    <a:pt x="29781" y="32326"/>
                    <a:pt x="29821" y="32311"/>
                    <a:pt x="29852" y="32284"/>
                  </a:cubicBezTo>
                  <a:cubicBezTo>
                    <a:pt x="29925" y="32223"/>
                    <a:pt x="29935" y="32115"/>
                    <a:pt x="29874" y="32042"/>
                  </a:cubicBezTo>
                  <a:cubicBezTo>
                    <a:pt x="29840" y="32002"/>
                    <a:pt x="29791" y="31981"/>
                    <a:pt x="29742" y="31981"/>
                  </a:cubicBezTo>
                  <a:close/>
                  <a:moveTo>
                    <a:pt x="6758" y="32006"/>
                  </a:moveTo>
                  <a:cubicBezTo>
                    <a:pt x="6708" y="32006"/>
                    <a:pt x="6660" y="32027"/>
                    <a:pt x="6626" y="32068"/>
                  </a:cubicBezTo>
                  <a:cubicBezTo>
                    <a:pt x="6566" y="32141"/>
                    <a:pt x="6576" y="32249"/>
                    <a:pt x="6649" y="32310"/>
                  </a:cubicBezTo>
                  <a:cubicBezTo>
                    <a:pt x="6683" y="32335"/>
                    <a:pt x="6719" y="32348"/>
                    <a:pt x="6759" y="32348"/>
                  </a:cubicBezTo>
                  <a:cubicBezTo>
                    <a:pt x="6807" y="32348"/>
                    <a:pt x="6856" y="32328"/>
                    <a:pt x="6890" y="32286"/>
                  </a:cubicBezTo>
                  <a:cubicBezTo>
                    <a:pt x="6951" y="32211"/>
                    <a:pt x="6940" y="32104"/>
                    <a:pt x="6867" y="32046"/>
                  </a:cubicBezTo>
                  <a:cubicBezTo>
                    <a:pt x="6835" y="32019"/>
                    <a:pt x="6796" y="32006"/>
                    <a:pt x="6758" y="32006"/>
                  </a:cubicBezTo>
                  <a:close/>
                  <a:moveTo>
                    <a:pt x="28504" y="32918"/>
                  </a:moveTo>
                  <a:cubicBezTo>
                    <a:pt x="28470" y="32918"/>
                    <a:pt x="28436" y="32928"/>
                    <a:pt x="28407" y="32948"/>
                  </a:cubicBezTo>
                  <a:cubicBezTo>
                    <a:pt x="28328" y="33004"/>
                    <a:pt x="28309" y="33109"/>
                    <a:pt x="28363" y="33188"/>
                  </a:cubicBezTo>
                  <a:cubicBezTo>
                    <a:pt x="28395" y="33236"/>
                    <a:pt x="28447" y="33261"/>
                    <a:pt x="28498" y="33261"/>
                  </a:cubicBezTo>
                  <a:cubicBezTo>
                    <a:pt x="28500" y="33261"/>
                    <a:pt x="28502" y="33261"/>
                    <a:pt x="28504" y="33261"/>
                  </a:cubicBezTo>
                  <a:cubicBezTo>
                    <a:pt x="28540" y="33261"/>
                    <a:pt x="28572" y="33251"/>
                    <a:pt x="28602" y="33232"/>
                  </a:cubicBezTo>
                  <a:cubicBezTo>
                    <a:pt x="28680" y="33177"/>
                    <a:pt x="28700" y="33069"/>
                    <a:pt x="28645" y="32994"/>
                  </a:cubicBezTo>
                  <a:cubicBezTo>
                    <a:pt x="28612" y="32944"/>
                    <a:pt x="28558" y="32918"/>
                    <a:pt x="28504" y="32918"/>
                  </a:cubicBezTo>
                  <a:close/>
                  <a:moveTo>
                    <a:pt x="7998" y="32941"/>
                  </a:moveTo>
                  <a:cubicBezTo>
                    <a:pt x="7944" y="32941"/>
                    <a:pt x="7891" y="32967"/>
                    <a:pt x="7857" y="33015"/>
                  </a:cubicBezTo>
                  <a:cubicBezTo>
                    <a:pt x="7804" y="33094"/>
                    <a:pt x="7824" y="33201"/>
                    <a:pt x="7903" y="33255"/>
                  </a:cubicBezTo>
                  <a:cubicBezTo>
                    <a:pt x="7931" y="33275"/>
                    <a:pt x="7965" y="33284"/>
                    <a:pt x="8000" y="33284"/>
                  </a:cubicBezTo>
                  <a:cubicBezTo>
                    <a:pt x="8054" y="33284"/>
                    <a:pt x="8109" y="33259"/>
                    <a:pt x="8142" y="33209"/>
                  </a:cubicBezTo>
                  <a:cubicBezTo>
                    <a:pt x="8195" y="33134"/>
                    <a:pt x="8175" y="33026"/>
                    <a:pt x="8097" y="32973"/>
                  </a:cubicBezTo>
                  <a:cubicBezTo>
                    <a:pt x="8066" y="32951"/>
                    <a:pt x="8032" y="32941"/>
                    <a:pt x="7998" y="32941"/>
                  </a:cubicBezTo>
                  <a:close/>
                  <a:moveTo>
                    <a:pt x="27190" y="33749"/>
                  </a:moveTo>
                  <a:cubicBezTo>
                    <a:pt x="27161" y="33749"/>
                    <a:pt x="27132" y="33756"/>
                    <a:pt x="27104" y="33772"/>
                  </a:cubicBezTo>
                  <a:cubicBezTo>
                    <a:pt x="27021" y="33818"/>
                    <a:pt x="26993" y="33922"/>
                    <a:pt x="27040" y="34005"/>
                  </a:cubicBezTo>
                  <a:cubicBezTo>
                    <a:pt x="27072" y="34059"/>
                    <a:pt x="27130" y="34090"/>
                    <a:pt x="27188" y="34090"/>
                  </a:cubicBezTo>
                  <a:cubicBezTo>
                    <a:pt x="27219" y="34090"/>
                    <a:pt x="27249" y="34084"/>
                    <a:pt x="27276" y="34068"/>
                  </a:cubicBezTo>
                  <a:cubicBezTo>
                    <a:pt x="27356" y="34022"/>
                    <a:pt x="27385" y="33917"/>
                    <a:pt x="27338" y="33834"/>
                  </a:cubicBezTo>
                  <a:cubicBezTo>
                    <a:pt x="27306" y="33779"/>
                    <a:pt x="27249" y="33749"/>
                    <a:pt x="27190" y="33749"/>
                  </a:cubicBezTo>
                  <a:close/>
                  <a:moveTo>
                    <a:pt x="9316" y="33768"/>
                  </a:moveTo>
                  <a:cubicBezTo>
                    <a:pt x="9256" y="33768"/>
                    <a:pt x="9199" y="33799"/>
                    <a:pt x="9167" y="33856"/>
                  </a:cubicBezTo>
                  <a:cubicBezTo>
                    <a:pt x="9121" y="33935"/>
                    <a:pt x="9149" y="34042"/>
                    <a:pt x="9232" y="34089"/>
                  </a:cubicBezTo>
                  <a:cubicBezTo>
                    <a:pt x="9259" y="34105"/>
                    <a:pt x="9287" y="34110"/>
                    <a:pt x="9316" y="34111"/>
                  </a:cubicBezTo>
                  <a:cubicBezTo>
                    <a:pt x="9375" y="34111"/>
                    <a:pt x="9434" y="34079"/>
                    <a:pt x="9465" y="34024"/>
                  </a:cubicBezTo>
                  <a:cubicBezTo>
                    <a:pt x="9512" y="33943"/>
                    <a:pt x="9484" y="33836"/>
                    <a:pt x="9401" y="33790"/>
                  </a:cubicBezTo>
                  <a:cubicBezTo>
                    <a:pt x="9374" y="33775"/>
                    <a:pt x="9344" y="33768"/>
                    <a:pt x="9316" y="33768"/>
                  </a:cubicBezTo>
                  <a:close/>
                  <a:moveTo>
                    <a:pt x="25807" y="34460"/>
                  </a:moveTo>
                  <a:cubicBezTo>
                    <a:pt x="25784" y="34460"/>
                    <a:pt x="25759" y="34465"/>
                    <a:pt x="25736" y="34475"/>
                  </a:cubicBezTo>
                  <a:lnTo>
                    <a:pt x="25736" y="34477"/>
                  </a:lnTo>
                  <a:cubicBezTo>
                    <a:pt x="25652" y="34515"/>
                    <a:pt x="25612" y="34618"/>
                    <a:pt x="25653" y="34703"/>
                  </a:cubicBezTo>
                  <a:cubicBezTo>
                    <a:pt x="25681" y="34767"/>
                    <a:pt x="25743" y="34802"/>
                    <a:pt x="25809" y="34802"/>
                  </a:cubicBezTo>
                  <a:cubicBezTo>
                    <a:pt x="25833" y="34802"/>
                    <a:pt x="25859" y="34799"/>
                    <a:pt x="25881" y="34786"/>
                  </a:cubicBezTo>
                  <a:cubicBezTo>
                    <a:pt x="25969" y="34748"/>
                    <a:pt x="26005" y="34646"/>
                    <a:pt x="25967" y="34560"/>
                  </a:cubicBezTo>
                  <a:cubicBezTo>
                    <a:pt x="25936" y="34497"/>
                    <a:pt x="25873" y="34460"/>
                    <a:pt x="25807" y="34460"/>
                  </a:cubicBezTo>
                  <a:close/>
                  <a:moveTo>
                    <a:pt x="10699" y="34478"/>
                  </a:moveTo>
                  <a:cubicBezTo>
                    <a:pt x="10634" y="34478"/>
                    <a:pt x="10572" y="34514"/>
                    <a:pt x="10544" y="34578"/>
                  </a:cubicBezTo>
                  <a:cubicBezTo>
                    <a:pt x="10505" y="34664"/>
                    <a:pt x="10542" y="34765"/>
                    <a:pt x="10628" y="34805"/>
                  </a:cubicBezTo>
                  <a:cubicBezTo>
                    <a:pt x="10652" y="34816"/>
                    <a:pt x="10675" y="34820"/>
                    <a:pt x="10698" y="34820"/>
                  </a:cubicBezTo>
                  <a:cubicBezTo>
                    <a:pt x="10765" y="34820"/>
                    <a:pt x="10825" y="34783"/>
                    <a:pt x="10855" y="34721"/>
                  </a:cubicBezTo>
                  <a:cubicBezTo>
                    <a:pt x="10894" y="34635"/>
                    <a:pt x="10858" y="34532"/>
                    <a:pt x="10771" y="34494"/>
                  </a:cubicBezTo>
                  <a:cubicBezTo>
                    <a:pt x="10748" y="34483"/>
                    <a:pt x="10723" y="34478"/>
                    <a:pt x="10699" y="34478"/>
                  </a:cubicBezTo>
                  <a:close/>
                  <a:moveTo>
                    <a:pt x="24372" y="35050"/>
                  </a:moveTo>
                  <a:cubicBezTo>
                    <a:pt x="24353" y="35050"/>
                    <a:pt x="24333" y="35054"/>
                    <a:pt x="24314" y="35061"/>
                  </a:cubicBezTo>
                  <a:cubicBezTo>
                    <a:pt x="24224" y="35092"/>
                    <a:pt x="24179" y="35190"/>
                    <a:pt x="24210" y="35281"/>
                  </a:cubicBezTo>
                  <a:cubicBezTo>
                    <a:pt x="24235" y="35349"/>
                    <a:pt x="24303" y="35392"/>
                    <a:pt x="24372" y="35393"/>
                  </a:cubicBezTo>
                  <a:cubicBezTo>
                    <a:pt x="24391" y="35393"/>
                    <a:pt x="24411" y="35391"/>
                    <a:pt x="24429" y="35383"/>
                  </a:cubicBezTo>
                  <a:cubicBezTo>
                    <a:pt x="24520" y="35351"/>
                    <a:pt x="24564" y="35255"/>
                    <a:pt x="24533" y="35164"/>
                  </a:cubicBezTo>
                  <a:cubicBezTo>
                    <a:pt x="24509" y="35095"/>
                    <a:pt x="24442" y="35050"/>
                    <a:pt x="24372" y="35050"/>
                  </a:cubicBezTo>
                  <a:close/>
                  <a:moveTo>
                    <a:pt x="12139" y="35064"/>
                  </a:moveTo>
                  <a:cubicBezTo>
                    <a:pt x="12068" y="35064"/>
                    <a:pt x="12003" y="35107"/>
                    <a:pt x="11978" y="35178"/>
                  </a:cubicBezTo>
                  <a:cubicBezTo>
                    <a:pt x="11947" y="35266"/>
                    <a:pt x="11991" y="35364"/>
                    <a:pt x="12082" y="35397"/>
                  </a:cubicBezTo>
                  <a:lnTo>
                    <a:pt x="12082" y="35396"/>
                  </a:lnTo>
                  <a:cubicBezTo>
                    <a:pt x="12101" y="35405"/>
                    <a:pt x="12121" y="35407"/>
                    <a:pt x="12137" y="35407"/>
                  </a:cubicBezTo>
                  <a:cubicBezTo>
                    <a:pt x="12209" y="35407"/>
                    <a:pt x="12275" y="35362"/>
                    <a:pt x="12301" y="35293"/>
                  </a:cubicBezTo>
                  <a:cubicBezTo>
                    <a:pt x="12332" y="35204"/>
                    <a:pt x="12285" y="35106"/>
                    <a:pt x="12197" y="35074"/>
                  </a:cubicBezTo>
                  <a:cubicBezTo>
                    <a:pt x="12178" y="35068"/>
                    <a:pt x="12158" y="35064"/>
                    <a:pt x="12139" y="35064"/>
                  </a:cubicBezTo>
                  <a:close/>
                  <a:moveTo>
                    <a:pt x="22891" y="35514"/>
                  </a:moveTo>
                  <a:cubicBezTo>
                    <a:pt x="22876" y="35514"/>
                    <a:pt x="22861" y="35516"/>
                    <a:pt x="22845" y="35521"/>
                  </a:cubicBezTo>
                  <a:cubicBezTo>
                    <a:pt x="22753" y="35543"/>
                    <a:pt x="22697" y="35639"/>
                    <a:pt x="22723" y="35730"/>
                  </a:cubicBezTo>
                  <a:cubicBezTo>
                    <a:pt x="22743" y="35807"/>
                    <a:pt x="22811" y="35858"/>
                    <a:pt x="22888" y="35858"/>
                  </a:cubicBezTo>
                  <a:cubicBezTo>
                    <a:pt x="22903" y="35858"/>
                    <a:pt x="22918" y="35857"/>
                    <a:pt x="22933" y="35852"/>
                  </a:cubicBezTo>
                  <a:cubicBezTo>
                    <a:pt x="23024" y="35829"/>
                    <a:pt x="23079" y="35734"/>
                    <a:pt x="23055" y="35642"/>
                  </a:cubicBezTo>
                  <a:cubicBezTo>
                    <a:pt x="23033" y="35566"/>
                    <a:pt x="22966" y="35514"/>
                    <a:pt x="22891" y="35514"/>
                  </a:cubicBezTo>
                  <a:close/>
                  <a:moveTo>
                    <a:pt x="13625" y="35524"/>
                  </a:moveTo>
                  <a:cubicBezTo>
                    <a:pt x="13549" y="35524"/>
                    <a:pt x="13479" y="35574"/>
                    <a:pt x="13459" y="35652"/>
                  </a:cubicBezTo>
                  <a:cubicBezTo>
                    <a:pt x="13434" y="35744"/>
                    <a:pt x="13489" y="35837"/>
                    <a:pt x="13581" y="35863"/>
                  </a:cubicBezTo>
                  <a:cubicBezTo>
                    <a:pt x="13589" y="35866"/>
                    <a:pt x="13597" y="35867"/>
                    <a:pt x="13606" y="35867"/>
                  </a:cubicBezTo>
                  <a:cubicBezTo>
                    <a:pt x="13612" y="35867"/>
                    <a:pt x="13617" y="35867"/>
                    <a:pt x="13623" y="35866"/>
                  </a:cubicBezTo>
                  <a:cubicBezTo>
                    <a:pt x="13698" y="35866"/>
                    <a:pt x="13770" y="35816"/>
                    <a:pt x="13790" y="35739"/>
                  </a:cubicBezTo>
                  <a:cubicBezTo>
                    <a:pt x="13812" y="35647"/>
                    <a:pt x="13758" y="35555"/>
                    <a:pt x="13666" y="35529"/>
                  </a:cubicBezTo>
                  <a:cubicBezTo>
                    <a:pt x="13652" y="35525"/>
                    <a:pt x="13638" y="35524"/>
                    <a:pt x="13625" y="35524"/>
                  </a:cubicBezTo>
                  <a:close/>
                  <a:moveTo>
                    <a:pt x="21369" y="35847"/>
                  </a:moveTo>
                  <a:cubicBezTo>
                    <a:pt x="21360" y="35847"/>
                    <a:pt x="21350" y="35848"/>
                    <a:pt x="21340" y="35849"/>
                  </a:cubicBezTo>
                  <a:cubicBezTo>
                    <a:pt x="21248" y="35867"/>
                    <a:pt x="21186" y="35955"/>
                    <a:pt x="21201" y="36050"/>
                  </a:cubicBezTo>
                  <a:cubicBezTo>
                    <a:pt x="21217" y="36132"/>
                    <a:pt x="21288" y="36190"/>
                    <a:pt x="21367" y="36190"/>
                  </a:cubicBezTo>
                  <a:cubicBezTo>
                    <a:pt x="21368" y="36190"/>
                    <a:pt x="21368" y="36190"/>
                    <a:pt x="21369" y="36190"/>
                  </a:cubicBezTo>
                  <a:cubicBezTo>
                    <a:pt x="21378" y="36190"/>
                    <a:pt x="21389" y="36190"/>
                    <a:pt x="21400" y="36189"/>
                  </a:cubicBezTo>
                  <a:cubicBezTo>
                    <a:pt x="21493" y="36171"/>
                    <a:pt x="21555" y="36083"/>
                    <a:pt x="21539" y="35988"/>
                  </a:cubicBezTo>
                  <a:cubicBezTo>
                    <a:pt x="21524" y="35906"/>
                    <a:pt x="21452" y="35847"/>
                    <a:pt x="21369" y="35847"/>
                  </a:cubicBezTo>
                  <a:close/>
                  <a:moveTo>
                    <a:pt x="15142" y="35855"/>
                  </a:moveTo>
                  <a:cubicBezTo>
                    <a:pt x="15060" y="35855"/>
                    <a:pt x="14986" y="35914"/>
                    <a:pt x="14972" y="35999"/>
                  </a:cubicBezTo>
                  <a:cubicBezTo>
                    <a:pt x="14957" y="36091"/>
                    <a:pt x="15019" y="36179"/>
                    <a:pt x="15113" y="36197"/>
                  </a:cubicBezTo>
                  <a:cubicBezTo>
                    <a:pt x="15124" y="36199"/>
                    <a:pt x="15132" y="36199"/>
                    <a:pt x="15140" y="36199"/>
                  </a:cubicBezTo>
                  <a:cubicBezTo>
                    <a:pt x="15223" y="36199"/>
                    <a:pt x="15296" y="36140"/>
                    <a:pt x="15311" y="36056"/>
                  </a:cubicBezTo>
                  <a:cubicBezTo>
                    <a:pt x="15327" y="35963"/>
                    <a:pt x="15265" y="35873"/>
                    <a:pt x="15170" y="35858"/>
                  </a:cubicBezTo>
                  <a:cubicBezTo>
                    <a:pt x="15161" y="35856"/>
                    <a:pt x="15151" y="35855"/>
                    <a:pt x="15142" y="35855"/>
                  </a:cubicBezTo>
                  <a:close/>
                  <a:moveTo>
                    <a:pt x="19830" y="36049"/>
                  </a:moveTo>
                  <a:cubicBezTo>
                    <a:pt x="19825" y="36049"/>
                    <a:pt x="19820" y="36049"/>
                    <a:pt x="19815" y="36050"/>
                  </a:cubicBezTo>
                  <a:cubicBezTo>
                    <a:pt x="19722" y="36060"/>
                    <a:pt x="19652" y="36142"/>
                    <a:pt x="19661" y="36236"/>
                  </a:cubicBezTo>
                  <a:cubicBezTo>
                    <a:pt x="19668" y="36325"/>
                    <a:pt x="19743" y="36393"/>
                    <a:pt x="19831" y="36393"/>
                  </a:cubicBezTo>
                  <a:lnTo>
                    <a:pt x="19846" y="36393"/>
                  </a:lnTo>
                  <a:cubicBezTo>
                    <a:pt x="19941" y="36383"/>
                    <a:pt x="20009" y="36301"/>
                    <a:pt x="20002" y="36206"/>
                  </a:cubicBezTo>
                  <a:cubicBezTo>
                    <a:pt x="19994" y="36117"/>
                    <a:pt x="19918" y="36049"/>
                    <a:pt x="19830" y="36049"/>
                  </a:cubicBezTo>
                  <a:close/>
                  <a:moveTo>
                    <a:pt x="16684" y="36053"/>
                  </a:moveTo>
                  <a:cubicBezTo>
                    <a:pt x="16596" y="36053"/>
                    <a:pt x="16519" y="36121"/>
                    <a:pt x="16512" y="36210"/>
                  </a:cubicBezTo>
                  <a:cubicBezTo>
                    <a:pt x="16504" y="36305"/>
                    <a:pt x="16575" y="36389"/>
                    <a:pt x="16669" y="36397"/>
                  </a:cubicBezTo>
                  <a:lnTo>
                    <a:pt x="16684" y="36397"/>
                  </a:lnTo>
                  <a:cubicBezTo>
                    <a:pt x="16772" y="36397"/>
                    <a:pt x="16850" y="36329"/>
                    <a:pt x="16855" y="36240"/>
                  </a:cubicBezTo>
                  <a:cubicBezTo>
                    <a:pt x="16864" y="36145"/>
                    <a:pt x="16794" y="36061"/>
                    <a:pt x="16699" y="36054"/>
                  </a:cubicBezTo>
                  <a:cubicBezTo>
                    <a:pt x="16694" y="36053"/>
                    <a:pt x="16689" y="36053"/>
                    <a:pt x="16684" y="36053"/>
                  </a:cubicBezTo>
                  <a:close/>
                  <a:moveTo>
                    <a:pt x="18235" y="36118"/>
                  </a:moveTo>
                  <a:cubicBezTo>
                    <a:pt x="18142" y="36118"/>
                    <a:pt x="18063" y="36196"/>
                    <a:pt x="18063" y="36290"/>
                  </a:cubicBezTo>
                  <a:cubicBezTo>
                    <a:pt x="18063" y="36386"/>
                    <a:pt x="18142" y="36461"/>
                    <a:pt x="18234" y="36461"/>
                  </a:cubicBezTo>
                  <a:lnTo>
                    <a:pt x="18278" y="36461"/>
                  </a:lnTo>
                  <a:cubicBezTo>
                    <a:pt x="18373" y="36461"/>
                    <a:pt x="18449" y="36385"/>
                    <a:pt x="18449" y="36290"/>
                  </a:cubicBezTo>
                  <a:cubicBezTo>
                    <a:pt x="18449" y="36195"/>
                    <a:pt x="18371" y="36118"/>
                    <a:pt x="18277" y="36118"/>
                  </a:cubicBezTo>
                  <a:cubicBezTo>
                    <a:pt x="18270" y="36118"/>
                    <a:pt x="18261" y="36121"/>
                    <a:pt x="18255" y="36121"/>
                  </a:cubicBezTo>
                  <a:lnTo>
                    <a:pt x="18235" y="36121"/>
                  </a:lnTo>
                  <a:lnTo>
                    <a:pt x="18235" y="36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3"/>
            <p:cNvSpPr/>
            <p:nvPr/>
          </p:nvSpPr>
          <p:spPr>
            <a:xfrm>
              <a:off x="5577575" y="3966763"/>
              <a:ext cx="824150" cy="823800"/>
            </a:xfrm>
            <a:custGeom>
              <a:avLst/>
              <a:gdLst/>
              <a:ahLst/>
              <a:cxnLst/>
              <a:rect l="l" t="t" r="r" b="b"/>
              <a:pathLst>
                <a:path w="32966" h="32952" extrusionOk="0">
                  <a:moveTo>
                    <a:pt x="17229" y="1"/>
                  </a:moveTo>
                  <a:cubicBezTo>
                    <a:pt x="17125" y="1"/>
                    <a:pt x="17037" y="85"/>
                    <a:pt x="17033" y="189"/>
                  </a:cubicBezTo>
                  <a:cubicBezTo>
                    <a:pt x="17028" y="297"/>
                    <a:pt x="17112" y="389"/>
                    <a:pt x="17220" y="393"/>
                  </a:cubicBezTo>
                  <a:cubicBezTo>
                    <a:pt x="17224" y="393"/>
                    <a:pt x="17225" y="393"/>
                    <a:pt x="17229" y="394"/>
                  </a:cubicBezTo>
                  <a:cubicBezTo>
                    <a:pt x="17333" y="394"/>
                    <a:pt x="17420" y="311"/>
                    <a:pt x="17423" y="208"/>
                  </a:cubicBezTo>
                  <a:cubicBezTo>
                    <a:pt x="17428" y="98"/>
                    <a:pt x="17344" y="7"/>
                    <a:pt x="17237" y="1"/>
                  </a:cubicBezTo>
                  <a:cubicBezTo>
                    <a:pt x="17234" y="1"/>
                    <a:pt x="17232" y="1"/>
                    <a:pt x="17229" y="1"/>
                  </a:cubicBezTo>
                  <a:close/>
                  <a:moveTo>
                    <a:pt x="15699" y="2"/>
                  </a:moveTo>
                  <a:cubicBezTo>
                    <a:pt x="15697" y="2"/>
                    <a:pt x="15695" y="2"/>
                    <a:pt x="15693" y="2"/>
                  </a:cubicBezTo>
                  <a:lnTo>
                    <a:pt x="15694" y="2"/>
                  </a:lnTo>
                  <a:cubicBezTo>
                    <a:pt x="15584" y="9"/>
                    <a:pt x="15502" y="101"/>
                    <a:pt x="15506" y="209"/>
                  </a:cubicBezTo>
                  <a:cubicBezTo>
                    <a:pt x="15511" y="312"/>
                    <a:pt x="15598" y="395"/>
                    <a:pt x="15701" y="395"/>
                  </a:cubicBezTo>
                  <a:lnTo>
                    <a:pt x="15712" y="395"/>
                  </a:lnTo>
                  <a:cubicBezTo>
                    <a:pt x="15820" y="391"/>
                    <a:pt x="15905" y="300"/>
                    <a:pt x="15898" y="189"/>
                  </a:cubicBezTo>
                  <a:cubicBezTo>
                    <a:pt x="15892" y="82"/>
                    <a:pt x="15806" y="2"/>
                    <a:pt x="15699" y="2"/>
                  </a:cubicBezTo>
                  <a:close/>
                  <a:moveTo>
                    <a:pt x="18750" y="141"/>
                  </a:moveTo>
                  <a:cubicBezTo>
                    <a:pt x="18655" y="141"/>
                    <a:pt x="18568" y="212"/>
                    <a:pt x="18556" y="311"/>
                  </a:cubicBezTo>
                  <a:cubicBezTo>
                    <a:pt x="18538" y="416"/>
                    <a:pt x="18614" y="518"/>
                    <a:pt x="18722" y="530"/>
                  </a:cubicBezTo>
                  <a:cubicBezTo>
                    <a:pt x="18729" y="533"/>
                    <a:pt x="18740" y="533"/>
                    <a:pt x="18749" y="533"/>
                  </a:cubicBezTo>
                  <a:cubicBezTo>
                    <a:pt x="18844" y="533"/>
                    <a:pt x="18929" y="463"/>
                    <a:pt x="18943" y="364"/>
                  </a:cubicBezTo>
                  <a:cubicBezTo>
                    <a:pt x="18956" y="258"/>
                    <a:pt x="18883" y="158"/>
                    <a:pt x="18776" y="142"/>
                  </a:cubicBezTo>
                  <a:lnTo>
                    <a:pt x="18775" y="142"/>
                  </a:lnTo>
                  <a:cubicBezTo>
                    <a:pt x="18767" y="141"/>
                    <a:pt x="18758" y="141"/>
                    <a:pt x="18750" y="141"/>
                  </a:cubicBezTo>
                  <a:close/>
                  <a:moveTo>
                    <a:pt x="14183" y="145"/>
                  </a:moveTo>
                  <a:cubicBezTo>
                    <a:pt x="14174" y="145"/>
                    <a:pt x="14164" y="146"/>
                    <a:pt x="14155" y="147"/>
                  </a:cubicBezTo>
                  <a:cubicBezTo>
                    <a:pt x="14049" y="163"/>
                    <a:pt x="13973" y="261"/>
                    <a:pt x="13988" y="369"/>
                  </a:cubicBezTo>
                  <a:cubicBezTo>
                    <a:pt x="14000" y="468"/>
                    <a:pt x="14085" y="538"/>
                    <a:pt x="14182" y="538"/>
                  </a:cubicBezTo>
                  <a:cubicBezTo>
                    <a:pt x="14191" y="538"/>
                    <a:pt x="14201" y="538"/>
                    <a:pt x="14210" y="536"/>
                  </a:cubicBezTo>
                  <a:cubicBezTo>
                    <a:pt x="14317" y="521"/>
                    <a:pt x="14392" y="422"/>
                    <a:pt x="14377" y="315"/>
                  </a:cubicBezTo>
                  <a:cubicBezTo>
                    <a:pt x="14363" y="216"/>
                    <a:pt x="14280" y="145"/>
                    <a:pt x="14183" y="145"/>
                  </a:cubicBezTo>
                  <a:close/>
                  <a:moveTo>
                    <a:pt x="20248" y="422"/>
                  </a:moveTo>
                  <a:cubicBezTo>
                    <a:pt x="20159" y="422"/>
                    <a:pt x="20079" y="483"/>
                    <a:pt x="20057" y="575"/>
                  </a:cubicBezTo>
                  <a:cubicBezTo>
                    <a:pt x="20031" y="678"/>
                    <a:pt x="20097" y="783"/>
                    <a:pt x="20203" y="809"/>
                  </a:cubicBezTo>
                  <a:lnTo>
                    <a:pt x="20202" y="809"/>
                  </a:lnTo>
                  <a:cubicBezTo>
                    <a:pt x="20218" y="813"/>
                    <a:pt x="20233" y="814"/>
                    <a:pt x="20249" y="815"/>
                  </a:cubicBezTo>
                  <a:cubicBezTo>
                    <a:pt x="20337" y="815"/>
                    <a:pt x="20418" y="756"/>
                    <a:pt x="20440" y="665"/>
                  </a:cubicBezTo>
                  <a:cubicBezTo>
                    <a:pt x="20466" y="559"/>
                    <a:pt x="20398" y="453"/>
                    <a:pt x="20295" y="427"/>
                  </a:cubicBezTo>
                  <a:lnTo>
                    <a:pt x="20293" y="427"/>
                  </a:lnTo>
                  <a:cubicBezTo>
                    <a:pt x="20278" y="424"/>
                    <a:pt x="20263" y="422"/>
                    <a:pt x="20248" y="422"/>
                  </a:cubicBezTo>
                  <a:close/>
                  <a:moveTo>
                    <a:pt x="12684" y="430"/>
                  </a:moveTo>
                  <a:cubicBezTo>
                    <a:pt x="12668" y="430"/>
                    <a:pt x="12653" y="432"/>
                    <a:pt x="12637" y="436"/>
                  </a:cubicBezTo>
                  <a:cubicBezTo>
                    <a:pt x="12532" y="462"/>
                    <a:pt x="12468" y="567"/>
                    <a:pt x="12491" y="671"/>
                  </a:cubicBezTo>
                  <a:cubicBezTo>
                    <a:pt x="12515" y="763"/>
                    <a:pt x="12595" y="822"/>
                    <a:pt x="12683" y="822"/>
                  </a:cubicBezTo>
                  <a:cubicBezTo>
                    <a:pt x="12698" y="822"/>
                    <a:pt x="12713" y="820"/>
                    <a:pt x="12728" y="815"/>
                  </a:cubicBezTo>
                  <a:cubicBezTo>
                    <a:pt x="12835" y="793"/>
                    <a:pt x="12900" y="685"/>
                    <a:pt x="12874" y="581"/>
                  </a:cubicBezTo>
                  <a:cubicBezTo>
                    <a:pt x="12852" y="490"/>
                    <a:pt x="12771" y="430"/>
                    <a:pt x="12684" y="430"/>
                  </a:cubicBezTo>
                  <a:close/>
                  <a:moveTo>
                    <a:pt x="21716" y="842"/>
                  </a:moveTo>
                  <a:cubicBezTo>
                    <a:pt x="21634" y="842"/>
                    <a:pt x="21559" y="894"/>
                    <a:pt x="21531" y="975"/>
                  </a:cubicBezTo>
                  <a:cubicBezTo>
                    <a:pt x="21497" y="1079"/>
                    <a:pt x="21551" y="1190"/>
                    <a:pt x="21654" y="1224"/>
                  </a:cubicBezTo>
                  <a:cubicBezTo>
                    <a:pt x="21670" y="1232"/>
                    <a:pt x="21687" y="1234"/>
                    <a:pt x="21705" y="1234"/>
                  </a:cubicBezTo>
                  <a:cubicBezTo>
                    <a:pt x="21709" y="1234"/>
                    <a:pt x="21713" y="1234"/>
                    <a:pt x="21718" y="1233"/>
                  </a:cubicBezTo>
                  <a:cubicBezTo>
                    <a:pt x="21799" y="1233"/>
                    <a:pt x="21875" y="1183"/>
                    <a:pt x="21902" y="1102"/>
                  </a:cubicBezTo>
                  <a:cubicBezTo>
                    <a:pt x="21938" y="998"/>
                    <a:pt x="21883" y="887"/>
                    <a:pt x="21780" y="853"/>
                  </a:cubicBezTo>
                  <a:cubicBezTo>
                    <a:pt x="21759" y="846"/>
                    <a:pt x="21737" y="842"/>
                    <a:pt x="21716" y="842"/>
                  </a:cubicBezTo>
                  <a:close/>
                  <a:moveTo>
                    <a:pt x="11216" y="856"/>
                  </a:moveTo>
                  <a:cubicBezTo>
                    <a:pt x="11195" y="856"/>
                    <a:pt x="11174" y="859"/>
                    <a:pt x="11153" y="866"/>
                  </a:cubicBezTo>
                  <a:cubicBezTo>
                    <a:pt x="11052" y="902"/>
                    <a:pt x="10995" y="1012"/>
                    <a:pt x="11030" y="1115"/>
                  </a:cubicBezTo>
                  <a:cubicBezTo>
                    <a:pt x="11059" y="1197"/>
                    <a:pt x="11134" y="1249"/>
                    <a:pt x="11215" y="1249"/>
                  </a:cubicBezTo>
                  <a:cubicBezTo>
                    <a:pt x="11238" y="1249"/>
                    <a:pt x="11259" y="1245"/>
                    <a:pt x="11280" y="1237"/>
                  </a:cubicBezTo>
                  <a:cubicBezTo>
                    <a:pt x="11383" y="1201"/>
                    <a:pt x="11437" y="1091"/>
                    <a:pt x="11402" y="988"/>
                  </a:cubicBezTo>
                  <a:cubicBezTo>
                    <a:pt x="11374" y="907"/>
                    <a:pt x="11298" y="856"/>
                    <a:pt x="11216" y="856"/>
                  </a:cubicBezTo>
                  <a:close/>
                  <a:moveTo>
                    <a:pt x="23137" y="1401"/>
                  </a:moveTo>
                  <a:cubicBezTo>
                    <a:pt x="23062" y="1401"/>
                    <a:pt x="22991" y="1444"/>
                    <a:pt x="22957" y="1517"/>
                  </a:cubicBezTo>
                  <a:cubicBezTo>
                    <a:pt x="22915" y="1615"/>
                    <a:pt x="22957" y="1733"/>
                    <a:pt x="23056" y="1776"/>
                  </a:cubicBezTo>
                  <a:cubicBezTo>
                    <a:pt x="23084" y="1788"/>
                    <a:pt x="23111" y="1794"/>
                    <a:pt x="23137" y="1794"/>
                  </a:cubicBezTo>
                  <a:cubicBezTo>
                    <a:pt x="23210" y="1794"/>
                    <a:pt x="23283" y="1750"/>
                    <a:pt x="23317" y="1677"/>
                  </a:cubicBezTo>
                  <a:cubicBezTo>
                    <a:pt x="23360" y="1577"/>
                    <a:pt x="23317" y="1461"/>
                    <a:pt x="23217" y="1418"/>
                  </a:cubicBezTo>
                  <a:cubicBezTo>
                    <a:pt x="23191" y="1407"/>
                    <a:pt x="23164" y="1401"/>
                    <a:pt x="23137" y="1401"/>
                  </a:cubicBezTo>
                  <a:close/>
                  <a:moveTo>
                    <a:pt x="9796" y="1416"/>
                  </a:moveTo>
                  <a:cubicBezTo>
                    <a:pt x="9770" y="1416"/>
                    <a:pt x="9742" y="1421"/>
                    <a:pt x="9716" y="1433"/>
                  </a:cubicBezTo>
                  <a:cubicBezTo>
                    <a:pt x="9617" y="1478"/>
                    <a:pt x="9575" y="1593"/>
                    <a:pt x="9617" y="1693"/>
                  </a:cubicBezTo>
                  <a:cubicBezTo>
                    <a:pt x="9651" y="1766"/>
                    <a:pt x="9721" y="1809"/>
                    <a:pt x="9796" y="1810"/>
                  </a:cubicBezTo>
                  <a:cubicBezTo>
                    <a:pt x="9824" y="1810"/>
                    <a:pt x="9851" y="1804"/>
                    <a:pt x="9879" y="1792"/>
                  </a:cubicBezTo>
                  <a:cubicBezTo>
                    <a:pt x="9977" y="1747"/>
                    <a:pt x="10020" y="1631"/>
                    <a:pt x="9977" y="1532"/>
                  </a:cubicBezTo>
                  <a:cubicBezTo>
                    <a:pt x="9944" y="1459"/>
                    <a:pt x="9872" y="1416"/>
                    <a:pt x="9796" y="1416"/>
                  </a:cubicBezTo>
                  <a:close/>
                  <a:moveTo>
                    <a:pt x="24501" y="2091"/>
                  </a:moveTo>
                  <a:cubicBezTo>
                    <a:pt x="24432" y="2091"/>
                    <a:pt x="24366" y="2126"/>
                    <a:pt x="24331" y="2190"/>
                  </a:cubicBezTo>
                  <a:cubicBezTo>
                    <a:pt x="24278" y="2283"/>
                    <a:pt x="24310" y="2404"/>
                    <a:pt x="24404" y="2459"/>
                  </a:cubicBezTo>
                  <a:lnTo>
                    <a:pt x="24402" y="2459"/>
                  </a:lnTo>
                  <a:cubicBezTo>
                    <a:pt x="24433" y="2474"/>
                    <a:pt x="24467" y="2481"/>
                    <a:pt x="24501" y="2483"/>
                  </a:cubicBezTo>
                  <a:cubicBezTo>
                    <a:pt x="24569" y="2483"/>
                    <a:pt x="24635" y="2446"/>
                    <a:pt x="24672" y="2385"/>
                  </a:cubicBezTo>
                  <a:cubicBezTo>
                    <a:pt x="24725" y="2290"/>
                    <a:pt x="24693" y="2169"/>
                    <a:pt x="24598" y="2116"/>
                  </a:cubicBezTo>
                  <a:cubicBezTo>
                    <a:pt x="24567" y="2099"/>
                    <a:pt x="24534" y="2091"/>
                    <a:pt x="24501" y="2091"/>
                  </a:cubicBezTo>
                  <a:close/>
                  <a:moveTo>
                    <a:pt x="8437" y="2108"/>
                  </a:moveTo>
                  <a:cubicBezTo>
                    <a:pt x="8404" y="2108"/>
                    <a:pt x="8371" y="2116"/>
                    <a:pt x="8340" y="2134"/>
                  </a:cubicBezTo>
                  <a:cubicBezTo>
                    <a:pt x="8245" y="2188"/>
                    <a:pt x="8212" y="2307"/>
                    <a:pt x="8267" y="2401"/>
                  </a:cubicBezTo>
                  <a:cubicBezTo>
                    <a:pt x="8302" y="2464"/>
                    <a:pt x="8366" y="2499"/>
                    <a:pt x="8435" y="2499"/>
                  </a:cubicBezTo>
                  <a:cubicBezTo>
                    <a:pt x="8436" y="2499"/>
                    <a:pt x="8437" y="2499"/>
                    <a:pt x="8438" y="2499"/>
                  </a:cubicBezTo>
                  <a:cubicBezTo>
                    <a:pt x="8471" y="2499"/>
                    <a:pt x="8504" y="2491"/>
                    <a:pt x="8534" y="2475"/>
                  </a:cubicBezTo>
                  <a:cubicBezTo>
                    <a:pt x="8627" y="2421"/>
                    <a:pt x="8661" y="2302"/>
                    <a:pt x="8608" y="2206"/>
                  </a:cubicBezTo>
                  <a:cubicBezTo>
                    <a:pt x="8571" y="2143"/>
                    <a:pt x="8505" y="2108"/>
                    <a:pt x="8437" y="2108"/>
                  </a:cubicBezTo>
                  <a:close/>
                  <a:moveTo>
                    <a:pt x="25792" y="2905"/>
                  </a:moveTo>
                  <a:cubicBezTo>
                    <a:pt x="25730" y="2905"/>
                    <a:pt x="25669" y="2934"/>
                    <a:pt x="25631" y="2989"/>
                  </a:cubicBezTo>
                  <a:cubicBezTo>
                    <a:pt x="25568" y="3078"/>
                    <a:pt x="25590" y="3200"/>
                    <a:pt x="25678" y="3261"/>
                  </a:cubicBezTo>
                  <a:cubicBezTo>
                    <a:pt x="25714" y="3285"/>
                    <a:pt x="25753" y="3296"/>
                    <a:pt x="25789" y="3296"/>
                  </a:cubicBezTo>
                  <a:cubicBezTo>
                    <a:pt x="25852" y="3296"/>
                    <a:pt x="25914" y="3267"/>
                    <a:pt x="25953" y="3212"/>
                  </a:cubicBezTo>
                  <a:cubicBezTo>
                    <a:pt x="26014" y="3123"/>
                    <a:pt x="25991" y="3002"/>
                    <a:pt x="25903" y="2940"/>
                  </a:cubicBezTo>
                  <a:cubicBezTo>
                    <a:pt x="25869" y="2916"/>
                    <a:pt x="25830" y="2905"/>
                    <a:pt x="25792" y="2905"/>
                  </a:cubicBezTo>
                  <a:close/>
                  <a:moveTo>
                    <a:pt x="7147" y="2925"/>
                  </a:moveTo>
                  <a:cubicBezTo>
                    <a:pt x="7108" y="2925"/>
                    <a:pt x="7069" y="2936"/>
                    <a:pt x="7035" y="2961"/>
                  </a:cubicBezTo>
                  <a:cubicBezTo>
                    <a:pt x="6944" y="3023"/>
                    <a:pt x="6925" y="3144"/>
                    <a:pt x="6986" y="3232"/>
                  </a:cubicBezTo>
                  <a:cubicBezTo>
                    <a:pt x="7024" y="3288"/>
                    <a:pt x="7085" y="3316"/>
                    <a:pt x="7146" y="3316"/>
                  </a:cubicBezTo>
                  <a:cubicBezTo>
                    <a:pt x="7185" y="3316"/>
                    <a:pt x="7224" y="3305"/>
                    <a:pt x="7260" y="3282"/>
                  </a:cubicBezTo>
                  <a:lnTo>
                    <a:pt x="7258" y="3282"/>
                  </a:lnTo>
                  <a:cubicBezTo>
                    <a:pt x="7349" y="3220"/>
                    <a:pt x="7370" y="3097"/>
                    <a:pt x="7307" y="3009"/>
                  </a:cubicBezTo>
                  <a:cubicBezTo>
                    <a:pt x="7269" y="2954"/>
                    <a:pt x="7209" y="2925"/>
                    <a:pt x="7147" y="2925"/>
                  </a:cubicBezTo>
                  <a:close/>
                  <a:moveTo>
                    <a:pt x="27002" y="3835"/>
                  </a:moveTo>
                  <a:cubicBezTo>
                    <a:pt x="26946" y="3835"/>
                    <a:pt x="26891" y="3858"/>
                    <a:pt x="26851" y="3906"/>
                  </a:cubicBezTo>
                  <a:cubicBezTo>
                    <a:pt x="26780" y="3989"/>
                    <a:pt x="26792" y="4112"/>
                    <a:pt x="26875" y="4180"/>
                  </a:cubicBezTo>
                  <a:cubicBezTo>
                    <a:pt x="26913" y="4212"/>
                    <a:pt x="26958" y="4227"/>
                    <a:pt x="27000" y="4227"/>
                  </a:cubicBezTo>
                  <a:cubicBezTo>
                    <a:pt x="27057" y="4227"/>
                    <a:pt x="27112" y="4203"/>
                    <a:pt x="27151" y="4158"/>
                  </a:cubicBezTo>
                  <a:cubicBezTo>
                    <a:pt x="27220" y="4077"/>
                    <a:pt x="27209" y="3950"/>
                    <a:pt x="27127" y="3882"/>
                  </a:cubicBezTo>
                  <a:cubicBezTo>
                    <a:pt x="27091" y="3850"/>
                    <a:pt x="27046" y="3835"/>
                    <a:pt x="27002" y="3835"/>
                  </a:cubicBezTo>
                  <a:close/>
                  <a:moveTo>
                    <a:pt x="5941" y="3858"/>
                  </a:moveTo>
                  <a:cubicBezTo>
                    <a:pt x="5896" y="3858"/>
                    <a:pt x="5851" y="3874"/>
                    <a:pt x="5814" y="3906"/>
                  </a:cubicBezTo>
                  <a:lnTo>
                    <a:pt x="5811" y="3906"/>
                  </a:lnTo>
                  <a:cubicBezTo>
                    <a:pt x="5728" y="3975"/>
                    <a:pt x="5717" y="4098"/>
                    <a:pt x="5789" y="4181"/>
                  </a:cubicBezTo>
                  <a:cubicBezTo>
                    <a:pt x="5828" y="4225"/>
                    <a:pt x="5879" y="4250"/>
                    <a:pt x="5933" y="4250"/>
                  </a:cubicBezTo>
                  <a:cubicBezTo>
                    <a:pt x="5935" y="4250"/>
                    <a:pt x="5937" y="4250"/>
                    <a:pt x="5939" y="4250"/>
                  </a:cubicBezTo>
                  <a:cubicBezTo>
                    <a:pt x="5984" y="4250"/>
                    <a:pt x="6028" y="4234"/>
                    <a:pt x="6067" y="4203"/>
                  </a:cubicBezTo>
                  <a:cubicBezTo>
                    <a:pt x="6150" y="4134"/>
                    <a:pt x="6160" y="4010"/>
                    <a:pt x="6089" y="3927"/>
                  </a:cubicBezTo>
                  <a:cubicBezTo>
                    <a:pt x="6051" y="3882"/>
                    <a:pt x="5997" y="3858"/>
                    <a:pt x="5941" y="3858"/>
                  </a:cubicBezTo>
                  <a:close/>
                  <a:moveTo>
                    <a:pt x="28119" y="4876"/>
                  </a:moveTo>
                  <a:cubicBezTo>
                    <a:pt x="28070" y="4876"/>
                    <a:pt x="28021" y="4895"/>
                    <a:pt x="27983" y="4932"/>
                  </a:cubicBezTo>
                  <a:cubicBezTo>
                    <a:pt x="27905" y="5006"/>
                    <a:pt x="27903" y="5132"/>
                    <a:pt x="27980" y="5208"/>
                  </a:cubicBezTo>
                  <a:cubicBezTo>
                    <a:pt x="28018" y="5248"/>
                    <a:pt x="28069" y="5266"/>
                    <a:pt x="28119" y="5266"/>
                  </a:cubicBezTo>
                  <a:cubicBezTo>
                    <a:pt x="28169" y="5266"/>
                    <a:pt x="28217" y="5250"/>
                    <a:pt x="28257" y="5213"/>
                  </a:cubicBezTo>
                  <a:cubicBezTo>
                    <a:pt x="28334" y="5136"/>
                    <a:pt x="28334" y="5012"/>
                    <a:pt x="28259" y="4934"/>
                  </a:cubicBezTo>
                  <a:cubicBezTo>
                    <a:pt x="28221" y="4896"/>
                    <a:pt x="28170" y="4876"/>
                    <a:pt x="28119" y="4876"/>
                  </a:cubicBezTo>
                  <a:close/>
                  <a:moveTo>
                    <a:pt x="4821" y="4900"/>
                  </a:moveTo>
                  <a:cubicBezTo>
                    <a:pt x="4771" y="4900"/>
                    <a:pt x="4721" y="4920"/>
                    <a:pt x="4683" y="4958"/>
                  </a:cubicBezTo>
                  <a:cubicBezTo>
                    <a:pt x="4606" y="5037"/>
                    <a:pt x="4607" y="5161"/>
                    <a:pt x="4687" y="5237"/>
                  </a:cubicBezTo>
                  <a:cubicBezTo>
                    <a:pt x="4723" y="5274"/>
                    <a:pt x="4771" y="5291"/>
                    <a:pt x="4818" y="5291"/>
                  </a:cubicBezTo>
                  <a:cubicBezTo>
                    <a:pt x="4819" y="5291"/>
                    <a:pt x="4821" y="5291"/>
                    <a:pt x="4822" y="5291"/>
                  </a:cubicBezTo>
                  <a:cubicBezTo>
                    <a:pt x="4872" y="5291"/>
                    <a:pt x="4924" y="5272"/>
                    <a:pt x="4963" y="5233"/>
                  </a:cubicBezTo>
                  <a:cubicBezTo>
                    <a:pt x="5038" y="5156"/>
                    <a:pt x="5038" y="5031"/>
                    <a:pt x="4959" y="4957"/>
                  </a:cubicBezTo>
                  <a:cubicBezTo>
                    <a:pt x="4921" y="4919"/>
                    <a:pt x="4871" y="4900"/>
                    <a:pt x="4821" y="4900"/>
                  </a:cubicBezTo>
                  <a:close/>
                  <a:moveTo>
                    <a:pt x="29136" y="6015"/>
                  </a:moveTo>
                  <a:cubicBezTo>
                    <a:pt x="29093" y="6015"/>
                    <a:pt x="29049" y="6029"/>
                    <a:pt x="29013" y="6058"/>
                  </a:cubicBezTo>
                  <a:cubicBezTo>
                    <a:pt x="28929" y="6126"/>
                    <a:pt x="28915" y="6250"/>
                    <a:pt x="28983" y="6334"/>
                  </a:cubicBezTo>
                  <a:cubicBezTo>
                    <a:pt x="29022" y="6381"/>
                    <a:pt x="29079" y="6407"/>
                    <a:pt x="29138" y="6407"/>
                  </a:cubicBezTo>
                  <a:cubicBezTo>
                    <a:pt x="29180" y="6407"/>
                    <a:pt x="29223" y="6393"/>
                    <a:pt x="29261" y="6364"/>
                  </a:cubicBezTo>
                  <a:cubicBezTo>
                    <a:pt x="29345" y="6296"/>
                    <a:pt x="29356" y="6172"/>
                    <a:pt x="29288" y="6088"/>
                  </a:cubicBezTo>
                  <a:cubicBezTo>
                    <a:pt x="29250" y="6040"/>
                    <a:pt x="29193" y="6015"/>
                    <a:pt x="29136" y="6015"/>
                  </a:cubicBezTo>
                  <a:close/>
                  <a:moveTo>
                    <a:pt x="3809" y="6042"/>
                  </a:moveTo>
                  <a:cubicBezTo>
                    <a:pt x="3752" y="6042"/>
                    <a:pt x="3695" y="6067"/>
                    <a:pt x="3657" y="6115"/>
                  </a:cubicBezTo>
                  <a:cubicBezTo>
                    <a:pt x="3589" y="6199"/>
                    <a:pt x="3601" y="6322"/>
                    <a:pt x="3684" y="6391"/>
                  </a:cubicBezTo>
                  <a:cubicBezTo>
                    <a:pt x="3722" y="6420"/>
                    <a:pt x="3765" y="6433"/>
                    <a:pt x="3809" y="6433"/>
                  </a:cubicBezTo>
                  <a:cubicBezTo>
                    <a:pt x="3866" y="6433"/>
                    <a:pt x="3923" y="6408"/>
                    <a:pt x="3962" y="6361"/>
                  </a:cubicBezTo>
                  <a:cubicBezTo>
                    <a:pt x="4031" y="6277"/>
                    <a:pt x="4016" y="6153"/>
                    <a:pt x="3932" y="6085"/>
                  </a:cubicBezTo>
                  <a:cubicBezTo>
                    <a:pt x="3896" y="6056"/>
                    <a:pt x="3852" y="6042"/>
                    <a:pt x="3809" y="6042"/>
                  </a:cubicBezTo>
                  <a:close/>
                  <a:moveTo>
                    <a:pt x="30043" y="7243"/>
                  </a:moveTo>
                  <a:cubicBezTo>
                    <a:pt x="30005" y="7243"/>
                    <a:pt x="29966" y="7254"/>
                    <a:pt x="29932" y="7277"/>
                  </a:cubicBezTo>
                  <a:cubicBezTo>
                    <a:pt x="29842" y="7336"/>
                    <a:pt x="29818" y="7457"/>
                    <a:pt x="29879" y="7548"/>
                  </a:cubicBezTo>
                  <a:cubicBezTo>
                    <a:pt x="29917" y="7605"/>
                    <a:pt x="29978" y="7636"/>
                    <a:pt x="30042" y="7636"/>
                  </a:cubicBezTo>
                  <a:cubicBezTo>
                    <a:pt x="30078" y="7636"/>
                    <a:pt x="30116" y="7624"/>
                    <a:pt x="30150" y="7603"/>
                  </a:cubicBezTo>
                  <a:cubicBezTo>
                    <a:pt x="30239" y="7541"/>
                    <a:pt x="30265" y="7421"/>
                    <a:pt x="30205" y="7330"/>
                  </a:cubicBezTo>
                  <a:cubicBezTo>
                    <a:pt x="30167" y="7273"/>
                    <a:pt x="30105" y="7243"/>
                    <a:pt x="30043" y="7243"/>
                  </a:cubicBezTo>
                  <a:close/>
                  <a:moveTo>
                    <a:pt x="2906" y="7272"/>
                  </a:moveTo>
                  <a:cubicBezTo>
                    <a:pt x="2842" y="7272"/>
                    <a:pt x="2780" y="7302"/>
                    <a:pt x="2742" y="7360"/>
                  </a:cubicBezTo>
                  <a:lnTo>
                    <a:pt x="2742" y="7361"/>
                  </a:lnTo>
                  <a:cubicBezTo>
                    <a:pt x="2683" y="7452"/>
                    <a:pt x="2708" y="7573"/>
                    <a:pt x="2799" y="7632"/>
                  </a:cubicBezTo>
                  <a:cubicBezTo>
                    <a:pt x="2831" y="7654"/>
                    <a:pt x="2869" y="7666"/>
                    <a:pt x="2905" y="7666"/>
                  </a:cubicBezTo>
                  <a:cubicBezTo>
                    <a:pt x="2968" y="7666"/>
                    <a:pt x="3031" y="7635"/>
                    <a:pt x="3069" y="7578"/>
                  </a:cubicBezTo>
                  <a:cubicBezTo>
                    <a:pt x="3129" y="7488"/>
                    <a:pt x="3105" y="7366"/>
                    <a:pt x="3014" y="7305"/>
                  </a:cubicBezTo>
                  <a:cubicBezTo>
                    <a:pt x="2981" y="7283"/>
                    <a:pt x="2943" y="7272"/>
                    <a:pt x="2906" y="7272"/>
                  </a:cubicBezTo>
                  <a:close/>
                  <a:moveTo>
                    <a:pt x="30829" y="8551"/>
                  </a:moveTo>
                  <a:cubicBezTo>
                    <a:pt x="30797" y="8551"/>
                    <a:pt x="30764" y="8559"/>
                    <a:pt x="30734" y="8576"/>
                  </a:cubicBezTo>
                  <a:cubicBezTo>
                    <a:pt x="30641" y="8626"/>
                    <a:pt x="30605" y="8745"/>
                    <a:pt x="30656" y="8840"/>
                  </a:cubicBezTo>
                  <a:cubicBezTo>
                    <a:pt x="30690" y="8906"/>
                    <a:pt x="30758" y="8944"/>
                    <a:pt x="30828" y="8944"/>
                  </a:cubicBezTo>
                  <a:cubicBezTo>
                    <a:pt x="30859" y="8944"/>
                    <a:pt x="30891" y="8936"/>
                    <a:pt x="30921" y="8921"/>
                  </a:cubicBezTo>
                  <a:cubicBezTo>
                    <a:pt x="31016" y="8868"/>
                    <a:pt x="31051" y="8750"/>
                    <a:pt x="31001" y="8653"/>
                  </a:cubicBezTo>
                  <a:cubicBezTo>
                    <a:pt x="30965" y="8588"/>
                    <a:pt x="30898" y="8551"/>
                    <a:pt x="30829" y="8551"/>
                  </a:cubicBezTo>
                  <a:close/>
                  <a:moveTo>
                    <a:pt x="2121" y="8582"/>
                  </a:moveTo>
                  <a:cubicBezTo>
                    <a:pt x="2052" y="8582"/>
                    <a:pt x="1985" y="8620"/>
                    <a:pt x="1950" y="8684"/>
                  </a:cubicBezTo>
                  <a:cubicBezTo>
                    <a:pt x="1899" y="8781"/>
                    <a:pt x="1934" y="8901"/>
                    <a:pt x="2030" y="8952"/>
                  </a:cubicBezTo>
                  <a:cubicBezTo>
                    <a:pt x="2059" y="8968"/>
                    <a:pt x="2091" y="8975"/>
                    <a:pt x="2122" y="8975"/>
                  </a:cubicBezTo>
                  <a:cubicBezTo>
                    <a:pt x="2190" y="8975"/>
                    <a:pt x="2260" y="8938"/>
                    <a:pt x="2294" y="8871"/>
                  </a:cubicBezTo>
                  <a:cubicBezTo>
                    <a:pt x="2345" y="8776"/>
                    <a:pt x="2310" y="8657"/>
                    <a:pt x="2214" y="8607"/>
                  </a:cubicBezTo>
                  <a:cubicBezTo>
                    <a:pt x="2185" y="8590"/>
                    <a:pt x="2153" y="8582"/>
                    <a:pt x="2121" y="8582"/>
                  </a:cubicBezTo>
                  <a:close/>
                  <a:moveTo>
                    <a:pt x="31490" y="9927"/>
                  </a:moveTo>
                  <a:cubicBezTo>
                    <a:pt x="31464" y="9927"/>
                    <a:pt x="31438" y="9932"/>
                    <a:pt x="31413" y="9943"/>
                  </a:cubicBezTo>
                  <a:cubicBezTo>
                    <a:pt x="31313" y="9985"/>
                    <a:pt x="31266" y="10099"/>
                    <a:pt x="31310" y="10199"/>
                  </a:cubicBezTo>
                  <a:cubicBezTo>
                    <a:pt x="31341" y="10275"/>
                    <a:pt x="31413" y="10318"/>
                    <a:pt x="31489" y="10318"/>
                  </a:cubicBezTo>
                  <a:cubicBezTo>
                    <a:pt x="31515" y="10318"/>
                    <a:pt x="31540" y="10315"/>
                    <a:pt x="31566" y="10303"/>
                  </a:cubicBezTo>
                  <a:cubicBezTo>
                    <a:pt x="31665" y="10261"/>
                    <a:pt x="31712" y="10146"/>
                    <a:pt x="31670" y="10046"/>
                  </a:cubicBezTo>
                  <a:cubicBezTo>
                    <a:pt x="31638" y="9972"/>
                    <a:pt x="31566" y="9927"/>
                    <a:pt x="31490" y="9927"/>
                  </a:cubicBezTo>
                  <a:close/>
                  <a:moveTo>
                    <a:pt x="1464" y="9960"/>
                  </a:moveTo>
                  <a:cubicBezTo>
                    <a:pt x="1387" y="9960"/>
                    <a:pt x="1314" y="10006"/>
                    <a:pt x="1282" y="10082"/>
                  </a:cubicBezTo>
                  <a:cubicBezTo>
                    <a:pt x="1241" y="10180"/>
                    <a:pt x="1288" y="10295"/>
                    <a:pt x="1389" y="10337"/>
                  </a:cubicBezTo>
                  <a:cubicBezTo>
                    <a:pt x="1412" y="10347"/>
                    <a:pt x="1434" y="10352"/>
                    <a:pt x="1455" y="10352"/>
                  </a:cubicBezTo>
                  <a:cubicBezTo>
                    <a:pt x="1457" y="10352"/>
                    <a:pt x="1460" y="10351"/>
                    <a:pt x="1462" y="10351"/>
                  </a:cubicBezTo>
                  <a:cubicBezTo>
                    <a:pt x="1541" y="10351"/>
                    <a:pt x="1614" y="10306"/>
                    <a:pt x="1645" y="10231"/>
                  </a:cubicBezTo>
                  <a:cubicBezTo>
                    <a:pt x="1685" y="10131"/>
                    <a:pt x="1639" y="10017"/>
                    <a:pt x="1538" y="9975"/>
                  </a:cubicBezTo>
                  <a:cubicBezTo>
                    <a:pt x="1514" y="9965"/>
                    <a:pt x="1489" y="9960"/>
                    <a:pt x="1464" y="9960"/>
                  </a:cubicBezTo>
                  <a:close/>
                  <a:moveTo>
                    <a:pt x="32018" y="11359"/>
                  </a:moveTo>
                  <a:cubicBezTo>
                    <a:pt x="31998" y="11359"/>
                    <a:pt x="31977" y="11362"/>
                    <a:pt x="31957" y="11369"/>
                  </a:cubicBezTo>
                  <a:cubicBezTo>
                    <a:pt x="31853" y="11402"/>
                    <a:pt x="31797" y="11511"/>
                    <a:pt x="31830" y="11614"/>
                  </a:cubicBezTo>
                  <a:cubicBezTo>
                    <a:pt x="31856" y="11698"/>
                    <a:pt x="31934" y="11750"/>
                    <a:pt x="32017" y="11752"/>
                  </a:cubicBezTo>
                  <a:cubicBezTo>
                    <a:pt x="32037" y="11752"/>
                    <a:pt x="32057" y="11750"/>
                    <a:pt x="32075" y="11743"/>
                  </a:cubicBezTo>
                  <a:cubicBezTo>
                    <a:pt x="32179" y="11710"/>
                    <a:pt x="32236" y="11599"/>
                    <a:pt x="32203" y="11496"/>
                  </a:cubicBezTo>
                  <a:cubicBezTo>
                    <a:pt x="32178" y="11412"/>
                    <a:pt x="32101" y="11359"/>
                    <a:pt x="32018" y="11359"/>
                  </a:cubicBezTo>
                  <a:close/>
                  <a:moveTo>
                    <a:pt x="937" y="11394"/>
                  </a:moveTo>
                  <a:cubicBezTo>
                    <a:pt x="854" y="11394"/>
                    <a:pt x="778" y="11448"/>
                    <a:pt x="753" y="11531"/>
                  </a:cubicBezTo>
                  <a:cubicBezTo>
                    <a:pt x="719" y="11636"/>
                    <a:pt x="777" y="11744"/>
                    <a:pt x="880" y="11779"/>
                  </a:cubicBezTo>
                  <a:cubicBezTo>
                    <a:pt x="899" y="11784"/>
                    <a:pt x="920" y="11786"/>
                    <a:pt x="938" y="11786"/>
                  </a:cubicBezTo>
                  <a:cubicBezTo>
                    <a:pt x="1021" y="11786"/>
                    <a:pt x="1099" y="11733"/>
                    <a:pt x="1125" y="11649"/>
                  </a:cubicBezTo>
                  <a:cubicBezTo>
                    <a:pt x="1158" y="11546"/>
                    <a:pt x="1101" y="11435"/>
                    <a:pt x="997" y="11404"/>
                  </a:cubicBezTo>
                  <a:cubicBezTo>
                    <a:pt x="977" y="11398"/>
                    <a:pt x="957" y="11394"/>
                    <a:pt x="937" y="11394"/>
                  </a:cubicBezTo>
                  <a:close/>
                  <a:moveTo>
                    <a:pt x="32407" y="12834"/>
                  </a:moveTo>
                  <a:cubicBezTo>
                    <a:pt x="32393" y="12834"/>
                    <a:pt x="32380" y="12836"/>
                    <a:pt x="32366" y="12839"/>
                  </a:cubicBezTo>
                  <a:cubicBezTo>
                    <a:pt x="32261" y="12862"/>
                    <a:pt x="32193" y="12966"/>
                    <a:pt x="32215" y="13072"/>
                  </a:cubicBezTo>
                  <a:cubicBezTo>
                    <a:pt x="32235" y="13164"/>
                    <a:pt x="32316" y="13227"/>
                    <a:pt x="32404" y="13227"/>
                  </a:cubicBezTo>
                  <a:cubicBezTo>
                    <a:pt x="32405" y="13227"/>
                    <a:pt x="32405" y="13227"/>
                    <a:pt x="32406" y="13227"/>
                  </a:cubicBezTo>
                  <a:cubicBezTo>
                    <a:pt x="32421" y="13227"/>
                    <a:pt x="32433" y="13225"/>
                    <a:pt x="32448" y="13223"/>
                  </a:cubicBezTo>
                  <a:cubicBezTo>
                    <a:pt x="32554" y="13200"/>
                    <a:pt x="32622" y="13096"/>
                    <a:pt x="32599" y="12989"/>
                  </a:cubicBezTo>
                  <a:cubicBezTo>
                    <a:pt x="32579" y="12898"/>
                    <a:pt x="32498" y="12834"/>
                    <a:pt x="32407" y="12834"/>
                  </a:cubicBezTo>
                  <a:close/>
                  <a:moveTo>
                    <a:pt x="552" y="12871"/>
                  </a:moveTo>
                  <a:cubicBezTo>
                    <a:pt x="462" y="12871"/>
                    <a:pt x="381" y="12934"/>
                    <a:pt x="362" y="13029"/>
                  </a:cubicBezTo>
                  <a:lnTo>
                    <a:pt x="362" y="13026"/>
                  </a:lnTo>
                  <a:lnTo>
                    <a:pt x="362" y="13026"/>
                  </a:lnTo>
                  <a:cubicBezTo>
                    <a:pt x="337" y="13132"/>
                    <a:pt x="405" y="13237"/>
                    <a:pt x="512" y="13259"/>
                  </a:cubicBezTo>
                  <a:cubicBezTo>
                    <a:pt x="525" y="13263"/>
                    <a:pt x="539" y="13263"/>
                    <a:pt x="551" y="13264"/>
                  </a:cubicBezTo>
                  <a:cubicBezTo>
                    <a:pt x="643" y="13264"/>
                    <a:pt x="723" y="13201"/>
                    <a:pt x="742" y="13109"/>
                  </a:cubicBezTo>
                  <a:cubicBezTo>
                    <a:pt x="767" y="13003"/>
                    <a:pt x="699" y="12899"/>
                    <a:pt x="592" y="12875"/>
                  </a:cubicBezTo>
                  <a:cubicBezTo>
                    <a:pt x="579" y="12872"/>
                    <a:pt x="565" y="12871"/>
                    <a:pt x="552" y="12871"/>
                  </a:cubicBezTo>
                  <a:close/>
                  <a:moveTo>
                    <a:pt x="32657" y="14341"/>
                  </a:moveTo>
                  <a:cubicBezTo>
                    <a:pt x="32650" y="14341"/>
                    <a:pt x="32643" y="14341"/>
                    <a:pt x="32635" y="14342"/>
                  </a:cubicBezTo>
                  <a:cubicBezTo>
                    <a:pt x="32529" y="14356"/>
                    <a:pt x="32452" y="14452"/>
                    <a:pt x="32463" y="14560"/>
                  </a:cubicBezTo>
                  <a:lnTo>
                    <a:pt x="32464" y="14560"/>
                  </a:lnTo>
                  <a:cubicBezTo>
                    <a:pt x="32474" y="14659"/>
                    <a:pt x="32561" y="14732"/>
                    <a:pt x="32656" y="14732"/>
                  </a:cubicBezTo>
                  <a:lnTo>
                    <a:pt x="32682" y="14732"/>
                  </a:lnTo>
                  <a:cubicBezTo>
                    <a:pt x="32789" y="14720"/>
                    <a:pt x="32865" y="14621"/>
                    <a:pt x="32853" y="14513"/>
                  </a:cubicBezTo>
                  <a:lnTo>
                    <a:pt x="32853" y="14513"/>
                  </a:lnTo>
                  <a:lnTo>
                    <a:pt x="32853" y="14514"/>
                  </a:lnTo>
                  <a:cubicBezTo>
                    <a:pt x="32843" y="14414"/>
                    <a:pt x="32756" y="14341"/>
                    <a:pt x="32657" y="14341"/>
                  </a:cubicBezTo>
                  <a:close/>
                  <a:moveTo>
                    <a:pt x="303" y="14378"/>
                  </a:moveTo>
                  <a:cubicBezTo>
                    <a:pt x="205" y="14378"/>
                    <a:pt x="122" y="14453"/>
                    <a:pt x="110" y="14552"/>
                  </a:cubicBezTo>
                  <a:cubicBezTo>
                    <a:pt x="98" y="14657"/>
                    <a:pt x="175" y="14756"/>
                    <a:pt x="282" y="14767"/>
                  </a:cubicBezTo>
                  <a:cubicBezTo>
                    <a:pt x="290" y="14768"/>
                    <a:pt x="297" y="14768"/>
                    <a:pt x="306" y="14769"/>
                  </a:cubicBezTo>
                  <a:cubicBezTo>
                    <a:pt x="404" y="14769"/>
                    <a:pt x="488" y="14698"/>
                    <a:pt x="500" y="14597"/>
                  </a:cubicBezTo>
                  <a:cubicBezTo>
                    <a:pt x="512" y="14490"/>
                    <a:pt x="435" y="14392"/>
                    <a:pt x="327" y="14379"/>
                  </a:cubicBezTo>
                  <a:cubicBezTo>
                    <a:pt x="319" y="14378"/>
                    <a:pt x="311" y="14378"/>
                    <a:pt x="303" y="14378"/>
                  </a:cubicBezTo>
                  <a:close/>
                  <a:moveTo>
                    <a:pt x="32769" y="15865"/>
                  </a:moveTo>
                  <a:cubicBezTo>
                    <a:pt x="32767" y="15865"/>
                    <a:pt x="32764" y="15865"/>
                    <a:pt x="32762" y="15865"/>
                  </a:cubicBezTo>
                  <a:cubicBezTo>
                    <a:pt x="32654" y="15866"/>
                    <a:pt x="32570" y="15956"/>
                    <a:pt x="32571" y="16064"/>
                  </a:cubicBezTo>
                  <a:cubicBezTo>
                    <a:pt x="32572" y="16169"/>
                    <a:pt x="32660" y="16256"/>
                    <a:pt x="32767" y="16257"/>
                  </a:cubicBezTo>
                  <a:lnTo>
                    <a:pt x="32773" y="16257"/>
                  </a:lnTo>
                  <a:cubicBezTo>
                    <a:pt x="32881" y="16254"/>
                    <a:pt x="32965" y="16162"/>
                    <a:pt x="32964" y="16055"/>
                  </a:cubicBezTo>
                  <a:cubicBezTo>
                    <a:pt x="32961" y="15950"/>
                    <a:pt x="32876" y="15865"/>
                    <a:pt x="32769" y="15865"/>
                  </a:cubicBezTo>
                  <a:close/>
                  <a:moveTo>
                    <a:pt x="195" y="15901"/>
                  </a:moveTo>
                  <a:cubicBezTo>
                    <a:pt x="91" y="15901"/>
                    <a:pt x="7" y="15986"/>
                    <a:pt x="4" y="16091"/>
                  </a:cubicBezTo>
                  <a:cubicBezTo>
                    <a:pt x="1" y="16199"/>
                    <a:pt x="88" y="16290"/>
                    <a:pt x="196" y="16293"/>
                  </a:cubicBezTo>
                  <a:cubicBezTo>
                    <a:pt x="198" y="16293"/>
                    <a:pt x="198" y="16293"/>
                    <a:pt x="199" y="16292"/>
                  </a:cubicBezTo>
                  <a:cubicBezTo>
                    <a:pt x="305" y="16292"/>
                    <a:pt x="394" y="16207"/>
                    <a:pt x="395" y="16100"/>
                  </a:cubicBezTo>
                  <a:cubicBezTo>
                    <a:pt x="398" y="15991"/>
                    <a:pt x="313" y="15902"/>
                    <a:pt x="203" y="15901"/>
                  </a:cubicBezTo>
                  <a:cubicBezTo>
                    <a:pt x="200" y="15901"/>
                    <a:pt x="198" y="15901"/>
                    <a:pt x="195" y="15901"/>
                  </a:cubicBezTo>
                  <a:close/>
                  <a:moveTo>
                    <a:pt x="32732" y="17389"/>
                  </a:moveTo>
                  <a:cubicBezTo>
                    <a:pt x="32630" y="17389"/>
                    <a:pt x="32545" y="17469"/>
                    <a:pt x="32539" y="17572"/>
                  </a:cubicBezTo>
                  <a:cubicBezTo>
                    <a:pt x="32531" y="17680"/>
                    <a:pt x="32612" y="17773"/>
                    <a:pt x="32721" y="17780"/>
                  </a:cubicBezTo>
                  <a:cubicBezTo>
                    <a:pt x="32726" y="17782"/>
                    <a:pt x="32729" y="17782"/>
                    <a:pt x="32734" y="17782"/>
                  </a:cubicBezTo>
                  <a:cubicBezTo>
                    <a:pt x="32837" y="17782"/>
                    <a:pt x="32923" y="17702"/>
                    <a:pt x="32929" y="17599"/>
                  </a:cubicBezTo>
                  <a:cubicBezTo>
                    <a:pt x="32936" y="17489"/>
                    <a:pt x="32853" y="17397"/>
                    <a:pt x="32746" y="17390"/>
                  </a:cubicBezTo>
                  <a:cubicBezTo>
                    <a:pt x="32741" y="17389"/>
                    <a:pt x="32736" y="17389"/>
                    <a:pt x="32732" y="17389"/>
                  </a:cubicBezTo>
                  <a:close/>
                  <a:moveTo>
                    <a:pt x="239" y="17426"/>
                  </a:moveTo>
                  <a:cubicBezTo>
                    <a:pt x="234" y="17426"/>
                    <a:pt x="229" y="17426"/>
                    <a:pt x="224" y="17427"/>
                  </a:cubicBezTo>
                  <a:cubicBezTo>
                    <a:pt x="114" y="17434"/>
                    <a:pt x="33" y="17530"/>
                    <a:pt x="41" y="17636"/>
                  </a:cubicBezTo>
                  <a:cubicBezTo>
                    <a:pt x="46" y="17738"/>
                    <a:pt x="133" y="17818"/>
                    <a:pt x="237" y="17820"/>
                  </a:cubicBezTo>
                  <a:lnTo>
                    <a:pt x="251" y="17820"/>
                  </a:lnTo>
                  <a:cubicBezTo>
                    <a:pt x="358" y="17812"/>
                    <a:pt x="439" y="17717"/>
                    <a:pt x="431" y="17609"/>
                  </a:cubicBezTo>
                  <a:cubicBezTo>
                    <a:pt x="424" y="17506"/>
                    <a:pt x="340" y="17426"/>
                    <a:pt x="239" y="17426"/>
                  </a:cubicBezTo>
                  <a:close/>
                  <a:moveTo>
                    <a:pt x="32561" y="18905"/>
                  </a:moveTo>
                  <a:cubicBezTo>
                    <a:pt x="32466" y="18905"/>
                    <a:pt x="32383" y="18973"/>
                    <a:pt x="32366" y="19071"/>
                  </a:cubicBezTo>
                  <a:cubicBezTo>
                    <a:pt x="32349" y="19177"/>
                    <a:pt x="32422" y="19278"/>
                    <a:pt x="32530" y="19296"/>
                  </a:cubicBezTo>
                  <a:cubicBezTo>
                    <a:pt x="32539" y="19296"/>
                    <a:pt x="32549" y="19298"/>
                    <a:pt x="32561" y="19298"/>
                  </a:cubicBezTo>
                  <a:cubicBezTo>
                    <a:pt x="32654" y="19298"/>
                    <a:pt x="32737" y="19229"/>
                    <a:pt x="32753" y="19133"/>
                  </a:cubicBezTo>
                  <a:cubicBezTo>
                    <a:pt x="32770" y="19025"/>
                    <a:pt x="32698" y="18926"/>
                    <a:pt x="32592" y="18907"/>
                  </a:cubicBezTo>
                  <a:cubicBezTo>
                    <a:pt x="32581" y="18906"/>
                    <a:pt x="32571" y="18905"/>
                    <a:pt x="32561" y="18905"/>
                  </a:cubicBezTo>
                  <a:close/>
                  <a:moveTo>
                    <a:pt x="417" y="18943"/>
                  </a:moveTo>
                  <a:cubicBezTo>
                    <a:pt x="406" y="18943"/>
                    <a:pt x="395" y="18944"/>
                    <a:pt x="383" y="18945"/>
                  </a:cubicBezTo>
                  <a:cubicBezTo>
                    <a:pt x="274" y="18963"/>
                    <a:pt x="202" y="19065"/>
                    <a:pt x="219" y="19171"/>
                  </a:cubicBezTo>
                  <a:cubicBezTo>
                    <a:pt x="235" y="19267"/>
                    <a:pt x="320" y="19336"/>
                    <a:pt x="414" y="19336"/>
                  </a:cubicBezTo>
                  <a:cubicBezTo>
                    <a:pt x="423" y="19336"/>
                    <a:pt x="435" y="19332"/>
                    <a:pt x="446" y="19331"/>
                  </a:cubicBezTo>
                  <a:cubicBezTo>
                    <a:pt x="555" y="19314"/>
                    <a:pt x="627" y="19213"/>
                    <a:pt x="608" y="19106"/>
                  </a:cubicBezTo>
                  <a:cubicBezTo>
                    <a:pt x="593" y="19011"/>
                    <a:pt x="510" y="18943"/>
                    <a:pt x="417" y="18943"/>
                  </a:cubicBezTo>
                  <a:close/>
                  <a:moveTo>
                    <a:pt x="32243" y="20399"/>
                  </a:moveTo>
                  <a:cubicBezTo>
                    <a:pt x="32157" y="20399"/>
                    <a:pt x="32078" y="20458"/>
                    <a:pt x="32054" y="20545"/>
                  </a:cubicBezTo>
                  <a:cubicBezTo>
                    <a:pt x="32028" y="20652"/>
                    <a:pt x="32090" y="20758"/>
                    <a:pt x="32197" y="20785"/>
                  </a:cubicBezTo>
                  <a:cubicBezTo>
                    <a:pt x="32212" y="20788"/>
                    <a:pt x="32229" y="20790"/>
                    <a:pt x="32244" y="20792"/>
                  </a:cubicBezTo>
                  <a:cubicBezTo>
                    <a:pt x="32329" y="20792"/>
                    <a:pt x="32410" y="20734"/>
                    <a:pt x="32432" y="20647"/>
                  </a:cubicBezTo>
                  <a:cubicBezTo>
                    <a:pt x="32461" y="20540"/>
                    <a:pt x="32397" y="20434"/>
                    <a:pt x="32293" y="20406"/>
                  </a:cubicBezTo>
                  <a:cubicBezTo>
                    <a:pt x="32276" y="20402"/>
                    <a:pt x="32260" y="20399"/>
                    <a:pt x="32243" y="20399"/>
                  </a:cubicBezTo>
                  <a:close/>
                  <a:moveTo>
                    <a:pt x="731" y="20435"/>
                  </a:moveTo>
                  <a:cubicBezTo>
                    <a:pt x="715" y="20435"/>
                    <a:pt x="698" y="20437"/>
                    <a:pt x="681" y="20441"/>
                  </a:cubicBezTo>
                  <a:cubicBezTo>
                    <a:pt x="577" y="20468"/>
                    <a:pt x="515" y="20576"/>
                    <a:pt x="543" y="20680"/>
                  </a:cubicBezTo>
                  <a:cubicBezTo>
                    <a:pt x="566" y="20768"/>
                    <a:pt x="645" y="20828"/>
                    <a:pt x="732" y="20828"/>
                  </a:cubicBezTo>
                  <a:cubicBezTo>
                    <a:pt x="747" y="20828"/>
                    <a:pt x="766" y="20825"/>
                    <a:pt x="782" y="20821"/>
                  </a:cubicBezTo>
                  <a:cubicBezTo>
                    <a:pt x="888" y="20792"/>
                    <a:pt x="950" y="20686"/>
                    <a:pt x="923" y="20580"/>
                  </a:cubicBezTo>
                  <a:cubicBezTo>
                    <a:pt x="897" y="20493"/>
                    <a:pt x="819" y="20435"/>
                    <a:pt x="731" y="20435"/>
                  </a:cubicBezTo>
                  <a:close/>
                  <a:moveTo>
                    <a:pt x="31790" y="21856"/>
                  </a:moveTo>
                  <a:cubicBezTo>
                    <a:pt x="31711" y="21856"/>
                    <a:pt x="31636" y="21905"/>
                    <a:pt x="31606" y="21986"/>
                  </a:cubicBezTo>
                  <a:cubicBezTo>
                    <a:pt x="31569" y="22086"/>
                    <a:pt x="31622" y="22199"/>
                    <a:pt x="31722" y="22236"/>
                  </a:cubicBezTo>
                  <a:cubicBezTo>
                    <a:pt x="31745" y="22244"/>
                    <a:pt x="31766" y="22247"/>
                    <a:pt x="31792" y="22247"/>
                  </a:cubicBezTo>
                  <a:cubicBezTo>
                    <a:pt x="31870" y="22247"/>
                    <a:pt x="31946" y="22200"/>
                    <a:pt x="31976" y="22121"/>
                  </a:cubicBezTo>
                  <a:cubicBezTo>
                    <a:pt x="32013" y="22019"/>
                    <a:pt x="31960" y="21905"/>
                    <a:pt x="31857" y="21868"/>
                  </a:cubicBezTo>
                  <a:cubicBezTo>
                    <a:pt x="31835" y="21859"/>
                    <a:pt x="31813" y="21856"/>
                    <a:pt x="31790" y="21856"/>
                  </a:cubicBezTo>
                  <a:close/>
                  <a:moveTo>
                    <a:pt x="1191" y="21891"/>
                  </a:moveTo>
                  <a:cubicBezTo>
                    <a:pt x="1169" y="21891"/>
                    <a:pt x="1146" y="21895"/>
                    <a:pt x="1124" y="21903"/>
                  </a:cubicBezTo>
                  <a:cubicBezTo>
                    <a:pt x="1021" y="21940"/>
                    <a:pt x="970" y="22053"/>
                    <a:pt x="1008" y="22156"/>
                  </a:cubicBezTo>
                  <a:cubicBezTo>
                    <a:pt x="1036" y="22234"/>
                    <a:pt x="1112" y="22283"/>
                    <a:pt x="1191" y="22284"/>
                  </a:cubicBezTo>
                  <a:cubicBezTo>
                    <a:pt x="1214" y="22284"/>
                    <a:pt x="1238" y="22280"/>
                    <a:pt x="1260" y="22272"/>
                  </a:cubicBezTo>
                  <a:cubicBezTo>
                    <a:pt x="1361" y="22235"/>
                    <a:pt x="1412" y="22121"/>
                    <a:pt x="1375" y="22021"/>
                  </a:cubicBezTo>
                  <a:cubicBezTo>
                    <a:pt x="1346" y="21941"/>
                    <a:pt x="1271" y="21891"/>
                    <a:pt x="1191" y="21891"/>
                  </a:cubicBezTo>
                  <a:close/>
                  <a:moveTo>
                    <a:pt x="31198" y="23263"/>
                  </a:moveTo>
                  <a:cubicBezTo>
                    <a:pt x="31124" y="23263"/>
                    <a:pt x="31054" y="23304"/>
                    <a:pt x="31020" y="23375"/>
                  </a:cubicBezTo>
                  <a:cubicBezTo>
                    <a:pt x="30976" y="23473"/>
                    <a:pt x="31016" y="23591"/>
                    <a:pt x="31115" y="23637"/>
                  </a:cubicBezTo>
                  <a:cubicBezTo>
                    <a:pt x="31140" y="23649"/>
                    <a:pt x="31167" y="23655"/>
                    <a:pt x="31191" y="23655"/>
                  </a:cubicBezTo>
                  <a:cubicBezTo>
                    <a:pt x="31193" y="23655"/>
                    <a:pt x="31195" y="23655"/>
                    <a:pt x="31197" y="23655"/>
                  </a:cubicBezTo>
                  <a:cubicBezTo>
                    <a:pt x="31271" y="23655"/>
                    <a:pt x="31342" y="23614"/>
                    <a:pt x="31375" y="23543"/>
                  </a:cubicBezTo>
                  <a:cubicBezTo>
                    <a:pt x="31422" y="23444"/>
                    <a:pt x="31379" y="23329"/>
                    <a:pt x="31284" y="23282"/>
                  </a:cubicBezTo>
                  <a:cubicBezTo>
                    <a:pt x="31256" y="23269"/>
                    <a:pt x="31227" y="23263"/>
                    <a:pt x="31198" y="23263"/>
                  </a:cubicBezTo>
                  <a:close/>
                  <a:moveTo>
                    <a:pt x="1785" y="23296"/>
                  </a:moveTo>
                  <a:cubicBezTo>
                    <a:pt x="1756" y="23296"/>
                    <a:pt x="1727" y="23303"/>
                    <a:pt x="1700" y="23316"/>
                  </a:cubicBezTo>
                  <a:cubicBezTo>
                    <a:pt x="1601" y="23362"/>
                    <a:pt x="1561" y="23479"/>
                    <a:pt x="1607" y="23577"/>
                  </a:cubicBezTo>
                  <a:cubicBezTo>
                    <a:pt x="1640" y="23647"/>
                    <a:pt x="1710" y="23688"/>
                    <a:pt x="1781" y="23688"/>
                  </a:cubicBezTo>
                  <a:cubicBezTo>
                    <a:pt x="1782" y="23688"/>
                    <a:pt x="1783" y="23688"/>
                    <a:pt x="1784" y="23688"/>
                  </a:cubicBezTo>
                  <a:cubicBezTo>
                    <a:pt x="1814" y="23688"/>
                    <a:pt x="1841" y="23682"/>
                    <a:pt x="1868" y="23668"/>
                  </a:cubicBezTo>
                  <a:cubicBezTo>
                    <a:pt x="1966" y="23622"/>
                    <a:pt x="2007" y="23507"/>
                    <a:pt x="1960" y="23408"/>
                  </a:cubicBezTo>
                  <a:cubicBezTo>
                    <a:pt x="1927" y="23337"/>
                    <a:pt x="1858" y="23296"/>
                    <a:pt x="1785" y="23296"/>
                  </a:cubicBezTo>
                  <a:close/>
                  <a:moveTo>
                    <a:pt x="30480" y="24610"/>
                  </a:moveTo>
                  <a:cubicBezTo>
                    <a:pt x="30413" y="24610"/>
                    <a:pt x="30348" y="24644"/>
                    <a:pt x="30312" y="24705"/>
                  </a:cubicBezTo>
                  <a:cubicBezTo>
                    <a:pt x="30255" y="24799"/>
                    <a:pt x="30286" y="24918"/>
                    <a:pt x="30378" y="24975"/>
                  </a:cubicBezTo>
                  <a:cubicBezTo>
                    <a:pt x="30406" y="24992"/>
                    <a:pt x="30438" y="25002"/>
                    <a:pt x="30470" y="25002"/>
                  </a:cubicBezTo>
                  <a:cubicBezTo>
                    <a:pt x="30473" y="25002"/>
                    <a:pt x="30477" y="25002"/>
                    <a:pt x="30480" y="25001"/>
                  </a:cubicBezTo>
                  <a:cubicBezTo>
                    <a:pt x="30545" y="25001"/>
                    <a:pt x="30613" y="24967"/>
                    <a:pt x="30648" y="24906"/>
                  </a:cubicBezTo>
                  <a:cubicBezTo>
                    <a:pt x="30703" y="24814"/>
                    <a:pt x="30673" y="24692"/>
                    <a:pt x="30580" y="24637"/>
                  </a:cubicBezTo>
                  <a:cubicBezTo>
                    <a:pt x="30549" y="24619"/>
                    <a:pt x="30514" y="24610"/>
                    <a:pt x="30480" y="24610"/>
                  </a:cubicBezTo>
                  <a:close/>
                  <a:moveTo>
                    <a:pt x="2508" y="24641"/>
                  </a:moveTo>
                  <a:cubicBezTo>
                    <a:pt x="2473" y="24641"/>
                    <a:pt x="2438" y="24650"/>
                    <a:pt x="2406" y="24669"/>
                  </a:cubicBezTo>
                  <a:cubicBezTo>
                    <a:pt x="2314" y="24724"/>
                    <a:pt x="2283" y="24846"/>
                    <a:pt x="2340" y="24938"/>
                  </a:cubicBezTo>
                  <a:cubicBezTo>
                    <a:pt x="2376" y="24999"/>
                    <a:pt x="2441" y="25035"/>
                    <a:pt x="2509" y="25035"/>
                  </a:cubicBezTo>
                  <a:cubicBezTo>
                    <a:pt x="2541" y="25035"/>
                    <a:pt x="2577" y="25024"/>
                    <a:pt x="2608" y="25004"/>
                  </a:cubicBezTo>
                  <a:cubicBezTo>
                    <a:pt x="2703" y="24949"/>
                    <a:pt x="2732" y="24828"/>
                    <a:pt x="2677" y="24736"/>
                  </a:cubicBezTo>
                  <a:cubicBezTo>
                    <a:pt x="2639" y="24675"/>
                    <a:pt x="2575" y="24641"/>
                    <a:pt x="2508" y="24641"/>
                  </a:cubicBezTo>
                  <a:close/>
                  <a:moveTo>
                    <a:pt x="29636" y="25882"/>
                  </a:moveTo>
                  <a:cubicBezTo>
                    <a:pt x="29574" y="25882"/>
                    <a:pt x="29514" y="25910"/>
                    <a:pt x="29477" y="25961"/>
                  </a:cubicBezTo>
                  <a:cubicBezTo>
                    <a:pt x="29412" y="26049"/>
                    <a:pt x="29432" y="26173"/>
                    <a:pt x="29518" y="26236"/>
                  </a:cubicBezTo>
                  <a:cubicBezTo>
                    <a:pt x="29552" y="26261"/>
                    <a:pt x="29592" y="26275"/>
                    <a:pt x="29631" y="26275"/>
                  </a:cubicBezTo>
                  <a:cubicBezTo>
                    <a:pt x="29633" y="26275"/>
                    <a:pt x="29634" y="26275"/>
                    <a:pt x="29635" y="26275"/>
                  </a:cubicBezTo>
                  <a:cubicBezTo>
                    <a:pt x="29695" y="26275"/>
                    <a:pt x="29755" y="26248"/>
                    <a:pt x="29793" y="26194"/>
                  </a:cubicBezTo>
                  <a:cubicBezTo>
                    <a:pt x="29858" y="26106"/>
                    <a:pt x="29839" y="25982"/>
                    <a:pt x="29752" y="25919"/>
                  </a:cubicBezTo>
                  <a:cubicBezTo>
                    <a:pt x="29717" y="25894"/>
                    <a:pt x="29676" y="25882"/>
                    <a:pt x="29636" y="25882"/>
                  </a:cubicBezTo>
                  <a:close/>
                  <a:moveTo>
                    <a:pt x="3354" y="25911"/>
                  </a:moveTo>
                  <a:cubicBezTo>
                    <a:pt x="3313" y="25911"/>
                    <a:pt x="3273" y="25924"/>
                    <a:pt x="3238" y="25949"/>
                  </a:cubicBezTo>
                  <a:cubicBezTo>
                    <a:pt x="3150" y="26015"/>
                    <a:pt x="3132" y="26136"/>
                    <a:pt x="3197" y="26224"/>
                  </a:cubicBezTo>
                  <a:cubicBezTo>
                    <a:pt x="3233" y="26276"/>
                    <a:pt x="3293" y="26305"/>
                    <a:pt x="3355" y="26305"/>
                  </a:cubicBezTo>
                  <a:cubicBezTo>
                    <a:pt x="3397" y="26305"/>
                    <a:pt x="3437" y="26292"/>
                    <a:pt x="3470" y="26266"/>
                  </a:cubicBezTo>
                  <a:cubicBezTo>
                    <a:pt x="3559" y="26201"/>
                    <a:pt x="3575" y="26079"/>
                    <a:pt x="3513" y="25991"/>
                  </a:cubicBezTo>
                  <a:cubicBezTo>
                    <a:pt x="3474" y="25939"/>
                    <a:pt x="3414" y="25911"/>
                    <a:pt x="3354" y="25911"/>
                  </a:cubicBezTo>
                  <a:close/>
                  <a:moveTo>
                    <a:pt x="28677" y="27070"/>
                  </a:moveTo>
                  <a:cubicBezTo>
                    <a:pt x="28623" y="27070"/>
                    <a:pt x="28570" y="27093"/>
                    <a:pt x="28531" y="27136"/>
                  </a:cubicBezTo>
                  <a:cubicBezTo>
                    <a:pt x="28458" y="27219"/>
                    <a:pt x="28465" y="27343"/>
                    <a:pt x="28546" y="27415"/>
                  </a:cubicBezTo>
                  <a:cubicBezTo>
                    <a:pt x="28584" y="27446"/>
                    <a:pt x="28628" y="27463"/>
                    <a:pt x="28674" y="27463"/>
                  </a:cubicBezTo>
                  <a:cubicBezTo>
                    <a:pt x="28675" y="27463"/>
                    <a:pt x="28677" y="27463"/>
                    <a:pt x="28678" y="27463"/>
                  </a:cubicBezTo>
                  <a:cubicBezTo>
                    <a:pt x="28730" y="27463"/>
                    <a:pt x="28786" y="27439"/>
                    <a:pt x="28824" y="27396"/>
                  </a:cubicBezTo>
                  <a:cubicBezTo>
                    <a:pt x="28895" y="27317"/>
                    <a:pt x="28890" y="27193"/>
                    <a:pt x="28807" y="27121"/>
                  </a:cubicBezTo>
                  <a:cubicBezTo>
                    <a:pt x="28770" y="27087"/>
                    <a:pt x="28723" y="27070"/>
                    <a:pt x="28677" y="27070"/>
                  </a:cubicBezTo>
                  <a:close/>
                  <a:moveTo>
                    <a:pt x="4314" y="27099"/>
                  </a:moveTo>
                  <a:cubicBezTo>
                    <a:pt x="4267" y="27099"/>
                    <a:pt x="4220" y="27115"/>
                    <a:pt x="4182" y="27149"/>
                  </a:cubicBezTo>
                  <a:cubicBezTo>
                    <a:pt x="4102" y="27219"/>
                    <a:pt x="4097" y="27345"/>
                    <a:pt x="4166" y="27426"/>
                  </a:cubicBezTo>
                  <a:cubicBezTo>
                    <a:pt x="4207" y="27468"/>
                    <a:pt x="4260" y="27490"/>
                    <a:pt x="4314" y="27490"/>
                  </a:cubicBezTo>
                  <a:cubicBezTo>
                    <a:pt x="4360" y="27490"/>
                    <a:pt x="4405" y="27474"/>
                    <a:pt x="4443" y="27441"/>
                  </a:cubicBezTo>
                  <a:cubicBezTo>
                    <a:pt x="4526" y="27368"/>
                    <a:pt x="4533" y="27245"/>
                    <a:pt x="4461" y="27164"/>
                  </a:cubicBezTo>
                  <a:cubicBezTo>
                    <a:pt x="4422" y="27121"/>
                    <a:pt x="4368" y="27099"/>
                    <a:pt x="4314" y="27099"/>
                  </a:cubicBezTo>
                  <a:close/>
                  <a:moveTo>
                    <a:pt x="27612" y="28165"/>
                  </a:moveTo>
                  <a:cubicBezTo>
                    <a:pt x="27564" y="28165"/>
                    <a:pt x="27516" y="28182"/>
                    <a:pt x="27479" y="28217"/>
                  </a:cubicBezTo>
                  <a:cubicBezTo>
                    <a:pt x="27397" y="28293"/>
                    <a:pt x="27395" y="28416"/>
                    <a:pt x="27469" y="28496"/>
                  </a:cubicBezTo>
                  <a:cubicBezTo>
                    <a:pt x="27509" y="28537"/>
                    <a:pt x="27560" y="28557"/>
                    <a:pt x="27612" y="28557"/>
                  </a:cubicBezTo>
                  <a:cubicBezTo>
                    <a:pt x="27660" y="28557"/>
                    <a:pt x="27707" y="28539"/>
                    <a:pt x="27744" y="28504"/>
                  </a:cubicBezTo>
                  <a:lnTo>
                    <a:pt x="27744" y="28506"/>
                  </a:lnTo>
                  <a:cubicBezTo>
                    <a:pt x="27825" y="28432"/>
                    <a:pt x="27830" y="28308"/>
                    <a:pt x="27755" y="28227"/>
                  </a:cubicBezTo>
                  <a:cubicBezTo>
                    <a:pt x="27716" y="28186"/>
                    <a:pt x="27664" y="28165"/>
                    <a:pt x="27612" y="28165"/>
                  </a:cubicBezTo>
                  <a:close/>
                  <a:moveTo>
                    <a:pt x="5382" y="28191"/>
                  </a:moveTo>
                  <a:cubicBezTo>
                    <a:pt x="5330" y="28191"/>
                    <a:pt x="5277" y="28212"/>
                    <a:pt x="5238" y="28253"/>
                  </a:cubicBezTo>
                  <a:cubicBezTo>
                    <a:pt x="5164" y="28331"/>
                    <a:pt x="5170" y="28458"/>
                    <a:pt x="5248" y="28530"/>
                  </a:cubicBezTo>
                  <a:cubicBezTo>
                    <a:pt x="5285" y="28564"/>
                    <a:pt x="5331" y="28582"/>
                    <a:pt x="5378" y="28582"/>
                  </a:cubicBezTo>
                  <a:cubicBezTo>
                    <a:pt x="5380" y="28582"/>
                    <a:pt x="5381" y="28582"/>
                    <a:pt x="5382" y="28582"/>
                  </a:cubicBezTo>
                  <a:cubicBezTo>
                    <a:pt x="5434" y="28582"/>
                    <a:pt x="5487" y="28561"/>
                    <a:pt x="5524" y="28520"/>
                  </a:cubicBezTo>
                  <a:cubicBezTo>
                    <a:pt x="5598" y="28442"/>
                    <a:pt x="5595" y="28319"/>
                    <a:pt x="5514" y="28243"/>
                  </a:cubicBezTo>
                  <a:cubicBezTo>
                    <a:pt x="5477" y="28208"/>
                    <a:pt x="5430" y="28191"/>
                    <a:pt x="5382" y="28191"/>
                  </a:cubicBezTo>
                  <a:close/>
                  <a:moveTo>
                    <a:pt x="26450" y="29157"/>
                  </a:moveTo>
                  <a:cubicBezTo>
                    <a:pt x="26408" y="29157"/>
                    <a:pt x="26366" y="29170"/>
                    <a:pt x="26331" y="29196"/>
                  </a:cubicBezTo>
                  <a:cubicBezTo>
                    <a:pt x="26246" y="29263"/>
                    <a:pt x="26230" y="29386"/>
                    <a:pt x="26296" y="29472"/>
                  </a:cubicBezTo>
                  <a:cubicBezTo>
                    <a:pt x="26334" y="29522"/>
                    <a:pt x="26393" y="29549"/>
                    <a:pt x="26452" y="29549"/>
                  </a:cubicBezTo>
                  <a:cubicBezTo>
                    <a:pt x="26492" y="29549"/>
                    <a:pt x="26534" y="29534"/>
                    <a:pt x="26571" y="29507"/>
                  </a:cubicBezTo>
                  <a:cubicBezTo>
                    <a:pt x="26655" y="29441"/>
                    <a:pt x="26671" y="29319"/>
                    <a:pt x="26607" y="29231"/>
                  </a:cubicBezTo>
                  <a:cubicBezTo>
                    <a:pt x="26568" y="29182"/>
                    <a:pt x="26509" y="29157"/>
                    <a:pt x="26450" y="29157"/>
                  </a:cubicBezTo>
                  <a:close/>
                  <a:moveTo>
                    <a:pt x="6546" y="29178"/>
                  </a:moveTo>
                  <a:cubicBezTo>
                    <a:pt x="6487" y="29178"/>
                    <a:pt x="6428" y="29205"/>
                    <a:pt x="6389" y="29254"/>
                  </a:cubicBezTo>
                  <a:cubicBezTo>
                    <a:pt x="6324" y="29338"/>
                    <a:pt x="6340" y="29464"/>
                    <a:pt x="6427" y="29529"/>
                  </a:cubicBezTo>
                  <a:cubicBezTo>
                    <a:pt x="6462" y="29557"/>
                    <a:pt x="6503" y="29571"/>
                    <a:pt x="6545" y="29571"/>
                  </a:cubicBezTo>
                  <a:cubicBezTo>
                    <a:pt x="6604" y="29571"/>
                    <a:pt x="6661" y="29544"/>
                    <a:pt x="6701" y="29494"/>
                  </a:cubicBezTo>
                  <a:cubicBezTo>
                    <a:pt x="6765" y="29408"/>
                    <a:pt x="6749" y="29284"/>
                    <a:pt x="6665" y="29219"/>
                  </a:cubicBezTo>
                  <a:cubicBezTo>
                    <a:pt x="6630" y="29191"/>
                    <a:pt x="6588" y="29178"/>
                    <a:pt x="6546" y="29178"/>
                  </a:cubicBezTo>
                  <a:close/>
                  <a:moveTo>
                    <a:pt x="25199" y="30034"/>
                  </a:moveTo>
                  <a:cubicBezTo>
                    <a:pt x="25164" y="30034"/>
                    <a:pt x="25128" y="30043"/>
                    <a:pt x="25096" y="30063"/>
                  </a:cubicBezTo>
                  <a:lnTo>
                    <a:pt x="25096" y="30064"/>
                  </a:lnTo>
                  <a:cubicBezTo>
                    <a:pt x="25004" y="30123"/>
                    <a:pt x="24978" y="30243"/>
                    <a:pt x="25035" y="30333"/>
                  </a:cubicBezTo>
                  <a:cubicBezTo>
                    <a:pt x="25072" y="30393"/>
                    <a:pt x="25138" y="30425"/>
                    <a:pt x="25202" y="30426"/>
                  </a:cubicBezTo>
                  <a:cubicBezTo>
                    <a:pt x="25237" y="30426"/>
                    <a:pt x="25275" y="30418"/>
                    <a:pt x="25306" y="30395"/>
                  </a:cubicBezTo>
                  <a:cubicBezTo>
                    <a:pt x="25398" y="30338"/>
                    <a:pt x="25425" y="30217"/>
                    <a:pt x="25367" y="30125"/>
                  </a:cubicBezTo>
                  <a:cubicBezTo>
                    <a:pt x="25328" y="30066"/>
                    <a:pt x="25264" y="30034"/>
                    <a:pt x="25199" y="30034"/>
                  </a:cubicBezTo>
                  <a:close/>
                  <a:moveTo>
                    <a:pt x="7799" y="30052"/>
                  </a:moveTo>
                  <a:cubicBezTo>
                    <a:pt x="7733" y="30052"/>
                    <a:pt x="7669" y="30084"/>
                    <a:pt x="7631" y="30143"/>
                  </a:cubicBezTo>
                  <a:cubicBezTo>
                    <a:pt x="7574" y="30235"/>
                    <a:pt x="7600" y="30357"/>
                    <a:pt x="7692" y="30414"/>
                  </a:cubicBezTo>
                  <a:cubicBezTo>
                    <a:pt x="7724" y="30436"/>
                    <a:pt x="7760" y="30445"/>
                    <a:pt x="7799" y="30445"/>
                  </a:cubicBezTo>
                  <a:cubicBezTo>
                    <a:pt x="7863" y="30445"/>
                    <a:pt x="7926" y="30411"/>
                    <a:pt x="7963" y="30353"/>
                  </a:cubicBezTo>
                  <a:cubicBezTo>
                    <a:pt x="8022" y="30260"/>
                    <a:pt x="7994" y="30140"/>
                    <a:pt x="7903" y="30082"/>
                  </a:cubicBezTo>
                  <a:cubicBezTo>
                    <a:pt x="7870" y="30062"/>
                    <a:pt x="7834" y="30052"/>
                    <a:pt x="7799" y="30052"/>
                  </a:cubicBezTo>
                  <a:close/>
                  <a:moveTo>
                    <a:pt x="23877" y="30790"/>
                  </a:moveTo>
                  <a:cubicBezTo>
                    <a:pt x="23846" y="30790"/>
                    <a:pt x="23815" y="30797"/>
                    <a:pt x="23786" y="30812"/>
                  </a:cubicBezTo>
                  <a:cubicBezTo>
                    <a:pt x="23691" y="30861"/>
                    <a:pt x="23651" y="30979"/>
                    <a:pt x="23702" y="31075"/>
                  </a:cubicBezTo>
                  <a:cubicBezTo>
                    <a:pt x="23734" y="31144"/>
                    <a:pt x="23803" y="31183"/>
                    <a:pt x="23877" y="31183"/>
                  </a:cubicBezTo>
                  <a:cubicBezTo>
                    <a:pt x="23906" y="31183"/>
                    <a:pt x="23938" y="31173"/>
                    <a:pt x="23966" y="31161"/>
                  </a:cubicBezTo>
                  <a:cubicBezTo>
                    <a:pt x="24061" y="31111"/>
                    <a:pt x="24099" y="30992"/>
                    <a:pt x="24051" y="30896"/>
                  </a:cubicBezTo>
                  <a:cubicBezTo>
                    <a:pt x="24016" y="30829"/>
                    <a:pt x="23948" y="30790"/>
                    <a:pt x="23877" y="30790"/>
                  </a:cubicBezTo>
                  <a:close/>
                  <a:moveTo>
                    <a:pt x="9125" y="30807"/>
                  </a:moveTo>
                  <a:cubicBezTo>
                    <a:pt x="9053" y="30807"/>
                    <a:pt x="8984" y="30847"/>
                    <a:pt x="8948" y="30914"/>
                  </a:cubicBezTo>
                  <a:cubicBezTo>
                    <a:pt x="8901" y="31010"/>
                    <a:pt x="8940" y="31129"/>
                    <a:pt x="9036" y="31178"/>
                  </a:cubicBezTo>
                  <a:lnTo>
                    <a:pt x="9036" y="31177"/>
                  </a:lnTo>
                  <a:cubicBezTo>
                    <a:pt x="9065" y="31193"/>
                    <a:pt x="9094" y="31198"/>
                    <a:pt x="9124" y="31199"/>
                  </a:cubicBezTo>
                  <a:cubicBezTo>
                    <a:pt x="9195" y="31199"/>
                    <a:pt x="9264" y="31160"/>
                    <a:pt x="9299" y="31093"/>
                  </a:cubicBezTo>
                  <a:cubicBezTo>
                    <a:pt x="9348" y="30996"/>
                    <a:pt x="9309" y="30878"/>
                    <a:pt x="9213" y="30829"/>
                  </a:cubicBezTo>
                  <a:cubicBezTo>
                    <a:pt x="9185" y="30814"/>
                    <a:pt x="9155" y="30807"/>
                    <a:pt x="9125" y="30807"/>
                  </a:cubicBezTo>
                  <a:close/>
                  <a:moveTo>
                    <a:pt x="22484" y="31418"/>
                  </a:moveTo>
                  <a:cubicBezTo>
                    <a:pt x="22460" y="31418"/>
                    <a:pt x="22436" y="31423"/>
                    <a:pt x="22413" y="31432"/>
                  </a:cubicBezTo>
                  <a:cubicBezTo>
                    <a:pt x="22312" y="31473"/>
                    <a:pt x="22262" y="31587"/>
                    <a:pt x="22302" y="31687"/>
                  </a:cubicBezTo>
                  <a:cubicBezTo>
                    <a:pt x="22333" y="31764"/>
                    <a:pt x="22406" y="31810"/>
                    <a:pt x="22484" y="31811"/>
                  </a:cubicBezTo>
                  <a:cubicBezTo>
                    <a:pt x="22509" y="31811"/>
                    <a:pt x="22532" y="31808"/>
                    <a:pt x="22556" y="31798"/>
                  </a:cubicBezTo>
                  <a:cubicBezTo>
                    <a:pt x="22659" y="31757"/>
                    <a:pt x="22707" y="31644"/>
                    <a:pt x="22666" y="31542"/>
                  </a:cubicBezTo>
                  <a:cubicBezTo>
                    <a:pt x="22636" y="31465"/>
                    <a:pt x="22562" y="31418"/>
                    <a:pt x="22484" y="31418"/>
                  </a:cubicBezTo>
                  <a:close/>
                  <a:moveTo>
                    <a:pt x="10516" y="31432"/>
                  </a:moveTo>
                  <a:cubicBezTo>
                    <a:pt x="10438" y="31432"/>
                    <a:pt x="10365" y="31479"/>
                    <a:pt x="10335" y="31557"/>
                  </a:cubicBezTo>
                  <a:cubicBezTo>
                    <a:pt x="10294" y="31658"/>
                    <a:pt x="10346" y="31772"/>
                    <a:pt x="10445" y="31810"/>
                  </a:cubicBezTo>
                  <a:cubicBezTo>
                    <a:pt x="10468" y="31821"/>
                    <a:pt x="10492" y="31825"/>
                    <a:pt x="10517" y="31825"/>
                  </a:cubicBezTo>
                  <a:cubicBezTo>
                    <a:pt x="10593" y="31825"/>
                    <a:pt x="10668" y="31778"/>
                    <a:pt x="10699" y="31701"/>
                  </a:cubicBezTo>
                  <a:cubicBezTo>
                    <a:pt x="10740" y="31599"/>
                    <a:pt x="10690" y="31484"/>
                    <a:pt x="10587" y="31446"/>
                  </a:cubicBezTo>
                  <a:cubicBezTo>
                    <a:pt x="10564" y="31437"/>
                    <a:pt x="10540" y="31432"/>
                    <a:pt x="10516" y="31432"/>
                  </a:cubicBezTo>
                  <a:close/>
                  <a:moveTo>
                    <a:pt x="21041" y="31915"/>
                  </a:moveTo>
                  <a:cubicBezTo>
                    <a:pt x="21022" y="31915"/>
                    <a:pt x="21004" y="31918"/>
                    <a:pt x="20985" y="31923"/>
                  </a:cubicBezTo>
                  <a:cubicBezTo>
                    <a:pt x="20882" y="31951"/>
                    <a:pt x="20823" y="32062"/>
                    <a:pt x="20852" y="32166"/>
                  </a:cubicBezTo>
                  <a:cubicBezTo>
                    <a:pt x="20877" y="32250"/>
                    <a:pt x="20955" y="32307"/>
                    <a:pt x="21041" y="32308"/>
                  </a:cubicBezTo>
                  <a:cubicBezTo>
                    <a:pt x="21058" y="32308"/>
                    <a:pt x="21078" y="32304"/>
                    <a:pt x="21095" y="32300"/>
                  </a:cubicBezTo>
                  <a:cubicBezTo>
                    <a:pt x="21199" y="32271"/>
                    <a:pt x="21260" y="32161"/>
                    <a:pt x="21229" y="32057"/>
                  </a:cubicBezTo>
                  <a:cubicBezTo>
                    <a:pt x="21204" y="31972"/>
                    <a:pt x="21126" y="31915"/>
                    <a:pt x="21041" y="31915"/>
                  </a:cubicBezTo>
                  <a:close/>
                  <a:moveTo>
                    <a:pt x="11963" y="31923"/>
                  </a:moveTo>
                  <a:cubicBezTo>
                    <a:pt x="11878" y="31923"/>
                    <a:pt x="11800" y="31978"/>
                    <a:pt x="11775" y="32064"/>
                  </a:cubicBezTo>
                  <a:cubicBezTo>
                    <a:pt x="11744" y="32169"/>
                    <a:pt x="11805" y="32278"/>
                    <a:pt x="11909" y="32308"/>
                  </a:cubicBezTo>
                  <a:cubicBezTo>
                    <a:pt x="11926" y="32314"/>
                    <a:pt x="11944" y="32316"/>
                    <a:pt x="11961" y="32316"/>
                  </a:cubicBezTo>
                  <a:cubicBezTo>
                    <a:pt x="12048" y="32316"/>
                    <a:pt x="12126" y="32260"/>
                    <a:pt x="12152" y="32174"/>
                  </a:cubicBezTo>
                  <a:cubicBezTo>
                    <a:pt x="12182" y="32070"/>
                    <a:pt x="12121" y="31961"/>
                    <a:pt x="12017" y="31931"/>
                  </a:cubicBezTo>
                  <a:cubicBezTo>
                    <a:pt x="11999" y="31926"/>
                    <a:pt x="11981" y="31923"/>
                    <a:pt x="11963" y="31923"/>
                  </a:cubicBezTo>
                  <a:close/>
                  <a:moveTo>
                    <a:pt x="19555" y="32270"/>
                  </a:moveTo>
                  <a:cubicBezTo>
                    <a:pt x="19544" y="32270"/>
                    <a:pt x="19532" y="32271"/>
                    <a:pt x="19521" y="32273"/>
                  </a:cubicBezTo>
                  <a:cubicBezTo>
                    <a:pt x="19414" y="32296"/>
                    <a:pt x="19344" y="32396"/>
                    <a:pt x="19363" y="32503"/>
                  </a:cubicBezTo>
                  <a:cubicBezTo>
                    <a:pt x="19381" y="32598"/>
                    <a:pt x="19464" y="32664"/>
                    <a:pt x="19558" y="32664"/>
                  </a:cubicBezTo>
                  <a:cubicBezTo>
                    <a:pt x="19569" y="32664"/>
                    <a:pt x="19581" y="32661"/>
                    <a:pt x="19593" y="32660"/>
                  </a:cubicBezTo>
                  <a:cubicBezTo>
                    <a:pt x="19699" y="32638"/>
                    <a:pt x="19770" y="32536"/>
                    <a:pt x="19750" y="32431"/>
                  </a:cubicBezTo>
                  <a:cubicBezTo>
                    <a:pt x="19731" y="32335"/>
                    <a:pt x="19648" y="32270"/>
                    <a:pt x="19555" y="32270"/>
                  </a:cubicBezTo>
                  <a:close/>
                  <a:moveTo>
                    <a:pt x="13447" y="32278"/>
                  </a:moveTo>
                  <a:cubicBezTo>
                    <a:pt x="13355" y="32278"/>
                    <a:pt x="13273" y="32342"/>
                    <a:pt x="13253" y="32438"/>
                  </a:cubicBezTo>
                  <a:cubicBezTo>
                    <a:pt x="13235" y="32545"/>
                    <a:pt x="13304" y="32645"/>
                    <a:pt x="13411" y="32667"/>
                  </a:cubicBezTo>
                  <a:lnTo>
                    <a:pt x="13411" y="32666"/>
                  </a:lnTo>
                  <a:cubicBezTo>
                    <a:pt x="13419" y="32669"/>
                    <a:pt x="13428" y="32670"/>
                    <a:pt x="13436" y="32670"/>
                  </a:cubicBezTo>
                  <a:cubicBezTo>
                    <a:pt x="13440" y="32670"/>
                    <a:pt x="13444" y="32669"/>
                    <a:pt x="13448" y="32669"/>
                  </a:cubicBezTo>
                  <a:cubicBezTo>
                    <a:pt x="13541" y="32669"/>
                    <a:pt x="13622" y="32605"/>
                    <a:pt x="13640" y="32510"/>
                  </a:cubicBezTo>
                  <a:cubicBezTo>
                    <a:pt x="13660" y="32403"/>
                    <a:pt x="13590" y="32301"/>
                    <a:pt x="13484" y="32281"/>
                  </a:cubicBezTo>
                  <a:cubicBezTo>
                    <a:pt x="13471" y="32279"/>
                    <a:pt x="13459" y="32278"/>
                    <a:pt x="13447" y="32278"/>
                  </a:cubicBezTo>
                  <a:close/>
                  <a:moveTo>
                    <a:pt x="18044" y="32487"/>
                  </a:moveTo>
                  <a:cubicBezTo>
                    <a:pt x="18038" y="32487"/>
                    <a:pt x="18031" y="32487"/>
                    <a:pt x="18025" y="32488"/>
                  </a:cubicBezTo>
                  <a:cubicBezTo>
                    <a:pt x="17919" y="32498"/>
                    <a:pt x="17838" y="32593"/>
                    <a:pt x="17849" y="32701"/>
                  </a:cubicBezTo>
                  <a:cubicBezTo>
                    <a:pt x="17859" y="32803"/>
                    <a:pt x="17944" y="32879"/>
                    <a:pt x="18043" y="32879"/>
                  </a:cubicBezTo>
                  <a:cubicBezTo>
                    <a:pt x="18043" y="32879"/>
                    <a:pt x="18044" y="32879"/>
                    <a:pt x="18045" y="32879"/>
                  </a:cubicBezTo>
                  <a:cubicBezTo>
                    <a:pt x="18050" y="32879"/>
                    <a:pt x="18056" y="32878"/>
                    <a:pt x="18064" y="32878"/>
                  </a:cubicBezTo>
                  <a:cubicBezTo>
                    <a:pt x="18172" y="32867"/>
                    <a:pt x="18251" y="32771"/>
                    <a:pt x="18241" y="32664"/>
                  </a:cubicBezTo>
                  <a:cubicBezTo>
                    <a:pt x="18230" y="32562"/>
                    <a:pt x="18144" y="32487"/>
                    <a:pt x="18044" y="32487"/>
                  </a:cubicBezTo>
                  <a:close/>
                  <a:moveTo>
                    <a:pt x="14959" y="32490"/>
                  </a:moveTo>
                  <a:cubicBezTo>
                    <a:pt x="14860" y="32490"/>
                    <a:pt x="14774" y="32566"/>
                    <a:pt x="14765" y="32667"/>
                  </a:cubicBezTo>
                  <a:cubicBezTo>
                    <a:pt x="14754" y="32775"/>
                    <a:pt x="14833" y="32871"/>
                    <a:pt x="14941" y="32882"/>
                  </a:cubicBezTo>
                  <a:lnTo>
                    <a:pt x="14960" y="32881"/>
                  </a:lnTo>
                  <a:cubicBezTo>
                    <a:pt x="15058" y="32881"/>
                    <a:pt x="15144" y="32805"/>
                    <a:pt x="15155" y="32702"/>
                  </a:cubicBezTo>
                  <a:cubicBezTo>
                    <a:pt x="15165" y="32598"/>
                    <a:pt x="15086" y="32501"/>
                    <a:pt x="14978" y="32491"/>
                  </a:cubicBezTo>
                  <a:cubicBezTo>
                    <a:pt x="14972" y="32490"/>
                    <a:pt x="14966" y="32490"/>
                    <a:pt x="14959" y="32490"/>
                  </a:cubicBezTo>
                  <a:close/>
                  <a:moveTo>
                    <a:pt x="16483" y="32560"/>
                  </a:moveTo>
                  <a:cubicBezTo>
                    <a:pt x="16376" y="32560"/>
                    <a:pt x="16287" y="32648"/>
                    <a:pt x="16287" y="32755"/>
                  </a:cubicBezTo>
                  <a:cubicBezTo>
                    <a:pt x="16287" y="32862"/>
                    <a:pt x="16375" y="32951"/>
                    <a:pt x="16482" y="32951"/>
                  </a:cubicBezTo>
                  <a:cubicBezTo>
                    <a:pt x="16482" y="32951"/>
                    <a:pt x="16483" y="32951"/>
                    <a:pt x="16483" y="32951"/>
                  </a:cubicBezTo>
                  <a:lnTo>
                    <a:pt x="16521" y="32951"/>
                  </a:lnTo>
                  <a:cubicBezTo>
                    <a:pt x="16629" y="32951"/>
                    <a:pt x="16717" y="32863"/>
                    <a:pt x="16717" y="32755"/>
                  </a:cubicBezTo>
                  <a:cubicBezTo>
                    <a:pt x="16717" y="32648"/>
                    <a:pt x="16629" y="32560"/>
                    <a:pt x="16521" y="32560"/>
                  </a:cubicBezTo>
                  <a:lnTo>
                    <a:pt x="16520" y="32560"/>
                  </a:lnTo>
                  <a:cubicBezTo>
                    <a:pt x="16514" y="32560"/>
                    <a:pt x="16507" y="32560"/>
                    <a:pt x="16502" y="32561"/>
                  </a:cubicBezTo>
                  <a:cubicBezTo>
                    <a:pt x="16495" y="32560"/>
                    <a:pt x="16489" y="32560"/>
                    <a:pt x="16483" y="3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3"/>
            <p:cNvSpPr/>
            <p:nvPr/>
          </p:nvSpPr>
          <p:spPr>
            <a:xfrm>
              <a:off x="5621375" y="4010213"/>
              <a:ext cx="736575" cy="736525"/>
            </a:xfrm>
            <a:custGeom>
              <a:avLst/>
              <a:gdLst/>
              <a:ahLst/>
              <a:cxnLst/>
              <a:rect l="l" t="t" r="r" b="b"/>
              <a:pathLst>
                <a:path w="29463" h="29461" extrusionOk="0">
                  <a:moveTo>
                    <a:pt x="14714" y="1"/>
                  </a:moveTo>
                  <a:cubicBezTo>
                    <a:pt x="14592" y="1"/>
                    <a:pt x="14494" y="99"/>
                    <a:pt x="14494" y="223"/>
                  </a:cubicBezTo>
                  <a:cubicBezTo>
                    <a:pt x="14494" y="344"/>
                    <a:pt x="14596" y="441"/>
                    <a:pt x="14716" y="441"/>
                  </a:cubicBezTo>
                  <a:cubicBezTo>
                    <a:pt x="14836" y="441"/>
                    <a:pt x="14935" y="343"/>
                    <a:pt x="14935" y="219"/>
                  </a:cubicBezTo>
                  <a:cubicBezTo>
                    <a:pt x="14935" y="99"/>
                    <a:pt x="14838" y="1"/>
                    <a:pt x="14716" y="1"/>
                  </a:cubicBezTo>
                  <a:close/>
                  <a:moveTo>
                    <a:pt x="16229" y="78"/>
                  </a:moveTo>
                  <a:cubicBezTo>
                    <a:pt x="16119" y="78"/>
                    <a:pt x="16023" y="163"/>
                    <a:pt x="16013" y="275"/>
                  </a:cubicBezTo>
                  <a:cubicBezTo>
                    <a:pt x="15998" y="397"/>
                    <a:pt x="16086" y="505"/>
                    <a:pt x="16209" y="517"/>
                  </a:cubicBezTo>
                  <a:cubicBezTo>
                    <a:pt x="16216" y="518"/>
                    <a:pt x="16224" y="518"/>
                    <a:pt x="16233" y="519"/>
                  </a:cubicBezTo>
                  <a:cubicBezTo>
                    <a:pt x="16344" y="519"/>
                    <a:pt x="16441" y="435"/>
                    <a:pt x="16452" y="321"/>
                  </a:cubicBezTo>
                  <a:cubicBezTo>
                    <a:pt x="16464" y="199"/>
                    <a:pt x="16376" y="91"/>
                    <a:pt x="16254" y="79"/>
                  </a:cubicBezTo>
                  <a:cubicBezTo>
                    <a:pt x="16246" y="78"/>
                    <a:pt x="16237" y="78"/>
                    <a:pt x="16229" y="78"/>
                  </a:cubicBezTo>
                  <a:close/>
                  <a:moveTo>
                    <a:pt x="13198" y="78"/>
                  </a:moveTo>
                  <a:cubicBezTo>
                    <a:pt x="13191" y="78"/>
                    <a:pt x="13184" y="79"/>
                    <a:pt x="13177" y="79"/>
                  </a:cubicBezTo>
                  <a:cubicBezTo>
                    <a:pt x="13055" y="94"/>
                    <a:pt x="12968" y="202"/>
                    <a:pt x="12982" y="323"/>
                  </a:cubicBezTo>
                  <a:cubicBezTo>
                    <a:pt x="12993" y="436"/>
                    <a:pt x="13086" y="520"/>
                    <a:pt x="13195" y="520"/>
                  </a:cubicBezTo>
                  <a:cubicBezTo>
                    <a:pt x="13197" y="520"/>
                    <a:pt x="13198" y="520"/>
                    <a:pt x="13199" y="520"/>
                  </a:cubicBezTo>
                  <a:cubicBezTo>
                    <a:pt x="13207" y="520"/>
                    <a:pt x="13215" y="519"/>
                    <a:pt x="13222" y="519"/>
                  </a:cubicBezTo>
                  <a:cubicBezTo>
                    <a:pt x="13345" y="508"/>
                    <a:pt x="13433" y="398"/>
                    <a:pt x="13420" y="279"/>
                  </a:cubicBezTo>
                  <a:cubicBezTo>
                    <a:pt x="13408" y="163"/>
                    <a:pt x="13311" y="78"/>
                    <a:pt x="13198" y="78"/>
                  </a:cubicBezTo>
                  <a:close/>
                  <a:moveTo>
                    <a:pt x="17732" y="311"/>
                  </a:moveTo>
                  <a:cubicBezTo>
                    <a:pt x="17629" y="311"/>
                    <a:pt x="17537" y="383"/>
                    <a:pt x="17517" y="487"/>
                  </a:cubicBezTo>
                  <a:cubicBezTo>
                    <a:pt x="17492" y="605"/>
                    <a:pt x="17568" y="722"/>
                    <a:pt x="17688" y="747"/>
                  </a:cubicBezTo>
                  <a:cubicBezTo>
                    <a:pt x="17701" y="751"/>
                    <a:pt x="17718" y="752"/>
                    <a:pt x="17733" y="752"/>
                  </a:cubicBezTo>
                  <a:cubicBezTo>
                    <a:pt x="17834" y="752"/>
                    <a:pt x="17926" y="680"/>
                    <a:pt x="17948" y="576"/>
                  </a:cubicBezTo>
                  <a:cubicBezTo>
                    <a:pt x="17973" y="457"/>
                    <a:pt x="17896" y="339"/>
                    <a:pt x="17777" y="316"/>
                  </a:cubicBezTo>
                  <a:cubicBezTo>
                    <a:pt x="17762" y="313"/>
                    <a:pt x="17747" y="311"/>
                    <a:pt x="17732" y="311"/>
                  </a:cubicBezTo>
                  <a:close/>
                  <a:moveTo>
                    <a:pt x="11702" y="317"/>
                  </a:moveTo>
                  <a:cubicBezTo>
                    <a:pt x="11687" y="317"/>
                    <a:pt x="11671" y="319"/>
                    <a:pt x="11656" y="322"/>
                  </a:cubicBezTo>
                  <a:cubicBezTo>
                    <a:pt x="11535" y="348"/>
                    <a:pt x="11459" y="466"/>
                    <a:pt x="11485" y="586"/>
                  </a:cubicBezTo>
                  <a:cubicBezTo>
                    <a:pt x="11505" y="686"/>
                    <a:pt x="11598" y="759"/>
                    <a:pt x="11701" y="761"/>
                  </a:cubicBezTo>
                  <a:cubicBezTo>
                    <a:pt x="11717" y="761"/>
                    <a:pt x="11733" y="758"/>
                    <a:pt x="11747" y="754"/>
                  </a:cubicBezTo>
                  <a:lnTo>
                    <a:pt x="11748" y="754"/>
                  </a:lnTo>
                  <a:cubicBezTo>
                    <a:pt x="11866" y="730"/>
                    <a:pt x="11942" y="612"/>
                    <a:pt x="11916" y="493"/>
                  </a:cubicBezTo>
                  <a:cubicBezTo>
                    <a:pt x="11895" y="389"/>
                    <a:pt x="11803" y="317"/>
                    <a:pt x="11702" y="317"/>
                  </a:cubicBezTo>
                  <a:close/>
                  <a:moveTo>
                    <a:pt x="19200" y="701"/>
                  </a:moveTo>
                  <a:cubicBezTo>
                    <a:pt x="19106" y="701"/>
                    <a:pt x="19020" y="761"/>
                    <a:pt x="18990" y="854"/>
                  </a:cubicBezTo>
                  <a:cubicBezTo>
                    <a:pt x="18952" y="969"/>
                    <a:pt x="19014" y="1095"/>
                    <a:pt x="19133" y="1132"/>
                  </a:cubicBezTo>
                  <a:lnTo>
                    <a:pt x="19131" y="1132"/>
                  </a:lnTo>
                  <a:cubicBezTo>
                    <a:pt x="19155" y="1141"/>
                    <a:pt x="19177" y="1142"/>
                    <a:pt x="19200" y="1142"/>
                  </a:cubicBezTo>
                  <a:cubicBezTo>
                    <a:pt x="19295" y="1142"/>
                    <a:pt x="19380" y="1084"/>
                    <a:pt x="19410" y="989"/>
                  </a:cubicBezTo>
                  <a:cubicBezTo>
                    <a:pt x="19447" y="873"/>
                    <a:pt x="19384" y="751"/>
                    <a:pt x="19269" y="712"/>
                  </a:cubicBezTo>
                  <a:cubicBezTo>
                    <a:pt x="19246" y="705"/>
                    <a:pt x="19222" y="701"/>
                    <a:pt x="19200" y="701"/>
                  </a:cubicBezTo>
                  <a:close/>
                  <a:moveTo>
                    <a:pt x="10233" y="710"/>
                  </a:moveTo>
                  <a:cubicBezTo>
                    <a:pt x="10210" y="710"/>
                    <a:pt x="10186" y="714"/>
                    <a:pt x="10163" y="722"/>
                  </a:cubicBezTo>
                  <a:cubicBezTo>
                    <a:pt x="10048" y="759"/>
                    <a:pt x="9986" y="885"/>
                    <a:pt x="10025" y="1001"/>
                  </a:cubicBezTo>
                  <a:cubicBezTo>
                    <a:pt x="10054" y="1093"/>
                    <a:pt x="10140" y="1152"/>
                    <a:pt x="10233" y="1152"/>
                  </a:cubicBezTo>
                  <a:cubicBezTo>
                    <a:pt x="10255" y="1152"/>
                    <a:pt x="10279" y="1148"/>
                    <a:pt x="10301" y="1142"/>
                  </a:cubicBezTo>
                  <a:cubicBezTo>
                    <a:pt x="10416" y="1104"/>
                    <a:pt x="10482" y="979"/>
                    <a:pt x="10442" y="863"/>
                  </a:cubicBezTo>
                  <a:cubicBezTo>
                    <a:pt x="10412" y="770"/>
                    <a:pt x="10327" y="710"/>
                    <a:pt x="10233" y="710"/>
                  </a:cubicBezTo>
                  <a:close/>
                  <a:moveTo>
                    <a:pt x="20618" y="1245"/>
                  </a:moveTo>
                  <a:cubicBezTo>
                    <a:pt x="20534" y="1245"/>
                    <a:pt x="20453" y="1293"/>
                    <a:pt x="20416" y="1375"/>
                  </a:cubicBezTo>
                  <a:cubicBezTo>
                    <a:pt x="20367" y="1487"/>
                    <a:pt x="20419" y="1617"/>
                    <a:pt x="20530" y="1665"/>
                  </a:cubicBezTo>
                  <a:cubicBezTo>
                    <a:pt x="20557" y="1680"/>
                    <a:pt x="20588" y="1685"/>
                    <a:pt x="20617" y="1685"/>
                  </a:cubicBezTo>
                  <a:cubicBezTo>
                    <a:pt x="20701" y="1685"/>
                    <a:pt x="20782" y="1637"/>
                    <a:pt x="20819" y="1554"/>
                  </a:cubicBezTo>
                  <a:cubicBezTo>
                    <a:pt x="20868" y="1442"/>
                    <a:pt x="20819" y="1313"/>
                    <a:pt x="20707" y="1264"/>
                  </a:cubicBezTo>
                  <a:cubicBezTo>
                    <a:pt x="20678" y="1251"/>
                    <a:pt x="20648" y="1245"/>
                    <a:pt x="20618" y="1245"/>
                  </a:cubicBezTo>
                  <a:close/>
                  <a:moveTo>
                    <a:pt x="8817" y="1256"/>
                  </a:moveTo>
                  <a:cubicBezTo>
                    <a:pt x="8787" y="1256"/>
                    <a:pt x="8756" y="1262"/>
                    <a:pt x="8726" y="1275"/>
                  </a:cubicBezTo>
                  <a:cubicBezTo>
                    <a:pt x="8615" y="1326"/>
                    <a:pt x="8566" y="1456"/>
                    <a:pt x="8615" y="1567"/>
                  </a:cubicBezTo>
                  <a:cubicBezTo>
                    <a:pt x="8651" y="1648"/>
                    <a:pt x="8728" y="1698"/>
                    <a:pt x="8812" y="1698"/>
                  </a:cubicBezTo>
                  <a:cubicBezTo>
                    <a:pt x="8813" y="1698"/>
                    <a:pt x="8815" y="1698"/>
                    <a:pt x="8817" y="1698"/>
                  </a:cubicBezTo>
                  <a:cubicBezTo>
                    <a:pt x="8846" y="1698"/>
                    <a:pt x="8877" y="1691"/>
                    <a:pt x="8907" y="1679"/>
                  </a:cubicBezTo>
                  <a:cubicBezTo>
                    <a:pt x="9019" y="1628"/>
                    <a:pt x="9068" y="1498"/>
                    <a:pt x="9019" y="1386"/>
                  </a:cubicBezTo>
                  <a:cubicBezTo>
                    <a:pt x="8982" y="1305"/>
                    <a:pt x="8901" y="1256"/>
                    <a:pt x="8817" y="1256"/>
                  </a:cubicBezTo>
                  <a:close/>
                  <a:moveTo>
                    <a:pt x="21975" y="1933"/>
                  </a:moveTo>
                  <a:cubicBezTo>
                    <a:pt x="21897" y="1933"/>
                    <a:pt x="21822" y="1973"/>
                    <a:pt x="21781" y="2044"/>
                  </a:cubicBezTo>
                  <a:cubicBezTo>
                    <a:pt x="21721" y="2148"/>
                    <a:pt x="21755" y="2283"/>
                    <a:pt x="21862" y="2344"/>
                  </a:cubicBezTo>
                  <a:cubicBezTo>
                    <a:pt x="21897" y="2364"/>
                    <a:pt x="21935" y="2374"/>
                    <a:pt x="21972" y="2374"/>
                  </a:cubicBezTo>
                  <a:cubicBezTo>
                    <a:pt x="22049" y="2374"/>
                    <a:pt x="22122" y="2335"/>
                    <a:pt x="22164" y="2263"/>
                  </a:cubicBezTo>
                  <a:cubicBezTo>
                    <a:pt x="22225" y="2157"/>
                    <a:pt x="22188" y="2022"/>
                    <a:pt x="22084" y="1961"/>
                  </a:cubicBezTo>
                  <a:cubicBezTo>
                    <a:pt x="22049" y="1942"/>
                    <a:pt x="22012" y="1933"/>
                    <a:pt x="21975" y="1933"/>
                  </a:cubicBezTo>
                  <a:close/>
                  <a:moveTo>
                    <a:pt x="7466" y="1947"/>
                  </a:moveTo>
                  <a:cubicBezTo>
                    <a:pt x="7428" y="1947"/>
                    <a:pt x="7390" y="1956"/>
                    <a:pt x="7355" y="1977"/>
                  </a:cubicBezTo>
                  <a:cubicBezTo>
                    <a:pt x="7250" y="2038"/>
                    <a:pt x="7214" y="2173"/>
                    <a:pt x="7276" y="2279"/>
                  </a:cubicBezTo>
                  <a:cubicBezTo>
                    <a:pt x="7315" y="2350"/>
                    <a:pt x="7388" y="2390"/>
                    <a:pt x="7466" y="2390"/>
                  </a:cubicBezTo>
                  <a:cubicBezTo>
                    <a:pt x="7505" y="2390"/>
                    <a:pt x="7542" y="2379"/>
                    <a:pt x="7577" y="2359"/>
                  </a:cubicBezTo>
                  <a:cubicBezTo>
                    <a:pt x="7683" y="2298"/>
                    <a:pt x="7718" y="2163"/>
                    <a:pt x="7657" y="2058"/>
                  </a:cubicBezTo>
                  <a:cubicBezTo>
                    <a:pt x="7616" y="1986"/>
                    <a:pt x="7542" y="1947"/>
                    <a:pt x="7466" y="1947"/>
                  </a:cubicBezTo>
                  <a:close/>
                  <a:moveTo>
                    <a:pt x="23246" y="2759"/>
                  </a:moveTo>
                  <a:cubicBezTo>
                    <a:pt x="23177" y="2759"/>
                    <a:pt x="23110" y="2790"/>
                    <a:pt x="23067" y="2849"/>
                  </a:cubicBezTo>
                  <a:cubicBezTo>
                    <a:pt x="22995" y="2951"/>
                    <a:pt x="23017" y="3087"/>
                    <a:pt x="23117" y="3158"/>
                  </a:cubicBezTo>
                  <a:cubicBezTo>
                    <a:pt x="23155" y="3188"/>
                    <a:pt x="23201" y="3201"/>
                    <a:pt x="23246" y="3201"/>
                  </a:cubicBezTo>
                  <a:cubicBezTo>
                    <a:pt x="23314" y="3201"/>
                    <a:pt x="23382" y="3170"/>
                    <a:pt x="23424" y="3108"/>
                  </a:cubicBezTo>
                  <a:cubicBezTo>
                    <a:pt x="23495" y="3010"/>
                    <a:pt x="23474" y="2873"/>
                    <a:pt x="23375" y="2800"/>
                  </a:cubicBezTo>
                  <a:cubicBezTo>
                    <a:pt x="23337" y="2772"/>
                    <a:pt x="23291" y="2759"/>
                    <a:pt x="23246" y="2759"/>
                  </a:cubicBezTo>
                  <a:close/>
                  <a:moveTo>
                    <a:pt x="6194" y="2777"/>
                  </a:moveTo>
                  <a:cubicBezTo>
                    <a:pt x="6149" y="2777"/>
                    <a:pt x="6103" y="2791"/>
                    <a:pt x="6064" y="2820"/>
                  </a:cubicBezTo>
                  <a:cubicBezTo>
                    <a:pt x="5965" y="2891"/>
                    <a:pt x="5943" y="3029"/>
                    <a:pt x="6014" y="3128"/>
                  </a:cubicBezTo>
                  <a:cubicBezTo>
                    <a:pt x="6056" y="3186"/>
                    <a:pt x="6122" y="3217"/>
                    <a:pt x="6185" y="3217"/>
                  </a:cubicBezTo>
                  <a:cubicBezTo>
                    <a:pt x="6187" y="3217"/>
                    <a:pt x="6189" y="3217"/>
                    <a:pt x="6191" y="3217"/>
                  </a:cubicBezTo>
                  <a:cubicBezTo>
                    <a:pt x="6237" y="3217"/>
                    <a:pt x="6283" y="3205"/>
                    <a:pt x="6321" y="3175"/>
                  </a:cubicBezTo>
                  <a:lnTo>
                    <a:pt x="6324" y="3175"/>
                  </a:lnTo>
                  <a:cubicBezTo>
                    <a:pt x="6422" y="3103"/>
                    <a:pt x="6443" y="2965"/>
                    <a:pt x="6371" y="2867"/>
                  </a:cubicBezTo>
                  <a:cubicBezTo>
                    <a:pt x="6328" y="2808"/>
                    <a:pt x="6262" y="2777"/>
                    <a:pt x="6194" y="2777"/>
                  </a:cubicBezTo>
                  <a:close/>
                  <a:moveTo>
                    <a:pt x="24427" y="3714"/>
                  </a:moveTo>
                  <a:cubicBezTo>
                    <a:pt x="24366" y="3714"/>
                    <a:pt x="24306" y="3739"/>
                    <a:pt x="24262" y="3788"/>
                  </a:cubicBezTo>
                  <a:cubicBezTo>
                    <a:pt x="24181" y="3878"/>
                    <a:pt x="24188" y="4016"/>
                    <a:pt x="24280" y="4099"/>
                  </a:cubicBezTo>
                  <a:cubicBezTo>
                    <a:pt x="24320" y="4137"/>
                    <a:pt x="24373" y="4156"/>
                    <a:pt x="24426" y="4156"/>
                  </a:cubicBezTo>
                  <a:cubicBezTo>
                    <a:pt x="24487" y="4156"/>
                    <a:pt x="24545" y="4132"/>
                    <a:pt x="24591" y="4082"/>
                  </a:cubicBezTo>
                  <a:cubicBezTo>
                    <a:pt x="24672" y="3992"/>
                    <a:pt x="24664" y="3853"/>
                    <a:pt x="24573" y="3770"/>
                  </a:cubicBezTo>
                  <a:cubicBezTo>
                    <a:pt x="24532" y="3733"/>
                    <a:pt x="24479" y="3714"/>
                    <a:pt x="24427" y="3714"/>
                  </a:cubicBezTo>
                  <a:close/>
                  <a:moveTo>
                    <a:pt x="5014" y="3735"/>
                  </a:moveTo>
                  <a:cubicBezTo>
                    <a:pt x="4961" y="3735"/>
                    <a:pt x="4909" y="3753"/>
                    <a:pt x="4867" y="3792"/>
                  </a:cubicBezTo>
                  <a:cubicBezTo>
                    <a:pt x="4777" y="3874"/>
                    <a:pt x="4768" y="4013"/>
                    <a:pt x="4851" y="4103"/>
                  </a:cubicBezTo>
                  <a:cubicBezTo>
                    <a:pt x="4894" y="4150"/>
                    <a:pt x="4955" y="4176"/>
                    <a:pt x="5015" y="4176"/>
                  </a:cubicBezTo>
                  <a:cubicBezTo>
                    <a:pt x="5068" y="4176"/>
                    <a:pt x="5121" y="4156"/>
                    <a:pt x="5163" y="4119"/>
                  </a:cubicBezTo>
                  <a:cubicBezTo>
                    <a:pt x="5254" y="4037"/>
                    <a:pt x="5262" y="3899"/>
                    <a:pt x="5179" y="3808"/>
                  </a:cubicBezTo>
                  <a:cubicBezTo>
                    <a:pt x="5134" y="3760"/>
                    <a:pt x="5074" y="3735"/>
                    <a:pt x="5014" y="3735"/>
                  </a:cubicBezTo>
                  <a:close/>
                  <a:moveTo>
                    <a:pt x="25501" y="4788"/>
                  </a:moveTo>
                  <a:cubicBezTo>
                    <a:pt x="25449" y="4788"/>
                    <a:pt x="25396" y="4806"/>
                    <a:pt x="25353" y="4844"/>
                  </a:cubicBezTo>
                  <a:cubicBezTo>
                    <a:pt x="25264" y="4926"/>
                    <a:pt x="25255" y="5064"/>
                    <a:pt x="25338" y="5155"/>
                  </a:cubicBezTo>
                  <a:cubicBezTo>
                    <a:pt x="25383" y="5204"/>
                    <a:pt x="25443" y="5228"/>
                    <a:pt x="25502" y="5228"/>
                  </a:cubicBezTo>
                  <a:cubicBezTo>
                    <a:pt x="25555" y="5228"/>
                    <a:pt x="25608" y="5209"/>
                    <a:pt x="25650" y="5171"/>
                  </a:cubicBezTo>
                  <a:cubicBezTo>
                    <a:pt x="25740" y="5090"/>
                    <a:pt x="25747" y="4952"/>
                    <a:pt x="25666" y="4859"/>
                  </a:cubicBezTo>
                  <a:cubicBezTo>
                    <a:pt x="25621" y="4812"/>
                    <a:pt x="25562" y="4788"/>
                    <a:pt x="25501" y="4788"/>
                  </a:cubicBezTo>
                  <a:close/>
                  <a:moveTo>
                    <a:pt x="3942" y="4808"/>
                  </a:moveTo>
                  <a:cubicBezTo>
                    <a:pt x="3882" y="4808"/>
                    <a:pt x="3822" y="4833"/>
                    <a:pt x="3779" y="4881"/>
                  </a:cubicBezTo>
                  <a:cubicBezTo>
                    <a:pt x="3696" y="4972"/>
                    <a:pt x="3704" y="5110"/>
                    <a:pt x="3794" y="5193"/>
                  </a:cubicBezTo>
                  <a:cubicBezTo>
                    <a:pt x="3838" y="5232"/>
                    <a:pt x="3887" y="5250"/>
                    <a:pt x="3941" y="5250"/>
                  </a:cubicBezTo>
                  <a:cubicBezTo>
                    <a:pt x="4002" y="5250"/>
                    <a:pt x="4063" y="5224"/>
                    <a:pt x="4105" y="5178"/>
                  </a:cubicBezTo>
                  <a:lnTo>
                    <a:pt x="4105" y="5176"/>
                  </a:lnTo>
                  <a:cubicBezTo>
                    <a:pt x="4186" y="5084"/>
                    <a:pt x="4181" y="4947"/>
                    <a:pt x="4090" y="4866"/>
                  </a:cubicBezTo>
                  <a:cubicBezTo>
                    <a:pt x="4047" y="4827"/>
                    <a:pt x="3994" y="4808"/>
                    <a:pt x="3942" y="4808"/>
                  </a:cubicBezTo>
                  <a:close/>
                  <a:moveTo>
                    <a:pt x="26459" y="5964"/>
                  </a:moveTo>
                  <a:cubicBezTo>
                    <a:pt x="26414" y="5964"/>
                    <a:pt x="26368" y="5978"/>
                    <a:pt x="26329" y="6007"/>
                  </a:cubicBezTo>
                  <a:cubicBezTo>
                    <a:pt x="26231" y="6078"/>
                    <a:pt x="26209" y="6217"/>
                    <a:pt x="26282" y="6316"/>
                  </a:cubicBezTo>
                  <a:cubicBezTo>
                    <a:pt x="26324" y="6374"/>
                    <a:pt x="26390" y="6405"/>
                    <a:pt x="26456" y="6405"/>
                  </a:cubicBezTo>
                  <a:cubicBezTo>
                    <a:pt x="26457" y="6405"/>
                    <a:pt x="26458" y="6405"/>
                    <a:pt x="26459" y="6405"/>
                  </a:cubicBezTo>
                  <a:cubicBezTo>
                    <a:pt x="26505" y="6405"/>
                    <a:pt x="26551" y="6390"/>
                    <a:pt x="26589" y="6363"/>
                  </a:cubicBezTo>
                  <a:cubicBezTo>
                    <a:pt x="26686" y="6291"/>
                    <a:pt x="26708" y="6152"/>
                    <a:pt x="26636" y="6053"/>
                  </a:cubicBezTo>
                  <a:cubicBezTo>
                    <a:pt x="26594" y="5995"/>
                    <a:pt x="26527" y="5964"/>
                    <a:pt x="26459" y="5964"/>
                  </a:cubicBezTo>
                  <a:close/>
                  <a:moveTo>
                    <a:pt x="2987" y="5989"/>
                  </a:moveTo>
                  <a:cubicBezTo>
                    <a:pt x="2919" y="5989"/>
                    <a:pt x="2851" y="6020"/>
                    <a:pt x="2808" y="6079"/>
                  </a:cubicBezTo>
                  <a:cubicBezTo>
                    <a:pt x="2738" y="6178"/>
                    <a:pt x="2759" y="6317"/>
                    <a:pt x="2857" y="6388"/>
                  </a:cubicBezTo>
                  <a:cubicBezTo>
                    <a:pt x="2894" y="6416"/>
                    <a:pt x="2938" y="6431"/>
                    <a:pt x="2982" y="6431"/>
                  </a:cubicBezTo>
                  <a:cubicBezTo>
                    <a:pt x="2984" y="6431"/>
                    <a:pt x="2986" y="6431"/>
                    <a:pt x="2987" y="6431"/>
                  </a:cubicBezTo>
                  <a:cubicBezTo>
                    <a:pt x="3055" y="6431"/>
                    <a:pt x="3123" y="6400"/>
                    <a:pt x="3165" y="6339"/>
                  </a:cubicBezTo>
                  <a:cubicBezTo>
                    <a:pt x="3238" y="6240"/>
                    <a:pt x="3215" y="6103"/>
                    <a:pt x="3117" y="6030"/>
                  </a:cubicBezTo>
                  <a:cubicBezTo>
                    <a:pt x="3077" y="6002"/>
                    <a:pt x="3032" y="5989"/>
                    <a:pt x="2987" y="5989"/>
                  </a:cubicBezTo>
                  <a:close/>
                  <a:moveTo>
                    <a:pt x="27290" y="7236"/>
                  </a:moveTo>
                  <a:cubicBezTo>
                    <a:pt x="27252" y="7236"/>
                    <a:pt x="27213" y="7246"/>
                    <a:pt x="27178" y="7267"/>
                  </a:cubicBezTo>
                  <a:cubicBezTo>
                    <a:pt x="27071" y="7327"/>
                    <a:pt x="27037" y="7463"/>
                    <a:pt x="27097" y="7567"/>
                  </a:cubicBezTo>
                  <a:cubicBezTo>
                    <a:pt x="27139" y="7638"/>
                    <a:pt x="27213" y="7677"/>
                    <a:pt x="27289" y="7678"/>
                  </a:cubicBezTo>
                  <a:cubicBezTo>
                    <a:pt x="27326" y="7678"/>
                    <a:pt x="27365" y="7670"/>
                    <a:pt x="27400" y="7649"/>
                  </a:cubicBezTo>
                  <a:cubicBezTo>
                    <a:pt x="27506" y="7587"/>
                    <a:pt x="27541" y="7453"/>
                    <a:pt x="27480" y="7346"/>
                  </a:cubicBezTo>
                  <a:cubicBezTo>
                    <a:pt x="27439" y="7276"/>
                    <a:pt x="27365" y="7236"/>
                    <a:pt x="27290" y="7236"/>
                  </a:cubicBezTo>
                  <a:close/>
                  <a:moveTo>
                    <a:pt x="2158" y="7263"/>
                  </a:moveTo>
                  <a:cubicBezTo>
                    <a:pt x="2082" y="7263"/>
                    <a:pt x="2008" y="7302"/>
                    <a:pt x="1967" y="7374"/>
                  </a:cubicBezTo>
                  <a:cubicBezTo>
                    <a:pt x="1906" y="7480"/>
                    <a:pt x="1941" y="7614"/>
                    <a:pt x="2048" y="7676"/>
                  </a:cubicBezTo>
                  <a:cubicBezTo>
                    <a:pt x="2085" y="7695"/>
                    <a:pt x="2121" y="7704"/>
                    <a:pt x="2158" y="7706"/>
                  </a:cubicBezTo>
                  <a:cubicBezTo>
                    <a:pt x="2235" y="7706"/>
                    <a:pt x="2309" y="7666"/>
                    <a:pt x="2350" y="7595"/>
                  </a:cubicBezTo>
                  <a:cubicBezTo>
                    <a:pt x="2410" y="7489"/>
                    <a:pt x="2373" y="7354"/>
                    <a:pt x="2269" y="7293"/>
                  </a:cubicBezTo>
                  <a:cubicBezTo>
                    <a:pt x="2234" y="7273"/>
                    <a:pt x="2196" y="7263"/>
                    <a:pt x="2158" y="7263"/>
                  </a:cubicBezTo>
                  <a:close/>
                  <a:moveTo>
                    <a:pt x="27982" y="8587"/>
                  </a:moveTo>
                  <a:cubicBezTo>
                    <a:pt x="27952" y="8587"/>
                    <a:pt x="27922" y="8593"/>
                    <a:pt x="27893" y="8606"/>
                  </a:cubicBezTo>
                  <a:cubicBezTo>
                    <a:pt x="27781" y="8655"/>
                    <a:pt x="27730" y="8787"/>
                    <a:pt x="27781" y="8899"/>
                  </a:cubicBezTo>
                  <a:cubicBezTo>
                    <a:pt x="27817" y="8979"/>
                    <a:pt x="27898" y="9028"/>
                    <a:pt x="27982" y="9028"/>
                  </a:cubicBezTo>
                  <a:cubicBezTo>
                    <a:pt x="28012" y="9028"/>
                    <a:pt x="28043" y="9023"/>
                    <a:pt x="28072" y="9009"/>
                  </a:cubicBezTo>
                  <a:cubicBezTo>
                    <a:pt x="28183" y="8959"/>
                    <a:pt x="28232" y="8829"/>
                    <a:pt x="28183" y="8718"/>
                  </a:cubicBezTo>
                  <a:cubicBezTo>
                    <a:pt x="28147" y="8635"/>
                    <a:pt x="28066" y="8587"/>
                    <a:pt x="27982" y="8587"/>
                  </a:cubicBezTo>
                  <a:close/>
                  <a:moveTo>
                    <a:pt x="1470" y="8615"/>
                  </a:moveTo>
                  <a:cubicBezTo>
                    <a:pt x="1386" y="8615"/>
                    <a:pt x="1305" y="8664"/>
                    <a:pt x="1268" y="8745"/>
                  </a:cubicBezTo>
                  <a:lnTo>
                    <a:pt x="1268" y="8748"/>
                  </a:lnTo>
                  <a:cubicBezTo>
                    <a:pt x="1219" y="8858"/>
                    <a:pt x="1268" y="8989"/>
                    <a:pt x="1380" y="9039"/>
                  </a:cubicBezTo>
                  <a:cubicBezTo>
                    <a:pt x="1406" y="9050"/>
                    <a:pt x="1434" y="9056"/>
                    <a:pt x="1464" y="9056"/>
                  </a:cubicBezTo>
                  <a:cubicBezTo>
                    <a:pt x="1466" y="9056"/>
                    <a:pt x="1468" y="9056"/>
                    <a:pt x="1470" y="9056"/>
                  </a:cubicBezTo>
                  <a:cubicBezTo>
                    <a:pt x="1556" y="9056"/>
                    <a:pt x="1635" y="9009"/>
                    <a:pt x="1671" y="8926"/>
                  </a:cubicBezTo>
                  <a:cubicBezTo>
                    <a:pt x="1723" y="8814"/>
                    <a:pt x="1671" y="8684"/>
                    <a:pt x="1559" y="8634"/>
                  </a:cubicBezTo>
                  <a:cubicBezTo>
                    <a:pt x="1530" y="8621"/>
                    <a:pt x="1500" y="8615"/>
                    <a:pt x="1470" y="8615"/>
                  </a:cubicBezTo>
                  <a:close/>
                  <a:moveTo>
                    <a:pt x="28527" y="10004"/>
                  </a:moveTo>
                  <a:cubicBezTo>
                    <a:pt x="28504" y="10004"/>
                    <a:pt x="28482" y="10008"/>
                    <a:pt x="28459" y="10015"/>
                  </a:cubicBezTo>
                  <a:cubicBezTo>
                    <a:pt x="28344" y="10052"/>
                    <a:pt x="28280" y="10178"/>
                    <a:pt x="28318" y="10294"/>
                  </a:cubicBezTo>
                  <a:cubicBezTo>
                    <a:pt x="28349" y="10385"/>
                    <a:pt x="28435" y="10446"/>
                    <a:pt x="28528" y="10446"/>
                  </a:cubicBezTo>
                  <a:cubicBezTo>
                    <a:pt x="28552" y="10446"/>
                    <a:pt x="28573" y="10442"/>
                    <a:pt x="28596" y="10435"/>
                  </a:cubicBezTo>
                  <a:cubicBezTo>
                    <a:pt x="28712" y="10398"/>
                    <a:pt x="28777" y="10271"/>
                    <a:pt x="28738" y="10156"/>
                  </a:cubicBezTo>
                  <a:cubicBezTo>
                    <a:pt x="28707" y="10063"/>
                    <a:pt x="28620" y="10004"/>
                    <a:pt x="28527" y="10004"/>
                  </a:cubicBezTo>
                  <a:close/>
                  <a:moveTo>
                    <a:pt x="926" y="10034"/>
                  </a:moveTo>
                  <a:cubicBezTo>
                    <a:pt x="833" y="10034"/>
                    <a:pt x="746" y="10094"/>
                    <a:pt x="715" y="10187"/>
                  </a:cubicBezTo>
                  <a:cubicBezTo>
                    <a:pt x="677" y="10302"/>
                    <a:pt x="742" y="10427"/>
                    <a:pt x="857" y="10466"/>
                  </a:cubicBezTo>
                  <a:cubicBezTo>
                    <a:pt x="879" y="10471"/>
                    <a:pt x="903" y="10476"/>
                    <a:pt x="925" y="10476"/>
                  </a:cubicBezTo>
                  <a:cubicBezTo>
                    <a:pt x="1019" y="10476"/>
                    <a:pt x="1105" y="10418"/>
                    <a:pt x="1135" y="10323"/>
                  </a:cubicBezTo>
                  <a:cubicBezTo>
                    <a:pt x="1174" y="10208"/>
                    <a:pt x="1110" y="10083"/>
                    <a:pt x="993" y="10045"/>
                  </a:cubicBezTo>
                  <a:cubicBezTo>
                    <a:pt x="971" y="10037"/>
                    <a:pt x="948" y="10034"/>
                    <a:pt x="926" y="10034"/>
                  </a:cubicBezTo>
                  <a:close/>
                  <a:moveTo>
                    <a:pt x="28924" y="11471"/>
                  </a:moveTo>
                  <a:cubicBezTo>
                    <a:pt x="28908" y="11471"/>
                    <a:pt x="28892" y="11473"/>
                    <a:pt x="28876" y="11476"/>
                  </a:cubicBezTo>
                  <a:cubicBezTo>
                    <a:pt x="28757" y="11500"/>
                    <a:pt x="28683" y="11617"/>
                    <a:pt x="28707" y="11737"/>
                  </a:cubicBezTo>
                  <a:cubicBezTo>
                    <a:pt x="28730" y="11840"/>
                    <a:pt x="28818" y="11911"/>
                    <a:pt x="28920" y="11911"/>
                  </a:cubicBezTo>
                  <a:cubicBezTo>
                    <a:pt x="28920" y="11911"/>
                    <a:pt x="28921" y="11911"/>
                    <a:pt x="28922" y="11911"/>
                  </a:cubicBezTo>
                  <a:cubicBezTo>
                    <a:pt x="28937" y="11911"/>
                    <a:pt x="28953" y="11909"/>
                    <a:pt x="28968" y="11908"/>
                  </a:cubicBezTo>
                  <a:cubicBezTo>
                    <a:pt x="29088" y="11882"/>
                    <a:pt x="29164" y="11764"/>
                    <a:pt x="29138" y="11644"/>
                  </a:cubicBezTo>
                  <a:cubicBezTo>
                    <a:pt x="29116" y="11541"/>
                    <a:pt x="29025" y="11471"/>
                    <a:pt x="28924" y="11471"/>
                  </a:cubicBezTo>
                  <a:close/>
                  <a:moveTo>
                    <a:pt x="532" y="11502"/>
                  </a:moveTo>
                  <a:cubicBezTo>
                    <a:pt x="431" y="11502"/>
                    <a:pt x="341" y="11573"/>
                    <a:pt x="318" y="11676"/>
                  </a:cubicBezTo>
                  <a:cubicBezTo>
                    <a:pt x="293" y="11796"/>
                    <a:pt x="370" y="11913"/>
                    <a:pt x="489" y="11939"/>
                  </a:cubicBezTo>
                  <a:cubicBezTo>
                    <a:pt x="505" y="11940"/>
                    <a:pt x="519" y="11943"/>
                    <a:pt x="535" y="11943"/>
                  </a:cubicBezTo>
                  <a:cubicBezTo>
                    <a:pt x="635" y="11943"/>
                    <a:pt x="728" y="11872"/>
                    <a:pt x="750" y="11768"/>
                  </a:cubicBezTo>
                  <a:cubicBezTo>
                    <a:pt x="774" y="11649"/>
                    <a:pt x="698" y="11530"/>
                    <a:pt x="578" y="11507"/>
                  </a:cubicBezTo>
                  <a:cubicBezTo>
                    <a:pt x="563" y="11504"/>
                    <a:pt x="547" y="11502"/>
                    <a:pt x="532" y="11502"/>
                  </a:cubicBezTo>
                  <a:close/>
                  <a:moveTo>
                    <a:pt x="29160" y="12969"/>
                  </a:moveTo>
                  <a:cubicBezTo>
                    <a:pt x="29153" y="12969"/>
                    <a:pt x="29145" y="12969"/>
                    <a:pt x="29138" y="12970"/>
                  </a:cubicBezTo>
                  <a:cubicBezTo>
                    <a:pt x="29015" y="12984"/>
                    <a:pt x="28928" y="13091"/>
                    <a:pt x="28942" y="13214"/>
                  </a:cubicBezTo>
                  <a:cubicBezTo>
                    <a:pt x="28953" y="13327"/>
                    <a:pt x="29048" y="13411"/>
                    <a:pt x="29159" y="13411"/>
                  </a:cubicBezTo>
                  <a:cubicBezTo>
                    <a:pt x="29160" y="13411"/>
                    <a:pt x="29161" y="13411"/>
                    <a:pt x="29161" y="13411"/>
                  </a:cubicBezTo>
                  <a:cubicBezTo>
                    <a:pt x="29170" y="13411"/>
                    <a:pt x="29177" y="13411"/>
                    <a:pt x="29185" y="13409"/>
                  </a:cubicBezTo>
                  <a:cubicBezTo>
                    <a:pt x="29305" y="13397"/>
                    <a:pt x="29393" y="13288"/>
                    <a:pt x="29381" y="13165"/>
                  </a:cubicBezTo>
                  <a:cubicBezTo>
                    <a:pt x="29368" y="13053"/>
                    <a:pt x="29272" y="12969"/>
                    <a:pt x="29160" y="12969"/>
                  </a:cubicBezTo>
                  <a:close/>
                  <a:moveTo>
                    <a:pt x="298" y="13003"/>
                  </a:moveTo>
                  <a:cubicBezTo>
                    <a:pt x="188" y="13003"/>
                    <a:pt x="92" y="13087"/>
                    <a:pt x="79" y="13200"/>
                  </a:cubicBezTo>
                  <a:cubicBezTo>
                    <a:pt x="68" y="13323"/>
                    <a:pt x="156" y="13430"/>
                    <a:pt x="278" y="13442"/>
                  </a:cubicBezTo>
                  <a:cubicBezTo>
                    <a:pt x="286" y="13443"/>
                    <a:pt x="293" y="13443"/>
                    <a:pt x="300" y="13444"/>
                  </a:cubicBezTo>
                  <a:cubicBezTo>
                    <a:pt x="410" y="13444"/>
                    <a:pt x="506" y="13360"/>
                    <a:pt x="518" y="13246"/>
                  </a:cubicBezTo>
                  <a:cubicBezTo>
                    <a:pt x="532" y="13124"/>
                    <a:pt x="444" y="13017"/>
                    <a:pt x="322" y="13004"/>
                  </a:cubicBezTo>
                  <a:cubicBezTo>
                    <a:pt x="314" y="13003"/>
                    <a:pt x="306" y="13003"/>
                    <a:pt x="298" y="13003"/>
                  </a:cubicBezTo>
                  <a:close/>
                  <a:moveTo>
                    <a:pt x="29244" y="14487"/>
                  </a:moveTo>
                  <a:cubicBezTo>
                    <a:pt x="29244" y="14487"/>
                    <a:pt x="29243" y="14487"/>
                    <a:pt x="29242" y="14487"/>
                  </a:cubicBezTo>
                  <a:cubicBezTo>
                    <a:pt x="29119" y="14487"/>
                    <a:pt x="29020" y="14584"/>
                    <a:pt x="29020" y="14706"/>
                  </a:cubicBezTo>
                  <a:cubicBezTo>
                    <a:pt x="29021" y="14829"/>
                    <a:pt x="29120" y="14927"/>
                    <a:pt x="29242" y="14927"/>
                  </a:cubicBezTo>
                  <a:cubicBezTo>
                    <a:pt x="29363" y="14927"/>
                    <a:pt x="29462" y="14828"/>
                    <a:pt x="29461" y="14706"/>
                  </a:cubicBezTo>
                  <a:cubicBezTo>
                    <a:pt x="29461" y="14586"/>
                    <a:pt x="29365" y="14487"/>
                    <a:pt x="29244" y="14487"/>
                  </a:cubicBezTo>
                  <a:close/>
                  <a:moveTo>
                    <a:pt x="223" y="14518"/>
                  </a:moveTo>
                  <a:cubicBezTo>
                    <a:pt x="100" y="14518"/>
                    <a:pt x="1" y="14616"/>
                    <a:pt x="1" y="14740"/>
                  </a:cubicBezTo>
                  <a:cubicBezTo>
                    <a:pt x="1" y="14861"/>
                    <a:pt x="101" y="14959"/>
                    <a:pt x="223" y="14959"/>
                  </a:cubicBezTo>
                  <a:cubicBezTo>
                    <a:pt x="343" y="14959"/>
                    <a:pt x="441" y="14860"/>
                    <a:pt x="441" y="14737"/>
                  </a:cubicBezTo>
                  <a:cubicBezTo>
                    <a:pt x="441" y="14616"/>
                    <a:pt x="344" y="14518"/>
                    <a:pt x="223" y="14518"/>
                  </a:cubicBezTo>
                  <a:close/>
                  <a:moveTo>
                    <a:pt x="29168" y="16001"/>
                  </a:moveTo>
                  <a:cubicBezTo>
                    <a:pt x="29055" y="16001"/>
                    <a:pt x="28958" y="16086"/>
                    <a:pt x="28946" y="16201"/>
                  </a:cubicBezTo>
                  <a:cubicBezTo>
                    <a:pt x="28933" y="16323"/>
                    <a:pt x="29021" y="16431"/>
                    <a:pt x="29144" y="16442"/>
                  </a:cubicBezTo>
                  <a:cubicBezTo>
                    <a:pt x="29151" y="16443"/>
                    <a:pt x="29159" y="16443"/>
                    <a:pt x="29166" y="16445"/>
                  </a:cubicBezTo>
                  <a:cubicBezTo>
                    <a:pt x="29278" y="16445"/>
                    <a:pt x="29373" y="16360"/>
                    <a:pt x="29384" y="16246"/>
                  </a:cubicBezTo>
                  <a:cubicBezTo>
                    <a:pt x="29399" y="16125"/>
                    <a:pt x="29309" y="16017"/>
                    <a:pt x="29189" y="16002"/>
                  </a:cubicBezTo>
                  <a:cubicBezTo>
                    <a:pt x="29182" y="16001"/>
                    <a:pt x="29175" y="16001"/>
                    <a:pt x="29168" y="16001"/>
                  </a:cubicBezTo>
                  <a:close/>
                  <a:moveTo>
                    <a:pt x="303" y="16035"/>
                  </a:moveTo>
                  <a:cubicBezTo>
                    <a:pt x="295" y="16035"/>
                    <a:pt x="287" y="16035"/>
                    <a:pt x="279" y="16036"/>
                  </a:cubicBezTo>
                  <a:cubicBezTo>
                    <a:pt x="157" y="16048"/>
                    <a:pt x="69" y="16156"/>
                    <a:pt x="80" y="16277"/>
                  </a:cubicBezTo>
                  <a:cubicBezTo>
                    <a:pt x="93" y="16390"/>
                    <a:pt x="189" y="16474"/>
                    <a:pt x="301" y="16474"/>
                  </a:cubicBezTo>
                  <a:cubicBezTo>
                    <a:pt x="309" y="16474"/>
                    <a:pt x="317" y="16474"/>
                    <a:pt x="324" y="16473"/>
                  </a:cubicBezTo>
                  <a:cubicBezTo>
                    <a:pt x="446" y="16462"/>
                    <a:pt x="532" y="16354"/>
                    <a:pt x="520" y="16232"/>
                  </a:cubicBezTo>
                  <a:cubicBezTo>
                    <a:pt x="510" y="16118"/>
                    <a:pt x="414" y="16035"/>
                    <a:pt x="303" y="16035"/>
                  </a:cubicBezTo>
                  <a:close/>
                  <a:moveTo>
                    <a:pt x="28932" y="17501"/>
                  </a:moveTo>
                  <a:cubicBezTo>
                    <a:pt x="28830" y="17501"/>
                    <a:pt x="28738" y="17572"/>
                    <a:pt x="28715" y="17676"/>
                  </a:cubicBezTo>
                  <a:cubicBezTo>
                    <a:pt x="28692" y="17797"/>
                    <a:pt x="28767" y="17914"/>
                    <a:pt x="28887" y="17940"/>
                  </a:cubicBezTo>
                  <a:cubicBezTo>
                    <a:pt x="28898" y="17941"/>
                    <a:pt x="28909" y="17943"/>
                    <a:pt x="28919" y="17943"/>
                  </a:cubicBezTo>
                  <a:cubicBezTo>
                    <a:pt x="28923" y="17943"/>
                    <a:pt x="28927" y="17943"/>
                    <a:pt x="28931" y="17942"/>
                  </a:cubicBezTo>
                  <a:cubicBezTo>
                    <a:pt x="29034" y="17942"/>
                    <a:pt x="29125" y="17869"/>
                    <a:pt x="29149" y="17766"/>
                  </a:cubicBezTo>
                  <a:lnTo>
                    <a:pt x="29148" y="17766"/>
                  </a:lnTo>
                  <a:cubicBezTo>
                    <a:pt x="29172" y="17648"/>
                    <a:pt x="29096" y="17531"/>
                    <a:pt x="28977" y="17505"/>
                  </a:cubicBezTo>
                  <a:cubicBezTo>
                    <a:pt x="28962" y="17502"/>
                    <a:pt x="28947" y="17501"/>
                    <a:pt x="28932" y="17501"/>
                  </a:cubicBezTo>
                  <a:close/>
                  <a:moveTo>
                    <a:pt x="537" y="17532"/>
                  </a:moveTo>
                  <a:cubicBezTo>
                    <a:pt x="522" y="17532"/>
                    <a:pt x="506" y="17534"/>
                    <a:pt x="490" y="17537"/>
                  </a:cubicBezTo>
                  <a:cubicBezTo>
                    <a:pt x="373" y="17563"/>
                    <a:pt x="296" y="17682"/>
                    <a:pt x="322" y="17801"/>
                  </a:cubicBezTo>
                  <a:cubicBezTo>
                    <a:pt x="344" y="17905"/>
                    <a:pt x="436" y="17976"/>
                    <a:pt x="537" y="17976"/>
                  </a:cubicBezTo>
                  <a:cubicBezTo>
                    <a:pt x="551" y="17976"/>
                    <a:pt x="567" y="17973"/>
                    <a:pt x="583" y="17970"/>
                  </a:cubicBezTo>
                  <a:cubicBezTo>
                    <a:pt x="703" y="17945"/>
                    <a:pt x="780" y="17828"/>
                    <a:pt x="754" y="17709"/>
                  </a:cubicBezTo>
                  <a:cubicBezTo>
                    <a:pt x="731" y="17604"/>
                    <a:pt x="639" y="17532"/>
                    <a:pt x="537" y="17532"/>
                  </a:cubicBezTo>
                  <a:close/>
                  <a:moveTo>
                    <a:pt x="28541" y="18970"/>
                  </a:moveTo>
                  <a:cubicBezTo>
                    <a:pt x="28449" y="18970"/>
                    <a:pt x="28364" y="19030"/>
                    <a:pt x="28334" y="19122"/>
                  </a:cubicBezTo>
                  <a:cubicBezTo>
                    <a:pt x="28295" y="19238"/>
                    <a:pt x="28360" y="19363"/>
                    <a:pt x="28475" y="19401"/>
                  </a:cubicBezTo>
                  <a:cubicBezTo>
                    <a:pt x="28493" y="19407"/>
                    <a:pt x="28511" y="19410"/>
                    <a:pt x="28529" y="19410"/>
                  </a:cubicBezTo>
                  <a:cubicBezTo>
                    <a:pt x="28533" y="19410"/>
                    <a:pt x="28538" y="19410"/>
                    <a:pt x="28542" y="19410"/>
                  </a:cubicBezTo>
                  <a:cubicBezTo>
                    <a:pt x="28634" y="19410"/>
                    <a:pt x="28721" y="19352"/>
                    <a:pt x="28752" y="19257"/>
                  </a:cubicBezTo>
                  <a:cubicBezTo>
                    <a:pt x="28790" y="19142"/>
                    <a:pt x="28728" y="19019"/>
                    <a:pt x="28610" y="18981"/>
                  </a:cubicBezTo>
                  <a:cubicBezTo>
                    <a:pt x="28587" y="18974"/>
                    <a:pt x="28564" y="18970"/>
                    <a:pt x="28541" y="18970"/>
                  </a:cubicBezTo>
                  <a:close/>
                  <a:moveTo>
                    <a:pt x="930" y="19000"/>
                  </a:moveTo>
                  <a:cubicBezTo>
                    <a:pt x="908" y="19000"/>
                    <a:pt x="885" y="19003"/>
                    <a:pt x="863" y="19010"/>
                  </a:cubicBezTo>
                  <a:cubicBezTo>
                    <a:pt x="747" y="19049"/>
                    <a:pt x="684" y="19174"/>
                    <a:pt x="722" y="19289"/>
                  </a:cubicBezTo>
                  <a:cubicBezTo>
                    <a:pt x="750" y="19382"/>
                    <a:pt x="838" y="19443"/>
                    <a:pt x="931" y="19443"/>
                  </a:cubicBezTo>
                  <a:cubicBezTo>
                    <a:pt x="954" y="19443"/>
                    <a:pt x="977" y="19439"/>
                    <a:pt x="1001" y="19430"/>
                  </a:cubicBezTo>
                  <a:cubicBezTo>
                    <a:pt x="1116" y="19393"/>
                    <a:pt x="1179" y="19268"/>
                    <a:pt x="1142" y="19152"/>
                  </a:cubicBezTo>
                  <a:cubicBezTo>
                    <a:pt x="1112" y="19059"/>
                    <a:pt x="1024" y="19000"/>
                    <a:pt x="930" y="19000"/>
                  </a:cubicBezTo>
                  <a:close/>
                  <a:moveTo>
                    <a:pt x="28002" y="20389"/>
                  </a:moveTo>
                  <a:cubicBezTo>
                    <a:pt x="27917" y="20389"/>
                    <a:pt x="27837" y="20439"/>
                    <a:pt x="27800" y="20522"/>
                  </a:cubicBezTo>
                  <a:cubicBezTo>
                    <a:pt x="27749" y="20632"/>
                    <a:pt x="27800" y="20762"/>
                    <a:pt x="27911" y="20812"/>
                  </a:cubicBezTo>
                  <a:cubicBezTo>
                    <a:pt x="27940" y="20823"/>
                    <a:pt x="27967" y="20830"/>
                    <a:pt x="27994" y="20830"/>
                  </a:cubicBezTo>
                  <a:cubicBezTo>
                    <a:pt x="27996" y="20830"/>
                    <a:pt x="27998" y="20830"/>
                    <a:pt x="28000" y="20830"/>
                  </a:cubicBezTo>
                  <a:cubicBezTo>
                    <a:pt x="28085" y="20830"/>
                    <a:pt x="28168" y="20782"/>
                    <a:pt x="28202" y="20699"/>
                  </a:cubicBezTo>
                  <a:cubicBezTo>
                    <a:pt x="28252" y="20587"/>
                    <a:pt x="28202" y="20456"/>
                    <a:pt x="28091" y="20408"/>
                  </a:cubicBezTo>
                  <a:cubicBezTo>
                    <a:pt x="28062" y="20395"/>
                    <a:pt x="28032" y="20389"/>
                    <a:pt x="28002" y="20389"/>
                  </a:cubicBezTo>
                  <a:close/>
                  <a:moveTo>
                    <a:pt x="1475" y="20419"/>
                  </a:moveTo>
                  <a:cubicBezTo>
                    <a:pt x="1445" y="20419"/>
                    <a:pt x="1415" y="20426"/>
                    <a:pt x="1385" y="20439"/>
                  </a:cubicBezTo>
                  <a:cubicBezTo>
                    <a:pt x="1273" y="20486"/>
                    <a:pt x="1225" y="20618"/>
                    <a:pt x="1273" y="20730"/>
                  </a:cubicBezTo>
                  <a:lnTo>
                    <a:pt x="1273" y="20727"/>
                  </a:lnTo>
                  <a:cubicBezTo>
                    <a:pt x="1312" y="20809"/>
                    <a:pt x="1392" y="20859"/>
                    <a:pt x="1475" y="20860"/>
                  </a:cubicBezTo>
                  <a:cubicBezTo>
                    <a:pt x="1505" y="20860"/>
                    <a:pt x="1536" y="20854"/>
                    <a:pt x="1566" y="20841"/>
                  </a:cubicBezTo>
                  <a:cubicBezTo>
                    <a:pt x="1676" y="20791"/>
                    <a:pt x="1727" y="20662"/>
                    <a:pt x="1677" y="20550"/>
                  </a:cubicBezTo>
                  <a:cubicBezTo>
                    <a:pt x="1639" y="20468"/>
                    <a:pt x="1559" y="20419"/>
                    <a:pt x="1475" y="20419"/>
                  </a:cubicBezTo>
                  <a:close/>
                  <a:moveTo>
                    <a:pt x="27312" y="21743"/>
                  </a:moveTo>
                  <a:cubicBezTo>
                    <a:pt x="27236" y="21743"/>
                    <a:pt x="27162" y="21782"/>
                    <a:pt x="27121" y="21853"/>
                  </a:cubicBezTo>
                  <a:cubicBezTo>
                    <a:pt x="27060" y="21959"/>
                    <a:pt x="27097" y="22094"/>
                    <a:pt x="27201" y="22155"/>
                  </a:cubicBezTo>
                  <a:cubicBezTo>
                    <a:pt x="27237" y="22174"/>
                    <a:pt x="27274" y="22185"/>
                    <a:pt x="27313" y="22185"/>
                  </a:cubicBezTo>
                  <a:cubicBezTo>
                    <a:pt x="27388" y="22185"/>
                    <a:pt x="27461" y="22146"/>
                    <a:pt x="27504" y="22075"/>
                  </a:cubicBezTo>
                  <a:cubicBezTo>
                    <a:pt x="27564" y="21969"/>
                    <a:pt x="27527" y="21834"/>
                    <a:pt x="27423" y="21773"/>
                  </a:cubicBezTo>
                  <a:cubicBezTo>
                    <a:pt x="27388" y="21752"/>
                    <a:pt x="27349" y="21743"/>
                    <a:pt x="27312" y="21743"/>
                  </a:cubicBezTo>
                  <a:close/>
                  <a:moveTo>
                    <a:pt x="2167" y="21771"/>
                  </a:moveTo>
                  <a:cubicBezTo>
                    <a:pt x="2129" y="21771"/>
                    <a:pt x="2091" y="21780"/>
                    <a:pt x="2057" y="21801"/>
                  </a:cubicBezTo>
                  <a:cubicBezTo>
                    <a:pt x="1951" y="21862"/>
                    <a:pt x="1914" y="21995"/>
                    <a:pt x="1977" y="22100"/>
                  </a:cubicBezTo>
                  <a:cubicBezTo>
                    <a:pt x="2015" y="22171"/>
                    <a:pt x="2090" y="22209"/>
                    <a:pt x="2165" y="22210"/>
                  </a:cubicBezTo>
                  <a:cubicBezTo>
                    <a:pt x="2204" y="22210"/>
                    <a:pt x="2242" y="22203"/>
                    <a:pt x="2276" y="22181"/>
                  </a:cubicBezTo>
                  <a:cubicBezTo>
                    <a:pt x="2382" y="22120"/>
                    <a:pt x="2418" y="21985"/>
                    <a:pt x="2356" y="21882"/>
                  </a:cubicBezTo>
                  <a:cubicBezTo>
                    <a:pt x="2317" y="21810"/>
                    <a:pt x="2243" y="21771"/>
                    <a:pt x="2167" y="21771"/>
                  </a:cubicBezTo>
                  <a:close/>
                  <a:moveTo>
                    <a:pt x="26486" y="23017"/>
                  </a:moveTo>
                  <a:cubicBezTo>
                    <a:pt x="26417" y="23017"/>
                    <a:pt x="26350" y="23048"/>
                    <a:pt x="26307" y="23108"/>
                  </a:cubicBezTo>
                  <a:cubicBezTo>
                    <a:pt x="26236" y="23208"/>
                    <a:pt x="26257" y="23345"/>
                    <a:pt x="26356" y="23416"/>
                  </a:cubicBezTo>
                  <a:cubicBezTo>
                    <a:pt x="26395" y="23444"/>
                    <a:pt x="26438" y="23458"/>
                    <a:pt x="26481" y="23458"/>
                  </a:cubicBezTo>
                  <a:cubicBezTo>
                    <a:pt x="26482" y="23458"/>
                    <a:pt x="26484" y="23458"/>
                    <a:pt x="26485" y="23458"/>
                  </a:cubicBezTo>
                  <a:cubicBezTo>
                    <a:pt x="26555" y="23458"/>
                    <a:pt x="26620" y="23427"/>
                    <a:pt x="26666" y="23366"/>
                  </a:cubicBezTo>
                  <a:cubicBezTo>
                    <a:pt x="26736" y="23268"/>
                    <a:pt x="26715" y="23132"/>
                    <a:pt x="26617" y="23059"/>
                  </a:cubicBezTo>
                  <a:cubicBezTo>
                    <a:pt x="26577" y="23031"/>
                    <a:pt x="26531" y="23017"/>
                    <a:pt x="26486" y="23017"/>
                  </a:cubicBezTo>
                  <a:close/>
                  <a:moveTo>
                    <a:pt x="2996" y="23041"/>
                  </a:moveTo>
                  <a:cubicBezTo>
                    <a:pt x="2950" y="23041"/>
                    <a:pt x="2904" y="23055"/>
                    <a:pt x="2865" y="23084"/>
                  </a:cubicBezTo>
                  <a:cubicBezTo>
                    <a:pt x="2766" y="23154"/>
                    <a:pt x="2745" y="23293"/>
                    <a:pt x="2816" y="23392"/>
                  </a:cubicBezTo>
                  <a:cubicBezTo>
                    <a:pt x="2857" y="23450"/>
                    <a:pt x="2923" y="23481"/>
                    <a:pt x="2988" y="23481"/>
                  </a:cubicBezTo>
                  <a:cubicBezTo>
                    <a:pt x="2990" y="23481"/>
                    <a:pt x="2992" y="23481"/>
                    <a:pt x="2994" y="23481"/>
                  </a:cubicBezTo>
                  <a:cubicBezTo>
                    <a:pt x="3040" y="23481"/>
                    <a:pt x="3086" y="23468"/>
                    <a:pt x="3124" y="23440"/>
                  </a:cubicBezTo>
                  <a:cubicBezTo>
                    <a:pt x="3224" y="23367"/>
                    <a:pt x="3246" y="23230"/>
                    <a:pt x="3174" y="23131"/>
                  </a:cubicBezTo>
                  <a:cubicBezTo>
                    <a:pt x="3131" y="23072"/>
                    <a:pt x="3064" y="23041"/>
                    <a:pt x="2996" y="23041"/>
                  </a:cubicBezTo>
                  <a:close/>
                  <a:moveTo>
                    <a:pt x="25533" y="24198"/>
                  </a:moveTo>
                  <a:cubicBezTo>
                    <a:pt x="25473" y="24198"/>
                    <a:pt x="25412" y="24223"/>
                    <a:pt x="25368" y="24272"/>
                  </a:cubicBezTo>
                  <a:cubicBezTo>
                    <a:pt x="25287" y="24363"/>
                    <a:pt x="25295" y="24502"/>
                    <a:pt x="25386" y="24583"/>
                  </a:cubicBezTo>
                  <a:cubicBezTo>
                    <a:pt x="25426" y="24622"/>
                    <a:pt x="25479" y="24640"/>
                    <a:pt x="25533" y="24640"/>
                  </a:cubicBezTo>
                  <a:cubicBezTo>
                    <a:pt x="25593" y="24640"/>
                    <a:pt x="25652" y="24616"/>
                    <a:pt x="25697" y="24566"/>
                  </a:cubicBezTo>
                  <a:cubicBezTo>
                    <a:pt x="25778" y="24475"/>
                    <a:pt x="25769" y="24336"/>
                    <a:pt x="25679" y="24255"/>
                  </a:cubicBezTo>
                  <a:cubicBezTo>
                    <a:pt x="25638" y="24217"/>
                    <a:pt x="25585" y="24198"/>
                    <a:pt x="25533" y="24198"/>
                  </a:cubicBezTo>
                  <a:close/>
                  <a:moveTo>
                    <a:pt x="3951" y="24221"/>
                  </a:moveTo>
                  <a:cubicBezTo>
                    <a:pt x="3899" y="24221"/>
                    <a:pt x="3846" y="24240"/>
                    <a:pt x="3803" y="24278"/>
                  </a:cubicBezTo>
                  <a:cubicBezTo>
                    <a:pt x="3714" y="24359"/>
                    <a:pt x="3705" y="24498"/>
                    <a:pt x="3788" y="24589"/>
                  </a:cubicBezTo>
                  <a:cubicBezTo>
                    <a:pt x="3832" y="24638"/>
                    <a:pt x="3891" y="24662"/>
                    <a:pt x="3952" y="24662"/>
                  </a:cubicBezTo>
                  <a:cubicBezTo>
                    <a:pt x="4004" y="24662"/>
                    <a:pt x="4057" y="24644"/>
                    <a:pt x="4098" y="24607"/>
                  </a:cubicBezTo>
                  <a:cubicBezTo>
                    <a:pt x="4187" y="24526"/>
                    <a:pt x="4197" y="24387"/>
                    <a:pt x="4114" y="24295"/>
                  </a:cubicBezTo>
                  <a:cubicBezTo>
                    <a:pt x="4070" y="24246"/>
                    <a:pt x="4011" y="24221"/>
                    <a:pt x="3951" y="24221"/>
                  </a:cubicBezTo>
                  <a:close/>
                  <a:moveTo>
                    <a:pt x="24459" y="25276"/>
                  </a:moveTo>
                  <a:cubicBezTo>
                    <a:pt x="24407" y="25276"/>
                    <a:pt x="24354" y="25294"/>
                    <a:pt x="24312" y="25333"/>
                  </a:cubicBezTo>
                  <a:cubicBezTo>
                    <a:pt x="24223" y="25414"/>
                    <a:pt x="24213" y="25553"/>
                    <a:pt x="24296" y="25644"/>
                  </a:cubicBezTo>
                  <a:cubicBezTo>
                    <a:pt x="24340" y="25691"/>
                    <a:pt x="24400" y="25717"/>
                    <a:pt x="24459" y="25717"/>
                  </a:cubicBezTo>
                  <a:cubicBezTo>
                    <a:pt x="24512" y="25717"/>
                    <a:pt x="24565" y="25698"/>
                    <a:pt x="24608" y="25659"/>
                  </a:cubicBezTo>
                  <a:cubicBezTo>
                    <a:pt x="24698" y="25579"/>
                    <a:pt x="24704" y="25440"/>
                    <a:pt x="24623" y="25348"/>
                  </a:cubicBezTo>
                  <a:cubicBezTo>
                    <a:pt x="24580" y="25300"/>
                    <a:pt x="24520" y="25276"/>
                    <a:pt x="24459" y="25276"/>
                  </a:cubicBezTo>
                  <a:close/>
                  <a:moveTo>
                    <a:pt x="5026" y="25295"/>
                  </a:moveTo>
                  <a:cubicBezTo>
                    <a:pt x="4966" y="25295"/>
                    <a:pt x="4906" y="25320"/>
                    <a:pt x="4861" y="25368"/>
                  </a:cubicBezTo>
                  <a:cubicBezTo>
                    <a:pt x="4778" y="25457"/>
                    <a:pt x="4787" y="25596"/>
                    <a:pt x="4877" y="25679"/>
                  </a:cubicBezTo>
                  <a:cubicBezTo>
                    <a:pt x="4920" y="25717"/>
                    <a:pt x="4973" y="25736"/>
                    <a:pt x="5023" y="25736"/>
                  </a:cubicBezTo>
                  <a:cubicBezTo>
                    <a:pt x="5084" y="25736"/>
                    <a:pt x="5146" y="25711"/>
                    <a:pt x="5188" y="25663"/>
                  </a:cubicBezTo>
                  <a:cubicBezTo>
                    <a:pt x="5271" y="25571"/>
                    <a:pt x="5264" y="25433"/>
                    <a:pt x="5173" y="25352"/>
                  </a:cubicBezTo>
                  <a:cubicBezTo>
                    <a:pt x="5131" y="25314"/>
                    <a:pt x="5079" y="25295"/>
                    <a:pt x="5026" y="25295"/>
                  </a:cubicBezTo>
                  <a:close/>
                  <a:moveTo>
                    <a:pt x="23285" y="26232"/>
                  </a:moveTo>
                  <a:cubicBezTo>
                    <a:pt x="23240" y="26232"/>
                    <a:pt x="23194" y="26246"/>
                    <a:pt x="23154" y="26275"/>
                  </a:cubicBezTo>
                  <a:cubicBezTo>
                    <a:pt x="23055" y="26347"/>
                    <a:pt x="23033" y="26484"/>
                    <a:pt x="23106" y="26583"/>
                  </a:cubicBezTo>
                  <a:cubicBezTo>
                    <a:pt x="23147" y="26642"/>
                    <a:pt x="23212" y="26673"/>
                    <a:pt x="23281" y="26673"/>
                  </a:cubicBezTo>
                  <a:cubicBezTo>
                    <a:pt x="23282" y="26673"/>
                    <a:pt x="23283" y="26673"/>
                    <a:pt x="23284" y="26673"/>
                  </a:cubicBezTo>
                  <a:cubicBezTo>
                    <a:pt x="23330" y="26673"/>
                    <a:pt x="23375" y="26658"/>
                    <a:pt x="23414" y="26631"/>
                  </a:cubicBezTo>
                  <a:cubicBezTo>
                    <a:pt x="23512" y="26559"/>
                    <a:pt x="23533" y="26420"/>
                    <a:pt x="23462" y="26321"/>
                  </a:cubicBezTo>
                  <a:cubicBezTo>
                    <a:pt x="23420" y="26263"/>
                    <a:pt x="23353" y="26232"/>
                    <a:pt x="23285" y="26232"/>
                  </a:cubicBezTo>
                  <a:close/>
                  <a:moveTo>
                    <a:pt x="6205" y="26251"/>
                  </a:moveTo>
                  <a:cubicBezTo>
                    <a:pt x="6137" y="26251"/>
                    <a:pt x="6070" y="26283"/>
                    <a:pt x="6026" y="26343"/>
                  </a:cubicBezTo>
                  <a:cubicBezTo>
                    <a:pt x="5956" y="26441"/>
                    <a:pt x="5977" y="26578"/>
                    <a:pt x="6075" y="26650"/>
                  </a:cubicBezTo>
                  <a:cubicBezTo>
                    <a:pt x="6115" y="26678"/>
                    <a:pt x="6159" y="26691"/>
                    <a:pt x="6205" y="26692"/>
                  </a:cubicBezTo>
                  <a:cubicBezTo>
                    <a:pt x="6273" y="26692"/>
                    <a:pt x="6341" y="26659"/>
                    <a:pt x="6384" y="26601"/>
                  </a:cubicBezTo>
                  <a:cubicBezTo>
                    <a:pt x="6457" y="26504"/>
                    <a:pt x="6433" y="26364"/>
                    <a:pt x="6334" y="26294"/>
                  </a:cubicBezTo>
                  <a:cubicBezTo>
                    <a:pt x="6295" y="26265"/>
                    <a:pt x="6250" y="26251"/>
                    <a:pt x="6205" y="26251"/>
                  </a:cubicBezTo>
                  <a:close/>
                  <a:moveTo>
                    <a:pt x="22012" y="27063"/>
                  </a:moveTo>
                  <a:cubicBezTo>
                    <a:pt x="21975" y="27063"/>
                    <a:pt x="21937" y="27073"/>
                    <a:pt x="21902" y="27093"/>
                  </a:cubicBezTo>
                  <a:cubicBezTo>
                    <a:pt x="21796" y="27153"/>
                    <a:pt x="21760" y="27288"/>
                    <a:pt x="21821" y="27395"/>
                  </a:cubicBezTo>
                  <a:cubicBezTo>
                    <a:pt x="21862" y="27466"/>
                    <a:pt x="21934" y="27504"/>
                    <a:pt x="22008" y="27504"/>
                  </a:cubicBezTo>
                  <a:cubicBezTo>
                    <a:pt x="22009" y="27504"/>
                    <a:pt x="22010" y="27504"/>
                    <a:pt x="22011" y="27504"/>
                  </a:cubicBezTo>
                  <a:cubicBezTo>
                    <a:pt x="22049" y="27504"/>
                    <a:pt x="22087" y="27494"/>
                    <a:pt x="22122" y="27473"/>
                  </a:cubicBezTo>
                  <a:cubicBezTo>
                    <a:pt x="22227" y="27413"/>
                    <a:pt x="22263" y="27277"/>
                    <a:pt x="22201" y="27173"/>
                  </a:cubicBezTo>
                  <a:cubicBezTo>
                    <a:pt x="22161" y="27102"/>
                    <a:pt x="22087" y="27063"/>
                    <a:pt x="22012" y="27063"/>
                  </a:cubicBezTo>
                  <a:close/>
                  <a:moveTo>
                    <a:pt x="7479" y="27080"/>
                  </a:moveTo>
                  <a:cubicBezTo>
                    <a:pt x="7402" y="27080"/>
                    <a:pt x="7329" y="27120"/>
                    <a:pt x="7288" y="27192"/>
                  </a:cubicBezTo>
                  <a:cubicBezTo>
                    <a:pt x="7227" y="27295"/>
                    <a:pt x="7262" y="27430"/>
                    <a:pt x="7368" y="27490"/>
                  </a:cubicBezTo>
                  <a:lnTo>
                    <a:pt x="7368" y="27492"/>
                  </a:lnTo>
                  <a:cubicBezTo>
                    <a:pt x="7403" y="27511"/>
                    <a:pt x="7440" y="27520"/>
                    <a:pt x="7479" y="27521"/>
                  </a:cubicBezTo>
                  <a:cubicBezTo>
                    <a:pt x="7554" y="27521"/>
                    <a:pt x="7628" y="27482"/>
                    <a:pt x="7669" y="27410"/>
                  </a:cubicBezTo>
                  <a:cubicBezTo>
                    <a:pt x="7731" y="27306"/>
                    <a:pt x="7693" y="27172"/>
                    <a:pt x="7590" y="27111"/>
                  </a:cubicBezTo>
                  <a:cubicBezTo>
                    <a:pt x="7555" y="27090"/>
                    <a:pt x="7516" y="27080"/>
                    <a:pt x="7479" y="27080"/>
                  </a:cubicBezTo>
                  <a:close/>
                  <a:moveTo>
                    <a:pt x="20662" y="27756"/>
                  </a:moveTo>
                  <a:cubicBezTo>
                    <a:pt x="20632" y="27756"/>
                    <a:pt x="20601" y="27762"/>
                    <a:pt x="20571" y="27776"/>
                  </a:cubicBezTo>
                  <a:cubicBezTo>
                    <a:pt x="20462" y="27824"/>
                    <a:pt x="20411" y="27956"/>
                    <a:pt x="20462" y="28068"/>
                  </a:cubicBezTo>
                  <a:cubicBezTo>
                    <a:pt x="20497" y="28148"/>
                    <a:pt x="20577" y="28198"/>
                    <a:pt x="20661" y="28198"/>
                  </a:cubicBezTo>
                  <a:cubicBezTo>
                    <a:pt x="20694" y="28198"/>
                    <a:pt x="20722" y="28193"/>
                    <a:pt x="20752" y="28178"/>
                  </a:cubicBezTo>
                  <a:cubicBezTo>
                    <a:pt x="20863" y="28130"/>
                    <a:pt x="20913" y="27998"/>
                    <a:pt x="20863" y="27887"/>
                  </a:cubicBezTo>
                  <a:cubicBezTo>
                    <a:pt x="20826" y="27805"/>
                    <a:pt x="20746" y="27756"/>
                    <a:pt x="20662" y="27756"/>
                  </a:cubicBezTo>
                  <a:close/>
                  <a:moveTo>
                    <a:pt x="8830" y="27770"/>
                  </a:moveTo>
                  <a:cubicBezTo>
                    <a:pt x="8746" y="27770"/>
                    <a:pt x="8665" y="27818"/>
                    <a:pt x="8628" y="27900"/>
                  </a:cubicBezTo>
                  <a:cubicBezTo>
                    <a:pt x="8579" y="28012"/>
                    <a:pt x="8628" y="28142"/>
                    <a:pt x="8740" y="28193"/>
                  </a:cubicBezTo>
                  <a:cubicBezTo>
                    <a:pt x="8770" y="28204"/>
                    <a:pt x="8801" y="28211"/>
                    <a:pt x="8829" y="28211"/>
                  </a:cubicBezTo>
                  <a:cubicBezTo>
                    <a:pt x="8913" y="28211"/>
                    <a:pt x="8994" y="28164"/>
                    <a:pt x="9031" y="28081"/>
                  </a:cubicBezTo>
                  <a:cubicBezTo>
                    <a:pt x="9081" y="27970"/>
                    <a:pt x="9031" y="27840"/>
                    <a:pt x="8920" y="27789"/>
                  </a:cubicBezTo>
                  <a:cubicBezTo>
                    <a:pt x="8891" y="27776"/>
                    <a:pt x="8860" y="27770"/>
                    <a:pt x="8830" y="27770"/>
                  </a:cubicBezTo>
                  <a:close/>
                  <a:moveTo>
                    <a:pt x="19245" y="28304"/>
                  </a:moveTo>
                  <a:cubicBezTo>
                    <a:pt x="19222" y="28304"/>
                    <a:pt x="19199" y="28307"/>
                    <a:pt x="19176" y="28315"/>
                  </a:cubicBezTo>
                  <a:cubicBezTo>
                    <a:pt x="19061" y="28353"/>
                    <a:pt x="18998" y="28476"/>
                    <a:pt x="19035" y="28594"/>
                  </a:cubicBezTo>
                  <a:cubicBezTo>
                    <a:pt x="19066" y="28686"/>
                    <a:pt x="19153" y="28744"/>
                    <a:pt x="19245" y="28745"/>
                  </a:cubicBezTo>
                  <a:cubicBezTo>
                    <a:pt x="19269" y="28745"/>
                    <a:pt x="19291" y="28742"/>
                    <a:pt x="19314" y="28735"/>
                  </a:cubicBezTo>
                  <a:cubicBezTo>
                    <a:pt x="19429" y="28697"/>
                    <a:pt x="19493" y="28572"/>
                    <a:pt x="19455" y="28457"/>
                  </a:cubicBezTo>
                  <a:cubicBezTo>
                    <a:pt x="19425" y="28364"/>
                    <a:pt x="19338" y="28304"/>
                    <a:pt x="19245" y="28304"/>
                  </a:cubicBezTo>
                  <a:close/>
                  <a:moveTo>
                    <a:pt x="10249" y="28313"/>
                  </a:moveTo>
                  <a:cubicBezTo>
                    <a:pt x="10157" y="28313"/>
                    <a:pt x="10069" y="28373"/>
                    <a:pt x="10039" y="28465"/>
                  </a:cubicBezTo>
                  <a:cubicBezTo>
                    <a:pt x="10001" y="28582"/>
                    <a:pt x="10065" y="28706"/>
                    <a:pt x="10181" y="28744"/>
                  </a:cubicBezTo>
                  <a:cubicBezTo>
                    <a:pt x="10201" y="28750"/>
                    <a:pt x="10220" y="28754"/>
                    <a:pt x="10242" y="28754"/>
                  </a:cubicBezTo>
                  <a:cubicBezTo>
                    <a:pt x="10244" y="28754"/>
                    <a:pt x="10247" y="28754"/>
                    <a:pt x="10249" y="28754"/>
                  </a:cubicBezTo>
                  <a:cubicBezTo>
                    <a:pt x="10342" y="28754"/>
                    <a:pt x="10430" y="28695"/>
                    <a:pt x="10459" y="28600"/>
                  </a:cubicBezTo>
                  <a:cubicBezTo>
                    <a:pt x="10497" y="28485"/>
                    <a:pt x="10433" y="28362"/>
                    <a:pt x="10318" y="28324"/>
                  </a:cubicBezTo>
                  <a:cubicBezTo>
                    <a:pt x="10295" y="28317"/>
                    <a:pt x="10272" y="28313"/>
                    <a:pt x="10249" y="28313"/>
                  </a:cubicBezTo>
                  <a:close/>
                  <a:moveTo>
                    <a:pt x="17780" y="28698"/>
                  </a:moveTo>
                  <a:cubicBezTo>
                    <a:pt x="17765" y="28698"/>
                    <a:pt x="17749" y="28700"/>
                    <a:pt x="17733" y="28703"/>
                  </a:cubicBezTo>
                  <a:cubicBezTo>
                    <a:pt x="17614" y="28729"/>
                    <a:pt x="17537" y="28847"/>
                    <a:pt x="17564" y="28966"/>
                  </a:cubicBezTo>
                  <a:cubicBezTo>
                    <a:pt x="17585" y="29069"/>
                    <a:pt x="17675" y="29140"/>
                    <a:pt x="17776" y="29140"/>
                  </a:cubicBezTo>
                  <a:cubicBezTo>
                    <a:pt x="17777" y="29140"/>
                    <a:pt x="17779" y="29140"/>
                    <a:pt x="17780" y="29140"/>
                  </a:cubicBezTo>
                  <a:cubicBezTo>
                    <a:pt x="17795" y="29140"/>
                    <a:pt x="17809" y="29138"/>
                    <a:pt x="17826" y="29133"/>
                  </a:cubicBezTo>
                  <a:cubicBezTo>
                    <a:pt x="17946" y="29109"/>
                    <a:pt x="18023" y="28991"/>
                    <a:pt x="17997" y="28873"/>
                  </a:cubicBezTo>
                  <a:cubicBezTo>
                    <a:pt x="17974" y="28769"/>
                    <a:pt x="17882" y="28698"/>
                    <a:pt x="17780" y="28698"/>
                  </a:cubicBezTo>
                  <a:close/>
                  <a:moveTo>
                    <a:pt x="11717" y="28704"/>
                  </a:moveTo>
                  <a:cubicBezTo>
                    <a:pt x="11614" y="28704"/>
                    <a:pt x="11522" y="28774"/>
                    <a:pt x="11499" y="28879"/>
                  </a:cubicBezTo>
                  <a:cubicBezTo>
                    <a:pt x="11474" y="29000"/>
                    <a:pt x="11551" y="29117"/>
                    <a:pt x="11670" y="29143"/>
                  </a:cubicBezTo>
                  <a:cubicBezTo>
                    <a:pt x="11686" y="29145"/>
                    <a:pt x="11700" y="29147"/>
                    <a:pt x="11716" y="29147"/>
                  </a:cubicBezTo>
                  <a:cubicBezTo>
                    <a:pt x="11817" y="29147"/>
                    <a:pt x="11909" y="29075"/>
                    <a:pt x="11931" y="28972"/>
                  </a:cubicBezTo>
                  <a:cubicBezTo>
                    <a:pt x="11956" y="28851"/>
                    <a:pt x="11879" y="28734"/>
                    <a:pt x="11760" y="28708"/>
                  </a:cubicBezTo>
                  <a:cubicBezTo>
                    <a:pt x="11745" y="28705"/>
                    <a:pt x="11731" y="28704"/>
                    <a:pt x="11717" y="28704"/>
                  </a:cubicBezTo>
                  <a:close/>
                  <a:moveTo>
                    <a:pt x="16278" y="28936"/>
                  </a:moveTo>
                  <a:cubicBezTo>
                    <a:pt x="16271" y="28936"/>
                    <a:pt x="16263" y="28937"/>
                    <a:pt x="16255" y="28937"/>
                  </a:cubicBezTo>
                  <a:cubicBezTo>
                    <a:pt x="16136" y="28951"/>
                    <a:pt x="16048" y="29060"/>
                    <a:pt x="16059" y="29181"/>
                  </a:cubicBezTo>
                  <a:cubicBezTo>
                    <a:pt x="16071" y="29294"/>
                    <a:pt x="16167" y="29377"/>
                    <a:pt x="16278" y="29377"/>
                  </a:cubicBezTo>
                  <a:cubicBezTo>
                    <a:pt x="16279" y="29377"/>
                    <a:pt x="16279" y="29377"/>
                    <a:pt x="16280" y="29377"/>
                  </a:cubicBezTo>
                  <a:lnTo>
                    <a:pt x="16303" y="29377"/>
                  </a:lnTo>
                  <a:cubicBezTo>
                    <a:pt x="16425" y="29363"/>
                    <a:pt x="16511" y="29256"/>
                    <a:pt x="16499" y="29133"/>
                  </a:cubicBezTo>
                  <a:cubicBezTo>
                    <a:pt x="16486" y="29020"/>
                    <a:pt x="16390" y="28936"/>
                    <a:pt x="16278" y="28936"/>
                  </a:cubicBezTo>
                  <a:close/>
                  <a:moveTo>
                    <a:pt x="13212" y="28941"/>
                  </a:moveTo>
                  <a:cubicBezTo>
                    <a:pt x="13101" y="28941"/>
                    <a:pt x="13008" y="29026"/>
                    <a:pt x="12997" y="29139"/>
                  </a:cubicBezTo>
                  <a:cubicBezTo>
                    <a:pt x="12983" y="29260"/>
                    <a:pt x="13071" y="29368"/>
                    <a:pt x="13192" y="29380"/>
                  </a:cubicBezTo>
                  <a:cubicBezTo>
                    <a:pt x="13200" y="29382"/>
                    <a:pt x="13208" y="29382"/>
                    <a:pt x="13217" y="29382"/>
                  </a:cubicBezTo>
                  <a:cubicBezTo>
                    <a:pt x="13329" y="29382"/>
                    <a:pt x="13424" y="29298"/>
                    <a:pt x="13436" y="29184"/>
                  </a:cubicBezTo>
                  <a:cubicBezTo>
                    <a:pt x="13448" y="29062"/>
                    <a:pt x="13360" y="28954"/>
                    <a:pt x="13238" y="28943"/>
                  </a:cubicBezTo>
                  <a:cubicBezTo>
                    <a:pt x="13229" y="28942"/>
                    <a:pt x="13220" y="28941"/>
                    <a:pt x="13212" y="28941"/>
                  </a:cubicBezTo>
                  <a:close/>
                  <a:moveTo>
                    <a:pt x="14731" y="29019"/>
                  </a:moveTo>
                  <a:cubicBezTo>
                    <a:pt x="14610" y="29019"/>
                    <a:pt x="14509" y="29118"/>
                    <a:pt x="14509" y="29241"/>
                  </a:cubicBezTo>
                  <a:cubicBezTo>
                    <a:pt x="14509" y="29363"/>
                    <a:pt x="14611" y="29460"/>
                    <a:pt x="14731" y="29460"/>
                  </a:cubicBezTo>
                  <a:lnTo>
                    <a:pt x="14766" y="29460"/>
                  </a:lnTo>
                  <a:cubicBezTo>
                    <a:pt x="14886" y="29460"/>
                    <a:pt x="14985" y="29361"/>
                    <a:pt x="14985" y="29238"/>
                  </a:cubicBezTo>
                  <a:cubicBezTo>
                    <a:pt x="14981" y="29118"/>
                    <a:pt x="14885" y="29019"/>
                    <a:pt x="14763" y="29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3"/>
            <p:cNvSpPr/>
            <p:nvPr/>
          </p:nvSpPr>
          <p:spPr>
            <a:xfrm>
              <a:off x="5665325" y="4054563"/>
              <a:ext cx="648750" cy="648350"/>
            </a:xfrm>
            <a:custGeom>
              <a:avLst/>
              <a:gdLst/>
              <a:ahLst/>
              <a:cxnLst/>
              <a:rect l="l" t="t" r="r" b="b"/>
              <a:pathLst>
                <a:path w="25950" h="25934" extrusionOk="0">
                  <a:moveTo>
                    <a:pt x="13711" y="0"/>
                  </a:moveTo>
                  <a:cubicBezTo>
                    <a:pt x="13580" y="0"/>
                    <a:pt x="13472" y="102"/>
                    <a:pt x="13465" y="233"/>
                  </a:cubicBezTo>
                  <a:cubicBezTo>
                    <a:pt x="13455" y="367"/>
                    <a:pt x="13561" y="482"/>
                    <a:pt x="13694" y="489"/>
                  </a:cubicBezTo>
                  <a:cubicBezTo>
                    <a:pt x="13698" y="491"/>
                    <a:pt x="13701" y="492"/>
                    <a:pt x="13704" y="492"/>
                  </a:cubicBezTo>
                  <a:cubicBezTo>
                    <a:pt x="13705" y="492"/>
                    <a:pt x="13707" y="491"/>
                    <a:pt x="13709" y="491"/>
                  </a:cubicBezTo>
                  <a:cubicBezTo>
                    <a:pt x="13839" y="491"/>
                    <a:pt x="13945" y="389"/>
                    <a:pt x="13954" y="260"/>
                  </a:cubicBezTo>
                  <a:cubicBezTo>
                    <a:pt x="13961" y="124"/>
                    <a:pt x="13857" y="9"/>
                    <a:pt x="13722" y="0"/>
                  </a:cubicBezTo>
                  <a:lnTo>
                    <a:pt x="13724" y="0"/>
                  </a:lnTo>
                  <a:cubicBezTo>
                    <a:pt x="13720" y="0"/>
                    <a:pt x="13715" y="0"/>
                    <a:pt x="13711" y="0"/>
                  </a:cubicBezTo>
                  <a:close/>
                  <a:moveTo>
                    <a:pt x="12200" y="3"/>
                  </a:moveTo>
                  <a:cubicBezTo>
                    <a:pt x="12195" y="3"/>
                    <a:pt x="12190" y="3"/>
                    <a:pt x="12185" y="4"/>
                  </a:cubicBezTo>
                  <a:cubicBezTo>
                    <a:pt x="12050" y="11"/>
                    <a:pt x="11948" y="128"/>
                    <a:pt x="11956" y="263"/>
                  </a:cubicBezTo>
                  <a:cubicBezTo>
                    <a:pt x="11963" y="394"/>
                    <a:pt x="12072" y="493"/>
                    <a:pt x="12201" y="493"/>
                  </a:cubicBezTo>
                  <a:lnTo>
                    <a:pt x="12215" y="493"/>
                  </a:lnTo>
                  <a:cubicBezTo>
                    <a:pt x="12350" y="484"/>
                    <a:pt x="12453" y="368"/>
                    <a:pt x="12445" y="233"/>
                  </a:cubicBezTo>
                  <a:cubicBezTo>
                    <a:pt x="12437" y="104"/>
                    <a:pt x="12329" y="3"/>
                    <a:pt x="12200" y="3"/>
                  </a:cubicBezTo>
                  <a:close/>
                  <a:moveTo>
                    <a:pt x="15207" y="174"/>
                  </a:moveTo>
                  <a:cubicBezTo>
                    <a:pt x="15090" y="174"/>
                    <a:pt x="14984" y="258"/>
                    <a:pt x="14964" y="378"/>
                  </a:cubicBezTo>
                  <a:cubicBezTo>
                    <a:pt x="14940" y="512"/>
                    <a:pt x="15028" y="638"/>
                    <a:pt x="15162" y="662"/>
                  </a:cubicBezTo>
                  <a:cubicBezTo>
                    <a:pt x="15178" y="664"/>
                    <a:pt x="15192" y="664"/>
                    <a:pt x="15205" y="664"/>
                  </a:cubicBezTo>
                  <a:cubicBezTo>
                    <a:pt x="15323" y="664"/>
                    <a:pt x="15425" y="581"/>
                    <a:pt x="15446" y="462"/>
                  </a:cubicBezTo>
                  <a:cubicBezTo>
                    <a:pt x="15469" y="328"/>
                    <a:pt x="15381" y="204"/>
                    <a:pt x="15248" y="178"/>
                  </a:cubicBezTo>
                  <a:cubicBezTo>
                    <a:pt x="15234" y="175"/>
                    <a:pt x="15220" y="174"/>
                    <a:pt x="15207" y="174"/>
                  </a:cubicBezTo>
                  <a:close/>
                  <a:moveTo>
                    <a:pt x="10704" y="182"/>
                  </a:moveTo>
                  <a:cubicBezTo>
                    <a:pt x="10690" y="182"/>
                    <a:pt x="10675" y="183"/>
                    <a:pt x="10660" y="186"/>
                  </a:cubicBezTo>
                  <a:cubicBezTo>
                    <a:pt x="10526" y="209"/>
                    <a:pt x="10438" y="336"/>
                    <a:pt x="10462" y="470"/>
                  </a:cubicBezTo>
                  <a:cubicBezTo>
                    <a:pt x="10483" y="589"/>
                    <a:pt x="10585" y="672"/>
                    <a:pt x="10701" y="672"/>
                  </a:cubicBezTo>
                  <a:cubicBezTo>
                    <a:pt x="10701" y="672"/>
                    <a:pt x="10702" y="672"/>
                    <a:pt x="10703" y="672"/>
                  </a:cubicBezTo>
                  <a:cubicBezTo>
                    <a:pt x="10718" y="672"/>
                    <a:pt x="10733" y="669"/>
                    <a:pt x="10748" y="668"/>
                  </a:cubicBezTo>
                  <a:cubicBezTo>
                    <a:pt x="10879" y="645"/>
                    <a:pt x="10970" y="518"/>
                    <a:pt x="10944" y="384"/>
                  </a:cubicBezTo>
                  <a:cubicBezTo>
                    <a:pt x="10923" y="265"/>
                    <a:pt x="10821" y="182"/>
                    <a:pt x="10704" y="182"/>
                  </a:cubicBezTo>
                  <a:close/>
                  <a:moveTo>
                    <a:pt x="16671" y="525"/>
                  </a:moveTo>
                  <a:cubicBezTo>
                    <a:pt x="16566" y="525"/>
                    <a:pt x="16468" y="594"/>
                    <a:pt x="16437" y="700"/>
                  </a:cubicBezTo>
                  <a:cubicBezTo>
                    <a:pt x="16398" y="829"/>
                    <a:pt x="16470" y="966"/>
                    <a:pt x="16600" y="1006"/>
                  </a:cubicBezTo>
                  <a:cubicBezTo>
                    <a:pt x="16621" y="1011"/>
                    <a:pt x="16641" y="1014"/>
                    <a:pt x="16660" y="1014"/>
                  </a:cubicBezTo>
                  <a:cubicBezTo>
                    <a:pt x="16664" y="1014"/>
                    <a:pt x="16668" y="1014"/>
                    <a:pt x="16672" y="1014"/>
                  </a:cubicBezTo>
                  <a:cubicBezTo>
                    <a:pt x="16779" y="1014"/>
                    <a:pt x="16875" y="945"/>
                    <a:pt x="16906" y="840"/>
                  </a:cubicBezTo>
                  <a:cubicBezTo>
                    <a:pt x="16945" y="711"/>
                    <a:pt x="16873" y="575"/>
                    <a:pt x="16743" y="536"/>
                  </a:cubicBezTo>
                  <a:cubicBezTo>
                    <a:pt x="16719" y="528"/>
                    <a:pt x="16695" y="525"/>
                    <a:pt x="16671" y="525"/>
                  </a:cubicBezTo>
                  <a:close/>
                  <a:moveTo>
                    <a:pt x="9241" y="537"/>
                  </a:moveTo>
                  <a:cubicBezTo>
                    <a:pt x="9217" y="537"/>
                    <a:pt x="9192" y="541"/>
                    <a:pt x="9168" y="549"/>
                  </a:cubicBezTo>
                  <a:cubicBezTo>
                    <a:pt x="9036" y="588"/>
                    <a:pt x="8963" y="725"/>
                    <a:pt x="9005" y="855"/>
                  </a:cubicBezTo>
                  <a:cubicBezTo>
                    <a:pt x="9036" y="959"/>
                    <a:pt x="9134" y="1027"/>
                    <a:pt x="9238" y="1028"/>
                  </a:cubicBezTo>
                  <a:cubicBezTo>
                    <a:pt x="9261" y="1028"/>
                    <a:pt x="9287" y="1023"/>
                    <a:pt x="9311" y="1018"/>
                  </a:cubicBezTo>
                  <a:cubicBezTo>
                    <a:pt x="9440" y="977"/>
                    <a:pt x="9513" y="840"/>
                    <a:pt x="9474" y="710"/>
                  </a:cubicBezTo>
                  <a:cubicBezTo>
                    <a:pt x="9440" y="605"/>
                    <a:pt x="9344" y="537"/>
                    <a:pt x="9241" y="537"/>
                  </a:cubicBezTo>
                  <a:close/>
                  <a:moveTo>
                    <a:pt x="18086" y="1049"/>
                  </a:moveTo>
                  <a:cubicBezTo>
                    <a:pt x="17992" y="1049"/>
                    <a:pt x="17903" y="1103"/>
                    <a:pt x="17863" y="1196"/>
                  </a:cubicBezTo>
                  <a:cubicBezTo>
                    <a:pt x="17808" y="1319"/>
                    <a:pt x="17865" y="1463"/>
                    <a:pt x="17989" y="1518"/>
                  </a:cubicBezTo>
                  <a:cubicBezTo>
                    <a:pt x="18017" y="1530"/>
                    <a:pt x="18047" y="1538"/>
                    <a:pt x="18076" y="1538"/>
                  </a:cubicBezTo>
                  <a:cubicBezTo>
                    <a:pt x="18080" y="1538"/>
                    <a:pt x="18083" y="1538"/>
                    <a:pt x="18086" y="1538"/>
                  </a:cubicBezTo>
                  <a:cubicBezTo>
                    <a:pt x="18181" y="1538"/>
                    <a:pt x="18270" y="1484"/>
                    <a:pt x="18311" y="1391"/>
                  </a:cubicBezTo>
                  <a:cubicBezTo>
                    <a:pt x="18364" y="1268"/>
                    <a:pt x="18310" y="1124"/>
                    <a:pt x="18185" y="1070"/>
                  </a:cubicBezTo>
                  <a:cubicBezTo>
                    <a:pt x="18153" y="1056"/>
                    <a:pt x="18119" y="1049"/>
                    <a:pt x="18086" y="1049"/>
                  </a:cubicBezTo>
                  <a:close/>
                  <a:moveTo>
                    <a:pt x="7823" y="1064"/>
                  </a:moveTo>
                  <a:cubicBezTo>
                    <a:pt x="7790" y="1064"/>
                    <a:pt x="7757" y="1070"/>
                    <a:pt x="7725" y="1084"/>
                  </a:cubicBezTo>
                  <a:cubicBezTo>
                    <a:pt x="7601" y="1138"/>
                    <a:pt x="7544" y="1285"/>
                    <a:pt x="7601" y="1407"/>
                  </a:cubicBezTo>
                  <a:cubicBezTo>
                    <a:pt x="7642" y="1499"/>
                    <a:pt x="7731" y="1555"/>
                    <a:pt x="7824" y="1556"/>
                  </a:cubicBezTo>
                  <a:cubicBezTo>
                    <a:pt x="7858" y="1556"/>
                    <a:pt x="7892" y="1547"/>
                    <a:pt x="7923" y="1535"/>
                  </a:cubicBezTo>
                  <a:cubicBezTo>
                    <a:pt x="8049" y="1479"/>
                    <a:pt x="8103" y="1333"/>
                    <a:pt x="8049" y="1210"/>
                  </a:cubicBezTo>
                  <a:cubicBezTo>
                    <a:pt x="8008" y="1118"/>
                    <a:pt x="7918" y="1064"/>
                    <a:pt x="7823" y="1064"/>
                  </a:cubicBezTo>
                  <a:close/>
                  <a:moveTo>
                    <a:pt x="19432" y="1736"/>
                  </a:moveTo>
                  <a:cubicBezTo>
                    <a:pt x="19348" y="1736"/>
                    <a:pt x="19265" y="1779"/>
                    <a:pt x="19219" y="1856"/>
                  </a:cubicBezTo>
                  <a:cubicBezTo>
                    <a:pt x="19151" y="1972"/>
                    <a:pt x="19190" y="2123"/>
                    <a:pt x="19305" y="2192"/>
                  </a:cubicBezTo>
                  <a:cubicBezTo>
                    <a:pt x="19342" y="2214"/>
                    <a:pt x="19384" y="2228"/>
                    <a:pt x="19426" y="2228"/>
                  </a:cubicBezTo>
                  <a:cubicBezTo>
                    <a:pt x="19428" y="2228"/>
                    <a:pt x="19429" y="2228"/>
                    <a:pt x="19431" y="2228"/>
                  </a:cubicBezTo>
                  <a:cubicBezTo>
                    <a:pt x="19514" y="2228"/>
                    <a:pt x="19596" y="2184"/>
                    <a:pt x="19641" y="2106"/>
                  </a:cubicBezTo>
                  <a:cubicBezTo>
                    <a:pt x="19712" y="1988"/>
                    <a:pt x="19673" y="1839"/>
                    <a:pt x="19555" y="1770"/>
                  </a:cubicBezTo>
                  <a:cubicBezTo>
                    <a:pt x="19516" y="1747"/>
                    <a:pt x="19474" y="1736"/>
                    <a:pt x="19432" y="1736"/>
                  </a:cubicBezTo>
                  <a:close/>
                  <a:moveTo>
                    <a:pt x="6486" y="1755"/>
                  </a:moveTo>
                  <a:cubicBezTo>
                    <a:pt x="6443" y="1755"/>
                    <a:pt x="6400" y="1766"/>
                    <a:pt x="6360" y="1790"/>
                  </a:cubicBezTo>
                  <a:cubicBezTo>
                    <a:pt x="6244" y="1858"/>
                    <a:pt x="6205" y="2008"/>
                    <a:pt x="6273" y="2126"/>
                  </a:cubicBezTo>
                  <a:cubicBezTo>
                    <a:pt x="6322" y="2203"/>
                    <a:pt x="6402" y="2245"/>
                    <a:pt x="6485" y="2245"/>
                  </a:cubicBezTo>
                  <a:cubicBezTo>
                    <a:pt x="6528" y="2245"/>
                    <a:pt x="6572" y="2234"/>
                    <a:pt x="6611" y="2210"/>
                  </a:cubicBezTo>
                  <a:cubicBezTo>
                    <a:pt x="6727" y="2141"/>
                    <a:pt x="6766" y="1992"/>
                    <a:pt x="6696" y="1874"/>
                  </a:cubicBezTo>
                  <a:cubicBezTo>
                    <a:pt x="6650" y="1798"/>
                    <a:pt x="6569" y="1755"/>
                    <a:pt x="6486" y="1755"/>
                  </a:cubicBezTo>
                  <a:close/>
                  <a:moveTo>
                    <a:pt x="20682" y="2577"/>
                  </a:moveTo>
                  <a:cubicBezTo>
                    <a:pt x="20608" y="2577"/>
                    <a:pt x="20535" y="2611"/>
                    <a:pt x="20488" y="2675"/>
                  </a:cubicBezTo>
                  <a:cubicBezTo>
                    <a:pt x="20406" y="2784"/>
                    <a:pt x="20425" y="2935"/>
                    <a:pt x="20533" y="3018"/>
                  </a:cubicBezTo>
                  <a:cubicBezTo>
                    <a:pt x="20578" y="3051"/>
                    <a:pt x="20629" y="3069"/>
                    <a:pt x="20682" y="3070"/>
                  </a:cubicBezTo>
                  <a:cubicBezTo>
                    <a:pt x="20757" y="3070"/>
                    <a:pt x="20830" y="3036"/>
                    <a:pt x="20877" y="2971"/>
                  </a:cubicBezTo>
                  <a:cubicBezTo>
                    <a:pt x="20959" y="2862"/>
                    <a:pt x="20939" y="2711"/>
                    <a:pt x="20831" y="2628"/>
                  </a:cubicBezTo>
                  <a:cubicBezTo>
                    <a:pt x="20787" y="2594"/>
                    <a:pt x="20734" y="2577"/>
                    <a:pt x="20682" y="2577"/>
                  </a:cubicBezTo>
                  <a:close/>
                  <a:moveTo>
                    <a:pt x="5237" y="2599"/>
                  </a:moveTo>
                  <a:cubicBezTo>
                    <a:pt x="5185" y="2599"/>
                    <a:pt x="5133" y="2616"/>
                    <a:pt x="5089" y="2650"/>
                  </a:cubicBezTo>
                  <a:cubicBezTo>
                    <a:pt x="4981" y="2732"/>
                    <a:pt x="4960" y="2887"/>
                    <a:pt x="5043" y="2994"/>
                  </a:cubicBezTo>
                  <a:cubicBezTo>
                    <a:pt x="5091" y="3056"/>
                    <a:pt x="5164" y="3091"/>
                    <a:pt x="5238" y="3091"/>
                  </a:cubicBezTo>
                  <a:cubicBezTo>
                    <a:pt x="5291" y="3091"/>
                    <a:pt x="5344" y="3074"/>
                    <a:pt x="5387" y="3040"/>
                  </a:cubicBezTo>
                  <a:cubicBezTo>
                    <a:pt x="5494" y="2957"/>
                    <a:pt x="5514" y="2802"/>
                    <a:pt x="5433" y="2696"/>
                  </a:cubicBezTo>
                  <a:cubicBezTo>
                    <a:pt x="5384" y="2633"/>
                    <a:pt x="5311" y="2599"/>
                    <a:pt x="5237" y="2599"/>
                  </a:cubicBezTo>
                  <a:close/>
                  <a:moveTo>
                    <a:pt x="21824" y="3560"/>
                  </a:moveTo>
                  <a:cubicBezTo>
                    <a:pt x="21760" y="3560"/>
                    <a:pt x="21697" y="3585"/>
                    <a:pt x="21648" y="3635"/>
                  </a:cubicBezTo>
                  <a:cubicBezTo>
                    <a:pt x="21555" y="3734"/>
                    <a:pt x="21556" y="3888"/>
                    <a:pt x="21655" y="3983"/>
                  </a:cubicBezTo>
                  <a:cubicBezTo>
                    <a:pt x="21700" y="4027"/>
                    <a:pt x="21762" y="4050"/>
                    <a:pt x="21821" y="4050"/>
                  </a:cubicBezTo>
                  <a:cubicBezTo>
                    <a:pt x="21822" y="4050"/>
                    <a:pt x="21823" y="4050"/>
                    <a:pt x="21825" y="4050"/>
                  </a:cubicBezTo>
                  <a:cubicBezTo>
                    <a:pt x="21889" y="4050"/>
                    <a:pt x="21951" y="4025"/>
                    <a:pt x="22001" y="3976"/>
                  </a:cubicBezTo>
                  <a:cubicBezTo>
                    <a:pt x="22096" y="3878"/>
                    <a:pt x="22091" y="3723"/>
                    <a:pt x="21996" y="3629"/>
                  </a:cubicBezTo>
                  <a:cubicBezTo>
                    <a:pt x="21948" y="3583"/>
                    <a:pt x="21886" y="3560"/>
                    <a:pt x="21824" y="3560"/>
                  </a:cubicBezTo>
                  <a:close/>
                  <a:moveTo>
                    <a:pt x="4096" y="3585"/>
                  </a:moveTo>
                  <a:cubicBezTo>
                    <a:pt x="4034" y="3585"/>
                    <a:pt x="3973" y="3608"/>
                    <a:pt x="3926" y="3655"/>
                  </a:cubicBezTo>
                  <a:lnTo>
                    <a:pt x="3924" y="3655"/>
                  </a:lnTo>
                  <a:cubicBezTo>
                    <a:pt x="3829" y="3749"/>
                    <a:pt x="3825" y="3904"/>
                    <a:pt x="3921" y="4002"/>
                  </a:cubicBezTo>
                  <a:cubicBezTo>
                    <a:pt x="3968" y="4050"/>
                    <a:pt x="4029" y="4074"/>
                    <a:pt x="4091" y="4074"/>
                  </a:cubicBezTo>
                  <a:cubicBezTo>
                    <a:pt x="4092" y="4074"/>
                    <a:pt x="4094" y="4074"/>
                    <a:pt x="4095" y="4074"/>
                  </a:cubicBezTo>
                  <a:cubicBezTo>
                    <a:pt x="4156" y="4074"/>
                    <a:pt x="4220" y="4052"/>
                    <a:pt x="4266" y="4005"/>
                  </a:cubicBezTo>
                  <a:cubicBezTo>
                    <a:pt x="4363" y="3911"/>
                    <a:pt x="4365" y="3757"/>
                    <a:pt x="4270" y="3658"/>
                  </a:cubicBezTo>
                  <a:cubicBezTo>
                    <a:pt x="4223" y="3609"/>
                    <a:pt x="4159" y="3585"/>
                    <a:pt x="4096" y="3585"/>
                  </a:cubicBezTo>
                  <a:close/>
                  <a:moveTo>
                    <a:pt x="22844" y="4672"/>
                  </a:moveTo>
                  <a:cubicBezTo>
                    <a:pt x="22790" y="4672"/>
                    <a:pt x="22735" y="4690"/>
                    <a:pt x="22689" y="4726"/>
                  </a:cubicBezTo>
                  <a:cubicBezTo>
                    <a:pt x="22585" y="4812"/>
                    <a:pt x="22570" y="4965"/>
                    <a:pt x="22655" y="5072"/>
                  </a:cubicBezTo>
                  <a:cubicBezTo>
                    <a:pt x="22703" y="5130"/>
                    <a:pt x="22775" y="5161"/>
                    <a:pt x="22844" y="5161"/>
                  </a:cubicBezTo>
                  <a:cubicBezTo>
                    <a:pt x="22899" y="5161"/>
                    <a:pt x="22953" y="5144"/>
                    <a:pt x="22999" y="5107"/>
                  </a:cubicBezTo>
                  <a:cubicBezTo>
                    <a:pt x="23104" y="5021"/>
                    <a:pt x="23119" y="4865"/>
                    <a:pt x="23034" y="4762"/>
                  </a:cubicBezTo>
                  <a:cubicBezTo>
                    <a:pt x="22986" y="4702"/>
                    <a:pt x="22915" y="4672"/>
                    <a:pt x="22844" y="4672"/>
                  </a:cubicBezTo>
                  <a:close/>
                  <a:moveTo>
                    <a:pt x="3080" y="4699"/>
                  </a:moveTo>
                  <a:cubicBezTo>
                    <a:pt x="3008" y="4699"/>
                    <a:pt x="2937" y="4730"/>
                    <a:pt x="2890" y="4789"/>
                  </a:cubicBezTo>
                  <a:cubicBezTo>
                    <a:pt x="2803" y="4895"/>
                    <a:pt x="2821" y="5050"/>
                    <a:pt x="2925" y="5134"/>
                  </a:cubicBezTo>
                  <a:cubicBezTo>
                    <a:pt x="2970" y="5171"/>
                    <a:pt x="3025" y="5188"/>
                    <a:pt x="3079" y="5190"/>
                  </a:cubicBezTo>
                  <a:cubicBezTo>
                    <a:pt x="3150" y="5190"/>
                    <a:pt x="3221" y="5157"/>
                    <a:pt x="3269" y="5099"/>
                  </a:cubicBezTo>
                  <a:cubicBezTo>
                    <a:pt x="3357" y="4993"/>
                    <a:pt x="3338" y="4838"/>
                    <a:pt x="3234" y="4754"/>
                  </a:cubicBezTo>
                  <a:cubicBezTo>
                    <a:pt x="3189" y="4717"/>
                    <a:pt x="3134" y="4699"/>
                    <a:pt x="3080" y="4699"/>
                  </a:cubicBezTo>
                  <a:close/>
                  <a:moveTo>
                    <a:pt x="23727" y="5894"/>
                  </a:moveTo>
                  <a:cubicBezTo>
                    <a:pt x="23682" y="5894"/>
                    <a:pt x="23636" y="5907"/>
                    <a:pt x="23595" y="5933"/>
                  </a:cubicBezTo>
                  <a:cubicBezTo>
                    <a:pt x="23482" y="6005"/>
                    <a:pt x="23449" y="6156"/>
                    <a:pt x="23522" y="6270"/>
                  </a:cubicBezTo>
                  <a:cubicBezTo>
                    <a:pt x="23567" y="6344"/>
                    <a:pt x="23647" y="6384"/>
                    <a:pt x="23726" y="6384"/>
                  </a:cubicBezTo>
                  <a:cubicBezTo>
                    <a:pt x="23771" y="6384"/>
                    <a:pt x="23816" y="6373"/>
                    <a:pt x="23858" y="6347"/>
                  </a:cubicBezTo>
                  <a:cubicBezTo>
                    <a:pt x="23972" y="6274"/>
                    <a:pt x="24006" y="6122"/>
                    <a:pt x="23934" y="6006"/>
                  </a:cubicBezTo>
                  <a:lnTo>
                    <a:pt x="23933" y="6006"/>
                  </a:lnTo>
                  <a:cubicBezTo>
                    <a:pt x="23886" y="5934"/>
                    <a:pt x="23808" y="5894"/>
                    <a:pt x="23727" y="5894"/>
                  </a:cubicBezTo>
                  <a:close/>
                  <a:moveTo>
                    <a:pt x="2201" y="5923"/>
                  </a:moveTo>
                  <a:cubicBezTo>
                    <a:pt x="2119" y="5923"/>
                    <a:pt x="2039" y="5964"/>
                    <a:pt x="1992" y="6038"/>
                  </a:cubicBezTo>
                  <a:cubicBezTo>
                    <a:pt x="1920" y="6153"/>
                    <a:pt x="1955" y="6305"/>
                    <a:pt x="2069" y="6378"/>
                  </a:cubicBezTo>
                  <a:cubicBezTo>
                    <a:pt x="2111" y="6404"/>
                    <a:pt x="2155" y="6415"/>
                    <a:pt x="2201" y="6415"/>
                  </a:cubicBezTo>
                  <a:cubicBezTo>
                    <a:pt x="2282" y="6415"/>
                    <a:pt x="2362" y="6374"/>
                    <a:pt x="2408" y="6301"/>
                  </a:cubicBezTo>
                  <a:lnTo>
                    <a:pt x="2406" y="6301"/>
                  </a:lnTo>
                  <a:cubicBezTo>
                    <a:pt x="2479" y="6184"/>
                    <a:pt x="2446" y="6033"/>
                    <a:pt x="2332" y="5961"/>
                  </a:cubicBezTo>
                  <a:cubicBezTo>
                    <a:pt x="2291" y="5935"/>
                    <a:pt x="2245" y="5923"/>
                    <a:pt x="2201" y="5923"/>
                  </a:cubicBezTo>
                  <a:close/>
                  <a:moveTo>
                    <a:pt x="24459" y="7212"/>
                  </a:moveTo>
                  <a:cubicBezTo>
                    <a:pt x="24423" y="7212"/>
                    <a:pt x="24387" y="7220"/>
                    <a:pt x="24353" y="7237"/>
                  </a:cubicBezTo>
                  <a:cubicBezTo>
                    <a:pt x="24231" y="7294"/>
                    <a:pt x="24179" y="7441"/>
                    <a:pt x="24238" y="7562"/>
                  </a:cubicBezTo>
                  <a:cubicBezTo>
                    <a:pt x="24280" y="7651"/>
                    <a:pt x="24367" y="7701"/>
                    <a:pt x="24459" y="7702"/>
                  </a:cubicBezTo>
                  <a:cubicBezTo>
                    <a:pt x="24494" y="7702"/>
                    <a:pt x="24530" y="7695"/>
                    <a:pt x="24565" y="7679"/>
                  </a:cubicBezTo>
                  <a:cubicBezTo>
                    <a:pt x="24687" y="7619"/>
                    <a:pt x="24738" y="7473"/>
                    <a:pt x="24681" y="7351"/>
                  </a:cubicBezTo>
                  <a:cubicBezTo>
                    <a:pt x="24638" y="7264"/>
                    <a:pt x="24550" y="7212"/>
                    <a:pt x="24459" y="7212"/>
                  </a:cubicBezTo>
                  <a:close/>
                  <a:moveTo>
                    <a:pt x="1470" y="7246"/>
                  </a:moveTo>
                  <a:cubicBezTo>
                    <a:pt x="1380" y="7246"/>
                    <a:pt x="1293" y="7298"/>
                    <a:pt x="1252" y="7386"/>
                  </a:cubicBezTo>
                  <a:cubicBezTo>
                    <a:pt x="1193" y="7508"/>
                    <a:pt x="1245" y="7655"/>
                    <a:pt x="1367" y="7712"/>
                  </a:cubicBezTo>
                  <a:cubicBezTo>
                    <a:pt x="1401" y="7728"/>
                    <a:pt x="1438" y="7735"/>
                    <a:pt x="1474" y="7735"/>
                  </a:cubicBezTo>
                  <a:cubicBezTo>
                    <a:pt x="1563" y="7735"/>
                    <a:pt x="1651" y="7685"/>
                    <a:pt x="1693" y="7597"/>
                  </a:cubicBezTo>
                  <a:cubicBezTo>
                    <a:pt x="1753" y="7474"/>
                    <a:pt x="1701" y="7328"/>
                    <a:pt x="1578" y="7271"/>
                  </a:cubicBezTo>
                  <a:cubicBezTo>
                    <a:pt x="1543" y="7254"/>
                    <a:pt x="1506" y="7246"/>
                    <a:pt x="1470" y="7246"/>
                  </a:cubicBezTo>
                  <a:close/>
                  <a:moveTo>
                    <a:pt x="25031" y="8606"/>
                  </a:moveTo>
                  <a:cubicBezTo>
                    <a:pt x="25004" y="8606"/>
                    <a:pt x="24976" y="8611"/>
                    <a:pt x="24949" y="8620"/>
                  </a:cubicBezTo>
                  <a:cubicBezTo>
                    <a:pt x="24823" y="8663"/>
                    <a:pt x="24753" y="8803"/>
                    <a:pt x="24797" y="8931"/>
                  </a:cubicBezTo>
                  <a:cubicBezTo>
                    <a:pt x="24831" y="9032"/>
                    <a:pt x="24926" y="9097"/>
                    <a:pt x="25028" y="9097"/>
                  </a:cubicBezTo>
                  <a:cubicBezTo>
                    <a:pt x="25028" y="9097"/>
                    <a:pt x="25029" y="9097"/>
                    <a:pt x="25030" y="9097"/>
                  </a:cubicBezTo>
                  <a:cubicBezTo>
                    <a:pt x="25054" y="9097"/>
                    <a:pt x="25082" y="9093"/>
                    <a:pt x="25108" y="9083"/>
                  </a:cubicBezTo>
                  <a:cubicBezTo>
                    <a:pt x="25234" y="9041"/>
                    <a:pt x="25303" y="8901"/>
                    <a:pt x="25260" y="8774"/>
                  </a:cubicBezTo>
                  <a:cubicBezTo>
                    <a:pt x="25227" y="8671"/>
                    <a:pt x="25133" y="8606"/>
                    <a:pt x="25031" y="8606"/>
                  </a:cubicBezTo>
                  <a:close/>
                  <a:moveTo>
                    <a:pt x="906" y="8644"/>
                  </a:moveTo>
                  <a:cubicBezTo>
                    <a:pt x="803" y="8644"/>
                    <a:pt x="707" y="8708"/>
                    <a:pt x="672" y="8810"/>
                  </a:cubicBezTo>
                  <a:cubicBezTo>
                    <a:pt x="629" y="8938"/>
                    <a:pt x="701" y="9078"/>
                    <a:pt x="828" y="9121"/>
                  </a:cubicBezTo>
                  <a:cubicBezTo>
                    <a:pt x="854" y="9129"/>
                    <a:pt x="882" y="9133"/>
                    <a:pt x="905" y="9134"/>
                  </a:cubicBezTo>
                  <a:cubicBezTo>
                    <a:pt x="1007" y="9134"/>
                    <a:pt x="1102" y="9070"/>
                    <a:pt x="1137" y="8967"/>
                  </a:cubicBezTo>
                  <a:cubicBezTo>
                    <a:pt x="1179" y="8839"/>
                    <a:pt x="1111" y="8699"/>
                    <a:pt x="983" y="8657"/>
                  </a:cubicBezTo>
                  <a:cubicBezTo>
                    <a:pt x="958" y="8648"/>
                    <a:pt x="931" y="8644"/>
                    <a:pt x="906" y="8644"/>
                  </a:cubicBezTo>
                  <a:close/>
                  <a:moveTo>
                    <a:pt x="25427" y="10061"/>
                  </a:moveTo>
                  <a:cubicBezTo>
                    <a:pt x="25411" y="10061"/>
                    <a:pt x="25394" y="10063"/>
                    <a:pt x="25378" y="10066"/>
                  </a:cubicBezTo>
                  <a:cubicBezTo>
                    <a:pt x="25246" y="10093"/>
                    <a:pt x="25162" y="10226"/>
                    <a:pt x="25189" y="10357"/>
                  </a:cubicBezTo>
                  <a:cubicBezTo>
                    <a:pt x="25213" y="10472"/>
                    <a:pt x="25315" y="10551"/>
                    <a:pt x="25427" y="10551"/>
                  </a:cubicBezTo>
                  <a:cubicBezTo>
                    <a:pt x="25444" y="10551"/>
                    <a:pt x="25463" y="10551"/>
                    <a:pt x="25478" y="10548"/>
                  </a:cubicBezTo>
                  <a:cubicBezTo>
                    <a:pt x="25612" y="10518"/>
                    <a:pt x="25696" y="10388"/>
                    <a:pt x="25669" y="10257"/>
                  </a:cubicBezTo>
                  <a:cubicBezTo>
                    <a:pt x="25644" y="10140"/>
                    <a:pt x="25541" y="10061"/>
                    <a:pt x="25427" y="10061"/>
                  </a:cubicBezTo>
                  <a:close/>
                  <a:moveTo>
                    <a:pt x="512" y="10099"/>
                  </a:moveTo>
                  <a:cubicBezTo>
                    <a:pt x="397" y="10099"/>
                    <a:pt x="294" y="10180"/>
                    <a:pt x="271" y="10295"/>
                  </a:cubicBezTo>
                  <a:cubicBezTo>
                    <a:pt x="244" y="10428"/>
                    <a:pt x="328" y="10558"/>
                    <a:pt x="461" y="10585"/>
                  </a:cubicBezTo>
                  <a:cubicBezTo>
                    <a:pt x="477" y="10589"/>
                    <a:pt x="495" y="10590"/>
                    <a:pt x="513" y="10590"/>
                  </a:cubicBezTo>
                  <a:cubicBezTo>
                    <a:pt x="624" y="10590"/>
                    <a:pt x="726" y="10509"/>
                    <a:pt x="752" y="10394"/>
                  </a:cubicBezTo>
                  <a:cubicBezTo>
                    <a:pt x="779" y="10263"/>
                    <a:pt x="692" y="10134"/>
                    <a:pt x="561" y="10104"/>
                  </a:cubicBezTo>
                  <a:cubicBezTo>
                    <a:pt x="545" y="10100"/>
                    <a:pt x="528" y="10099"/>
                    <a:pt x="512" y="10099"/>
                  </a:cubicBezTo>
                  <a:close/>
                  <a:moveTo>
                    <a:pt x="25652" y="11553"/>
                  </a:moveTo>
                  <a:cubicBezTo>
                    <a:pt x="25645" y="11553"/>
                    <a:pt x="25637" y="11553"/>
                    <a:pt x="25630" y="11554"/>
                  </a:cubicBezTo>
                  <a:cubicBezTo>
                    <a:pt x="25497" y="11565"/>
                    <a:pt x="25396" y="11686"/>
                    <a:pt x="25409" y="11821"/>
                  </a:cubicBezTo>
                  <a:cubicBezTo>
                    <a:pt x="25420" y="11948"/>
                    <a:pt x="25526" y="12044"/>
                    <a:pt x="25653" y="12044"/>
                  </a:cubicBezTo>
                  <a:cubicBezTo>
                    <a:pt x="25660" y="12044"/>
                    <a:pt x="25668" y="12043"/>
                    <a:pt x="25675" y="12043"/>
                  </a:cubicBezTo>
                  <a:cubicBezTo>
                    <a:pt x="25810" y="12031"/>
                    <a:pt x="25909" y="11910"/>
                    <a:pt x="25897" y="11775"/>
                  </a:cubicBezTo>
                  <a:cubicBezTo>
                    <a:pt x="25887" y="11649"/>
                    <a:pt x="25778" y="11553"/>
                    <a:pt x="25652" y="11553"/>
                  </a:cubicBezTo>
                  <a:close/>
                  <a:moveTo>
                    <a:pt x="290" y="11592"/>
                  </a:moveTo>
                  <a:cubicBezTo>
                    <a:pt x="164" y="11592"/>
                    <a:pt x="58" y="11689"/>
                    <a:pt x="48" y="11816"/>
                  </a:cubicBezTo>
                  <a:cubicBezTo>
                    <a:pt x="36" y="11950"/>
                    <a:pt x="135" y="12070"/>
                    <a:pt x="270" y="12081"/>
                  </a:cubicBezTo>
                  <a:lnTo>
                    <a:pt x="290" y="12081"/>
                  </a:lnTo>
                  <a:cubicBezTo>
                    <a:pt x="417" y="12081"/>
                    <a:pt x="524" y="11985"/>
                    <a:pt x="535" y="11858"/>
                  </a:cubicBezTo>
                  <a:cubicBezTo>
                    <a:pt x="548" y="11723"/>
                    <a:pt x="447" y="11606"/>
                    <a:pt x="312" y="11593"/>
                  </a:cubicBezTo>
                  <a:cubicBezTo>
                    <a:pt x="304" y="11593"/>
                    <a:pt x="297" y="11592"/>
                    <a:pt x="290" y="11592"/>
                  </a:cubicBezTo>
                  <a:close/>
                  <a:moveTo>
                    <a:pt x="25699" y="13060"/>
                  </a:moveTo>
                  <a:cubicBezTo>
                    <a:pt x="25566" y="13060"/>
                    <a:pt x="25458" y="13165"/>
                    <a:pt x="25455" y="13300"/>
                  </a:cubicBezTo>
                  <a:cubicBezTo>
                    <a:pt x="25451" y="13435"/>
                    <a:pt x="25557" y="13547"/>
                    <a:pt x="25692" y="13551"/>
                  </a:cubicBezTo>
                  <a:lnTo>
                    <a:pt x="25700" y="13551"/>
                  </a:lnTo>
                  <a:cubicBezTo>
                    <a:pt x="25831" y="13551"/>
                    <a:pt x="25941" y="13445"/>
                    <a:pt x="25945" y="13312"/>
                  </a:cubicBezTo>
                  <a:cubicBezTo>
                    <a:pt x="25949" y="13175"/>
                    <a:pt x="25841" y="13064"/>
                    <a:pt x="25706" y="13060"/>
                  </a:cubicBezTo>
                  <a:cubicBezTo>
                    <a:pt x="25704" y="13060"/>
                    <a:pt x="25701" y="13060"/>
                    <a:pt x="25699" y="13060"/>
                  </a:cubicBezTo>
                  <a:close/>
                  <a:moveTo>
                    <a:pt x="248" y="13099"/>
                  </a:moveTo>
                  <a:cubicBezTo>
                    <a:pt x="246" y="13099"/>
                    <a:pt x="243" y="13099"/>
                    <a:pt x="240" y="13100"/>
                  </a:cubicBezTo>
                  <a:cubicBezTo>
                    <a:pt x="106" y="13103"/>
                    <a:pt x="1" y="13215"/>
                    <a:pt x="2" y="13352"/>
                  </a:cubicBezTo>
                  <a:cubicBezTo>
                    <a:pt x="8" y="13483"/>
                    <a:pt x="116" y="13589"/>
                    <a:pt x="247" y="13589"/>
                  </a:cubicBezTo>
                  <a:lnTo>
                    <a:pt x="255" y="13589"/>
                  </a:lnTo>
                  <a:cubicBezTo>
                    <a:pt x="390" y="13585"/>
                    <a:pt x="496" y="13471"/>
                    <a:pt x="492" y="13336"/>
                  </a:cubicBezTo>
                  <a:cubicBezTo>
                    <a:pt x="488" y="13204"/>
                    <a:pt x="380" y="13099"/>
                    <a:pt x="248" y="13099"/>
                  </a:cubicBezTo>
                  <a:close/>
                  <a:moveTo>
                    <a:pt x="25571" y="14562"/>
                  </a:moveTo>
                  <a:cubicBezTo>
                    <a:pt x="25451" y="14562"/>
                    <a:pt x="25346" y="14650"/>
                    <a:pt x="25328" y="14772"/>
                  </a:cubicBezTo>
                  <a:cubicBezTo>
                    <a:pt x="25308" y="14906"/>
                    <a:pt x="25401" y="15031"/>
                    <a:pt x="25535" y="15051"/>
                  </a:cubicBezTo>
                  <a:cubicBezTo>
                    <a:pt x="25547" y="15052"/>
                    <a:pt x="25560" y="15052"/>
                    <a:pt x="25571" y="15053"/>
                  </a:cubicBezTo>
                  <a:cubicBezTo>
                    <a:pt x="25691" y="15053"/>
                    <a:pt x="25796" y="14965"/>
                    <a:pt x="25814" y="14843"/>
                  </a:cubicBezTo>
                  <a:cubicBezTo>
                    <a:pt x="25834" y="14709"/>
                    <a:pt x="25741" y="14584"/>
                    <a:pt x="25607" y="14564"/>
                  </a:cubicBezTo>
                  <a:cubicBezTo>
                    <a:pt x="25595" y="14562"/>
                    <a:pt x="25583" y="14562"/>
                    <a:pt x="25571" y="14562"/>
                  </a:cubicBezTo>
                  <a:close/>
                  <a:moveTo>
                    <a:pt x="381" y="14601"/>
                  </a:moveTo>
                  <a:cubicBezTo>
                    <a:pt x="369" y="14601"/>
                    <a:pt x="357" y="14602"/>
                    <a:pt x="345" y="14604"/>
                  </a:cubicBezTo>
                  <a:cubicBezTo>
                    <a:pt x="212" y="14622"/>
                    <a:pt x="120" y="14749"/>
                    <a:pt x="140" y="14882"/>
                  </a:cubicBezTo>
                  <a:cubicBezTo>
                    <a:pt x="157" y="15003"/>
                    <a:pt x="261" y="15092"/>
                    <a:pt x="381" y="15092"/>
                  </a:cubicBezTo>
                  <a:cubicBezTo>
                    <a:pt x="395" y="15092"/>
                    <a:pt x="406" y="15091"/>
                    <a:pt x="418" y="15088"/>
                  </a:cubicBezTo>
                  <a:cubicBezTo>
                    <a:pt x="552" y="15068"/>
                    <a:pt x="644" y="14944"/>
                    <a:pt x="624" y="14809"/>
                  </a:cubicBezTo>
                  <a:cubicBezTo>
                    <a:pt x="606" y="14688"/>
                    <a:pt x="501" y="14601"/>
                    <a:pt x="381" y="14601"/>
                  </a:cubicBezTo>
                  <a:close/>
                  <a:moveTo>
                    <a:pt x="25265" y="16039"/>
                  </a:moveTo>
                  <a:cubicBezTo>
                    <a:pt x="25157" y="16039"/>
                    <a:pt x="25058" y="16111"/>
                    <a:pt x="25030" y="16220"/>
                  </a:cubicBezTo>
                  <a:cubicBezTo>
                    <a:pt x="24992" y="16352"/>
                    <a:pt x="25072" y="16484"/>
                    <a:pt x="25202" y="16520"/>
                  </a:cubicBezTo>
                  <a:cubicBezTo>
                    <a:pt x="25224" y="16525"/>
                    <a:pt x="25246" y="16529"/>
                    <a:pt x="25265" y="16530"/>
                  </a:cubicBezTo>
                  <a:cubicBezTo>
                    <a:pt x="25372" y="16530"/>
                    <a:pt x="25472" y="16457"/>
                    <a:pt x="25502" y="16347"/>
                  </a:cubicBezTo>
                  <a:cubicBezTo>
                    <a:pt x="25536" y="16219"/>
                    <a:pt x="25458" y="16083"/>
                    <a:pt x="25329" y="16048"/>
                  </a:cubicBezTo>
                  <a:cubicBezTo>
                    <a:pt x="25307" y="16042"/>
                    <a:pt x="25286" y="16039"/>
                    <a:pt x="25265" y="16039"/>
                  </a:cubicBezTo>
                  <a:close/>
                  <a:moveTo>
                    <a:pt x="692" y="16075"/>
                  </a:moveTo>
                  <a:cubicBezTo>
                    <a:pt x="671" y="16075"/>
                    <a:pt x="650" y="16078"/>
                    <a:pt x="628" y="16084"/>
                  </a:cubicBezTo>
                  <a:cubicBezTo>
                    <a:pt x="498" y="16121"/>
                    <a:pt x="421" y="16255"/>
                    <a:pt x="456" y="16386"/>
                  </a:cubicBezTo>
                  <a:cubicBezTo>
                    <a:pt x="484" y="16494"/>
                    <a:pt x="583" y="16566"/>
                    <a:pt x="691" y="16566"/>
                  </a:cubicBezTo>
                  <a:cubicBezTo>
                    <a:pt x="712" y="16566"/>
                    <a:pt x="733" y="16562"/>
                    <a:pt x="755" y="16556"/>
                  </a:cubicBezTo>
                  <a:cubicBezTo>
                    <a:pt x="886" y="16521"/>
                    <a:pt x="962" y="16388"/>
                    <a:pt x="928" y="16256"/>
                  </a:cubicBezTo>
                  <a:cubicBezTo>
                    <a:pt x="899" y="16147"/>
                    <a:pt x="800" y="16075"/>
                    <a:pt x="692" y="16075"/>
                  </a:cubicBezTo>
                  <a:close/>
                  <a:moveTo>
                    <a:pt x="24787" y="17467"/>
                  </a:moveTo>
                  <a:cubicBezTo>
                    <a:pt x="24689" y="17467"/>
                    <a:pt x="24599" y="17525"/>
                    <a:pt x="24560" y="17620"/>
                  </a:cubicBezTo>
                  <a:cubicBezTo>
                    <a:pt x="24508" y="17747"/>
                    <a:pt x="24570" y="17890"/>
                    <a:pt x="24695" y="17941"/>
                  </a:cubicBezTo>
                  <a:cubicBezTo>
                    <a:pt x="24724" y="17952"/>
                    <a:pt x="24755" y="17959"/>
                    <a:pt x="24788" y="17959"/>
                  </a:cubicBezTo>
                  <a:cubicBezTo>
                    <a:pt x="24885" y="17959"/>
                    <a:pt x="24976" y="17900"/>
                    <a:pt x="25016" y="17806"/>
                  </a:cubicBezTo>
                  <a:cubicBezTo>
                    <a:pt x="25067" y="17680"/>
                    <a:pt x="25006" y="17536"/>
                    <a:pt x="24881" y="17485"/>
                  </a:cubicBezTo>
                  <a:cubicBezTo>
                    <a:pt x="24850" y="17473"/>
                    <a:pt x="24818" y="17467"/>
                    <a:pt x="24787" y="17467"/>
                  </a:cubicBezTo>
                  <a:close/>
                  <a:moveTo>
                    <a:pt x="1174" y="17503"/>
                  </a:moveTo>
                  <a:cubicBezTo>
                    <a:pt x="1143" y="17503"/>
                    <a:pt x="1112" y="17508"/>
                    <a:pt x="1082" y="17521"/>
                  </a:cubicBezTo>
                  <a:cubicBezTo>
                    <a:pt x="957" y="17572"/>
                    <a:pt x="897" y="17716"/>
                    <a:pt x="947" y="17841"/>
                  </a:cubicBezTo>
                  <a:cubicBezTo>
                    <a:pt x="987" y="17937"/>
                    <a:pt x="1080" y="17994"/>
                    <a:pt x="1175" y="17994"/>
                  </a:cubicBezTo>
                  <a:cubicBezTo>
                    <a:pt x="1206" y="17994"/>
                    <a:pt x="1237" y="17987"/>
                    <a:pt x="1267" y="17976"/>
                  </a:cubicBezTo>
                  <a:cubicBezTo>
                    <a:pt x="1392" y="17924"/>
                    <a:pt x="1453" y="17781"/>
                    <a:pt x="1402" y="17655"/>
                  </a:cubicBezTo>
                  <a:cubicBezTo>
                    <a:pt x="1363" y="17561"/>
                    <a:pt x="1271" y="17503"/>
                    <a:pt x="1174" y="17503"/>
                  </a:cubicBezTo>
                  <a:close/>
                  <a:moveTo>
                    <a:pt x="24139" y="18831"/>
                  </a:moveTo>
                  <a:cubicBezTo>
                    <a:pt x="24053" y="18831"/>
                    <a:pt x="23970" y="18877"/>
                    <a:pt x="23926" y="18958"/>
                  </a:cubicBezTo>
                  <a:cubicBezTo>
                    <a:pt x="23860" y="19077"/>
                    <a:pt x="23903" y="19226"/>
                    <a:pt x="24022" y="19292"/>
                  </a:cubicBezTo>
                  <a:cubicBezTo>
                    <a:pt x="24058" y="19313"/>
                    <a:pt x="24100" y="19321"/>
                    <a:pt x="24141" y="19321"/>
                  </a:cubicBezTo>
                  <a:cubicBezTo>
                    <a:pt x="24227" y="19321"/>
                    <a:pt x="24311" y="19278"/>
                    <a:pt x="24357" y="19195"/>
                  </a:cubicBezTo>
                  <a:cubicBezTo>
                    <a:pt x="24421" y="19077"/>
                    <a:pt x="24378" y="18927"/>
                    <a:pt x="24258" y="18863"/>
                  </a:cubicBezTo>
                  <a:cubicBezTo>
                    <a:pt x="24220" y="18841"/>
                    <a:pt x="24179" y="18831"/>
                    <a:pt x="24139" y="18831"/>
                  </a:cubicBezTo>
                  <a:close/>
                  <a:moveTo>
                    <a:pt x="1825" y="18865"/>
                  </a:moveTo>
                  <a:cubicBezTo>
                    <a:pt x="1785" y="18865"/>
                    <a:pt x="1745" y="18875"/>
                    <a:pt x="1707" y="18895"/>
                  </a:cubicBezTo>
                  <a:cubicBezTo>
                    <a:pt x="1588" y="18960"/>
                    <a:pt x="1545" y="19109"/>
                    <a:pt x="1611" y="19228"/>
                  </a:cubicBezTo>
                  <a:cubicBezTo>
                    <a:pt x="1655" y="19309"/>
                    <a:pt x="1739" y="19352"/>
                    <a:pt x="1827" y="19355"/>
                  </a:cubicBezTo>
                  <a:cubicBezTo>
                    <a:pt x="1865" y="19355"/>
                    <a:pt x="1906" y="19344"/>
                    <a:pt x="1945" y="19324"/>
                  </a:cubicBezTo>
                  <a:cubicBezTo>
                    <a:pt x="2062" y="19258"/>
                    <a:pt x="2106" y="19109"/>
                    <a:pt x="2040" y="18991"/>
                  </a:cubicBezTo>
                  <a:cubicBezTo>
                    <a:pt x="1995" y="18910"/>
                    <a:pt x="1911" y="18865"/>
                    <a:pt x="1825" y="18865"/>
                  </a:cubicBezTo>
                  <a:close/>
                  <a:moveTo>
                    <a:pt x="23335" y="20108"/>
                  </a:moveTo>
                  <a:cubicBezTo>
                    <a:pt x="23260" y="20108"/>
                    <a:pt x="23185" y="20143"/>
                    <a:pt x="23137" y="20210"/>
                  </a:cubicBezTo>
                  <a:cubicBezTo>
                    <a:pt x="23059" y="20320"/>
                    <a:pt x="23083" y="20473"/>
                    <a:pt x="23194" y="20554"/>
                  </a:cubicBezTo>
                  <a:cubicBezTo>
                    <a:pt x="23238" y="20584"/>
                    <a:pt x="23285" y="20599"/>
                    <a:pt x="23335" y="20599"/>
                  </a:cubicBezTo>
                  <a:cubicBezTo>
                    <a:pt x="23412" y="20599"/>
                    <a:pt x="23488" y="20563"/>
                    <a:pt x="23534" y="20497"/>
                  </a:cubicBezTo>
                  <a:lnTo>
                    <a:pt x="23536" y="20497"/>
                  </a:lnTo>
                  <a:cubicBezTo>
                    <a:pt x="23615" y="20385"/>
                    <a:pt x="23589" y="20232"/>
                    <a:pt x="23477" y="20153"/>
                  </a:cubicBezTo>
                  <a:cubicBezTo>
                    <a:pt x="23434" y="20123"/>
                    <a:pt x="23385" y="20108"/>
                    <a:pt x="23335" y="20108"/>
                  </a:cubicBezTo>
                  <a:close/>
                  <a:moveTo>
                    <a:pt x="2630" y="20137"/>
                  </a:moveTo>
                  <a:cubicBezTo>
                    <a:pt x="2580" y="20137"/>
                    <a:pt x="2530" y="20151"/>
                    <a:pt x="2486" y="20182"/>
                  </a:cubicBezTo>
                  <a:cubicBezTo>
                    <a:pt x="2378" y="20262"/>
                    <a:pt x="2352" y="20416"/>
                    <a:pt x="2432" y="20527"/>
                  </a:cubicBezTo>
                  <a:cubicBezTo>
                    <a:pt x="2480" y="20592"/>
                    <a:pt x="2557" y="20627"/>
                    <a:pt x="2631" y="20627"/>
                  </a:cubicBezTo>
                  <a:cubicBezTo>
                    <a:pt x="2681" y="20627"/>
                    <a:pt x="2730" y="20612"/>
                    <a:pt x="2773" y="20581"/>
                  </a:cubicBezTo>
                  <a:cubicBezTo>
                    <a:pt x="2884" y="20503"/>
                    <a:pt x="2909" y="20350"/>
                    <a:pt x="2830" y="20239"/>
                  </a:cubicBezTo>
                  <a:cubicBezTo>
                    <a:pt x="2782" y="20172"/>
                    <a:pt x="2706" y="20137"/>
                    <a:pt x="2630" y="20137"/>
                  </a:cubicBezTo>
                  <a:close/>
                  <a:moveTo>
                    <a:pt x="22391" y="21281"/>
                  </a:moveTo>
                  <a:cubicBezTo>
                    <a:pt x="22324" y="21281"/>
                    <a:pt x="22257" y="21308"/>
                    <a:pt x="22209" y="21362"/>
                  </a:cubicBezTo>
                  <a:cubicBezTo>
                    <a:pt x="22116" y="21461"/>
                    <a:pt x="22124" y="21616"/>
                    <a:pt x="22224" y="21706"/>
                  </a:cubicBezTo>
                  <a:cubicBezTo>
                    <a:pt x="22271" y="21751"/>
                    <a:pt x="22329" y="21771"/>
                    <a:pt x="22388" y="21771"/>
                  </a:cubicBezTo>
                  <a:cubicBezTo>
                    <a:pt x="22455" y="21771"/>
                    <a:pt x="22522" y="21743"/>
                    <a:pt x="22572" y="21691"/>
                  </a:cubicBezTo>
                  <a:cubicBezTo>
                    <a:pt x="22662" y="21591"/>
                    <a:pt x="22656" y="21436"/>
                    <a:pt x="22556" y="21345"/>
                  </a:cubicBezTo>
                  <a:cubicBezTo>
                    <a:pt x="22509" y="21302"/>
                    <a:pt x="22450" y="21281"/>
                    <a:pt x="22391" y="21281"/>
                  </a:cubicBezTo>
                  <a:close/>
                  <a:moveTo>
                    <a:pt x="3582" y="21307"/>
                  </a:moveTo>
                  <a:cubicBezTo>
                    <a:pt x="3523" y="21307"/>
                    <a:pt x="3463" y="21329"/>
                    <a:pt x="3416" y="21372"/>
                  </a:cubicBezTo>
                  <a:cubicBezTo>
                    <a:pt x="3316" y="21463"/>
                    <a:pt x="3310" y="21619"/>
                    <a:pt x="3400" y="21720"/>
                  </a:cubicBezTo>
                  <a:cubicBezTo>
                    <a:pt x="3450" y="21771"/>
                    <a:pt x="3517" y="21797"/>
                    <a:pt x="3581" y="21797"/>
                  </a:cubicBezTo>
                  <a:cubicBezTo>
                    <a:pt x="3642" y="21797"/>
                    <a:pt x="3701" y="21775"/>
                    <a:pt x="3748" y="21732"/>
                  </a:cubicBezTo>
                  <a:cubicBezTo>
                    <a:pt x="3848" y="21643"/>
                    <a:pt x="3853" y="21486"/>
                    <a:pt x="3761" y="21388"/>
                  </a:cubicBezTo>
                  <a:cubicBezTo>
                    <a:pt x="3714" y="21334"/>
                    <a:pt x="3648" y="21307"/>
                    <a:pt x="3582" y="21307"/>
                  </a:cubicBezTo>
                  <a:close/>
                  <a:moveTo>
                    <a:pt x="21310" y="22335"/>
                  </a:moveTo>
                  <a:cubicBezTo>
                    <a:pt x="21253" y="22335"/>
                    <a:pt x="21195" y="22355"/>
                    <a:pt x="21148" y="22396"/>
                  </a:cubicBezTo>
                  <a:cubicBezTo>
                    <a:pt x="21047" y="22484"/>
                    <a:pt x="21034" y="22639"/>
                    <a:pt x="21126" y="22741"/>
                  </a:cubicBezTo>
                  <a:cubicBezTo>
                    <a:pt x="21172" y="22794"/>
                    <a:pt x="21239" y="22824"/>
                    <a:pt x="21306" y="22824"/>
                  </a:cubicBezTo>
                  <a:cubicBezTo>
                    <a:pt x="21307" y="22824"/>
                    <a:pt x="21308" y="22824"/>
                    <a:pt x="21309" y="22824"/>
                  </a:cubicBezTo>
                  <a:cubicBezTo>
                    <a:pt x="21366" y="22824"/>
                    <a:pt x="21423" y="22805"/>
                    <a:pt x="21470" y="22765"/>
                  </a:cubicBezTo>
                  <a:lnTo>
                    <a:pt x="21470" y="22764"/>
                  </a:lnTo>
                  <a:cubicBezTo>
                    <a:pt x="21573" y="22676"/>
                    <a:pt x="21584" y="22521"/>
                    <a:pt x="21496" y="22420"/>
                  </a:cubicBezTo>
                  <a:cubicBezTo>
                    <a:pt x="21447" y="22364"/>
                    <a:pt x="21378" y="22335"/>
                    <a:pt x="21310" y="22335"/>
                  </a:cubicBezTo>
                  <a:close/>
                  <a:moveTo>
                    <a:pt x="4664" y="22356"/>
                  </a:moveTo>
                  <a:cubicBezTo>
                    <a:pt x="4595" y="22356"/>
                    <a:pt x="4526" y="22385"/>
                    <a:pt x="4478" y="22442"/>
                  </a:cubicBezTo>
                  <a:cubicBezTo>
                    <a:pt x="4390" y="22544"/>
                    <a:pt x="4401" y="22698"/>
                    <a:pt x="4505" y="22789"/>
                  </a:cubicBezTo>
                  <a:lnTo>
                    <a:pt x="4505" y="22788"/>
                  </a:lnTo>
                  <a:cubicBezTo>
                    <a:pt x="4548" y="22827"/>
                    <a:pt x="4602" y="22846"/>
                    <a:pt x="4656" y="22846"/>
                  </a:cubicBezTo>
                  <a:cubicBezTo>
                    <a:pt x="4659" y="22846"/>
                    <a:pt x="4662" y="22846"/>
                    <a:pt x="4665" y="22846"/>
                  </a:cubicBezTo>
                  <a:cubicBezTo>
                    <a:pt x="4733" y="22846"/>
                    <a:pt x="4803" y="22817"/>
                    <a:pt x="4851" y="22760"/>
                  </a:cubicBezTo>
                  <a:cubicBezTo>
                    <a:pt x="4939" y="22659"/>
                    <a:pt x="4928" y="22504"/>
                    <a:pt x="4825" y="22416"/>
                  </a:cubicBezTo>
                  <a:cubicBezTo>
                    <a:pt x="4779" y="22376"/>
                    <a:pt x="4721" y="22356"/>
                    <a:pt x="4664" y="22356"/>
                  </a:cubicBezTo>
                  <a:close/>
                  <a:moveTo>
                    <a:pt x="20113" y="23254"/>
                  </a:moveTo>
                  <a:cubicBezTo>
                    <a:pt x="20065" y="23254"/>
                    <a:pt x="20017" y="23267"/>
                    <a:pt x="19975" y="23296"/>
                  </a:cubicBezTo>
                  <a:cubicBezTo>
                    <a:pt x="19864" y="23372"/>
                    <a:pt x="19834" y="23522"/>
                    <a:pt x="19911" y="23637"/>
                  </a:cubicBezTo>
                  <a:cubicBezTo>
                    <a:pt x="19959" y="23706"/>
                    <a:pt x="20036" y="23743"/>
                    <a:pt x="20114" y="23743"/>
                  </a:cubicBezTo>
                  <a:cubicBezTo>
                    <a:pt x="20161" y="23743"/>
                    <a:pt x="20209" y="23732"/>
                    <a:pt x="20251" y="23702"/>
                  </a:cubicBezTo>
                  <a:cubicBezTo>
                    <a:pt x="20363" y="23625"/>
                    <a:pt x="20393" y="23473"/>
                    <a:pt x="20317" y="23361"/>
                  </a:cubicBezTo>
                  <a:cubicBezTo>
                    <a:pt x="20269" y="23291"/>
                    <a:pt x="20191" y="23254"/>
                    <a:pt x="20113" y="23254"/>
                  </a:cubicBezTo>
                  <a:close/>
                  <a:moveTo>
                    <a:pt x="5862" y="23273"/>
                  </a:moveTo>
                  <a:cubicBezTo>
                    <a:pt x="5783" y="23273"/>
                    <a:pt x="5706" y="23310"/>
                    <a:pt x="5660" y="23381"/>
                  </a:cubicBezTo>
                  <a:cubicBezTo>
                    <a:pt x="5584" y="23494"/>
                    <a:pt x="5614" y="23647"/>
                    <a:pt x="5726" y="23722"/>
                  </a:cubicBezTo>
                  <a:cubicBezTo>
                    <a:pt x="5768" y="23750"/>
                    <a:pt x="5816" y="23764"/>
                    <a:pt x="5863" y="23764"/>
                  </a:cubicBezTo>
                  <a:cubicBezTo>
                    <a:pt x="5940" y="23764"/>
                    <a:pt x="6017" y="23725"/>
                    <a:pt x="6066" y="23656"/>
                  </a:cubicBezTo>
                  <a:cubicBezTo>
                    <a:pt x="6142" y="23542"/>
                    <a:pt x="6112" y="23392"/>
                    <a:pt x="6001" y="23315"/>
                  </a:cubicBezTo>
                  <a:cubicBezTo>
                    <a:pt x="5958" y="23286"/>
                    <a:pt x="5910" y="23273"/>
                    <a:pt x="5862" y="23273"/>
                  </a:cubicBezTo>
                  <a:close/>
                  <a:moveTo>
                    <a:pt x="18817" y="24024"/>
                  </a:moveTo>
                  <a:cubicBezTo>
                    <a:pt x="18780" y="24024"/>
                    <a:pt x="18743" y="24032"/>
                    <a:pt x="18708" y="24050"/>
                  </a:cubicBezTo>
                  <a:cubicBezTo>
                    <a:pt x="18586" y="24114"/>
                    <a:pt x="18540" y="24263"/>
                    <a:pt x="18601" y="24382"/>
                  </a:cubicBezTo>
                  <a:cubicBezTo>
                    <a:pt x="18646" y="24466"/>
                    <a:pt x="18731" y="24515"/>
                    <a:pt x="18822" y="24516"/>
                  </a:cubicBezTo>
                  <a:cubicBezTo>
                    <a:pt x="18859" y="24516"/>
                    <a:pt x="18898" y="24507"/>
                    <a:pt x="18933" y="24489"/>
                  </a:cubicBezTo>
                  <a:cubicBezTo>
                    <a:pt x="19052" y="24425"/>
                    <a:pt x="19099" y="24279"/>
                    <a:pt x="19037" y="24157"/>
                  </a:cubicBezTo>
                  <a:cubicBezTo>
                    <a:pt x="18993" y="24073"/>
                    <a:pt x="18907" y="24024"/>
                    <a:pt x="18817" y="24024"/>
                  </a:cubicBezTo>
                  <a:close/>
                  <a:moveTo>
                    <a:pt x="7163" y="24041"/>
                  </a:moveTo>
                  <a:cubicBezTo>
                    <a:pt x="7073" y="24041"/>
                    <a:pt x="6987" y="24090"/>
                    <a:pt x="6943" y="24174"/>
                  </a:cubicBezTo>
                  <a:cubicBezTo>
                    <a:pt x="6880" y="24295"/>
                    <a:pt x="6927" y="24443"/>
                    <a:pt x="7049" y="24503"/>
                  </a:cubicBezTo>
                  <a:cubicBezTo>
                    <a:pt x="7081" y="24521"/>
                    <a:pt x="7116" y="24530"/>
                    <a:pt x="7150" y="24530"/>
                  </a:cubicBezTo>
                  <a:cubicBezTo>
                    <a:pt x="7154" y="24530"/>
                    <a:pt x="7157" y="24530"/>
                    <a:pt x="7160" y="24530"/>
                  </a:cubicBezTo>
                  <a:cubicBezTo>
                    <a:pt x="7249" y="24530"/>
                    <a:pt x="7336" y="24482"/>
                    <a:pt x="7378" y="24397"/>
                  </a:cubicBezTo>
                  <a:cubicBezTo>
                    <a:pt x="7440" y="24278"/>
                    <a:pt x="7394" y="24129"/>
                    <a:pt x="7272" y="24067"/>
                  </a:cubicBezTo>
                  <a:cubicBezTo>
                    <a:pt x="7237" y="24049"/>
                    <a:pt x="7200" y="24041"/>
                    <a:pt x="7163" y="24041"/>
                  </a:cubicBezTo>
                  <a:close/>
                  <a:moveTo>
                    <a:pt x="17441" y="24637"/>
                  </a:moveTo>
                  <a:cubicBezTo>
                    <a:pt x="17412" y="24637"/>
                    <a:pt x="17383" y="24642"/>
                    <a:pt x="17355" y="24652"/>
                  </a:cubicBezTo>
                  <a:cubicBezTo>
                    <a:pt x="17227" y="24700"/>
                    <a:pt x="17165" y="24842"/>
                    <a:pt x="17212" y="24968"/>
                  </a:cubicBezTo>
                  <a:cubicBezTo>
                    <a:pt x="17247" y="25067"/>
                    <a:pt x="17342" y="25127"/>
                    <a:pt x="17440" y="25127"/>
                  </a:cubicBezTo>
                  <a:cubicBezTo>
                    <a:pt x="17469" y="25127"/>
                    <a:pt x="17497" y="25122"/>
                    <a:pt x="17527" y="25112"/>
                  </a:cubicBezTo>
                  <a:cubicBezTo>
                    <a:pt x="17652" y="25063"/>
                    <a:pt x="17717" y="24922"/>
                    <a:pt x="17670" y="24795"/>
                  </a:cubicBezTo>
                  <a:cubicBezTo>
                    <a:pt x="17633" y="24696"/>
                    <a:pt x="17539" y="24637"/>
                    <a:pt x="17441" y="24637"/>
                  </a:cubicBezTo>
                  <a:close/>
                  <a:moveTo>
                    <a:pt x="8542" y="24648"/>
                  </a:moveTo>
                  <a:cubicBezTo>
                    <a:pt x="8443" y="24648"/>
                    <a:pt x="8348" y="24710"/>
                    <a:pt x="8312" y="24809"/>
                  </a:cubicBezTo>
                  <a:cubicBezTo>
                    <a:pt x="8263" y="24937"/>
                    <a:pt x="8327" y="25078"/>
                    <a:pt x="8455" y="25125"/>
                  </a:cubicBezTo>
                  <a:cubicBezTo>
                    <a:pt x="8485" y="25134"/>
                    <a:pt x="8512" y="25141"/>
                    <a:pt x="8542" y="25141"/>
                  </a:cubicBezTo>
                  <a:cubicBezTo>
                    <a:pt x="8641" y="25141"/>
                    <a:pt x="8734" y="25078"/>
                    <a:pt x="8771" y="24980"/>
                  </a:cubicBezTo>
                  <a:cubicBezTo>
                    <a:pt x="8818" y="24852"/>
                    <a:pt x="8753" y="24710"/>
                    <a:pt x="8626" y="24663"/>
                  </a:cubicBezTo>
                  <a:cubicBezTo>
                    <a:pt x="8599" y="24653"/>
                    <a:pt x="8570" y="24648"/>
                    <a:pt x="8542" y="24648"/>
                  </a:cubicBezTo>
                  <a:close/>
                  <a:moveTo>
                    <a:pt x="16000" y="25081"/>
                  </a:moveTo>
                  <a:cubicBezTo>
                    <a:pt x="15981" y="25081"/>
                    <a:pt x="15962" y="25083"/>
                    <a:pt x="15943" y="25088"/>
                  </a:cubicBezTo>
                  <a:lnTo>
                    <a:pt x="15941" y="25088"/>
                  </a:lnTo>
                  <a:cubicBezTo>
                    <a:pt x="15809" y="25119"/>
                    <a:pt x="15729" y="25253"/>
                    <a:pt x="15763" y="25383"/>
                  </a:cubicBezTo>
                  <a:cubicBezTo>
                    <a:pt x="15790" y="25496"/>
                    <a:pt x="15891" y="25570"/>
                    <a:pt x="15999" y="25570"/>
                  </a:cubicBezTo>
                  <a:cubicBezTo>
                    <a:pt x="16019" y="25570"/>
                    <a:pt x="16039" y="25567"/>
                    <a:pt x="16058" y="25564"/>
                  </a:cubicBezTo>
                  <a:cubicBezTo>
                    <a:pt x="16189" y="25532"/>
                    <a:pt x="16269" y="25399"/>
                    <a:pt x="16238" y="25268"/>
                  </a:cubicBezTo>
                  <a:cubicBezTo>
                    <a:pt x="16210" y="25156"/>
                    <a:pt x="16110" y="25081"/>
                    <a:pt x="16000" y="25081"/>
                  </a:cubicBezTo>
                  <a:close/>
                  <a:moveTo>
                    <a:pt x="9985" y="25089"/>
                  </a:moveTo>
                  <a:cubicBezTo>
                    <a:pt x="9875" y="25089"/>
                    <a:pt x="9773" y="25164"/>
                    <a:pt x="9746" y="25279"/>
                  </a:cubicBezTo>
                  <a:cubicBezTo>
                    <a:pt x="9715" y="25410"/>
                    <a:pt x="9795" y="25542"/>
                    <a:pt x="9927" y="25575"/>
                  </a:cubicBezTo>
                  <a:lnTo>
                    <a:pt x="9927" y="25573"/>
                  </a:lnTo>
                  <a:cubicBezTo>
                    <a:pt x="9942" y="25578"/>
                    <a:pt x="9959" y="25580"/>
                    <a:pt x="9975" y="25580"/>
                  </a:cubicBezTo>
                  <a:cubicBezTo>
                    <a:pt x="9978" y="25580"/>
                    <a:pt x="9982" y="25580"/>
                    <a:pt x="9985" y="25579"/>
                  </a:cubicBezTo>
                  <a:cubicBezTo>
                    <a:pt x="10095" y="25579"/>
                    <a:pt x="10194" y="25503"/>
                    <a:pt x="10222" y="25392"/>
                  </a:cubicBezTo>
                  <a:cubicBezTo>
                    <a:pt x="10254" y="25260"/>
                    <a:pt x="10173" y="25129"/>
                    <a:pt x="10042" y="25096"/>
                  </a:cubicBezTo>
                  <a:cubicBezTo>
                    <a:pt x="10023" y="25092"/>
                    <a:pt x="10004" y="25089"/>
                    <a:pt x="9985" y="25089"/>
                  </a:cubicBezTo>
                  <a:close/>
                  <a:moveTo>
                    <a:pt x="14516" y="25350"/>
                  </a:moveTo>
                  <a:cubicBezTo>
                    <a:pt x="14507" y="25350"/>
                    <a:pt x="14498" y="25350"/>
                    <a:pt x="14488" y="25351"/>
                  </a:cubicBezTo>
                  <a:cubicBezTo>
                    <a:pt x="14353" y="25369"/>
                    <a:pt x="14258" y="25491"/>
                    <a:pt x="14273" y="25626"/>
                  </a:cubicBezTo>
                  <a:cubicBezTo>
                    <a:pt x="14289" y="25749"/>
                    <a:pt x="14392" y="25840"/>
                    <a:pt x="14515" y="25840"/>
                  </a:cubicBezTo>
                  <a:cubicBezTo>
                    <a:pt x="14516" y="25840"/>
                    <a:pt x="14516" y="25840"/>
                    <a:pt x="14517" y="25840"/>
                  </a:cubicBezTo>
                  <a:cubicBezTo>
                    <a:pt x="14527" y="25840"/>
                    <a:pt x="14536" y="25839"/>
                    <a:pt x="14546" y="25839"/>
                  </a:cubicBezTo>
                  <a:cubicBezTo>
                    <a:pt x="14680" y="25822"/>
                    <a:pt x="14776" y="25700"/>
                    <a:pt x="14761" y="25566"/>
                  </a:cubicBezTo>
                  <a:cubicBezTo>
                    <a:pt x="14744" y="25441"/>
                    <a:pt x="14639" y="25350"/>
                    <a:pt x="14516" y="25350"/>
                  </a:cubicBezTo>
                  <a:close/>
                  <a:moveTo>
                    <a:pt x="11470" y="25356"/>
                  </a:moveTo>
                  <a:cubicBezTo>
                    <a:pt x="11348" y="25356"/>
                    <a:pt x="11240" y="25448"/>
                    <a:pt x="11226" y="25571"/>
                  </a:cubicBezTo>
                  <a:cubicBezTo>
                    <a:pt x="11210" y="25706"/>
                    <a:pt x="11306" y="25828"/>
                    <a:pt x="11441" y="25844"/>
                  </a:cubicBezTo>
                  <a:cubicBezTo>
                    <a:pt x="11450" y="25845"/>
                    <a:pt x="11458" y="25845"/>
                    <a:pt x="11468" y="25845"/>
                  </a:cubicBezTo>
                  <a:cubicBezTo>
                    <a:pt x="11592" y="25845"/>
                    <a:pt x="11698" y="25753"/>
                    <a:pt x="11713" y="25630"/>
                  </a:cubicBezTo>
                  <a:cubicBezTo>
                    <a:pt x="11729" y="25495"/>
                    <a:pt x="11633" y="25373"/>
                    <a:pt x="11498" y="25357"/>
                  </a:cubicBezTo>
                  <a:cubicBezTo>
                    <a:pt x="11489" y="25356"/>
                    <a:pt x="11480" y="25356"/>
                    <a:pt x="11470" y="25356"/>
                  </a:cubicBezTo>
                  <a:close/>
                  <a:moveTo>
                    <a:pt x="12974" y="25444"/>
                  </a:moveTo>
                  <a:cubicBezTo>
                    <a:pt x="12840" y="25444"/>
                    <a:pt x="12730" y="25553"/>
                    <a:pt x="12730" y="25688"/>
                  </a:cubicBezTo>
                  <a:cubicBezTo>
                    <a:pt x="12730" y="25823"/>
                    <a:pt x="12840" y="25933"/>
                    <a:pt x="12974" y="25933"/>
                  </a:cubicBezTo>
                  <a:cubicBezTo>
                    <a:pt x="12980" y="25933"/>
                    <a:pt x="12988" y="25933"/>
                    <a:pt x="12994" y="25931"/>
                  </a:cubicBezTo>
                  <a:cubicBezTo>
                    <a:pt x="12999" y="25933"/>
                    <a:pt x="13006" y="25933"/>
                    <a:pt x="13014" y="25933"/>
                  </a:cubicBezTo>
                  <a:cubicBezTo>
                    <a:pt x="13150" y="25931"/>
                    <a:pt x="13259" y="25820"/>
                    <a:pt x="13258" y="25685"/>
                  </a:cubicBezTo>
                  <a:cubicBezTo>
                    <a:pt x="13258" y="25550"/>
                    <a:pt x="13148" y="25444"/>
                    <a:pt x="13013" y="25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3"/>
            <p:cNvSpPr/>
            <p:nvPr/>
          </p:nvSpPr>
          <p:spPr>
            <a:xfrm>
              <a:off x="5709450" y="4097863"/>
              <a:ext cx="560425" cy="561200"/>
            </a:xfrm>
            <a:custGeom>
              <a:avLst/>
              <a:gdLst/>
              <a:ahLst/>
              <a:cxnLst/>
              <a:rect l="l" t="t" r="r" b="b"/>
              <a:pathLst>
                <a:path w="22417" h="22448" extrusionOk="0">
                  <a:moveTo>
                    <a:pt x="11188" y="1"/>
                  </a:moveTo>
                  <a:cubicBezTo>
                    <a:pt x="11038" y="1"/>
                    <a:pt x="10917" y="123"/>
                    <a:pt x="10917" y="271"/>
                  </a:cubicBezTo>
                  <a:cubicBezTo>
                    <a:pt x="10919" y="421"/>
                    <a:pt x="11038" y="540"/>
                    <a:pt x="11188" y="540"/>
                  </a:cubicBezTo>
                  <a:cubicBezTo>
                    <a:pt x="11337" y="540"/>
                    <a:pt x="11456" y="419"/>
                    <a:pt x="11456" y="271"/>
                  </a:cubicBezTo>
                  <a:cubicBezTo>
                    <a:pt x="11456" y="123"/>
                    <a:pt x="11334" y="1"/>
                    <a:pt x="11188" y="1"/>
                  </a:cubicBezTo>
                  <a:close/>
                  <a:moveTo>
                    <a:pt x="12680" y="98"/>
                  </a:moveTo>
                  <a:cubicBezTo>
                    <a:pt x="12546" y="98"/>
                    <a:pt x="12430" y="198"/>
                    <a:pt x="12412" y="333"/>
                  </a:cubicBezTo>
                  <a:cubicBezTo>
                    <a:pt x="12391" y="481"/>
                    <a:pt x="12496" y="617"/>
                    <a:pt x="12643" y="637"/>
                  </a:cubicBezTo>
                  <a:cubicBezTo>
                    <a:pt x="12654" y="639"/>
                    <a:pt x="12666" y="639"/>
                    <a:pt x="12677" y="639"/>
                  </a:cubicBezTo>
                  <a:cubicBezTo>
                    <a:pt x="12811" y="639"/>
                    <a:pt x="12926" y="540"/>
                    <a:pt x="12945" y="405"/>
                  </a:cubicBezTo>
                  <a:cubicBezTo>
                    <a:pt x="12966" y="258"/>
                    <a:pt x="12860" y="120"/>
                    <a:pt x="12714" y="100"/>
                  </a:cubicBezTo>
                  <a:cubicBezTo>
                    <a:pt x="12702" y="99"/>
                    <a:pt x="12691" y="98"/>
                    <a:pt x="12680" y="98"/>
                  </a:cubicBezTo>
                  <a:close/>
                  <a:moveTo>
                    <a:pt x="9695" y="105"/>
                  </a:moveTo>
                  <a:cubicBezTo>
                    <a:pt x="9683" y="105"/>
                    <a:pt x="9671" y="106"/>
                    <a:pt x="9659" y="108"/>
                  </a:cubicBezTo>
                  <a:cubicBezTo>
                    <a:pt x="9512" y="128"/>
                    <a:pt x="9408" y="264"/>
                    <a:pt x="9429" y="410"/>
                  </a:cubicBezTo>
                  <a:cubicBezTo>
                    <a:pt x="9448" y="546"/>
                    <a:pt x="9563" y="644"/>
                    <a:pt x="9695" y="644"/>
                  </a:cubicBezTo>
                  <a:cubicBezTo>
                    <a:pt x="9707" y="644"/>
                    <a:pt x="9721" y="644"/>
                    <a:pt x="9733" y="643"/>
                  </a:cubicBezTo>
                  <a:cubicBezTo>
                    <a:pt x="9881" y="622"/>
                    <a:pt x="9984" y="486"/>
                    <a:pt x="9963" y="339"/>
                  </a:cubicBezTo>
                  <a:cubicBezTo>
                    <a:pt x="9945" y="203"/>
                    <a:pt x="9830" y="105"/>
                    <a:pt x="9695" y="105"/>
                  </a:cubicBezTo>
                  <a:close/>
                  <a:moveTo>
                    <a:pt x="14140" y="399"/>
                  </a:moveTo>
                  <a:cubicBezTo>
                    <a:pt x="14022" y="399"/>
                    <a:pt x="13914" y="477"/>
                    <a:pt x="13883" y="597"/>
                  </a:cubicBezTo>
                  <a:cubicBezTo>
                    <a:pt x="13841" y="741"/>
                    <a:pt x="13925" y="888"/>
                    <a:pt x="14070" y="929"/>
                  </a:cubicBezTo>
                  <a:cubicBezTo>
                    <a:pt x="14093" y="934"/>
                    <a:pt x="14117" y="938"/>
                    <a:pt x="14142" y="939"/>
                  </a:cubicBezTo>
                  <a:cubicBezTo>
                    <a:pt x="14261" y="939"/>
                    <a:pt x="14368" y="861"/>
                    <a:pt x="14402" y="741"/>
                  </a:cubicBezTo>
                  <a:cubicBezTo>
                    <a:pt x="14441" y="597"/>
                    <a:pt x="14357" y="448"/>
                    <a:pt x="14215" y="409"/>
                  </a:cubicBezTo>
                  <a:cubicBezTo>
                    <a:pt x="14190" y="402"/>
                    <a:pt x="14165" y="399"/>
                    <a:pt x="14140" y="399"/>
                  </a:cubicBezTo>
                  <a:close/>
                  <a:moveTo>
                    <a:pt x="8236" y="410"/>
                  </a:moveTo>
                  <a:cubicBezTo>
                    <a:pt x="8211" y="410"/>
                    <a:pt x="8186" y="414"/>
                    <a:pt x="8162" y="421"/>
                  </a:cubicBezTo>
                  <a:cubicBezTo>
                    <a:pt x="8018" y="461"/>
                    <a:pt x="7933" y="611"/>
                    <a:pt x="7975" y="753"/>
                  </a:cubicBezTo>
                  <a:cubicBezTo>
                    <a:pt x="8008" y="872"/>
                    <a:pt x="8116" y="950"/>
                    <a:pt x="8234" y="951"/>
                  </a:cubicBezTo>
                  <a:cubicBezTo>
                    <a:pt x="8260" y="951"/>
                    <a:pt x="8283" y="948"/>
                    <a:pt x="8309" y="939"/>
                  </a:cubicBezTo>
                  <a:lnTo>
                    <a:pt x="8309" y="939"/>
                  </a:lnTo>
                  <a:lnTo>
                    <a:pt x="8307" y="941"/>
                  </a:lnTo>
                  <a:cubicBezTo>
                    <a:pt x="8452" y="899"/>
                    <a:pt x="8533" y="751"/>
                    <a:pt x="8495" y="608"/>
                  </a:cubicBezTo>
                  <a:cubicBezTo>
                    <a:pt x="8461" y="488"/>
                    <a:pt x="8352" y="410"/>
                    <a:pt x="8236" y="410"/>
                  </a:cubicBezTo>
                  <a:close/>
                  <a:moveTo>
                    <a:pt x="15553" y="897"/>
                  </a:moveTo>
                  <a:cubicBezTo>
                    <a:pt x="15448" y="897"/>
                    <a:pt x="15348" y="958"/>
                    <a:pt x="15305" y="1060"/>
                  </a:cubicBezTo>
                  <a:cubicBezTo>
                    <a:pt x="15247" y="1195"/>
                    <a:pt x="15309" y="1354"/>
                    <a:pt x="15446" y="1412"/>
                  </a:cubicBezTo>
                  <a:cubicBezTo>
                    <a:pt x="15476" y="1427"/>
                    <a:pt x="15512" y="1434"/>
                    <a:pt x="15544" y="1434"/>
                  </a:cubicBezTo>
                  <a:cubicBezTo>
                    <a:pt x="15546" y="1434"/>
                    <a:pt x="15548" y="1434"/>
                    <a:pt x="15551" y="1434"/>
                  </a:cubicBezTo>
                  <a:cubicBezTo>
                    <a:pt x="15656" y="1434"/>
                    <a:pt x="15756" y="1374"/>
                    <a:pt x="15799" y="1273"/>
                  </a:cubicBezTo>
                  <a:cubicBezTo>
                    <a:pt x="15860" y="1137"/>
                    <a:pt x="15797" y="977"/>
                    <a:pt x="15660" y="919"/>
                  </a:cubicBezTo>
                  <a:cubicBezTo>
                    <a:pt x="15625" y="904"/>
                    <a:pt x="15589" y="897"/>
                    <a:pt x="15553" y="897"/>
                  </a:cubicBezTo>
                  <a:close/>
                  <a:moveTo>
                    <a:pt x="6826" y="914"/>
                  </a:moveTo>
                  <a:cubicBezTo>
                    <a:pt x="6791" y="914"/>
                    <a:pt x="6755" y="921"/>
                    <a:pt x="6720" y="935"/>
                  </a:cubicBezTo>
                  <a:cubicBezTo>
                    <a:pt x="6582" y="997"/>
                    <a:pt x="6523" y="1155"/>
                    <a:pt x="6581" y="1292"/>
                  </a:cubicBezTo>
                  <a:cubicBezTo>
                    <a:pt x="6624" y="1392"/>
                    <a:pt x="6723" y="1453"/>
                    <a:pt x="6829" y="1454"/>
                  </a:cubicBezTo>
                  <a:cubicBezTo>
                    <a:pt x="6865" y="1454"/>
                    <a:pt x="6900" y="1447"/>
                    <a:pt x="6936" y="1432"/>
                  </a:cubicBezTo>
                  <a:cubicBezTo>
                    <a:pt x="7073" y="1371"/>
                    <a:pt x="7133" y="1212"/>
                    <a:pt x="7075" y="1077"/>
                  </a:cubicBezTo>
                  <a:cubicBezTo>
                    <a:pt x="7029" y="974"/>
                    <a:pt x="6930" y="914"/>
                    <a:pt x="6826" y="914"/>
                  </a:cubicBezTo>
                  <a:close/>
                  <a:moveTo>
                    <a:pt x="16881" y="1582"/>
                  </a:moveTo>
                  <a:cubicBezTo>
                    <a:pt x="16790" y="1582"/>
                    <a:pt x="16700" y="1628"/>
                    <a:pt x="16649" y="1711"/>
                  </a:cubicBezTo>
                  <a:cubicBezTo>
                    <a:pt x="16571" y="1838"/>
                    <a:pt x="16613" y="2006"/>
                    <a:pt x="16740" y="2082"/>
                  </a:cubicBezTo>
                  <a:cubicBezTo>
                    <a:pt x="16783" y="2110"/>
                    <a:pt x="16832" y="2121"/>
                    <a:pt x="16878" y="2121"/>
                  </a:cubicBezTo>
                  <a:cubicBezTo>
                    <a:pt x="16972" y="2121"/>
                    <a:pt x="17060" y="2075"/>
                    <a:pt x="17111" y="1991"/>
                  </a:cubicBezTo>
                  <a:cubicBezTo>
                    <a:pt x="17187" y="1864"/>
                    <a:pt x="17147" y="1700"/>
                    <a:pt x="17020" y="1620"/>
                  </a:cubicBezTo>
                  <a:cubicBezTo>
                    <a:pt x="16977" y="1594"/>
                    <a:pt x="16929" y="1582"/>
                    <a:pt x="16881" y="1582"/>
                  </a:cubicBezTo>
                  <a:close/>
                  <a:moveTo>
                    <a:pt x="5504" y="1603"/>
                  </a:moveTo>
                  <a:cubicBezTo>
                    <a:pt x="5456" y="1603"/>
                    <a:pt x="5407" y="1616"/>
                    <a:pt x="5363" y="1643"/>
                  </a:cubicBezTo>
                  <a:cubicBezTo>
                    <a:pt x="5235" y="1722"/>
                    <a:pt x="5196" y="1887"/>
                    <a:pt x="5273" y="2013"/>
                  </a:cubicBezTo>
                  <a:cubicBezTo>
                    <a:pt x="5323" y="2096"/>
                    <a:pt x="5411" y="2143"/>
                    <a:pt x="5504" y="2143"/>
                  </a:cubicBezTo>
                  <a:cubicBezTo>
                    <a:pt x="5551" y="2143"/>
                    <a:pt x="5601" y="2130"/>
                    <a:pt x="5643" y="2104"/>
                  </a:cubicBezTo>
                  <a:cubicBezTo>
                    <a:pt x="5772" y="2025"/>
                    <a:pt x="5813" y="1859"/>
                    <a:pt x="5735" y="1733"/>
                  </a:cubicBezTo>
                  <a:cubicBezTo>
                    <a:pt x="5682" y="1649"/>
                    <a:pt x="5594" y="1603"/>
                    <a:pt x="5504" y="1603"/>
                  </a:cubicBezTo>
                  <a:close/>
                  <a:moveTo>
                    <a:pt x="18103" y="2443"/>
                  </a:moveTo>
                  <a:cubicBezTo>
                    <a:pt x="18024" y="2443"/>
                    <a:pt x="17946" y="2477"/>
                    <a:pt x="17893" y="2543"/>
                  </a:cubicBezTo>
                  <a:cubicBezTo>
                    <a:pt x="17798" y="2659"/>
                    <a:pt x="17816" y="2827"/>
                    <a:pt x="17931" y="2922"/>
                  </a:cubicBezTo>
                  <a:cubicBezTo>
                    <a:pt x="17981" y="2962"/>
                    <a:pt x="18042" y="2982"/>
                    <a:pt x="18100" y="2983"/>
                  </a:cubicBezTo>
                  <a:cubicBezTo>
                    <a:pt x="18179" y="2983"/>
                    <a:pt x="18257" y="2948"/>
                    <a:pt x="18310" y="2883"/>
                  </a:cubicBezTo>
                  <a:cubicBezTo>
                    <a:pt x="18405" y="2766"/>
                    <a:pt x="18387" y="2596"/>
                    <a:pt x="18271" y="2502"/>
                  </a:cubicBezTo>
                  <a:cubicBezTo>
                    <a:pt x="18222" y="2463"/>
                    <a:pt x="18162" y="2443"/>
                    <a:pt x="18103" y="2443"/>
                  </a:cubicBezTo>
                  <a:close/>
                  <a:moveTo>
                    <a:pt x="4283" y="2466"/>
                  </a:moveTo>
                  <a:cubicBezTo>
                    <a:pt x="4223" y="2466"/>
                    <a:pt x="4164" y="2486"/>
                    <a:pt x="4114" y="2527"/>
                  </a:cubicBezTo>
                  <a:cubicBezTo>
                    <a:pt x="3999" y="2621"/>
                    <a:pt x="3982" y="2792"/>
                    <a:pt x="4076" y="2908"/>
                  </a:cubicBezTo>
                  <a:cubicBezTo>
                    <a:pt x="4127" y="2971"/>
                    <a:pt x="4203" y="3005"/>
                    <a:pt x="4278" y="3005"/>
                  </a:cubicBezTo>
                  <a:cubicBezTo>
                    <a:pt x="4280" y="3005"/>
                    <a:pt x="4282" y="3005"/>
                    <a:pt x="4284" y="3005"/>
                  </a:cubicBezTo>
                  <a:cubicBezTo>
                    <a:pt x="4345" y="3005"/>
                    <a:pt x="4405" y="2986"/>
                    <a:pt x="4456" y="2945"/>
                  </a:cubicBezTo>
                  <a:cubicBezTo>
                    <a:pt x="4570" y="2849"/>
                    <a:pt x="4588" y="2681"/>
                    <a:pt x="4493" y="2566"/>
                  </a:cubicBezTo>
                  <a:cubicBezTo>
                    <a:pt x="4439" y="2500"/>
                    <a:pt x="4361" y="2466"/>
                    <a:pt x="4283" y="2466"/>
                  </a:cubicBezTo>
                  <a:close/>
                  <a:moveTo>
                    <a:pt x="19197" y="3459"/>
                  </a:moveTo>
                  <a:cubicBezTo>
                    <a:pt x="19130" y="3459"/>
                    <a:pt x="19064" y="3483"/>
                    <a:pt x="19010" y="3533"/>
                  </a:cubicBezTo>
                  <a:cubicBezTo>
                    <a:pt x="18903" y="3635"/>
                    <a:pt x="18896" y="3807"/>
                    <a:pt x="18999" y="3914"/>
                  </a:cubicBezTo>
                  <a:cubicBezTo>
                    <a:pt x="19051" y="3971"/>
                    <a:pt x="19122" y="4000"/>
                    <a:pt x="19193" y="4000"/>
                  </a:cubicBezTo>
                  <a:cubicBezTo>
                    <a:pt x="19194" y="4000"/>
                    <a:pt x="19196" y="4000"/>
                    <a:pt x="19197" y="4000"/>
                  </a:cubicBezTo>
                  <a:cubicBezTo>
                    <a:pt x="19262" y="4000"/>
                    <a:pt x="19328" y="3974"/>
                    <a:pt x="19381" y="3925"/>
                  </a:cubicBezTo>
                  <a:cubicBezTo>
                    <a:pt x="19489" y="3823"/>
                    <a:pt x="19495" y="3652"/>
                    <a:pt x="19393" y="3544"/>
                  </a:cubicBezTo>
                  <a:cubicBezTo>
                    <a:pt x="19340" y="3487"/>
                    <a:pt x="19269" y="3459"/>
                    <a:pt x="19197" y="3459"/>
                  </a:cubicBezTo>
                  <a:close/>
                  <a:moveTo>
                    <a:pt x="3197" y="3490"/>
                  </a:moveTo>
                  <a:cubicBezTo>
                    <a:pt x="3125" y="3490"/>
                    <a:pt x="3052" y="3519"/>
                    <a:pt x="2998" y="3575"/>
                  </a:cubicBezTo>
                  <a:cubicBezTo>
                    <a:pt x="2895" y="3683"/>
                    <a:pt x="2901" y="3853"/>
                    <a:pt x="3012" y="3956"/>
                  </a:cubicBezTo>
                  <a:cubicBezTo>
                    <a:pt x="3061" y="4004"/>
                    <a:pt x="3129" y="4029"/>
                    <a:pt x="3194" y="4029"/>
                  </a:cubicBezTo>
                  <a:cubicBezTo>
                    <a:pt x="3267" y="4029"/>
                    <a:pt x="3339" y="3999"/>
                    <a:pt x="3392" y="3941"/>
                  </a:cubicBezTo>
                  <a:cubicBezTo>
                    <a:pt x="3494" y="3834"/>
                    <a:pt x="3489" y="3663"/>
                    <a:pt x="3378" y="3562"/>
                  </a:cubicBezTo>
                  <a:cubicBezTo>
                    <a:pt x="3327" y="3514"/>
                    <a:pt x="3262" y="3490"/>
                    <a:pt x="3197" y="3490"/>
                  </a:cubicBezTo>
                  <a:close/>
                  <a:moveTo>
                    <a:pt x="20141" y="4617"/>
                  </a:moveTo>
                  <a:cubicBezTo>
                    <a:pt x="20087" y="4617"/>
                    <a:pt x="20033" y="4633"/>
                    <a:pt x="19985" y="4667"/>
                  </a:cubicBezTo>
                  <a:cubicBezTo>
                    <a:pt x="19865" y="4752"/>
                    <a:pt x="19836" y="4921"/>
                    <a:pt x="19923" y="5042"/>
                  </a:cubicBezTo>
                  <a:cubicBezTo>
                    <a:pt x="19977" y="5116"/>
                    <a:pt x="20058" y="5155"/>
                    <a:pt x="20143" y="5156"/>
                  </a:cubicBezTo>
                  <a:cubicBezTo>
                    <a:pt x="20197" y="5156"/>
                    <a:pt x="20250" y="5141"/>
                    <a:pt x="20299" y="5107"/>
                  </a:cubicBezTo>
                  <a:cubicBezTo>
                    <a:pt x="20419" y="5021"/>
                    <a:pt x="20447" y="4853"/>
                    <a:pt x="20362" y="4731"/>
                  </a:cubicBezTo>
                  <a:cubicBezTo>
                    <a:pt x="20309" y="4657"/>
                    <a:pt x="20226" y="4617"/>
                    <a:pt x="20141" y="4617"/>
                  </a:cubicBezTo>
                  <a:close/>
                  <a:moveTo>
                    <a:pt x="2252" y="4649"/>
                  </a:moveTo>
                  <a:cubicBezTo>
                    <a:pt x="2167" y="4649"/>
                    <a:pt x="2084" y="4689"/>
                    <a:pt x="2032" y="4763"/>
                  </a:cubicBezTo>
                  <a:cubicBezTo>
                    <a:pt x="1945" y="4885"/>
                    <a:pt x="1975" y="5053"/>
                    <a:pt x="2097" y="5139"/>
                  </a:cubicBezTo>
                  <a:cubicBezTo>
                    <a:pt x="2143" y="5172"/>
                    <a:pt x="2199" y="5188"/>
                    <a:pt x="2252" y="5188"/>
                  </a:cubicBezTo>
                  <a:cubicBezTo>
                    <a:pt x="2337" y="5188"/>
                    <a:pt x="2421" y="5147"/>
                    <a:pt x="2472" y="5073"/>
                  </a:cubicBezTo>
                  <a:cubicBezTo>
                    <a:pt x="2558" y="4952"/>
                    <a:pt x="2529" y="4783"/>
                    <a:pt x="2407" y="4699"/>
                  </a:cubicBezTo>
                  <a:cubicBezTo>
                    <a:pt x="2360" y="4665"/>
                    <a:pt x="2305" y="4649"/>
                    <a:pt x="2252" y="4649"/>
                  </a:cubicBezTo>
                  <a:close/>
                  <a:moveTo>
                    <a:pt x="20923" y="5891"/>
                  </a:moveTo>
                  <a:cubicBezTo>
                    <a:pt x="20881" y="5891"/>
                    <a:pt x="20838" y="5901"/>
                    <a:pt x="20798" y="5922"/>
                  </a:cubicBezTo>
                  <a:cubicBezTo>
                    <a:pt x="20667" y="5990"/>
                    <a:pt x="20616" y="6153"/>
                    <a:pt x="20684" y="6285"/>
                  </a:cubicBezTo>
                  <a:lnTo>
                    <a:pt x="20684" y="6286"/>
                  </a:lnTo>
                  <a:cubicBezTo>
                    <a:pt x="20732" y="6375"/>
                    <a:pt x="20825" y="6428"/>
                    <a:pt x="20923" y="6430"/>
                  </a:cubicBezTo>
                  <a:cubicBezTo>
                    <a:pt x="20964" y="6430"/>
                    <a:pt x="21007" y="6420"/>
                    <a:pt x="21048" y="6400"/>
                  </a:cubicBezTo>
                  <a:cubicBezTo>
                    <a:pt x="21181" y="6329"/>
                    <a:pt x="21232" y="6166"/>
                    <a:pt x="21162" y="6036"/>
                  </a:cubicBezTo>
                  <a:cubicBezTo>
                    <a:pt x="21114" y="5943"/>
                    <a:pt x="21020" y="5891"/>
                    <a:pt x="20923" y="5891"/>
                  </a:cubicBezTo>
                  <a:close/>
                  <a:moveTo>
                    <a:pt x="1476" y="5926"/>
                  </a:moveTo>
                  <a:cubicBezTo>
                    <a:pt x="1379" y="5926"/>
                    <a:pt x="1285" y="5980"/>
                    <a:pt x="1236" y="6072"/>
                  </a:cubicBezTo>
                  <a:cubicBezTo>
                    <a:pt x="1167" y="6204"/>
                    <a:pt x="1218" y="6366"/>
                    <a:pt x="1352" y="6435"/>
                  </a:cubicBezTo>
                  <a:cubicBezTo>
                    <a:pt x="1390" y="6456"/>
                    <a:pt x="1435" y="6466"/>
                    <a:pt x="1474" y="6467"/>
                  </a:cubicBezTo>
                  <a:cubicBezTo>
                    <a:pt x="1573" y="6467"/>
                    <a:pt x="1668" y="6414"/>
                    <a:pt x="1715" y="6322"/>
                  </a:cubicBezTo>
                  <a:lnTo>
                    <a:pt x="1715" y="6319"/>
                  </a:lnTo>
                  <a:cubicBezTo>
                    <a:pt x="1783" y="6187"/>
                    <a:pt x="1733" y="6025"/>
                    <a:pt x="1599" y="5956"/>
                  </a:cubicBezTo>
                  <a:cubicBezTo>
                    <a:pt x="1560" y="5936"/>
                    <a:pt x="1518" y="5926"/>
                    <a:pt x="1476" y="5926"/>
                  </a:cubicBezTo>
                  <a:close/>
                  <a:moveTo>
                    <a:pt x="21520" y="7258"/>
                  </a:moveTo>
                  <a:cubicBezTo>
                    <a:pt x="21490" y="7258"/>
                    <a:pt x="21460" y="7263"/>
                    <a:pt x="21430" y="7273"/>
                  </a:cubicBezTo>
                  <a:cubicBezTo>
                    <a:pt x="21291" y="7324"/>
                    <a:pt x="21217" y="7480"/>
                    <a:pt x="21268" y="7619"/>
                  </a:cubicBezTo>
                  <a:cubicBezTo>
                    <a:pt x="21308" y="7729"/>
                    <a:pt x="21411" y="7797"/>
                    <a:pt x="21520" y="7797"/>
                  </a:cubicBezTo>
                  <a:cubicBezTo>
                    <a:pt x="21550" y="7797"/>
                    <a:pt x="21582" y="7794"/>
                    <a:pt x="21612" y="7782"/>
                  </a:cubicBezTo>
                  <a:cubicBezTo>
                    <a:pt x="21752" y="7732"/>
                    <a:pt x="21825" y="7578"/>
                    <a:pt x="21774" y="7437"/>
                  </a:cubicBezTo>
                  <a:cubicBezTo>
                    <a:pt x="21735" y="7327"/>
                    <a:pt x="21631" y="7258"/>
                    <a:pt x="21520" y="7258"/>
                  </a:cubicBezTo>
                  <a:close/>
                  <a:moveTo>
                    <a:pt x="880" y="7297"/>
                  </a:moveTo>
                  <a:cubicBezTo>
                    <a:pt x="769" y="7297"/>
                    <a:pt x="666" y="7366"/>
                    <a:pt x="627" y="7478"/>
                  </a:cubicBezTo>
                  <a:cubicBezTo>
                    <a:pt x="577" y="7618"/>
                    <a:pt x="650" y="7771"/>
                    <a:pt x="792" y="7821"/>
                  </a:cubicBezTo>
                  <a:cubicBezTo>
                    <a:pt x="820" y="7832"/>
                    <a:pt x="851" y="7837"/>
                    <a:pt x="881" y="7837"/>
                  </a:cubicBezTo>
                  <a:cubicBezTo>
                    <a:pt x="994" y="7837"/>
                    <a:pt x="1098" y="7768"/>
                    <a:pt x="1136" y="7657"/>
                  </a:cubicBezTo>
                  <a:cubicBezTo>
                    <a:pt x="1186" y="7516"/>
                    <a:pt x="1110" y="7364"/>
                    <a:pt x="971" y="7313"/>
                  </a:cubicBezTo>
                  <a:cubicBezTo>
                    <a:pt x="941" y="7302"/>
                    <a:pt x="911" y="7297"/>
                    <a:pt x="880" y="7297"/>
                  </a:cubicBezTo>
                  <a:close/>
                  <a:moveTo>
                    <a:pt x="21928" y="8696"/>
                  </a:moveTo>
                  <a:cubicBezTo>
                    <a:pt x="21909" y="8696"/>
                    <a:pt x="21891" y="8698"/>
                    <a:pt x="21872" y="8702"/>
                  </a:cubicBezTo>
                  <a:cubicBezTo>
                    <a:pt x="21727" y="8734"/>
                    <a:pt x="21633" y="8876"/>
                    <a:pt x="21665" y="9021"/>
                  </a:cubicBezTo>
                  <a:cubicBezTo>
                    <a:pt x="21691" y="9149"/>
                    <a:pt x="21804" y="9236"/>
                    <a:pt x="21930" y="9236"/>
                  </a:cubicBezTo>
                  <a:cubicBezTo>
                    <a:pt x="21948" y="9236"/>
                    <a:pt x="21965" y="9233"/>
                    <a:pt x="21985" y="9229"/>
                  </a:cubicBezTo>
                  <a:cubicBezTo>
                    <a:pt x="22130" y="9200"/>
                    <a:pt x="22224" y="9055"/>
                    <a:pt x="22193" y="8909"/>
                  </a:cubicBezTo>
                  <a:cubicBezTo>
                    <a:pt x="22166" y="8782"/>
                    <a:pt x="22053" y="8696"/>
                    <a:pt x="21928" y="8696"/>
                  </a:cubicBezTo>
                  <a:close/>
                  <a:moveTo>
                    <a:pt x="481" y="8737"/>
                  </a:moveTo>
                  <a:cubicBezTo>
                    <a:pt x="355" y="8737"/>
                    <a:pt x="242" y="8825"/>
                    <a:pt x="216" y="8953"/>
                  </a:cubicBezTo>
                  <a:lnTo>
                    <a:pt x="216" y="8954"/>
                  </a:lnTo>
                  <a:cubicBezTo>
                    <a:pt x="185" y="9099"/>
                    <a:pt x="280" y="9241"/>
                    <a:pt x="426" y="9272"/>
                  </a:cubicBezTo>
                  <a:cubicBezTo>
                    <a:pt x="444" y="9275"/>
                    <a:pt x="461" y="9278"/>
                    <a:pt x="479" y="9278"/>
                  </a:cubicBezTo>
                  <a:cubicBezTo>
                    <a:pt x="605" y="9278"/>
                    <a:pt x="717" y="9190"/>
                    <a:pt x="743" y="9063"/>
                  </a:cubicBezTo>
                  <a:cubicBezTo>
                    <a:pt x="774" y="8915"/>
                    <a:pt x="680" y="8773"/>
                    <a:pt x="534" y="8742"/>
                  </a:cubicBezTo>
                  <a:cubicBezTo>
                    <a:pt x="516" y="8739"/>
                    <a:pt x="498" y="8737"/>
                    <a:pt x="481" y="8737"/>
                  </a:cubicBezTo>
                  <a:close/>
                  <a:moveTo>
                    <a:pt x="22135" y="10176"/>
                  </a:moveTo>
                  <a:cubicBezTo>
                    <a:pt x="22128" y="10176"/>
                    <a:pt x="22122" y="10176"/>
                    <a:pt x="22116" y="10177"/>
                  </a:cubicBezTo>
                  <a:cubicBezTo>
                    <a:pt x="21966" y="10186"/>
                    <a:pt x="21854" y="10316"/>
                    <a:pt x="21865" y="10465"/>
                  </a:cubicBezTo>
                  <a:cubicBezTo>
                    <a:pt x="21876" y="10606"/>
                    <a:pt x="21994" y="10715"/>
                    <a:pt x="22132" y="10716"/>
                  </a:cubicBezTo>
                  <a:cubicBezTo>
                    <a:pt x="22141" y="10716"/>
                    <a:pt x="22146" y="10716"/>
                    <a:pt x="22152" y="10715"/>
                  </a:cubicBezTo>
                  <a:cubicBezTo>
                    <a:pt x="22301" y="10705"/>
                    <a:pt x="22414" y="10575"/>
                    <a:pt x="22404" y="10428"/>
                  </a:cubicBezTo>
                  <a:cubicBezTo>
                    <a:pt x="22392" y="10286"/>
                    <a:pt x="22276" y="10176"/>
                    <a:pt x="22135" y="10176"/>
                  </a:cubicBezTo>
                  <a:close/>
                  <a:moveTo>
                    <a:pt x="282" y="10218"/>
                  </a:moveTo>
                  <a:cubicBezTo>
                    <a:pt x="140" y="10218"/>
                    <a:pt x="21" y="10327"/>
                    <a:pt x="11" y="10470"/>
                  </a:cubicBezTo>
                  <a:cubicBezTo>
                    <a:pt x="0" y="10619"/>
                    <a:pt x="114" y="10746"/>
                    <a:pt x="264" y="10757"/>
                  </a:cubicBezTo>
                  <a:cubicBezTo>
                    <a:pt x="268" y="10757"/>
                    <a:pt x="273" y="10758"/>
                    <a:pt x="278" y="10758"/>
                  </a:cubicBezTo>
                  <a:cubicBezTo>
                    <a:pt x="279" y="10758"/>
                    <a:pt x="280" y="10758"/>
                    <a:pt x="281" y="10758"/>
                  </a:cubicBezTo>
                  <a:cubicBezTo>
                    <a:pt x="420" y="10758"/>
                    <a:pt x="540" y="10648"/>
                    <a:pt x="550" y="10505"/>
                  </a:cubicBezTo>
                  <a:cubicBezTo>
                    <a:pt x="559" y="10356"/>
                    <a:pt x="445" y="10229"/>
                    <a:pt x="299" y="10218"/>
                  </a:cubicBezTo>
                  <a:cubicBezTo>
                    <a:pt x="293" y="10218"/>
                    <a:pt x="287" y="10218"/>
                    <a:pt x="282" y="10218"/>
                  </a:cubicBezTo>
                  <a:close/>
                  <a:moveTo>
                    <a:pt x="22139" y="11670"/>
                  </a:moveTo>
                  <a:cubicBezTo>
                    <a:pt x="21997" y="11670"/>
                    <a:pt x="21880" y="11781"/>
                    <a:pt x="21870" y="11923"/>
                  </a:cubicBezTo>
                  <a:cubicBezTo>
                    <a:pt x="21861" y="12071"/>
                    <a:pt x="21972" y="12198"/>
                    <a:pt x="22121" y="12209"/>
                  </a:cubicBezTo>
                  <a:cubicBezTo>
                    <a:pt x="22127" y="12209"/>
                    <a:pt x="22132" y="12210"/>
                    <a:pt x="22140" y="12210"/>
                  </a:cubicBezTo>
                  <a:cubicBezTo>
                    <a:pt x="22281" y="12210"/>
                    <a:pt x="22397" y="12100"/>
                    <a:pt x="22407" y="11957"/>
                  </a:cubicBezTo>
                  <a:cubicBezTo>
                    <a:pt x="22417" y="11808"/>
                    <a:pt x="22302" y="11681"/>
                    <a:pt x="22156" y="11670"/>
                  </a:cubicBezTo>
                  <a:cubicBezTo>
                    <a:pt x="22150" y="11670"/>
                    <a:pt x="22145" y="11670"/>
                    <a:pt x="22139" y="11670"/>
                  </a:cubicBezTo>
                  <a:close/>
                  <a:moveTo>
                    <a:pt x="284" y="11712"/>
                  </a:moveTo>
                  <a:cubicBezTo>
                    <a:pt x="278" y="11712"/>
                    <a:pt x="271" y="11712"/>
                    <a:pt x="264" y="11713"/>
                  </a:cubicBezTo>
                  <a:cubicBezTo>
                    <a:pt x="114" y="11723"/>
                    <a:pt x="1" y="11851"/>
                    <a:pt x="12" y="12000"/>
                  </a:cubicBezTo>
                  <a:cubicBezTo>
                    <a:pt x="22" y="12143"/>
                    <a:pt x="138" y="12250"/>
                    <a:pt x="279" y="12250"/>
                  </a:cubicBezTo>
                  <a:cubicBezTo>
                    <a:pt x="280" y="12250"/>
                    <a:pt x="281" y="12250"/>
                    <a:pt x="281" y="12250"/>
                  </a:cubicBezTo>
                  <a:lnTo>
                    <a:pt x="301" y="12250"/>
                  </a:lnTo>
                  <a:cubicBezTo>
                    <a:pt x="447" y="12241"/>
                    <a:pt x="562" y="12111"/>
                    <a:pt x="550" y="11962"/>
                  </a:cubicBezTo>
                  <a:lnTo>
                    <a:pt x="551" y="11962"/>
                  </a:lnTo>
                  <a:cubicBezTo>
                    <a:pt x="540" y="11822"/>
                    <a:pt x="425" y="11712"/>
                    <a:pt x="284" y="11712"/>
                  </a:cubicBezTo>
                  <a:close/>
                  <a:moveTo>
                    <a:pt x="21941" y="13151"/>
                  </a:moveTo>
                  <a:cubicBezTo>
                    <a:pt x="21815" y="13151"/>
                    <a:pt x="21703" y="13240"/>
                    <a:pt x="21676" y="13367"/>
                  </a:cubicBezTo>
                  <a:cubicBezTo>
                    <a:pt x="21647" y="13513"/>
                    <a:pt x="21741" y="13656"/>
                    <a:pt x="21888" y="13686"/>
                  </a:cubicBezTo>
                  <a:cubicBezTo>
                    <a:pt x="21906" y="13689"/>
                    <a:pt x="21924" y="13691"/>
                    <a:pt x="21943" y="13692"/>
                  </a:cubicBezTo>
                  <a:cubicBezTo>
                    <a:pt x="22068" y="13692"/>
                    <a:pt x="22181" y="13604"/>
                    <a:pt x="22207" y="13476"/>
                  </a:cubicBezTo>
                  <a:cubicBezTo>
                    <a:pt x="22235" y="13329"/>
                    <a:pt x="22142" y="13188"/>
                    <a:pt x="21996" y="13157"/>
                  </a:cubicBezTo>
                  <a:cubicBezTo>
                    <a:pt x="21978" y="13153"/>
                    <a:pt x="21960" y="13151"/>
                    <a:pt x="21941" y="13151"/>
                  </a:cubicBezTo>
                  <a:close/>
                  <a:moveTo>
                    <a:pt x="486" y="13192"/>
                  </a:moveTo>
                  <a:cubicBezTo>
                    <a:pt x="467" y="13192"/>
                    <a:pt x="449" y="13194"/>
                    <a:pt x="430" y="13198"/>
                  </a:cubicBezTo>
                  <a:cubicBezTo>
                    <a:pt x="281" y="13227"/>
                    <a:pt x="190" y="13371"/>
                    <a:pt x="219" y="13516"/>
                  </a:cubicBezTo>
                  <a:cubicBezTo>
                    <a:pt x="248" y="13643"/>
                    <a:pt x="357" y="13731"/>
                    <a:pt x="478" y="13731"/>
                  </a:cubicBezTo>
                  <a:cubicBezTo>
                    <a:pt x="480" y="13731"/>
                    <a:pt x="481" y="13731"/>
                    <a:pt x="483" y="13731"/>
                  </a:cubicBezTo>
                  <a:cubicBezTo>
                    <a:pt x="502" y="13731"/>
                    <a:pt x="520" y="13730"/>
                    <a:pt x="540" y="13725"/>
                  </a:cubicBezTo>
                  <a:cubicBezTo>
                    <a:pt x="685" y="13696"/>
                    <a:pt x="778" y="13553"/>
                    <a:pt x="747" y="13408"/>
                  </a:cubicBezTo>
                  <a:cubicBezTo>
                    <a:pt x="721" y="13280"/>
                    <a:pt x="610" y="13192"/>
                    <a:pt x="486" y="13192"/>
                  </a:cubicBezTo>
                  <a:close/>
                  <a:moveTo>
                    <a:pt x="21545" y="14592"/>
                  </a:moveTo>
                  <a:cubicBezTo>
                    <a:pt x="21433" y="14592"/>
                    <a:pt x="21329" y="14662"/>
                    <a:pt x="21290" y="14772"/>
                  </a:cubicBezTo>
                  <a:cubicBezTo>
                    <a:pt x="21239" y="14913"/>
                    <a:pt x="21313" y="15067"/>
                    <a:pt x="21455" y="15117"/>
                  </a:cubicBezTo>
                  <a:cubicBezTo>
                    <a:pt x="21484" y="15126"/>
                    <a:pt x="21514" y="15133"/>
                    <a:pt x="21543" y="15133"/>
                  </a:cubicBezTo>
                  <a:cubicBezTo>
                    <a:pt x="21655" y="15133"/>
                    <a:pt x="21759" y="15062"/>
                    <a:pt x="21798" y="14952"/>
                  </a:cubicBezTo>
                  <a:cubicBezTo>
                    <a:pt x="21847" y="14811"/>
                    <a:pt x="21774" y="14657"/>
                    <a:pt x="21633" y="14607"/>
                  </a:cubicBezTo>
                  <a:cubicBezTo>
                    <a:pt x="21604" y="14597"/>
                    <a:pt x="21574" y="14592"/>
                    <a:pt x="21545" y="14592"/>
                  </a:cubicBezTo>
                  <a:close/>
                  <a:moveTo>
                    <a:pt x="889" y="14631"/>
                  </a:moveTo>
                  <a:cubicBezTo>
                    <a:pt x="859" y="14631"/>
                    <a:pt x="828" y="14637"/>
                    <a:pt x="797" y="14648"/>
                  </a:cubicBezTo>
                  <a:cubicBezTo>
                    <a:pt x="657" y="14697"/>
                    <a:pt x="582" y="14850"/>
                    <a:pt x="633" y="14991"/>
                  </a:cubicBezTo>
                  <a:cubicBezTo>
                    <a:pt x="673" y="15101"/>
                    <a:pt x="776" y="15169"/>
                    <a:pt x="884" y="15169"/>
                  </a:cubicBezTo>
                  <a:cubicBezTo>
                    <a:pt x="885" y="15169"/>
                    <a:pt x="885" y="15169"/>
                    <a:pt x="886" y="15169"/>
                  </a:cubicBezTo>
                  <a:cubicBezTo>
                    <a:pt x="917" y="15169"/>
                    <a:pt x="947" y="15165"/>
                    <a:pt x="979" y="15154"/>
                  </a:cubicBezTo>
                  <a:cubicBezTo>
                    <a:pt x="1119" y="15104"/>
                    <a:pt x="1192" y="14949"/>
                    <a:pt x="1141" y="14809"/>
                  </a:cubicBezTo>
                  <a:cubicBezTo>
                    <a:pt x="1102" y="14700"/>
                    <a:pt x="999" y="14631"/>
                    <a:pt x="889" y="14631"/>
                  </a:cubicBezTo>
                  <a:close/>
                  <a:moveTo>
                    <a:pt x="20950" y="15964"/>
                  </a:moveTo>
                  <a:cubicBezTo>
                    <a:pt x="20853" y="15964"/>
                    <a:pt x="20760" y="16017"/>
                    <a:pt x="20711" y="16110"/>
                  </a:cubicBezTo>
                  <a:cubicBezTo>
                    <a:pt x="20643" y="16243"/>
                    <a:pt x="20696" y="16405"/>
                    <a:pt x="20827" y="16473"/>
                  </a:cubicBezTo>
                  <a:cubicBezTo>
                    <a:pt x="20866" y="16494"/>
                    <a:pt x="20910" y="16503"/>
                    <a:pt x="20952" y="16503"/>
                  </a:cubicBezTo>
                  <a:cubicBezTo>
                    <a:pt x="21050" y="16503"/>
                    <a:pt x="21144" y="16450"/>
                    <a:pt x="21193" y="16358"/>
                  </a:cubicBezTo>
                  <a:cubicBezTo>
                    <a:pt x="21259" y="16224"/>
                    <a:pt x="21208" y="16062"/>
                    <a:pt x="21074" y="15995"/>
                  </a:cubicBezTo>
                  <a:cubicBezTo>
                    <a:pt x="21035" y="15974"/>
                    <a:pt x="20992" y="15964"/>
                    <a:pt x="20950" y="15964"/>
                  </a:cubicBezTo>
                  <a:close/>
                  <a:moveTo>
                    <a:pt x="1483" y="16001"/>
                  </a:moveTo>
                  <a:cubicBezTo>
                    <a:pt x="1442" y="16001"/>
                    <a:pt x="1399" y="16011"/>
                    <a:pt x="1359" y="16031"/>
                  </a:cubicBezTo>
                  <a:cubicBezTo>
                    <a:pt x="1227" y="16100"/>
                    <a:pt x="1177" y="16265"/>
                    <a:pt x="1245" y="16395"/>
                  </a:cubicBezTo>
                  <a:cubicBezTo>
                    <a:pt x="1293" y="16488"/>
                    <a:pt x="1386" y="16541"/>
                    <a:pt x="1485" y="16541"/>
                  </a:cubicBezTo>
                  <a:cubicBezTo>
                    <a:pt x="1525" y="16541"/>
                    <a:pt x="1570" y="16531"/>
                    <a:pt x="1608" y="16509"/>
                  </a:cubicBezTo>
                  <a:cubicBezTo>
                    <a:pt x="1742" y="16441"/>
                    <a:pt x="1792" y="16277"/>
                    <a:pt x="1723" y="16146"/>
                  </a:cubicBezTo>
                  <a:cubicBezTo>
                    <a:pt x="1676" y="16055"/>
                    <a:pt x="1582" y="16001"/>
                    <a:pt x="1483" y="16001"/>
                  </a:cubicBezTo>
                  <a:close/>
                  <a:moveTo>
                    <a:pt x="20178" y="17245"/>
                  </a:moveTo>
                  <a:cubicBezTo>
                    <a:pt x="20094" y="17245"/>
                    <a:pt x="20010" y="17284"/>
                    <a:pt x="19957" y="17359"/>
                  </a:cubicBezTo>
                  <a:cubicBezTo>
                    <a:pt x="19873" y="17480"/>
                    <a:pt x="19901" y="17649"/>
                    <a:pt x="20023" y="17734"/>
                  </a:cubicBezTo>
                  <a:cubicBezTo>
                    <a:pt x="20070" y="17766"/>
                    <a:pt x="20123" y="17781"/>
                    <a:pt x="20179" y="17783"/>
                  </a:cubicBezTo>
                  <a:cubicBezTo>
                    <a:pt x="20263" y="17783"/>
                    <a:pt x="20347" y="17743"/>
                    <a:pt x="20398" y="17669"/>
                  </a:cubicBezTo>
                  <a:cubicBezTo>
                    <a:pt x="20485" y="17547"/>
                    <a:pt x="20455" y="17379"/>
                    <a:pt x="20333" y="17294"/>
                  </a:cubicBezTo>
                  <a:cubicBezTo>
                    <a:pt x="20286" y="17261"/>
                    <a:pt x="20232" y="17245"/>
                    <a:pt x="20178" y="17245"/>
                  </a:cubicBezTo>
                  <a:close/>
                  <a:moveTo>
                    <a:pt x="2263" y="17276"/>
                  </a:moveTo>
                  <a:cubicBezTo>
                    <a:pt x="2209" y="17276"/>
                    <a:pt x="2155" y="17292"/>
                    <a:pt x="2107" y="17325"/>
                  </a:cubicBezTo>
                  <a:cubicBezTo>
                    <a:pt x="1986" y="17411"/>
                    <a:pt x="1956" y="17579"/>
                    <a:pt x="2043" y="17701"/>
                  </a:cubicBezTo>
                  <a:cubicBezTo>
                    <a:pt x="2095" y="17776"/>
                    <a:pt x="2178" y="17815"/>
                    <a:pt x="2262" y="17815"/>
                  </a:cubicBezTo>
                  <a:cubicBezTo>
                    <a:pt x="2317" y="17815"/>
                    <a:pt x="2372" y="17800"/>
                    <a:pt x="2418" y="17766"/>
                  </a:cubicBezTo>
                  <a:cubicBezTo>
                    <a:pt x="2541" y="17681"/>
                    <a:pt x="2568" y="17512"/>
                    <a:pt x="2484" y="17390"/>
                  </a:cubicBezTo>
                  <a:cubicBezTo>
                    <a:pt x="2431" y="17315"/>
                    <a:pt x="2348" y="17276"/>
                    <a:pt x="2263" y="17276"/>
                  </a:cubicBezTo>
                  <a:close/>
                  <a:moveTo>
                    <a:pt x="19237" y="18404"/>
                  </a:moveTo>
                  <a:cubicBezTo>
                    <a:pt x="19165" y="18404"/>
                    <a:pt x="19092" y="18433"/>
                    <a:pt x="19040" y="18491"/>
                  </a:cubicBezTo>
                  <a:cubicBezTo>
                    <a:pt x="18940" y="18600"/>
                    <a:pt x="18945" y="18770"/>
                    <a:pt x="19055" y="18872"/>
                  </a:cubicBezTo>
                  <a:cubicBezTo>
                    <a:pt x="19103" y="18919"/>
                    <a:pt x="19166" y="18943"/>
                    <a:pt x="19228" y="18943"/>
                  </a:cubicBezTo>
                  <a:cubicBezTo>
                    <a:pt x="19231" y="18943"/>
                    <a:pt x="19234" y="18943"/>
                    <a:pt x="19236" y="18943"/>
                  </a:cubicBezTo>
                  <a:cubicBezTo>
                    <a:pt x="19309" y="18943"/>
                    <a:pt x="19381" y="18915"/>
                    <a:pt x="19434" y="18858"/>
                  </a:cubicBezTo>
                  <a:cubicBezTo>
                    <a:pt x="19535" y="18748"/>
                    <a:pt x="19530" y="18577"/>
                    <a:pt x="19420" y="18476"/>
                  </a:cubicBezTo>
                  <a:cubicBezTo>
                    <a:pt x="19369" y="18428"/>
                    <a:pt x="19303" y="18404"/>
                    <a:pt x="19237" y="18404"/>
                  </a:cubicBezTo>
                  <a:close/>
                  <a:moveTo>
                    <a:pt x="3207" y="18434"/>
                  </a:moveTo>
                  <a:cubicBezTo>
                    <a:pt x="3141" y="18434"/>
                    <a:pt x="3075" y="18458"/>
                    <a:pt x="3023" y="18505"/>
                  </a:cubicBezTo>
                  <a:cubicBezTo>
                    <a:pt x="2913" y="18608"/>
                    <a:pt x="2906" y="18777"/>
                    <a:pt x="3009" y="18888"/>
                  </a:cubicBezTo>
                  <a:cubicBezTo>
                    <a:pt x="3060" y="18944"/>
                    <a:pt x="3131" y="18972"/>
                    <a:pt x="3203" y="18972"/>
                  </a:cubicBezTo>
                  <a:cubicBezTo>
                    <a:pt x="3204" y="18972"/>
                    <a:pt x="3205" y="18972"/>
                    <a:pt x="3207" y="18972"/>
                  </a:cubicBezTo>
                  <a:cubicBezTo>
                    <a:pt x="3272" y="18972"/>
                    <a:pt x="3338" y="18948"/>
                    <a:pt x="3391" y="18899"/>
                  </a:cubicBezTo>
                  <a:cubicBezTo>
                    <a:pt x="3498" y="18798"/>
                    <a:pt x="3505" y="18626"/>
                    <a:pt x="3403" y="18518"/>
                  </a:cubicBezTo>
                  <a:cubicBezTo>
                    <a:pt x="3350" y="18462"/>
                    <a:pt x="3279" y="18434"/>
                    <a:pt x="3207" y="18434"/>
                  </a:cubicBezTo>
                  <a:close/>
                  <a:moveTo>
                    <a:pt x="18150" y="19430"/>
                  </a:moveTo>
                  <a:cubicBezTo>
                    <a:pt x="18090" y="19430"/>
                    <a:pt x="18029" y="19450"/>
                    <a:pt x="17978" y="19491"/>
                  </a:cubicBezTo>
                  <a:cubicBezTo>
                    <a:pt x="17864" y="19585"/>
                    <a:pt x="17846" y="19755"/>
                    <a:pt x="17941" y="19869"/>
                  </a:cubicBezTo>
                  <a:cubicBezTo>
                    <a:pt x="17992" y="19934"/>
                    <a:pt x="18071" y="19969"/>
                    <a:pt x="18149" y="19969"/>
                  </a:cubicBezTo>
                  <a:cubicBezTo>
                    <a:pt x="18209" y="19969"/>
                    <a:pt x="18270" y="19949"/>
                    <a:pt x="18320" y="19908"/>
                  </a:cubicBezTo>
                  <a:cubicBezTo>
                    <a:pt x="18434" y="19812"/>
                    <a:pt x="18453" y="19643"/>
                    <a:pt x="18358" y="19528"/>
                  </a:cubicBezTo>
                  <a:cubicBezTo>
                    <a:pt x="18305" y="19463"/>
                    <a:pt x="18228" y="19430"/>
                    <a:pt x="18150" y="19430"/>
                  </a:cubicBezTo>
                  <a:close/>
                  <a:moveTo>
                    <a:pt x="4300" y="19453"/>
                  </a:moveTo>
                  <a:cubicBezTo>
                    <a:pt x="4222" y="19453"/>
                    <a:pt x="4144" y="19487"/>
                    <a:pt x="4090" y="19553"/>
                  </a:cubicBezTo>
                  <a:cubicBezTo>
                    <a:pt x="3995" y="19668"/>
                    <a:pt x="4014" y="19837"/>
                    <a:pt x="4129" y="19932"/>
                  </a:cubicBezTo>
                  <a:cubicBezTo>
                    <a:pt x="4179" y="19973"/>
                    <a:pt x="4239" y="19993"/>
                    <a:pt x="4300" y="19994"/>
                  </a:cubicBezTo>
                  <a:cubicBezTo>
                    <a:pt x="4378" y="19994"/>
                    <a:pt x="4455" y="19960"/>
                    <a:pt x="4507" y="19895"/>
                  </a:cubicBezTo>
                  <a:cubicBezTo>
                    <a:pt x="4601" y="19778"/>
                    <a:pt x="4584" y="19608"/>
                    <a:pt x="4470" y="19514"/>
                  </a:cubicBezTo>
                  <a:lnTo>
                    <a:pt x="4469" y="19514"/>
                  </a:lnTo>
                  <a:cubicBezTo>
                    <a:pt x="4419" y="19473"/>
                    <a:pt x="4359" y="19453"/>
                    <a:pt x="4300" y="19453"/>
                  </a:cubicBezTo>
                  <a:close/>
                  <a:moveTo>
                    <a:pt x="16932" y="20295"/>
                  </a:moveTo>
                  <a:cubicBezTo>
                    <a:pt x="16884" y="20295"/>
                    <a:pt x="16835" y="20308"/>
                    <a:pt x="16790" y="20336"/>
                  </a:cubicBezTo>
                  <a:cubicBezTo>
                    <a:pt x="16665" y="20415"/>
                    <a:pt x="16623" y="20580"/>
                    <a:pt x="16702" y="20706"/>
                  </a:cubicBezTo>
                  <a:cubicBezTo>
                    <a:pt x="16753" y="20788"/>
                    <a:pt x="16842" y="20834"/>
                    <a:pt x="16932" y="20834"/>
                  </a:cubicBezTo>
                  <a:cubicBezTo>
                    <a:pt x="16981" y="20834"/>
                    <a:pt x="17031" y="20823"/>
                    <a:pt x="17073" y="20795"/>
                  </a:cubicBezTo>
                  <a:cubicBezTo>
                    <a:pt x="17200" y="20716"/>
                    <a:pt x="17240" y="20551"/>
                    <a:pt x="17162" y="20424"/>
                  </a:cubicBezTo>
                  <a:cubicBezTo>
                    <a:pt x="17110" y="20341"/>
                    <a:pt x="17022" y="20295"/>
                    <a:pt x="16932" y="20295"/>
                  </a:cubicBezTo>
                  <a:close/>
                  <a:moveTo>
                    <a:pt x="5520" y="20314"/>
                  </a:moveTo>
                  <a:cubicBezTo>
                    <a:pt x="5430" y="20314"/>
                    <a:pt x="5340" y="20361"/>
                    <a:pt x="5290" y="20445"/>
                  </a:cubicBezTo>
                  <a:cubicBezTo>
                    <a:pt x="5211" y="20574"/>
                    <a:pt x="5252" y="20738"/>
                    <a:pt x="5378" y="20815"/>
                  </a:cubicBezTo>
                  <a:cubicBezTo>
                    <a:pt x="5421" y="20843"/>
                    <a:pt x="5467" y="20855"/>
                    <a:pt x="5513" y="20855"/>
                  </a:cubicBezTo>
                  <a:cubicBezTo>
                    <a:pt x="5515" y="20855"/>
                    <a:pt x="5517" y="20855"/>
                    <a:pt x="5519" y="20855"/>
                  </a:cubicBezTo>
                  <a:cubicBezTo>
                    <a:pt x="5610" y="20855"/>
                    <a:pt x="5699" y="20809"/>
                    <a:pt x="5748" y="20725"/>
                  </a:cubicBezTo>
                  <a:cubicBezTo>
                    <a:pt x="5826" y="20598"/>
                    <a:pt x="5784" y="20434"/>
                    <a:pt x="5658" y="20354"/>
                  </a:cubicBezTo>
                  <a:cubicBezTo>
                    <a:pt x="5615" y="20327"/>
                    <a:pt x="5568" y="20314"/>
                    <a:pt x="5520" y="20314"/>
                  </a:cubicBezTo>
                  <a:close/>
                  <a:moveTo>
                    <a:pt x="15610" y="20987"/>
                  </a:moveTo>
                  <a:cubicBezTo>
                    <a:pt x="15574" y="20987"/>
                    <a:pt x="15537" y="20994"/>
                    <a:pt x="15501" y="21010"/>
                  </a:cubicBezTo>
                  <a:cubicBezTo>
                    <a:pt x="15364" y="21072"/>
                    <a:pt x="15302" y="21230"/>
                    <a:pt x="15363" y="21365"/>
                  </a:cubicBezTo>
                  <a:cubicBezTo>
                    <a:pt x="15405" y="21468"/>
                    <a:pt x="15506" y="21526"/>
                    <a:pt x="15611" y="21526"/>
                  </a:cubicBezTo>
                  <a:cubicBezTo>
                    <a:pt x="15646" y="21526"/>
                    <a:pt x="15683" y="21520"/>
                    <a:pt x="15719" y="21504"/>
                  </a:cubicBezTo>
                  <a:cubicBezTo>
                    <a:pt x="15856" y="21443"/>
                    <a:pt x="15916" y="21284"/>
                    <a:pt x="15857" y="21149"/>
                  </a:cubicBezTo>
                  <a:cubicBezTo>
                    <a:pt x="15812" y="21047"/>
                    <a:pt x="15714" y="20987"/>
                    <a:pt x="15610" y="20987"/>
                  </a:cubicBezTo>
                  <a:close/>
                  <a:moveTo>
                    <a:pt x="6847" y="21004"/>
                  </a:moveTo>
                  <a:cubicBezTo>
                    <a:pt x="6742" y="21004"/>
                    <a:pt x="6641" y="21065"/>
                    <a:pt x="6598" y="21167"/>
                  </a:cubicBezTo>
                  <a:cubicBezTo>
                    <a:pt x="6540" y="21303"/>
                    <a:pt x="6602" y="21464"/>
                    <a:pt x="6739" y="21523"/>
                  </a:cubicBezTo>
                  <a:cubicBezTo>
                    <a:pt x="6773" y="21535"/>
                    <a:pt x="6810" y="21544"/>
                    <a:pt x="6846" y="21544"/>
                  </a:cubicBezTo>
                  <a:cubicBezTo>
                    <a:pt x="6949" y="21544"/>
                    <a:pt x="7049" y="21482"/>
                    <a:pt x="7094" y="21383"/>
                  </a:cubicBezTo>
                  <a:cubicBezTo>
                    <a:pt x="7153" y="21245"/>
                    <a:pt x="7090" y="21085"/>
                    <a:pt x="6953" y="21027"/>
                  </a:cubicBezTo>
                  <a:lnTo>
                    <a:pt x="6953" y="21026"/>
                  </a:lnTo>
                  <a:cubicBezTo>
                    <a:pt x="6919" y="21011"/>
                    <a:pt x="6882" y="21004"/>
                    <a:pt x="6847" y="21004"/>
                  </a:cubicBezTo>
                  <a:close/>
                  <a:moveTo>
                    <a:pt x="14204" y="21493"/>
                  </a:moveTo>
                  <a:cubicBezTo>
                    <a:pt x="14180" y="21493"/>
                    <a:pt x="14154" y="21497"/>
                    <a:pt x="14130" y="21504"/>
                  </a:cubicBezTo>
                  <a:cubicBezTo>
                    <a:pt x="13986" y="21545"/>
                    <a:pt x="13904" y="21694"/>
                    <a:pt x="13943" y="21836"/>
                  </a:cubicBezTo>
                  <a:cubicBezTo>
                    <a:pt x="13978" y="21955"/>
                    <a:pt x="14086" y="22032"/>
                    <a:pt x="14204" y="22032"/>
                  </a:cubicBezTo>
                  <a:cubicBezTo>
                    <a:pt x="14227" y="22032"/>
                    <a:pt x="14253" y="22029"/>
                    <a:pt x="14277" y="22022"/>
                  </a:cubicBezTo>
                  <a:cubicBezTo>
                    <a:pt x="14420" y="21980"/>
                    <a:pt x="14505" y="21831"/>
                    <a:pt x="14464" y="21689"/>
                  </a:cubicBezTo>
                  <a:cubicBezTo>
                    <a:pt x="14429" y="21571"/>
                    <a:pt x="14322" y="21493"/>
                    <a:pt x="14204" y="21493"/>
                  </a:cubicBezTo>
                  <a:close/>
                  <a:moveTo>
                    <a:pt x="8257" y="21505"/>
                  </a:moveTo>
                  <a:cubicBezTo>
                    <a:pt x="8139" y="21505"/>
                    <a:pt x="8029" y="21583"/>
                    <a:pt x="7994" y="21702"/>
                  </a:cubicBezTo>
                  <a:cubicBezTo>
                    <a:pt x="7955" y="21846"/>
                    <a:pt x="8039" y="21996"/>
                    <a:pt x="8183" y="22034"/>
                  </a:cubicBezTo>
                  <a:cubicBezTo>
                    <a:pt x="8206" y="22043"/>
                    <a:pt x="8231" y="22044"/>
                    <a:pt x="8255" y="22044"/>
                  </a:cubicBezTo>
                  <a:cubicBezTo>
                    <a:pt x="8372" y="22044"/>
                    <a:pt x="8480" y="21966"/>
                    <a:pt x="8515" y="21847"/>
                  </a:cubicBezTo>
                  <a:cubicBezTo>
                    <a:pt x="8554" y="21705"/>
                    <a:pt x="8470" y="21556"/>
                    <a:pt x="8328" y="21515"/>
                  </a:cubicBezTo>
                  <a:cubicBezTo>
                    <a:pt x="8304" y="21508"/>
                    <a:pt x="8281" y="21505"/>
                    <a:pt x="8257" y="21505"/>
                  </a:cubicBezTo>
                  <a:close/>
                  <a:moveTo>
                    <a:pt x="12742" y="21801"/>
                  </a:moveTo>
                  <a:cubicBezTo>
                    <a:pt x="12729" y="21801"/>
                    <a:pt x="12716" y="21802"/>
                    <a:pt x="12703" y="21804"/>
                  </a:cubicBezTo>
                  <a:cubicBezTo>
                    <a:pt x="12557" y="21825"/>
                    <a:pt x="12454" y="21962"/>
                    <a:pt x="12474" y="22109"/>
                  </a:cubicBezTo>
                  <a:cubicBezTo>
                    <a:pt x="12494" y="22243"/>
                    <a:pt x="12608" y="22339"/>
                    <a:pt x="12739" y="22339"/>
                  </a:cubicBezTo>
                  <a:cubicBezTo>
                    <a:pt x="12740" y="22339"/>
                    <a:pt x="12741" y="22339"/>
                    <a:pt x="12742" y="22339"/>
                  </a:cubicBezTo>
                  <a:cubicBezTo>
                    <a:pt x="12755" y="22339"/>
                    <a:pt x="12768" y="22339"/>
                    <a:pt x="12779" y="22338"/>
                  </a:cubicBezTo>
                  <a:lnTo>
                    <a:pt x="12780" y="22338"/>
                  </a:lnTo>
                  <a:cubicBezTo>
                    <a:pt x="12926" y="22316"/>
                    <a:pt x="13029" y="22179"/>
                    <a:pt x="13009" y="22033"/>
                  </a:cubicBezTo>
                  <a:cubicBezTo>
                    <a:pt x="12989" y="21900"/>
                    <a:pt x="12874" y="21801"/>
                    <a:pt x="12742" y="21801"/>
                  </a:cubicBezTo>
                  <a:close/>
                  <a:moveTo>
                    <a:pt x="9713" y="21808"/>
                  </a:moveTo>
                  <a:cubicBezTo>
                    <a:pt x="9583" y="21808"/>
                    <a:pt x="9469" y="21907"/>
                    <a:pt x="9449" y="22041"/>
                  </a:cubicBezTo>
                  <a:cubicBezTo>
                    <a:pt x="9429" y="22188"/>
                    <a:pt x="9534" y="22325"/>
                    <a:pt x="9682" y="22344"/>
                  </a:cubicBezTo>
                  <a:cubicBezTo>
                    <a:pt x="9695" y="22345"/>
                    <a:pt x="9707" y="22345"/>
                    <a:pt x="9718" y="22347"/>
                  </a:cubicBezTo>
                  <a:cubicBezTo>
                    <a:pt x="9850" y="22347"/>
                    <a:pt x="9967" y="22249"/>
                    <a:pt x="9984" y="22114"/>
                  </a:cubicBezTo>
                  <a:cubicBezTo>
                    <a:pt x="10004" y="21967"/>
                    <a:pt x="9901" y="21831"/>
                    <a:pt x="9752" y="21811"/>
                  </a:cubicBezTo>
                  <a:cubicBezTo>
                    <a:pt x="9739" y="21809"/>
                    <a:pt x="9726" y="21808"/>
                    <a:pt x="9713" y="21808"/>
                  </a:cubicBezTo>
                  <a:close/>
                  <a:moveTo>
                    <a:pt x="11252" y="21908"/>
                  </a:moveTo>
                  <a:cubicBezTo>
                    <a:pt x="11251" y="21908"/>
                    <a:pt x="11251" y="21908"/>
                    <a:pt x="11250" y="21908"/>
                  </a:cubicBezTo>
                  <a:lnTo>
                    <a:pt x="11208" y="21908"/>
                  </a:lnTo>
                  <a:cubicBezTo>
                    <a:pt x="11059" y="21908"/>
                    <a:pt x="10938" y="22027"/>
                    <a:pt x="10938" y="22176"/>
                  </a:cubicBezTo>
                  <a:cubicBezTo>
                    <a:pt x="10938" y="22325"/>
                    <a:pt x="11059" y="22447"/>
                    <a:pt x="11208" y="22447"/>
                  </a:cubicBezTo>
                  <a:cubicBezTo>
                    <a:pt x="11218" y="22447"/>
                    <a:pt x="11223" y="22447"/>
                    <a:pt x="11230" y="22446"/>
                  </a:cubicBezTo>
                  <a:cubicBezTo>
                    <a:pt x="11235" y="22447"/>
                    <a:pt x="11239" y="22448"/>
                    <a:pt x="11243" y="22448"/>
                  </a:cubicBezTo>
                  <a:cubicBezTo>
                    <a:pt x="11246" y="22448"/>
                    <a:pt x="11249" y="22447"/>
                    <a:pt x="11252" y="22447"/>
                  </a:cubicBezTo>
                  <a:cubicBezTo>
                    <a:pt x="11401" y="22446"/>
                    <a:pt x="11521" y="22324"/>
                    <a:pt x="11521" y="22174"/>
                  </a:cubicBezTo>
                  <a:cubicBezTo>
                    <a:pt x="11521" y="22028"/>
                    <a:pt x="11400" y="21908"/>
                    <a:pt x="11252" y="21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3"/>
            <p:cNvSpPr/>
            <p:nvPr/>
          </p:nvSpPr>
          <p:spPr>
            <a:xfrm>
              <a:off x="5753375" y="4141763"/>
              <a:ext cx="472625" cy="473500"/>
            </a:xfrm>
            <a:custGeom>
              <a:avLst/>
              <a:gdLst/>
              <a:ahLst/>
              <a:cxnLst/>
              <a:rect l="l" t="t" r="r" b="b"/>
              <a:pathLst>
                <a:path w="18905" h="18940" extrusionOk="0">
                  <a:moveTo>
                    <a:pt x="9435" y="1"/>
                  </a:moveTo>
                  <a:cubicBezTo>
                    <a:pt x="9434" y="1"/>
                    <a:pt x="9433" y="1"/>
                    <a:pt x="9432" y="1"/>
                  </a:cubicBezTo>
                  <a:cubicBezTo>
                    <a:pt x="9269" y="1"/>
                    <a:pt x="9138" y="132"/>
                    <a:pt x="9138" y="294"/>
                  </a:cubicBezTo>
                  <a:cubicBezTo>
                    <a:pt x="9138" y="458"/>
                    <a:pt x="9269" y="589"/>
                    <a:pt x="9432" y="589"/>
                  </a:cubicBezTo>
                  <a:cubicBezTo>
                    <a:pt x="9596" y="587"/>
                    <a:pt x="9726" y="455"/>
                    <a:pt x="9726" y="292"/>
                  </a:cubicBezTo>
                  <a:cubicBezTo>
                    <a:pt x="9726" y="132"/>
                    <a:pt x="9595" y="1"/>
                    <a:pt x="9435" y="1"/>
                  </a:cubicBezTo>
                  <a:close/>
                  <a:moveTo>
                    <a:pt x="10939" y="119"/>
                  </a:moveTo>
                  <a:cubicBezTo>
                    <a:pt x="10798" y="119"/>
                    <a:pt x="10674" y="223"/>
                    <a:pt x="10651" y="367"/>
                  </a:cubicBezTo>
                  <a:cubicBezTo>
                    <a:pt x="10624" y="526"/>
                    <a:pt x="10734" y="677"/>
                    <a:pt x="10894" y="704"/>
                  </a:cubicBezTo>
                  <a:lnTo>
                    <a:pt x="10893" y="704"/>
                  </a:lnTo>
                  <a:cubicBezTo>
                    <a:pt x="10912" y="707"/>
                    <a:pt x="10928" y="708"/>
                    <a:pt x="10940" y="708"/>
                  </a:cubicBezTo>
                  <a:cubicBezTo>
                    <a:pt x="11081" y="708"/>
                    <a:pt x="11204" y="606"/>
                    <a:pt x="11230" y="460"/>
                  </a:cubicBezTo>
                  <a:cubicBezTo>
                    <a:pt x="11256" y="300"/>
                    <a:pt x="11148" y="149"/>
                    <a:pt x="10988" y="123"/>
                  </a:cubicBezTo>
                  <a:cubicBezTo>
                    <a:pt x="10971" y="121"/>
                    <a:pt x="10955" y="119"/>
                    <a:pt x="10939" y="119"/>
                  </a:cubicBezTo>
                  <a:close/>
                  <a:moveTo>
                    <a:pt x="7924" y="126"/>
                  </a:moveTo>
                  <a:cubicBezTo>
                    <a:pt x="7908" y="126"/>
                    <a:pt x="7891" y="128"/>
                    <a:pt x="7875" y="131"/>
                  </a:cubicBezTo>
                  <a:cubicBezTo>
                    <a:pt x="7714" y="159"/>
                    <a:pt x="7606" y="309"/>
                    <a:pt x="7634" y="470"/>
                  </a:cubicBezTo>
                  <a:cubicBezTo>
                    <a:pt x="7657" y="613"/>
                    <a:pt x="7781" y="715"/>
                    <a:pt x="7921" y="715"/>
                  </a:cubicBezTo>
                  <a:cubicBezTo>
                    <a:pt x="7940" y="715"/>
                    <a:pt x="7956" y="712"/>
                    <a:pt x="7971" y="711"/>
                  </a:cubicBezTo>
                  <a:cubicBezTo>
                    <a:pt x="8132" y="683"/>
                    <a:pt x="8239" y="532"/>
                    <a:pt x="8212" y="371"/>
                  </a:cubicBezTo>
                  <a:cubicBezTo>
                    <a:pt x="8189" y="230"/>
                    <a:pt x="8064" y="126"/>
                    <a:pt x="7924" y="126"/>
                  </a:cubicBezTo>
                  <a:close/>
                  <a:moveTo>
                    <a:pt x="12409" y="487"/>
                  </a:moveTo>
                  <a:cubicBezTo>
                    <a:pt x="12287" y="487"/>
                    <a:pt x="12173" y="564"/>
                    <a:pt x="12133" y="688"/>
                  </a:cubicBezTo>
                  <a:cubicBezTo>
                    <a:pt x="12080" y="841"/>
                    <a:pt x="12163" y="1007"/>
                    <a:pt x="12315" y="1060"/>
                  </a:cubicBezTo>
                  <a:cubicBezTo>
                    <a:pt x="12347" y="1071"/>
                    <a:pt x="12381" y="1076"/>
                    <a:pt x="12411" y="1077"/>
                  </a:cubicBezTo>
                  <a:cubicBezTo>
                    <a:pt x="12532" y="1077"/>
                    <a:pt x="12646" y="1000"/>
                    <a:pt x="12689" y="878"/>
                  </a:cubicBezTo>
                  <a:cubicBezTo>
                    <a:pt x="12741" y="723"/>
                    <a:pt x="12661" y="557"/>
                    <a:pt x="12505" y="503"/>
                  </a:cubicBezTo>
                  <a:cubicBezTo>
                    <a:pt x="12473" y="492"/>
                    <a:pt x="12441" y="487"/>
                    <a:pt x="12409" y="487"/>
                  </a:cubicBezTo>
                  <a:close/>
                  <a:moveTo>
                    <a:pt x="6457" y="500"/>
                  </a:moveTo>
                  <a:cubicBezTo>
                    <a:pt x="6425" y="500"/>
                    <a:pt x="6392" y="505"/>
                    <a:pt x="6359" y="516"/>
                  </a:cubicBezTo>
                  <a:cubicBezTo>
                    <a:pt x="6206" y="569"/>
                    <a:pt x="6123" y="737"/>
                    <a:pt x="6177" y="891"/>
                  </a:cubicBezTo>
                  <a:cubicBezTo>
                    <a:pt x="6220" y="1013"/>
                    <a:pt x="6333" y="1090"/>
                    <a:pt x="6455" y="1090"/>
                  </a:cubicBezTo>
                  <a:cubicBezTo>
                    <a:pt x="6486" y="1090"/>
                    <a:pt x="6520" y="1083"/>
                    <a:pt x="6551" y="1071"/>
                  </a:cubicBezTo>
                  <a:cubicBezTo>
                    <a:pt x="6704" y="1020"/>
                    <a:pt x="6787" y="853"/>
                    <a:pt x="6734" y="699"/>
                  </a:cubicBezTo>
                  <a:cubicBezTo>
                    <a:pt x="6692" y="576"/>
                    <a:pt x="6579" y="500"/>
                    <a:pt x="6457" y="500"/>
                  </a:cubicBezTo>
                  <a:close/>
                  <a:moveTo>
                    <a:pt x="13800" y="1093"/>
                  </a:moveTo>
                  <a:cubicBezTo>
                    <a:pt x="13695" y="1093"/>
                    <a:pt x="13594" y="1150"/>
                    <a:pt x="13541" y="1248"/>
                  </a:cubicBezTo>
                  <a:cubicBezTo>
                    <a:pt x="13462" y="1391"/>
                    <a:pt x="13518" y="1569"/>
                    <a:pt x="13661" y="1646"/>
                  </a:cubicBezTo>
                  <a:cubicBezTo>
                    <a:pt x="13704" y="1669"/>
                    <a:pt x="13751" y="1681"/>
                    <a:pt x="13798" y="1681"/>
                  </a:cubicBezTo>
                  <a:cubicBezTo>
                    <a:pt x="13903" y="1681"/>
                    <a:pt x="14005" y="1625"/>
                    <a:pt x="14058" y="1527"/>
                  </a:cubicBezTo>
                  <a:cubicBezTo>
                    <a:pt x="14135" y="1384"/>
                    <a:pt x="14082" y="1205"/>
                    <a:pt x="13939" y="1128"/>
                  </a:cubicBezTo>
                  <a:cubicBezTo>
                    <a:pt x="13895" y="1104"/>
                    <a:pt x="13847" y="1093"/>
                    <a:pt x="13800" y="1093"/>
                  </a:cubicBezTo>
                  <a:close/>
                  <a:moveTo>
                    <a:pt x="5069" y="1111"/>
                  </a:moveTo>
                  <a:cubicBezTo>
                    <a:pt x="5023" y="1111"/>
                    <a:pt x="4975" y="1122"/>
                    <a:pt x="4932" y="1145"/>
                  </a:cubicBezTo>
                  <a:cubicBezTo>
                    <a:pt x="4787" y="1225"/>
                    <a:pt x="4736" y="1403"/>
                    <a:pt x="4813" y="1546"/>
                  </a:cubicBezTo>
                  <a:cubicBezTo>
                    <a:pt x="4864" y="1644"/>
                    <a:pt x="4964" y="1698"/>
                    <a:pt x="5067" y="1698"/>
                  </a:cubicBezTo>
                  <a:cubicBezTo>
                    <a:pt x="5068" y="1698"/>
                    <a:pt x="5069" y="1698"/>
                    <a:pt x="5070" y="1698"/>
                  </a:cubicBezTo>
                  <a:cubicBezTo>
                    <a:pt x="5117" y="1698"/>
                    <a:pt x="5166" y="1687"/>
                    <a:pt x="5212" y="1663"/>
                  </a:cubicBezTo>
                  <a:cubicBezTo>
                    <a:pt x="5355" y="1585"/>
                    <a:pt x="5406" y="1406"/>
                    <a:pt x="5329" y="1264"/>
                  </a:cubicBezTo>
                  <a:cubicBezTo>
                    <a:pt x="5275" y="1166"/>
                    <a:pt x="5174" y="1111"/>
                    <a:pt x="5069" y="1111"/>
                  </a:cubicBezTo>
                  <a:close/>
                  <a:moveTo>
                    <a:pt x="15068" y="1919"/>
                  </a:moveTo>
                  <a:cubicBezTo>
                    <a:pt x="14980" y="1919"/>
                    <a:pt x="14893" y="1958"/>
                    <a:pt x="14835" y="2032"/>
                  </a:cubicBezTo>
                  <a:cubicBezTo>
                    <a:pt x="14737" y="2162"/>
                    <a:pt x="14761" y="2346"/>
                    <a:pt x="14888" y="2446"/>
                  </a:cubicBezTo>
                  <a:cubicBezTo>
                    <a:pt x="14942" y="2487"/>
                    <a:pt x="15006" y="2507"/>
                    <a:pt x="15068" y="2508"/>
                  </a:cubicBezTo>
                  <a:cubicBezTo>
                    <a:pt x="15157" y="2508"/>
                    <a:pt x="15244" y="2471"/>
                    <a:pt x="15302" y="2394"/>
                  </a:cubicBezTo>
                  <a:cubicBezTo>
                    <a:pt x="15399" y="2265"/>
                    <a:pt x="15376" y="2082"/>
                    <a:pt x="15249" y="1982"/>
                  </a:cubicBezTo>
                  <a:cubicBezTo>
                    <a:pt x="15196" y="1940"/>
                    <a:pt x="15132" y="1919"/>
                    <a:pt x="15068" y="1919"/>
                  </a:cubicBezTo>
                  <a:close/>
                  <a:moveTo>
                    <a:pt x="3805" y="1943"/>
                  </a:moveTo>
                  <a:cubicBezTo>
                    <a:pt x="3742" y="1943"/>
                    <a:pt x="3677" y="1963"/>
                    <a:pt x="3623" y="2005"/>
                  </a:cubicBezTo>
                  <a:cubicBezTo>
                    <a:pt x="3496" y="2107"/>
                    <a:pt x="3474" y="2290"/>
                    <a:pt x="3574" y="2418"/>
                  </a:cubicBezTo>
                  <a:cubicBezTo>
                    <a:pt x="3631" y="2491"/>
                    <a:pt x="3718" y="2530"/>
                    <a:pt x="3806" y="2530"/>
                  </a:cubicBezTo>
                  <a:cubicBezTo>
                    <a:pt x="3868" y="2530"/>
                    <a:pt x="3933" y="2511"/>
                    <a:pt x="3986" y="2468"/>
                  </a:cubicBezTo>
                  <a:cubicBezTo>
                    <a:pt x="4113" y="2367"/>
                    <a:pt x="4136" y="2182"/>
                    <a:pt x="4037" y="2056"/>
                  </a:cubicBezTo>
                  <a:cubicBezTo>
                    <a:pt x="3979" y="1981"/>
                    <a:pt x="3893" y="1943"/>
                    <a:pt x="3805" y="1943"/>
                  </a:cubicBezTo>
                  <a:close/>
                  <a:moveTo>
                    <a:pt x="16186" y="2942"/>
                  </a:moveTo>
                  <a:cubicBezTo>
                    <a:pt x="16114" y="2942"/>
                    <a:pt x="16042" y="2968"/>
                    <a:pt x="15985" y="3020"/>
                  </a:cubicBezTo>
                  <a:cubicBezTo>
                    <a:pt x="15867" y="3130"/>
                    <a:pt x="15860" y="3317"/>
                    <a:pt x="15970" y="3436"/>
                  </a:cubicBezTo>
                  <a:cubicBezTo>
                    <a:pt x="16028" y="3499"/>
                    <a:pt x="16107" y="3531"/>
                    <a:pt x="16185" y="3531"/>
                  </a:cubicBezTo>
                  <a:cubicBezTo>
                    <a:pt x="16257" y="3531"/>
                    <a:pt x="16328" y="3505"/>
                    <a:pt x="16385" y="3452"/>
                  </a:cubicBezTo>
                  <a:cubicBezTo>
                    <a:pt x="16505" y="3342"/>
                    <a:pt x="16513" y="3155"/>
                    <a:pt x="16402" y="3036"/>
                  </a:cubicBezTo>
                  <a:cubicBezTo>
                    <a:pt x="16344" y="2974"/>
                    <a:pt x="16265" y="2942"/>
                    <a:pt x="16186" y="2942"/>
                  </a:cubicBezTo>
                  <a:close/>
                  <a:moveTo>
                    <a:pt x="2692" y="2969"/>
                  </a:moveTo>
                  <a:cubicBezTo>
                    <a:pt x="2613" y="2969"/>
                    <a:pt x="2534" y="3002"/>
                    <a:pt x="2476" y="3066"/>
                  </a:cubicBezTo>
                  <a:cubicBezTo>
                    <a:pt x="2367" y="3186"/>
                    <a:pt x="2375" y="3372"/>
                    <a:pt x="2494" y="3482"/>
                  </a:cubicBezTo>
                  <a:cubicBezTo>
                    <a:pt x="2549" y="3531"/>
                    <a:pt x="2616" y="3557"/>
                    <a:pt x="2686" y="3557"/>
                  </a:cubicBezTo>
                  <a:cubicBezTo>
                    <a:pt x="2689" y="3557"/>
                    <a:pt x="2692" y="3557"/>
                    <a:pt x="2694" y="3557"/>
                  </a:cubicBezTo>
                  <a:cubicBezTo>
                    <a:pt x="2772" y="3557"/>
                    <a:pt x="2853" y="3526"/>
                    <a:pt x="2910" y="3461"/>
                  </a:cubicBezTo>
                  <a:cubicBezTo>
                    <a:pt x="3019" y="3343"/>
                    <a:pt x="3011" y="3155"/>
                    <a:pt x="2892" y="3047"/>
                  </a:cubicBezTo>
                  <a:cubicBezTo>
                    <a:pt x="2835" y="2995"/>
                    <a:pt x="2763" y="2969"/>
                    <a:pt x="2692" y="2969"/>
                  </a:cubicBezTo>
                  <a:close/>
                  <a:moveTo>
                    <a:pt x="17120" y="4135"/>
                  </a:moveTo>
                  <a:cubicBezTo>
                    <a:pt x="17064" y="4135"/>
                    <a:pt x="17007" y="4151"/>
                    <a:pt x="16957" y="4184"/>
                  </a:cubicBezTo>
                  <a:cubicBezTo>
                    <a:pt x="16823" y="4273"/>
                    <a:pt x="16785" y="4456"/>
                    <a:pt x="16873" y="4591"/>
                  </a:cubicBezTo>
                  <a:cubicBezTo>
                    <a:pt x="16930" y="4676"/>
                    <a:pt x="17024" y="4723"/>
                    <a:pt x="17121" y="4726"/>
                  </a:cubicBezTo>
                  <a:cubicBezTo>
                    <a:pt x="17175" y="4726"/>
                    <a:pt x="17232" y="4710"/>
                    <a:pt x="17282" y="4676"/>
                  </a:cubicBezTo>
                  <a:cubicBezTo>
                    <a:pt x="17417" y="4588"/>
                    <a:pt x="17457" y="4405"/>
                    <a:pt x="17366" y="4267"/>
                  </a:cubicBezTo>
                  <a:cubicBezTo>
                    <a:pt x="17309" y="4182"/>
                    <a:pt x="17215" y="4135"/>
                    <a:pt x="17120" y="4135"/>
                  </a:cubicBezTo>
                  <a:close/>
                  <a:moveTo>
                    <a:pt x="1765" y="4167"/>
                  </a:moveTo>
                  <a:cubicBezTo>
                    <a:pt x="1668" y="4167"/>
                    <a:pt x="1573" y="4214"/>
                    <a:pt x="1517" y="4301"/>
                  </a:cubicBezTo>
                  <a:cubicBezTo>
                    <a:pt x="1428" y="4435"/>
                    <a:pt x="1465" y="4618"/>
                    <a:pt x="1603" y="4706"/>
                  </a:cubicBezTo>
                  <a:cubicBezTo>
                    <a:pt x="1652" y="4739"/>
                    <a:pt x="1707" y="4755"/>
                    <a:pt x="1765" y="4755"/>
                  </a:cubicBezTo>
                  <a:cubicBezTo>
                    <a:pt x="1858" y="4755"/>
                    <a:pt x="1953" y="4708"/>
                    <a:pt x="2010" y="4622"/>
                  </a:cubicBezTo>
                  <a:cubicBezTo>
                    <a:pt x="2098" y="4485"/>
                    <a:pt x="2061" y="4303"/>
                    <a:pt x="1923" y="4214"/>
                  </a:cubicBezTo>
                  <a:cubicBezTo>
                    <a:pt x="1874" y="4182"/>
                    <a:pt x="1819" y="4167"/>
                    <a:pt x="1765" y="4167"/>
                  </a:cubicBezTo>
                  <a:close/>
                  <a:moveTo>
                    <a:pt x="17845" y="5464"/>
                  </a:moveTo>
                  <a:cubicBezTo>
                    <a:pt x="17805" y="5464"/>
                    <a:pt x="17765" y="5472"/>
                    <a:pt x="17727" y="5489"/>
                  </a:cubicBezTo>
                  <a:cubicBezTo>
                    <a:pt x="17578" y="5556"/>
                    <a:pt x="17511" y="5730"/>
                    <a:pt x="17577" y="5877"/>
                  </a:cubicBezTo>
                  <a:cubicBezTo>
                    <a:pt x="17624" y="5987"/>
                    <a:pt x="17733" y="6050"/>
                    <a:pt x="17845" y="6052"/>
                  </a:cubicBezTo>
                  <a:cubicBezTo>
                    <a:pt x="17886" y="6052"/>
                    <a:pt x="17925" y="6044"/>
                    <a:pt x="17964" y="6029"/>
                  </a:cubicBezTo>
                  <a:cubicBezTo>
                    <a:pt x="18113" y="5961"/>
                    <a:pt x="18180" y="5786"/>
                    <a:pt x="18116" y="5640"/>
                  </a:cubicBezTo>
                  <a:cubicBezTo>
                    <a:pt x="18066" y="5529"/>
                    <a:pt x="17957" y="5464"/>
                    <a:pt x="17845" y="5464"/>
                  </a:cubicBezTo>
                  <a:close/>
                  <a:moveTo>
                    <a:pt x="1043" y="5498"/>
                  </a:moveTo>
                  <a:cubicBezTo>
                    <a:pt x="930" y="5498"/>
                    <a:pt x="823" y="5563"/>
                    <a:pt x="774" y="5673"/>
                  </a:cubicBezTo>
                  <a:cubicBezTo>
                    <a:pt x="710" y="5823"/>
                    <a:pt x="775" y="5998"/>
                    <a:pt x="925" y="6062"/>
                  </a:cubicBezTo>
                  <a:cubicBezTo>
                    <a:pt x="962" y="6078"/>
                    <a:pt x="998" y="6086"/>
                    <a:pt x="1036" y="6086"/>
                  </a:cubicBezTo>
                  <a:cubicBezTo>
                    <a:pt x="1038" y="6086"/>
                    <a:pt x="1041" y="6086"/>
                    <a:pt x="1043" y="6086"/>
                  </a:cubicBezTo>
                  <a:cubicBezTo>
                    <a:pt x="1157" y="6086"/>
                    <a:pt x="1265" y="6020"/>
                    <a:pt x="1314" y="5910"/>
                  </a:cubicBezTo>
                  <a:cubicBezTo>
                    <a:pt x="1378" y="5761"/>
                    <a:pt x="1310" y="5588"/>
                    <a:pt x="1161" y="5522"/>
                  </a:cubicBezTo>
                  <a:cubicBezTo>
                    <a:pt x="1123" y="5506"/>
                    <a:pt x="1083" y="5498"/>
                    <a:pt x="1043" y="5498"/>
                  </a:cubicBezTo>
                  <a:close/>
                  <a:moveTo>
                    <a:pt x="18342" y="6896"/>
                  </a:moveTo>
                  <a:cubicBezTo>
                    <a:pt x="18317" y="6896"/>
                    <a:pt x="18292" y="6899"/>
                    <a:pt x="18268" y="6905"/>
                  </a:cubicBezTo>
                  <a:cubicBezTo>
                    <a:pt x="18111" y="6944"/>
                    <a:pt x="18018" y="7104"/>
                    <a:pt x="18056" y="7262"/>
                  </a:cubicBezTo>
                  <a:cubicBezTo>
                    <a:pt x="18090" y="7395"/>
                    <a:pt x="18209" y="7483"/>
                    <a:pt x="18341" y="7483"/>
                  </a:cubicBezTo>
                  <a:cubicBezTo>
                    <a:pt x="18366" y="7483"/>
                    <a:pt x="18389" y="7481"/>
                    <a:pt x="18415" y="7473"/>
                  </a:cubicBezTo>
                  <a:cubicBezTo>
                    <a:pt x="18571" y="7434"/>
                    <a:pt x="18666" y="7273"/>
                    <a:pt x="18626" y="7116"/>
                  </a:cubicBezTo>
                  <a:cubicBezTo>
                    <a:pt x="18592" y="6984"/>
                    <a:pt x="18472" y="6896"/>
                    <a:pt x="18342" y="6896"/>
                  </a:cubicBezTo>
                  <a:close/>
                  <a:moveTo>
                    <a:pt x="553" y="6933"/>
                  </a:moveTo>
                  <a:cubicBezTo>
                    <a:pt x="421" y="6933"/>
                    <a:pt x="301" y="7022"/>
                    <a:pt x="267" y="7155"/>
                  </a:cubicBezTo>
                  <a:cubicBezTo>
                    <a:pt x="229" y="7312"/>
                    <a:pt x="324" y="7473"/>
                    <a:pt x="482" y="7512"/>
                  </a:cubicBezTo>
                  <a:cubicBezTo>
                    <a:pt x="502" y="7518"/>
                    <a:pt x="524" y="7522"/>
                    <a:pt x="544" y="7522"/>
                  </a:cubicBezTo>
                  <a:cubicBezTo>
                    <a:pt x="547" y="7522"/>
                    <a:pt x="549" y="7521"/>
                    <a:pt x="551" y="7521"/>
                  </a:cubicBezTo>
                  <a:cubicBezTo>
                    <a:pt x="685" y="7521"/>
                    <a:pt x="804" y="7431"/>
                    <a:pt x="838" y="7298"/>
                  </a:cubicBezTo>
                  <a:cubicBezTo>
                    <a:pt x="877" y="7141"/>
                    <a:pt x="781" y="6980"/>
                    <a:pt x="624" y="6942"/>
                  </a:cubicBezTo>
                  <a:cubicBezTo>
                    <a:pt x="600" y="6936"/>
                    <a:pt x="576" y="6933"/>
                    <a:pt x="553" y="6933"/>
                  </a:cubicBezTo>
                  <a:close/>
                  <a:moveTo>
                    <a:pt x="18595" y="8387"/>
                  </a:moveTo>
                  <a:cubicBezTo>
                    <a:pt x="18586" y="8387"/>
                    <a:pt x="18577" y="8388"/>
                    <a:pt x="18568" y="8389"/>
                  </a:cubicBezTo>
                  <a:cubicBezTo>
                    <a:pt x="18408" y="8403"/>
                    <a:pt x="18287" y="8545"/>
                    <a:pt x="18300" y="8706"/>
                  </a:cubicBezTo>
                  <a:cubicBezTo>
                    <a:pt x="18313" y="8859"/>
                    <a:pt x="18442" y="8975"/>
                    <a:pt x="18591" y="8975"/>
                  </a:cubicBezTo>
                  <a:cubicBezTo>
                    <a:pt x="18592" y="8975"/>
                    <a:pt x="18593" y="8975"/>
                    <a:pt x="18593" y="8975"/>
                  </a:cubicBezTo>
                  <a:lnTo>
                    <a:pt x="18619" y="8975"/>
                  </a:lnTo>
                  <a:cubicBezTo>
                    <a:pt x="18780" y="8961"/>
                    <a:pt x="18900" y="8818"/>
                    <a:pt x="18886" y="8657"/>
                  </a:cubicBezTo>
                  <a:cubicBezTo>
                    <a:pt x="18872" y="8503"/>
                    <a:pt x="18746" y="8387"/>
                    <a:pt x="18595" y="8387"/>
                  </a:cubicBezTo>
                  <a:close/>
                  <a:moveTo>
                    <a:pt x="303" y="8428"/>
                  </a:moveTo>
                  <a:cubicBezTo>
                    <a:pt x="153" y="8428"/>
                    <a:pt x="26" y="8545"/>
                    <a:pt x="15" y="8697"/>
                  </a:cubicBezTo>
                  <a:cubicBezTo>
                    <a:pt x="1" y="8860"/>
                    <a:pt x="120" y="9001"/>
                    <a:pt x="283" y="9015"/>
                  </a:cubicBezTo>
                  <a:cubicBezTo>
                    <a:pt x="291" y="9015"/>
                    <a:pt x="298" y="9015"/>
                    <a:pt x="307" y="9016"/>
                  </a:cubicBezTo>
                  <a:cubicBezTo>
                    <a:pt x="459" y="9016"/>
                    <a:pt x="588" y="8899"/>
                    <a:pt x="600" y="8745"/>
                  </a:cubicBezTo>
                  <a:lnTo>
                    <a:pt x="600" y="8746"/>
                  </a:lnTo>
                  <a:cubicBezTo>
                    <a:pt x="613" y="8583"/>
                    <a:pt x="493" y="8440"/>
                    <a:pt x="329" y="8429"/>
                  </a:cubicBezTo>
                  <a:cubicBezTo>
                    <a:pt x="321" y="8428"/>
                    <a:pt x="312" y="8428"/>
                    <a:pt x="303" y="8428"/>
                  </a:cubicBezTo>
                  <a:close/>
                  <a:moveTo>
                    <a:pt x="18598" y="9901"/>
                  </a:moveTo>
                  <a:cubicBezTo>
                    <a:pt x="18447" y="9901"/>
                    <a:pt x="18316" y="10017"/>
                    <a:pt x="18305" y="10173"/>
                  </a:cubicBezTo>
                  <a:cubicBezTo>
                    <a:pt x="18292" y="10334"/>
                    <a:pt x="18413" y="10478"/>
                    <a:pt x="18576" y="10489"/>
                  </a:cubicBezTo>
                  <a:cubicBezTo>
                    <a:pt x="18581" y="10489"/>
                    <a:pt x="18586" y="10490"/>
                    <a:pt x="18591" y="10490"/>
                  </a:cubicBezTo>
                  <a:cubicBezTo>
                    <a:pt x="18593" y="10490"/>
                    <a:pt x="18595" y="10490"/>
                    <a:pt x="18597" y="10489"/>
                  </a:cubicBezTo>
                  <a:cubicBezTo>
                    <a:pt x="18751" y="10489"/>
                    <a:pt x="18881" y="10372"/>
                    <a:pt x="18892" y="10216"/>
                  </a:cubicBezTo>
                  <a:cubicBezTo>
                    <a:pt x="18904" y="10056"/>
                    <a:pt x="18783" y="9914"/>
                    <a:pt x="18621" y="9902"/>
                  </a:cubicBezTo>
                  <a:cubicBezTo>
                    <a:pt x="18614" y="9901"/>
                    <a:pt x="18606" y="9901"/>
                    <a:pt x="18598" y="9901"/>
                  </a:cubicBezTo>
                  <a:close/>
                  <a:moveTo>
                    <a:pt x="309" y="9940"/>
                  </a:moveTo>
                  <a:cubicBezTo>
                    <a:pt x="301" y="9940"/>
                    <a:pt x="293" y="9941"/>
                    <a:pt x="285" y="9941"/>
                  </a:cubicBezTo>
                  <a:cubicBezTo>
                    <a:pt x="122" y="9956"/>
                    <a:pt x="2" y="10097"/>
                    <a:pt x="16" y="10260"/>
                  </a:cubicBezTo>
                  <a:cubicBezTo>
                    <a:pt x="27" y="10412"/>
                    <a:pt x="157" y="10531"/>
                    <a:pt x="308" y="10531"/>
                  </a:cubicBezTo>
                  <a:cubicBezTo>
                    <a:pt x="315" y="10531"/>
                    <a:pt x="323" y="10527"/>
                    <a:pt x="331" y="10527"/>
                  </a:cubicBezTo>
                  <a:cubicBezTo>
                    <a:pt x="493" y="10515"/>
                    <a:pt x="614" y="10374"/>
                    <a:pt x="599" y="10210"/>
                  </a:cubicBezTo>
                  <a:cubicBezTo>
                    <a:pt x="587" y="10057"/>
                    <a:pt x="460" y="9940"/>
                    <a:pt x="309" y="9940"/>
                  </a:cubicBezTo>
                  <a:close/>
                  <a:moveTo>
                    <a:pt x="18356" y="11397"/>
                  </a:moveTo>
                  <a:cubicBezTo>
                    <a:pt x="18223" y="11397"/>
                    <a:pt x="18103" y="11487"/>
                    <a:pt x="18070" y="11620"/>
                  </a:cubicBezTo>
                  <a:lnTo>
                    <a:pt x="18070" y="11621"/>
                  </a:lnTo>
                  <a:cubicBezTo>
                    <a:pt x="18030" y="11777"/>
                    <a:pt x="18126" y="11937"/>
                    <a:pt x="18285" y="11977"/>
                  </a:cubicBezTo>
                  <a:cubicBezTo>
                    <a:pt x="18309" y="11982"/>
                    <a:pt x="18332" y="11987"/>
                    <a:pt x="18357" y="11987"/>
                  </a:cubicBezTo>
                  <a:cubicBezTo>
                    <a:pt x="18487" y="11987"/>
                    <a:pt x="18607" y="11896"/>
                    <a:pt x="18641" y="11762"/>
                  </a:cubicBezTo>
                  <a:cubicBezTo>
                    <a:pt x="18679" y="11605"/>
                    <a:pt x="18584" y="11444"/>
                    <a:pt x="18427" y="11406"/>
                  </a:cubicBezTo>
                  <a:cubicBezTo>
                    <a:pt x="18403" y="11400"/>
                    <a:pt x="18379" y="11397"/>
                    <a:pt x="18356" y="11397"/>
                  </a:cubicBezTo>
                  <a:close/>
                  <a:moveTo>
                    <a:pt x="558" y="11435"/>
                  </a:moveTo>
                  <a:cubicBezTo>
                    <a:pt x="533" y="11435"/>
                    <a:pt x="509" y="11438"/>
                    <a:pt x="484" y="11444"/>
                  </a:cubicBezTo>
                  <a:cubicBezTo>
                    <a:pt x="327" y="11484"/>
                    <a:pt x="231" y="11643"/>
                    <a:pt x="272" y="11801"/>
                  </a:cubicBezTo>
                  <a:cubicBezTo>
                    <a:pt x="307" y="11935"/>
                    <a:pt x="426" y="12023"/>
                    <a:pt x="557" y="12023"/>
                  </a:cubicBezTo>
                  <a:cubicBezTo>
                    <a:pt x="580" y="12023"/>
                    <a:pt x="603" y="12021"/>
                    <a:pt x="629" y="12015"/>
                  </a:cubicBezTo>
                  <a:cubicBezTo>
                    <a:pt x="786" y="11974"/>
                    <a:pt x="882" y="11815"/>
                    <a:pt x="841" y="11656"/>
                  </a:cubicBezTo>
                  <a:cubicBezTo>
                    <a:pt x="808" y="11524"/>
                    <a:pt x="688" y="11435"/>
                    <a:pt x="558" y="11435"/>
                  </a:cubicBezTo>
                  <a:close/>
                  <a:moveTo>
                    <a:pt x="17869" y="12832"/>
                  </a:moveTo>
                  <a:cubicBezTo>
                    <a:pt x="17756" y="12832"/>
                    <a:pt x="17648" y="12898"/>
                    <a:pt x="17599" y="13009"/>
                  </a:cubicBezTo>
                  <a:cubicBezTo>
                    <a:pt x="17535" y="13159"/>
                    <a:pt x="17603" y="13331"/>
                    <a:pt x="17753" y="13396"/>
                  </a:cubicBezTo>
                  <a:cubicBezTo>
                    <a:pt x="17789" y="13411"/>
                    <a:pt x="17829" y="13422"/>
                    <a:pt x="17868" y="13422"/>
                  </a:cubicBezTo>
                  <a:cubicBezTo>
                    <a:pt x="17982" y="13422"/>
                    <a:pt x="18090" y="13354"/>
                    <a:pt x="18139" y="13243"/>
                  </a:cubicBezTo>
                  <a:cubicBezTo>
                    <a:pt x="18204" y="13094"/>
                    <a:pt x="18135" y="12922"/>
                    <a:pt x="17986" y="12856"/>
                  </a:cubicBezTo>
                  <a:cubicBezTo>
                    <a:pt x="17948" y="12840"/>
                    <a:pt x="17909" y="12832"/>
                    <a:pt x="17869" y="12832"/>
                  </a:cubicBezTo>
                  <a:close/>
                  <a:moveTo>
                    <a:pt x="1049" y="12868"/>
                  </a:moveTo>
                  <a:cubicBezTo>
                    <a:pt x="1010" y="12868"/>
                    <a:pt x="970" y="12876"/>
                    <a:pt x="931" y="12893"/>
                  </a:cubicBezTo>
                  <a:cubicBezTo>
                    <a:pt x="783" y="12959"/>
                    <a:pt x="716" y="13131"/>
                    <a:pt x="781" y="13281"/>
                  </a:cubicBezTo>
                  <a:cubicBezTo>
                    <a:pt x="830" y="13390"/>
                    <a:pt x="938" y="13455"/>
                    <a:pt x="1049" y="13456"/>
                  </a:cubicBezTo>
                  <a:cubicBezTo>
                    <a:pt x="1089" y="13456"/>
                    <a:pt x="1130" y="13448"/>
                    <a:pt x="1169" y="13432"/>
                  </a:cubicBezTo>
                  <a:cubicBezTo>
                    <a:pt x="1317" y="13365"/>
                    <a:pt x="1384" y="13192"/>
                    <a:pt x="1318" y="13043"/>
                  </a:cubicBezTo>
                  <a:cubicBezTo>
                    <a:pt x="1269" y="12933"/>
                    <a:pt x="1162" y="12868"/>
                    <a:pt x="1049" y="12868"/>
                  </a:cubicBezTo>
                  <a:close/>
                  <a:moveTo>
                    <a:pt x="17152" y="14165"/>
                  </a:moveTo>
                  <a:cubicBezTo>
                    <a:pt x="17056" y="14165"/>
                    <a:pt x="16962" y="14213"/>
                    <a:pt x="16906" y="14300"/>
                  </a:cubicBezTo>
                  <a:cubicBezTo>
                    <a:pt x="16815" y="14435"/>
                    <a:pt x="16854" y="14618"/>
                    <a:pt x="16992" y="14706"/>
                  </a:cubicBezTo>
                  <a:cubicBezTo>
                    <a:pt x="17040" y="14739"/>
                    <a:pt x="17095" y="14755"/>
                    <a:pt x="17151" y="14755"/>
                  </a:cubicBezTo>
                  <a:cubicBezTo>
                    <a:pt x="17247" y="14755"/>
                    <a:pt x="17344" y="14708"/>
                    <a:pt x="17398" y="14622"/>
                  </a:cubicBezTo>
                  <a:cubicBezTo>
                    <a:pt x="17486" y="14484"/>
                    <a:pt x="17449" y="14301"/>
                    <a:pt x="17312" y="14213"/>
                  </a:cubicBezTo>
                  <a:cubicBezTo>
                    <a:pt x="17263" y="14181"/>
                    <a:pt x="17207" y="14165"/>
                    <a:pt x="17152" y="14165"/>
                  </a:cubicBezTo>
                  <a:close/>
                  <a:moveTo>
                    <a:pt x="1773" y="14197"/>
                  </a:moveTo>
                  <a:cubicBezTo>
                    <a:pt x="1717" y="14197"/>
                    <a:pt x="1661" y="14213"/>
                    <a:pt x="1610" y="14245"/>
                  </a:cubicBezTo>
                  <a:cubicBezTo>
                    <a:pt x="1476" y="14336"/>
                    <a:pt x="1438" y="14516"/>
                    <a:pt x="1526" y="14654"/>
                  </a:cubicBezTo>
                  <a:cubicBezTo>
                    <a:pt x="1583" y="14739"/>
                    <a:pt x="1677" y="14786"/>
                    <a:pt x="1774" y="14788"/>
                  </a:cubicBezTo>
                  <a:cubicBezTo>
                    <a:pt x="1828" y="14788"/>
                    <a:pt x="1884" y="14772"/>
                    <a:pt x="1935" y="14738"/>
                  </a:cubicBezTo>
                  <a:cubicBezTo>
                    <a:pt x="2070" y="14650"/>
                    <a:pt x="2110" y="14467"/>
                    <a:pt x="2019" y="14329"/>
                  </a:cubicBezTo>
                  <a:cubicBezTo>
                    <a:pt x="1963" y="14244"/>
                    <a:pt x="1869" y="14197"/>
                    <a:pt x="1773" y="14197"/>
                  </a:cubicBezTo>
                  <a:close/>
                  <a:moveTo>
                    <a:pt x="16224" y="15364"/>
                  </a:moveTo>
                  <a:cubicBezTo>
                    <a:pt x="16144" y="15364"/>
                    <a:pt x="16065" y="15396"/>
                    <a:pt x="16007" y="15459"/>
                  </a:cubicBezTo>
                  <a:cubicBezTo>
                    <a:pt x="15897" y="15578"/>
                    <a:pt x="15905" y="15765"/>
                    <a:pt x="16027" y="15875"/>
                  </a:cubicBezTo>
                  <a:cubicBezTo>
                    <a:pt x="16081" y="15929"/>
                    <a:pt x="16153" y="15953"/>
                    <a:pt x="16226" y="15953"/>
                  </a:cubicBezTo>
                  <a:cubicBezTo>
                    <a:pt x="16304" y="15953"/>
                    <a:pt x="16385" y="15919"/>
                    <a:pt x="16442" y="15857"/>
                  </a:cubicBezTo>
                  <a:lnTo>
                    <a:pt x="16443" y="15857"/>
                  </a:lnTo>
                  <a:cubicBezTo>
                    <a:pt x="16553" y="15737"/>
                    <a:pt x="16542" y="15551"/>
                    <a:pt x="16423" y="15441"/>
                  </a:cubicBezTo>
                  <a:cubicBezTo>
                    <a:pt x="16366" y="15390"/>
                    <a:pt x="16295" y="15364"/>
                    <a:pt x="16224" y="15364"/>
                  </a:cubicBezTo>
                  <a:close/>
                  <a:moveTo>
                    <a:pt x="2705" y="15390"/>
                  </a:moveTo>
                  <a:cubicBezTo>
                    <a:pt x="2634" y="15390"/>
                    <a:pt x="2562" y="15416"/>
                    <a:pt x="2506" y="15468"/>
                  </a:cubicBezTo>
                  <a:cubicBezTo>
                    <a:pt x="2385" y="15578"/>
                    <a:pt x="2377" y="15765"/>
                    <a:pt x="2487" y="15884"/>
                  </a:cubicBezTo>
                  <a:cubicBezTo>
                    <a:pt x="2547" y="15947"/>
                    <a:pt x="2625" y="15979"/>
                    <a:pt x="2705" y="15979"/>
                  </a:cubicBezTo>
                  <a:cubicBezTo>
                    <a:pt x="2776" y="15979"/>
                    <a:pt x="2847" y="15953"/>
                    <a:pt x="2904" y="15903"/>
                  </a:cubicBezTo>
                  <a:cubicBezTo>
                    <a:pt x="3024" y="15792"/>
                    <a:pt x="3032" y="15605"/>
                    <a:pt x="2922" y="15486"/>
                  </a:cubicBezTo>
                  <a:cubicBezTo>
                    <a:pt x="2864" y="15422"/>
                    <a:pt x="2784" y="15390"/>
                    <a:pt x="2705" y="15390"/>
                  </a:cubicBezTo>
                  <a:close/>
                  <a:moveTo>
                    <a:pt x="15114" y="16393"/>
                  </a:moveTo>
                  <a:cubicBezTo>
                    <a:pt x="15050" y="16393"/>
                    <a:pt x="14986" y="16414"/>
                    <a:pt x="14933" y="16458"/>
                  </a:cubicBezTo>
                  <a:cubicBezTo>
                    <a:pt x="14805" y="16558"/>
                    <a:pt x="14783" y="16743"/>
                    <a:pt x="14883" y="16870"/>
                  </a:cubicBezTo>
                  <a:cubicBezTo>
                    <a:pt x="14940" y="16943"/>
                    <a:pt x="15028" y="16983"/>
                    <a:pt x="15115" y="16983"/>
                  </a:cubicBezTo>
                  <a:cubicBezTo>
                    <a:pt x="15177" y="16983"/>
                    <a:pt x="15243" y="16962"/>
                    <a:pt x="15296" y="16920"/>
                  </a:cubicBezTo>
                  <a:cubicBezTo>
                    <a:pt x="15424" y="16818"/>
                    <a:pt x="15446" y="16633"/>
                    <a:pt x="15346" y="16507"/>
                  </a:cubicBezTo>
                  <a:cubicBezTo>
                    <a:pt x="15287" y="16432"/>
                    <a:pt x="15201" y="16393"/>
                    <a:pt x="15114" y="16393"/>
                  </a:cubicBezTo>
                  <a:close/>
                  <a:moveTo>
                    <a:pt x="3820" y="16417"/>
                  </a:moveTo>
                  <a:cubicBezTo>
                    <a:pt x="3732" y="16417"/>
                    <a:pt x="3646" y="16456"/>
                    <a:pt x="3589" y="16530"/>
                  </a:cubicBezTo>
                  <a:cubicBezTo>
                    <a:pt x="3486" y="16660"/>
                    <a:pt x="3509" y="16844"/>
                    <a:pt x="3638" y="16943"/>
                  </a:cubicBezTo>
                  <a:cubicBezTo>
                    <a:pt x="3692" y="16985"/>
                    <a:pt x="3755" y="17004"/>
                    <a:pt x="3819" y="17004"/>
                  </a:cubicBezTo>
                  <a:cubicBezTo>
                    <a:pt x="3906" y="17004"/>
                    <a:pt x="3994" y="16966"/>
                    <a:pt x="4051" y="16893"/>
                  </a:cubicBezTo>
                  <a:cubicBezTo>
                    <a:pt x="4152" y="16764"/>
                    <a:pt x="4127" y="16579"/>
                    <a:pt x="4000" y="16480"/>
                  </a:cubicBezTo>
                  <a:cubicBezTo>
                    <a:pt x="3947" y="16437"/>
                    <a:pt x="3883" y="16417"/>
                    <a:pt x="3820" y="16417"/>
                  </a:cubicBezTo>
                  <a:close/>
                  <a:moveTo>
                    <a:pt x="13848" y="17227"/>
                  </a:moveTo>
                  <a:cubicBezTo>
                    <a:pt x="13801" y="17227"/>
                    <a:pt x="13752" y="17239"/>
                    <a:pt x="13708" y="17264"/>
                  </a:cubicBezTo>
                  <a:cubicBezTo>
                    <a:pt x="13565" y="17342"/>
                    <a:pt x="13514" y="17521"/>
                    <a:pt x="13591" y="17663"/>
                  </a:cubicBezTo>
                  <a:cubicBezTo>
                    <a:pt x="13645" y="17762"/>
                    <a:pt x="13747" y="17817"/>
                    <a:pt x="13851" y="17818"/>
                  </a:cubicBezTo>
                  <a:cubicBezTo>
                    <a:pt x="13897" y="17818"/>
                    <a:pt x="13947" y="17806"/>
                    <a:pt x="13990" y="17782"/>
                  </a:cubicBezTo>
                  <a:cubicBezTo>
                    <a:pt x="14134" y="17704"/>
                    <a:pt x="14187" y="17524"/>
                    <a:pt x="14108" y="17382"/>
                  </a:cubicBezTo>
                  <a:cubicBezTo>
                    <a:pt x="14054" y="17283"/>
                    <a:pt x="13953" y="17227"/>
                    <a:pt x="13848" y="17227"/>
                  </a:cubicBezTo>
                  <a:close/>
                  <a:moveTo>
                    <a:pt x="5089" y="17247"/>
                  </a:moveTo>
                  <a:cubicBezTo>
                    <a:pt x="4983" y="17247"/>
                    <a:pt x="4881" y="17303"/>
                    <a:pt x="4827" y="17402"/>
                  </a:cubicBezTo>
                  <a:cubicBezTo>
                    <a:pt x="4751" y="17543"/>
                    <a:pt x="4804" y="17720"/>
                    <a:pt x="4947" y="17799"/>
                  </a:cubicBezTo>
                  <a:cubicBezTo>
                    <a:pt x="4990" y="17823"/>
                    <a:pt x="5039" y="17834"/>
                    <a:pt x="5086" y="17835"/>
                  </a:cubicBezTo>
                  <a:cubicBezTo>
                    <a:pt x="5190" y="17835"/>
                    <a:pt x="5293" y="17781"/>
                    <a:pt x="5346" y="17683"/>
                  </a:cubicBezTo>
                  <a:cubicBezTo>
                    <a:pt x="5424" y="17539"/>
                    <a:pt x="5371" y="17359"/>
                    <a:pt x="5229" y="17281"/>
                  </a:cubicBezTo>
                  <a:cubicBezTo>
                    <a:pt x="5184" y="17258"/>
                    <a:pt x="5136" y="17247"/>
                    <a:pt x="5089" y="17247"/>
                  </a:cubicBezTo>
                  <a:close/>
                  <a:moveTo>
                    <a:pt x="12467" y="17841"/>
                  </a:moveTo>
                  <a:cubicBezTo>
                    <a:pt x="12435" y="17841"/>
                    <a:pt x="12402" y="17847"/>
                    <a:pt x="12370" y="17858"/>
                  </a:cubicBezTo>
                  <a:cubicBezTo>
                    <a:pt x="12217" y="17912"/>
                    <a:pt x="12134" y="18079"/>
                    <a:pt x="12188" y="18233"/>
                  </a:cubicBezTo>
                  <a:cubicBezTo>
                    <a:pt x="12231" y="18354"/>
                    <a:pt x="12346" y="18431"/>
                    <a:pt x="12466" y="18431"/>
                  </a:cubicBezTo>
                  <a:cubicBezTo>
                    <a:pt x="12497" y="18431"/>
                    <a:pt x="12531" y="18426"/>
                    <a:pt x="12562" y="18415"/>
                  </a:cubicBezTo>
                  <a:cubicBezTo>
                    <a:pt x="12718" y="18362"/>
                    <a:pt x="12798" y="18193"/>
                    <a:pt x="12745" y="18041"/>
                  </a:cubicBezTo>
                  <a:cubicBezTo>
                    <a:pt x="12702" y="17918"/>
                    <a:pt x="12588" y="17841"/>
                    <a:pt x="12467" y="17841"/>
                  </a:cubicBezTo>
                  <a:close/>
                  <a:moveTo>
                    <a:pt x="6472" y="17854"/>
                  </a:moveTo>
                  <a:cubicBezTo>
                    <a:pt x="6351" y="17854"/>
                    <a:pt x="6238" y="17930"/>
                    <a:pt x="6195" y="18053"/>
                  </a:cubicBezTo>
                  <a:cubicBezTo>
                    <a:pt x="6143" y="18207"/>
                    <a:pt x="6225" y="18375"/>
                    <a:pt x="6379" y="18429"/>
                  </a:cubicBezTo>
                  <a:cubicBezTo>
                    <a:pt x="6406" y="18438"/>
                    <a:pt x="6434" y="18443"/>
                    <a:pt x="6460" y="18443"/>
                  </a:cubicBezTo>
                  <a:cubicBezTo>
                    <a:pt x="6464" y="18443"/>
                    <a:pt x="6469" y="18442"/>
                    <a:pt x="6473" y="18442"/>
                  </a:cubicBezTo>
                  <a:cubicBezTo>
                    <a:pt x="6595" y="18442"/>
                    <a:pt x="6709" y="18364"/>
                    <a:pt x="6752" y="18243"/>
                  </a:cubicBezTo>
                  <a:cubicBezTo>
                    <a:pt x="6804" y="18089"/>
                    <a:pt x="6723" y="17924"/>
                    <a:pt x="6568" y="17871"/>
                  </a:cubicBezTo>
                  <a:cubicBezTo>
                    <a:pt x="6536" y="17860"/>
                    <a:pt x="6504" y="17854"/>
                    <a:pt x="6472" y="17854"/>
                  </a:cubicBezTo>
                  <a:close/>
                  <a:moveTo>
                    <a:pt x="10999" y="18218"/>
                  </a:moveTo>
                  <a:cubicBezTo>
                    <a:pt x="10983" y="18218"/>
                    <a:pt x="10967" y="18220"/>
                    <a:pt x="10950" y="18222"/>
                  </a:cubicBezTo>
                  <a:cubicBezTo>
                    <a:pt x="10790" y="18250"/>
                    <a:pt x="10682" y="18404"/>
                    <a:pt x="10710" y="18561"/>
                  </a:cubicBezTo>
                  <a:cubicBezTo>
                    <a:pt x="10733" y="18706"/>
                    <a:pt x="10858" y="18807"/>
                    <a:pt x="11000" y="18807"/>
                  </a:cubicBezTo>
                  <a:cubicBezTo>
                    <a:pt x="11016" y="18807"/>
                    <a:pt x="11033" y="18807"/>
                    <a:pt x="11049" y="18803"/>
                  </a:cubicBezTo>
                  <a:cubicBezTo>
                    <a:pt x="11210" y="18776"/>
                    <a:pt x="11318" y="18624"/>
                    <a:pt x="11291" y="18463"/>
                  </a:cubicBezTo>
                  <a:cubicBezTo>
                    <a:pt x="11264" y="18318"/>
                    <a:pt x="11140" y="18218"/>
                    <a:pt x="10999" y="18218"/>
                  </a:cubicBezTo>
                  <a:close/>
                  <a:moveTo>
                    <a:pt x="7942" y="18226"/>
                  </a:moveTo>
                  <a:cubicBezTo>
                    <a:pt x="7800" y="18226"/>
                    <a:pt x="7675" y="18328"/>
                    <a:pt x="7651" y="18472"/>
                  </a:cubicBezTo>
                  <a:cubicBezTo>
                    <a:pt x="7626" y="18633"/>
                    <a:pt x="7734" y="18783"/>
                    <a:pt x="7894" y="18809"/>
                  </a:cubicBezTo>
                  <a:cubicBezTo>
                    <a:pt x="7911" y="18814"/>
                    <a:pt x="7928" y="18815"/>
                    <a:pt x="7943" y="18818"/>
                  </a:cubicBezTo>
                  <a:cubicBezTo>
                    <a:pt x="8085" y="18818"/>
                    <a:pt x="8208" y="18712"/>
                    <a:pt x="8232" y="18570"/>
                  </a:cubicBezTo>
                  <a:cubicBezTo>
                    <a:pt x="8259" y="18409"/>
                    <a:pt x="8149" y="18258"/>
                    <a:pt x="7990" y="18230"/>
                  </a:cubicBezTo>
                  <a:cubicBezTo>
                    <a:pt x="7974" y="18227"/>
                    <a:pt x="7958" y="18226"/>
                    <a:pt x="7942" y="18226"/>
                  </a:cubicBezTo>
                  <a:close/>
                  <a:moveTo>
                    <a:pt x="9491" y="18349"/>
                  </a:moveTo>
                  <a:cubicBezTo>
                    <a:pt x="9484" y="18349"/>
                    <a:pt x="9476" y="18351"/>
                    <a:pt x="9468" y="18351"/>
                  </a:cubicBezTo>
                  <a:lnTo>
                    <a:pt x="9452" y="18351"/>
                  </a:lnTo>
                  <a:cubicBezTo>
                    <a:pt x="9290" y="18351"/>
                    <a:pt x="9159" y="18483"/>
                    <a:pt x="9159" y="18644"/>
                  </a:cubicBezTo>
                  <a:cubicBezTo>
                    <a:pt x="9159" y="18805"/>
                    <a:pt x="9290" y="18938"/>
                    <a:pt x="9452" y="18939"/>
                  </a:cubicBezTo>
                  <a:lnTo>
                    <a:pt x="9452" y="18938"/>
                  </a:lnTo>
                  <a:lnTo>
                    <a:pt x="9492" y="18938"/>
                  </a:lnTo>
                  <a:cubicBezTo>
                    <a:pt x="9655" y="18938"/>
                    <a:pt x="9786" y="18807"/>
                    <a:pt x="9786" y="18643"/>
                  </a:cubicBezTo>
                  <a:cubicBezTo>
                    <a:pt x="9784" y="18481"/>
                    <a:pt x="9654" y="18349"/>
                    <a:pt x="9491" y="18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3"/>
            <p:cNvSpPr/>
            <p:nvPr/>
          </p:nvSpPr>
          <p:spPr>
            <a:xfrm>
              <a:off x="5796775" y="4185588"/>
              <a:ext cx="385800" cy="385775"/>
            </a:xfrm>
            <a:custGeom>
              <a:avLst/>
              <a:gdLst/>
              <a:ahLst/>
              <a:cxnLst/>
              <a:rect l="l" t="t" r="r" b="b"/>
              <a:pathLst>
                <a:path w="15432" h="15431" extrusionOk="0">
                  <a:moveTo>
                    <a:pt x="7704" y="1"/>
                  </a:moveTo>
                  <a:cubicBezTo>
                    <a:pt x="7703" y="1"/>
                    <a:pt x="7701" y="1"/>
                    <a:pt x="7699" y="1"/>
                  </a:cubicBezTo>
                  <a:cubicBezTo>
                    <a:pt x="7524" y="1"/>
                    <a:pt x="7381" y="143"/>
                    <a:pt x="7381" y="318"/>
                  </a:cubicBezTo>
                  <a:cubicBezTo>
                    <a:pt x="7381" y="495"/>
                    <a:pt x="7524" y="639"/>
                    <a:pt x="7701" y="639"/>
                  </a:cubicBezTo>
                  <a:cubicBezTo>
                    <a:pt x="7877" y="636"/>
                    <a:pt x="8019" y="495"/>
                    <a:pt x="8019" y="318"/>
                  </a:cubicBezTo>
                  <a:cubicBezTo>
                    <a:pt x="8019" y="144"/>
                    <a:pt x="7878" y="1"/>
                    <a:pt x="7704" y="1"/>
                  </a:cubicBezTo>
                  <a:close/>
                  <a:moveTo>
                    <a:pt x="9139" y="137"/>
                  </a:moveTo>
                  <a:cubicBezTo>
                    <a:pt x="8990" y="137"/>
                    <a:pt x="8859" y="243"/>
                    <a:pt x="8830" y="395"/>
                  </a:cubicBezTo>
                  <a:cubicBezTo>
                    <a:pt x="8797" y="567"/>
                    <a:pt x="8908" y="734"/>
                    <a:pt x="9081" y="770"/>
                  </a:cubicBezTo>
                  <a:cubicBezTo>
                    <a:pt x="9099" y="773"/>
                    <a:pt x="9116" y="775"/>
                    <a:pt x="9133" y="775"/>
                  </a:cubicBezTo>
                  <a:cubicBezTo>
                    <a:pt x="9137" y="775"/>
                    <a:pt x="9141" y="775"/>
                    <a:pt x="9145" y="775"/>
                  </a:cubicBezTo>
                  <a:cubicBezTo>
                    <a:pt x="9293" y="775"/>
                    <a:pt x="9426" y="668"/>
                    <a:pt x="9456" y="515"/>
                  </a:cubicBezTo>
                  <a:cubicBezTo>
                    <a:pt x="9488" y="343"/>
                    <a:pt x="9376" y="177"/>
                    <a:pt x="9204" y="143"/>
                  </a:cubicBezTo>
                  <a:lnTo>
                    <a:pt x="9202" y="143"/>
                  </a:lnTo>
                  <a:cubicBezTo>
                    <a:pt x="9181" y="139"/>
                    <a:pt x="9160" y="137"/>
                    <a:pt x="9139" y="137"/>
                  </a:cubicBezTo>
                  <a:close/>
                  <a:moveTo>
                    <a:pt x="6260" y="143"/>
                  </a:moveTo>
                  <a:cubicBezTo>
                    <a:pt x="6239" y="143"/>
                    <a:pt x="6218" y="145"/>
                    <a:pt x="6197" y="149"/>
                  </a:cubicBezTo>
                  <a:cubicBezTo>
                    <a:pt x="6024" y="185"/>
                    <a:pt x="5912" y="352"/>
                    <a:pt x="5946" y="525"/>
                  </a:cubicBezTo>
                  <a:cubicBezTo>
                    <a:pt x="5977" y="676"/>
                    <a:pt x="6111" y="781"/>
                    <a:pt x="6258" y="781"/>
                  </a:cubicBezTo>
                  <a:cubicBezTo>
                    <a:pt x="6279" y="781"/>
                    <a:pt x="6301" y="779"/>
                    <a:pt x="6320" y="775"/>
                  </a:cubicBezTo>
                  <a:cubicBezTo>
                    <a:pt x="6496" y="739"/>
                    <a:pt x="6607" y="571"/>
                    <a:pt x="6572" y="398"/>
                  </a:cubicBezTo>
                  <a:cubicBezTo>
                    <a:pt x="6541" y="247"/>
                    <a:pt x="6409" y="143"/>
                    <a:pt x="6260" y="143"/>
                  </a:cubicBezTo>
                  <a:close/>
                  <a:moveTo>
                    <a:pt x="10529" y="554"/>
                  </a:moveTo>
                  <a:cubicBezTo>
                    <a:pt x="10404" y="554"/>
                    <a:pt x="10286" y="628"/>
                    <a:pt x="10236" y="751"/>
                  </a:cubicBezTo>
                  <a:cubicBezTo>
                    <a:pt x="10168" y="915"/>
                    <a:pt x="10245" y="1102"/>
                    <a:pt x="10408" y="1168"/>
                  </a:cubicBezTo>
                  <a:cubicBezTo>
                    <a:pt x="10448" y="1183"/>
                    <a:pt x="10489" y="1191"/>
                    <a:pt x="10531" y="1191"/>
                  </a:cubicBezTo>
                  <a:cubicBezTo>
                    <a:pt x="10656" y="1191"/>
                    <a:pt x="10774" y="1117"/>
                    <a:pt x="10825" y="995"/>
                  </a:cubicBezTo>
                  <a:cubicBezTo>
                    <a:pt x="10891" y="832"/>
                    <a:pt x="10816" y="646"/>
                    <a:pt x="10652" y="579"/>
                  </a:cubicBezTo>
                  <a:cubicBezTo>
                    <a:pt x="10612" y="562"/>
                    <a:pt x="10570" y="554"/>
                    <a:pt x="10529" y="554"/>
                  </a:cubicBezTo>
                  <a:close/>
                  <a:moveTo>
                    <a:pt x="4871" y="565"/>
                  </a:moveTo>
                  <a:cubicBezTo>
                    <a:pt x="4830" y="565"/>
                    <a:pt x="4788" y="573"/>
                    <a:pt x="4748" y="590"/>
                  </a:cubicBezTo>
                  <a:cubicBezTo>
                    <a:pt x="4586" y="658"/>
                    <a:pt x="4509" y="846"/>
                    <a:pt x="4578" y="1007"/>
                  </a:cubicBezTo>
                  <a:cubicBezTo>
                    <a:pt x="4629" y="1130"/>
                    <a:pt x="4743" y="1202"/>
                    <a:pt x="4866" y="1202"/>
                  </a:cubicBezTo>
                  <a:cubicBezTo>
                    <a:pt x="4868" y="1202"/>
                    <a:pt x="4869" y="1202"/>
                    <a:pt x="4871" y="1202"/>
                  </a:cubicBezTo>
                  <a:cubicBezTo>
                    <a:pt x="4913" y="1202"/>
                    <a:pt x="4954" y="1195"/>
                    <a:pt x="4993" y="1179"/>
                  </a:cubicBezTo>
                  <a:cubicBezTo>
                    <a:pt x="5154" y="1111"/>
                    <a:pt x="5231" y="925"/>
                    <a:pt x="5165" y="761"/>
                  </a:cubicBezTo>
                  <a:cubicBezTo>
                    <a:pt x="5113" y="639"/>
                    <a:pt x="4996" y="565"/>
                    <a:pt x="4871" y="565"/>
                  </a:cubicBezTo>
                  <a:close/>
                  <a:moveTo>
                    <a:pt x="11810" y="1235"/>
                  </a:moveTo>
                  <a:cubicBezTo>
                    <a:pt x="11707" y="1235"/>
                    <a:pt x="11606" y="1285"/>
                    <a:pt x="11544" y="1377"/>
                  </a:cubicBezTo>
                  <a:cubicBezTo>
                    <a:pt x="11446" y="1524"/>
                    <a:pt x="11487" y="1723"/>
                    <a:pt x="11632" y="1818"/>
                  </a:cubicBezTo>
                  <a:cubicBezTo>
                    <a:pt x="11687" y="1856"/>
                    <a:pt x="11748" y="1871"/>
                    <a:pt x="11809" y="1873"/>
                  </a:cubicBezTo>
                  <a:cubicBezTo>
                    <a:pt x="11912" y="1873"/>
                    <a:pt x="12014" y="1822"/>
                    <a:pt x="12076" y="1730"/>
                  </a:cubicBezTo>
                  <a:cubicBezTo>
                    <a:pt x="12172" y="1584"/>
                    <a:pt x="12132" y="1388"/>
                    <a:pt x="11985" y="1289"/>
                  </a:cubicBezTo>
                  <a:cubicBezTo>
                    <a:pt x="11931" y="1253"/>
                    <a:pt x="11870" y="1235"/>
                    <a:pt x="11810" y="1235"/>
                  </a:cubicBezTo>
                  <a:close/>
                  <a:moveTo>
                    <a:pt x="3596" y="1254"/>
                  </a:moveTo>
                  <a:cubicBezTo>
                    <a:pt x="3535" y="1254"/>
                    <a:pt x="3473" y="1271"/>
                    <a:pt x="3419" y="1308"/>
                  </a:cubicBezTo>
                  <a:lnTo>
                    <a:pt x="3416" y="1308"/>
                  </a:lnTo>
                  <a:cubicBezTo>
                    <a:pt x="3272" y="1406"/>
                    <a:pt x="3232" y="1605"/>
                    <a:pt x="3331" y="1751"/>
                  </a:cubicBezTo>
                  <a:cubicBezTo>
                    <a:pt x="3394" y="1840"/>
                    <a:pt x="3494" y="1890"/>
                    <a:pt x="3593" y="1891"/>
                  </a:cubicBezTo>
                  <a:cubicBezTo>
                    <a:pt x="3654" y="1891"/>
                    <a:pt x="3718" y="1873"/>
                    <a:pt x="3773" y="1838"/>
                  </a:cubicBezTo>
                  <a:cubicBezTo>
                    <a:pt x="3918" y="1739"/>
                    <a:pt x="3958" y="1541"/>
                    <a:pt x="3860" y="1394"/>
                  </a:cubicBezTo>
                  <a:cubicBezTo>
                    <a:pt x="3799" y="1303"/>
                    <a:pt x="3698" y="1254"/>
                    <a:pt x="3596" y="1254"/>
                  </a:cubicBezTo>
                  <a:close/>
                  <a:moveTo>
                    <a:pt x="12932" y="2152"/>
                  </a:moveTo>
                  <a:cubicBezTo>
                    <a:pt x="12850" y="2152"/>
                    <a:pt x="12768" y="2183"/>
                    <a:pt x="12706" y="2247"/>
                  </a:cubicBezTo>
                  <a:cubicBezTo>
                    <a:pt x="12581" y="2372"/>
                    <a:pt x="12581" y="2574"/>
                    <a:pt x="12708" y="2698"/>
                  </a:cubicBezTo>
                  <a:cubicBezTo>
                    <a:pt x="12770" y="2758"/>
                    <a:pt x="12850" y="2789"/>
                    <a:pt x="12934" y="2791"/>
                  </a:cubicBezTo>
                  <a:cubicBezTo>
                    <a:pt x="13015" y="2791"/>
                    <a:pt x="13098" y="2758"/>
                    <a:pt x="13160" y="2696"/>
                  </a:cubicBezTo>
                  <a:cubicBezTo>
                    <a:pt x="13284" y="2573"/>
                    <a:pt x="13284" y="2371"/>
                    <a:pt x="13157" y="2245"/>
                  </a:cubicBezTo>
                  <a:cubicBezTo>
                    <a:pt x="13095" y="2183"/>
                    <a:pt x="13013" y="2152"/>
                    <a:pt x="12932" y="2152"/>
                  </a:cubicBezTo>
                  <a:close/>
                  <a:moveTo>
                    <a:pt x="2476" y="2174"/>
                  </a:moveTo>
                  <a:cubicBezTo>
                    <a:pt x="2394" y="2174"/>
                    <a:pt x="2313" y="2206"/>
                    <a:pt x="2252" y="2268"/>
                  </a:cubicBezTo>
                  <a:cubicBezTo>
                    <a:pt x="2125" y="2394"/>
                    <a:pt x="2128" y="2596"/>
                    <a:pt x="2252" y="2720"/>
                  </a:cubicBezTo>
                  <a:cubicBezTo>
                    <a:pt x="2315" y="2782"/>
                    <a:pt x="2395" y="2812"/>
                    <a:pt x="2477" y="2812"/>
                  </a:cubicBezTo>
                  <a:cubicBezTo>
                    <a:pt x="2557" y="2812"/>
                    <a:pt x="2641" y="2781"/>
                    <a:pt x="2702" y="2720"/>
                  </a:cubicBezTo>
                  <a:cubicBezTo>
                    <a:pt x="2826" y="2594"/>
                    <a:pt x="2826" y="2392"/>
                    <a:pt x="2702" y="2268"/>
                  </a:cubicBezTo>
                  <a:cubicBezTo>
                    <a:pt x="2639" y="2206"/>
                    <a:pt x="2557" y="2174"/>
                    <a:pt x="2476" y="2174"/>
                  </a:cubicBezTo>
                  <a:close/>
                  <a:moveTo>
                    <a:pt x="13856" y="3271"/>
                  </a:moveTo>
                  <a:cubicBezTo>
                    <a:pt x="13794" y="3271"/>
                    <a:pt x="13731" y="3288"/>
                    <a:pt x="13676" y="3326"/>
                  </a:cubicBezTo>
                  <a:cubicBezTo>
                    <a:pt x="13531" y="3422"/>
                    <a:pt x="13492" y="3621"/>
                    <a:pt x="13592" y="3766"/>
                  </a:cubicBezTo>
                  <a:lnTo>
                    <a:pt x="13590" y="3766"/>
                  </a:lnTo>
                  <a:cubicBezTo>
                    <a:pt x="13653" y="3860"/>
                    <a:pt x="13753" y="3907"/>
                    <a:pt x="13855" y="3907"/>
                  </a:cubicBezTo>
                  <a:cubicBezTo>
                    <a:pt x="13919" y="3907"/>
                    <a:pt x="13980" y="3891"/>
                    <a:pt x="14034" y="3852"/>
                  </a:cubicBezTo>
                  <a:cubicBezTo>
                    <a:pt x="14178" y="3756"/>
                    <a:pt x="14218" y="3557"/>
                    <a:pt x="14120" y="3412"/>
                  </a:cubicBezTo>
                  <a:cubicBezTo>
                    <a:pt x="14058" y="3320"/>
                    <a:pt x="13958" y="3271"/>
                    <a:pt x="13856" y="3271"/>
                  </a:cubicBezTo>
                  <a:close/>
                  <a:moveTo>
                    <a:pt x="1560" y="3295"/>
                  </a:moveTo>
                  <a:cubicBezTo>
                    <a:pt x="1457" y="3295"/>
                    <a:pt x="1356" y="3345"/>
                    <a:pt x="1293" y="3437"/>
                  </a:cubicBezTo>
                  <a:cubicBezTo>
                    <a:pt x="1197" y="3585"/>
                    <a:pt x="1236" y="3782"/>
                    <a:pt x="1382" y="3880"/>
                  </a:cubicBezTo>
                  <a:cubicBezTo>
                    <a:pt x="1436" y="3915"/>
                    <a:pt x="1497" y="3933"/>
                    <a:pt x="1558" y="3933"/>
                  </a:cubicBezTo>
                  <a:cubicBezTo>
                    <a:pt x="1662" y="3933"/>
                    <a:pt x="1762" y="3884"/>
                    <a:pt x="1825" y="3792"/>
                  </a:cubicBezTo>
                  <a:cubicBezTo>
                    <a:pt x="1923" y="3645"/>
                    <a:pt x="1882" y="3447"/>
                    <a:pt x="1736" y="3348"/>
                  </a:cubicBezTo>
                  <a:cubicBezTo>
                    <a:pt x="1682" y="3312"/>
                    <a:pt x="1621" y="3295"/>
                    <a:pt x="1560" y="3295"/>
                  </a:cubicBezTo>
                  <a:close/>
                  <a:moveTo>
                    <a:pt x="14545" y="4546"/>
                  </a:moveTo>
                  <a:cubicBezTo>
                    <a:pt x="14503" y="4546"/>
                    <a:pt x="14461" y="4554"/>
                    <a:pt x="14421" y="4571"/>
                  </a:cubicBezTo>
                  <a:cubicBezTo>
                    <a:pt x="14257" y="4638"/>
                    <a:pt x="14181" y="4825"/>
                    <a:pt x="14249" y="4988"/>
                  </a:cubicBezTo>
                  <a:cubicBezTo>
                    <a:pt x="14300" y="5111"/>
                    <a:pt x="14417" y="5183"/>
                    <a:pt x="14544" y="5183"/>
                  </a:cubicBezTo>
                  <a:cubicBezTo>
                    <a:pt x="14586" y="5183"/>
                    <a:pt x="14627" y="5175"/>
                    <a:pt x="14665" y="5159"/>
                  </a:cubicBezTo>
                  <a:cubicBezTo>
                    <a:pt x="14827" y="5091"/>
                    <a:pt x="14904" y="4905"/>
                    <a:pt x="14838" y="4742"/>
                  </a:cubicBezTo>
                  <a:cubicBezTo>
                    <a:pt x="14786" y="4619"/>
                    <a:pt x="14669" y="4546"/>
                    <a:pt x="14545" y="4546"/>
                  </a:cubicBezTo>
                  <a:close/>
                  <a:moveTo>
                    <a:pt x="878" y="4574"/>
                  </a:moveTo>
                  <a:cubicBezTo>
                    <a:pt x="753" y="4574"/>
                    <a:pt x="632" y="4648"/>
                    <a:pt x="580" y="4773"/>
                  </a:cubicBezTo>
                  <a:cubicBezTo>
                    <a:pt x="514" y="4935"/>
                    <a:pt x="592" y="5122"/>
                    <a:pt x="755" y="5189"/>
                  </a:cubicBezTo>
                  <a:cubicBezTo>
                    <a:pt x="793" y="5203"/>
                    <a:pt x="831" y="5210"/>
                    <a:pt x="866" y="5210"/>
                  </a:cubicBezTo>
                  <a:cubicBezTo>
                    <a:pt x="869" y="5210"/>
                    <a:pt x="871" y="5210"/>
                    <a:pt x="873" y="5210"/>
                  </a:cubicBezTo>
                  <a:cubicBezTo>
                    <a:pt x="999" y="5210"/>
                    <a:pt x="1119" y="5137"/>
                    <a:pt x="1170" y="5014"/>
                  </a:cubicBezTo>
                  <a:cubicBezTo>
                    <a:pt x="1236" y="4852"/>
                    <a:pt x="1159" y="4666"/>
                    <a:pt x="998" y="4597"/>
                  </a:cubicBezTo>
                  <a:cubicBezTo>
                    <a:pt x="959" y="4581"/>
                    <a:pt x="918" y="4574"/>
                    <a:pt x="878" y="4574"/>
                  </a:cubicBezTo>
                  <a:close/>
                  <a:moveTo>
                    <a:pt x="14967" y="5931"/>
                  </a:moveTo>
                  <a:cubicBezTo>
                    <a:pt x="14946" y="5931"/>
                    <a:pt x="14925" y="5933"/>
                    <a:pt x="14904" y="5937"/>
                  </a:cubicBezTo>
                  <a:cubicBezTo>
                    <a:pt x="14732" y="5973"/>
                    <a:pt x="14620" y="6141"/>
                    <a:pt x="14655" y="6313"/>
                  </a:cubicBezTo>
                  <a:cubicBezTo>
                    <a:pt x="14685" y="6465"/>
                    <a:pt x="14816" y="6568"/>
                    <a:pt x="14964" y="6568"/>
                  </a:cubicBezTo>
                  <a:cubicBezTo>
                    <a:pt x="14965" y="6568"/>
                    <a:pt x="14965" y="6568"/>
                    <a:pt x="14966" y="6568"/>
                  </a:cubicBezTo>
                  <a:cubicBezTo>
                    <a:pt x="14987" y="6568"/>
                    <a:pt x="15007" y="6567"/>
                    <a:pt x="15028" y="6563"/>
                  </a:cubicBezTo>
                  <a:cubicBezTo>
                    <a:pt x="15203" y="6528"/>
                    <a:pt x="15314" y="6360"/>
                    <a:pt x="15281" y="6186"/>
                  </a:cubicBezTo>
                  <a:lnTo>
                    <a:pt x="15278" y="6186"/>
                  </a:lnTo>
                  <a:cubicBezTo>
                    <a:pt x="15249" y="6035"/>
                    <a:pt x="15115" y="5931"/>
                    <a:pt x="14967" y="5931"/>
                  </a:cubicBezTo>
                  <a:close/>
                  <a:moveTo>
                    <a:pt x="457" y="5962"/>
                  </a:moveTo>
                  <a:cubicBezTo>
                    <a:pt x="307" y="5962"/>
                    <a:pt x="174" y="6069"/>
                    <a:pt x="144" y="6221"/>
                  </a:cubicBezTo>
                  <a:cubicBezTo>
                    <a:pt x="112" y="6393"/>
                    <a:pt x="224" y="6559"/>
                    <a:pt x="396" y="6593"/>
                  </a:cubicBezTo>
                  <a:cubicBezTo>
                    <a:pt x="418" y="6599"/>
                    <a:pt x="438" y="6600"/>
                    <a:pt x="459" y="6600"/>
                  </a:cubicBezTo>
                  <a:cubicBezTo>
                    <a:pt x="608" y="6600"/>
                    <a:pt x="740" y="6494"/>
                    <a:pt x="771" y="6341"/>
                  </a:cubicBezTo>
                  <a:cubicBezTo>
                    <a:pt x="803" y="6169"/>
                    <a:pt x="692" y="6003"/>
                    <a:pt x="520" y="5969"/>
                  </a:cubicBezTo>
                  <a:cubicBezTo>
                    <a:pt x="499" y="5964"/>
                    <a:pt x="477" y="5962"/>
                    <a:pt x="457" y="5962"/>
                  </a:cubicBezTo>
                  <a:close/>
                  <a:moveTo>
                    <a:pt x="15111" y="7373"/>
                  </a:moveTo>
                  <a:cubicBezTo>
                    <a:pt x="14935" y="7373"/>
                    <a:pt x="14791" y="7517"/>
                    <a:pt x="14794" y="7694"/>
                  </a:cubicBezTo>
                  <a:cubicBezTo>
                    <a:pt x="14794" y="7870"/>
                    <a:pt x="14938" y="8011"/>
                    <a:pt x="15115" y="8011"/>
                  </a:cubicBezTo>
                  <a:cubicBezTo>
                    <a:pt x="15289" y="8011"/>
                    <a:pt x="15432" y="7867"/>
                    <a:pt x="15432" y="7691"/>
                  </a:cubicBezTo>
                  <a:cubicBezTo>
                    <a:pt x="15429" y="7514"/>
                    <a:pt x="15287" y="7373"/>
                    <a:pt x="15111" y="7373"/>
                  </a:cubicBezTo>
                  <a:close/>
                  <a:moveTo>
                    <a:pt x="318" y="7404"/>
                  </a:moveTo>
                  <a:cubicBezTo>
                    <a:pt x="142" y="7404"/>
                    <a:pt x="1" y="7548"/>
                    <a:pt x="1" y="7725"/>
                  </a:cubicBezTo>
                  <a:cubicBezTo>
                    <a:pt x="1" y="7898"/>
                    <a:pt x="143" y="8042"/>
                    <a:pt x="320" y="8042"/>
                  </a:cubicBezTo>
                  <a:cubicBezTo>
                    <a:pt x="496" y="8042"/>
                    <a:pt x="639" y="7898"/>
                    <a:pt x="639" y="7722"/>
                  </a:cubicBezTo>
                  <a:cubicBezTo>
                    <a:pt x="639" y="7547"/>
                    <a:pt x="495" y="7404"/>
                    <a:pt x="318" y="7404"/>
                  </a:cubicBezTo>
                  <a:close/>
                  <a:moveTo>
                    <a:pt x="14975" y="8817"/>
                  </a:moveTo>
                  <a:cubicBezTo>
                    <a:pt x="14826" y="8817"/>
                    <a:pt x="14692" y="8923"/>
                    <a:pt x="14663" y="9074"/>
                  </a:cubicBezTo>
                  <a:cubicBezTo>
                    <a:pt x="14629" y="9246"/>
                    <a:pt x="14743" y="9412"/>
                    <a:pt x="14915" y="9447"/>
                  </a:cubicBezTo>
                  <a:cubicBezTo>
                    <a:pt x="14935" y="9452"/>
                    <a:pt x="14957" y="9454"/>
                    <a:pt x="14978" y="9454"/>
                  </a:cubicBezTo>
                  <a:cubicBezTo>
                    <a:pt x="15126" y="9454"/>
                    <a:pt x="15260" y="9348"/>
                    <a:pt x="15289" y="9195"/>
                  </a:cubicBezTo>
                  <a:cubicBezTo>
                    <a:pt x="15322" y="9022"/>
                    <a:pt x="15210" y="8856"/>
                    <a:pt x="15038" y="8823"/>
                  </a:cubicBezTo>
                  <a:cubicBezTo>
                    <a:pt x="15017" y="8819"/>
                    <a:pt x="14996" y="8817"/>
                    <a:pt x="14975" y="8817"/>
                  </a:cubicBezTo>
                  <a:close/>
                  <a:moveTo>
                    <a:pt x="460" y="8846"/>
                  </a:moveTo>
                  <a:cubicBezTo>
                    <a:pt x="439" y="8846"/>
                    <a:pt x="419" y="8848"/>
                    <a:pt x="398" y="8852"/>
                  </a:cubicBezTo>
                  <a:cubicBezTo>
                    <a:pt x="226" y="8888"/>
                    <a:pt x="113" y="9055"/>
                    <a:pt x="147" y="9228"/>
                  </a:cubicBezTo>
                  <a:lnTo>
                    <a:pt x="147" y="9229"/>
                  </a:lnTo>
                  <a:cubicBezTo>
                    <a:pt x="179" y="9379"/>
                    <a:pt x="312" y="9484"/>
                    <a:pt x="463" y="9485"/>
                  </a:cubicBezTo>
                  <a:cubicBezTo>
                    <a:pt x="481" y="9485"/>
                    <a:pt x="502" y="9483"/>
                    <a:pt x="524" y="9479"/>
                  </a:cubicBezTo>
                  <a:cubicBezTo>
                    <a:pt x="697" y="9446"/>
                    <a:pt x="808" y="9277"/>
                    <a:pt x="774" y="9104"/>
                  </a:cubicBezTo>
                  <a:cubicBezTo>
                    <a:pt x="744" y="8951"/>
                    <a:pt x="610" y="8846"/>
                    <a:pt x="460" y="8846"/>
                  </a:cubicBezTo>
                  <a:close/>
                  <a:moveTo>
                    <a:pt x="14558" y="10203"/>
                  </a:moveTo>
                  <a:cubicBezTo>
                    <a:pt x="14434" y="10203"/>
                    <a:pt x="14316" y="10278"/>
                    <a:pt x="14266" y="10401"/>
                  </a:cubicBezTo>
                  <a:cubicBezTo>
                    <a:pt x="14198" y="10564"/>
                    <a:pt x="14275" y="10751"/>
                    <a:pt x="14438" y="10817"/>
                  </a:cubicBezTo>
                  <a:cubicBezTo>
                    <a:pt x="14480" y="10836"/>
                    <a:pt x="14521" y="10843"/>
                    <a:pt x="14561" y="10843"/>
                  </a:cubicBezTo>
                  <a:cubicBezTo>
                    <a:pt x="14686" y="10843"/>
                    <a:pt x="14805" y="10768"/>
                    <a:pt x="14856" y="10645"/>
                  </a:cubicBezTo>
                  <a:lnTo>
                    <a:pt x="14855" y="10645"/>
                  </a:lnTo>
                  <a:cubicBezTo>
                    <a:pt x="14921" y="10481"/>
                    <a:pt x="14846" y="10294"/>
                    <a:pt x="14682" y="10229"/>
                  </a:cubicBezTo>
                  <a:cubicBezTo>
                    <a:pt x="14641" y="10212"/>
                    <a:pt x="14599" y="10203"/>
                    <a:pt x="14558" y="10203"/>
                  </a:cubicBezTo>
                  <a:close/>
                  <a:moveTo>
                    <a:pt x="884" y="10233"/>
                  </a:moveTo>
                  <a:cubicBezTo>
                    <a:pt x="843" y="10233"/>
                    <a:pt x="801" y="10241"/>
                    <a:pt x="760" y="10258"/>
                  </a:cubicBezTo>
                  <a:cubicBezTo>
                    <a:pt x="597" y="10325"/>
                    <a:pt x="521" y="10511"/>
                    <a:pt x="589" y="10675"/>
                  </a:cubicBezTo>
                  <a:cubicBezTo>
                    <a:pt x="640" y="10796"/>
                    <a:pt x="758" y="10870"/>
                    <a:pt x="884" y="10870"/>
                  </a:cubicBezTo>
                  <a:cubicBezTo>
                    <a:pt x="922" y="10870"/>
                    <a:pt x="967" y="10863"/>
                    <a:pt x="1005" y="10847"/>
                  </a:cubicBezTo>
                  <a:cubicBezTo>
                    <a:pt x="1168" y="10779"/>
                    <a:pt x="1246" y="10592"/>
                    <a:pt x="1178" y="10431"/>
                  </a:cubicBezTo>
                  <a:lnTo>
                    <a:pt x="1178" y="10429"/>
                  </a:lnTo>
                  <a:cubicBezTo>
                    <a:pt x="1126" y="10307"/>
                    <a:pt x="1009" y="10233"/>
                    <a:pt x="884" y="10233"/>
                  </a:cubicBezTo>
                  <a:close/>
                  <a:moveTo>
                    <a:pt x="13883" y="11484"/>
                  </a:moveTo>
                  <a:cubicBezTo>
                    <a:pt x="13780" y="11484"/>
                    <a:pt x="13678" y="11535"/>
                    <a:pt x="13616" y="11627"/>
                  </a:cubicBezTo>
                  <a:cubicBezTo>
                    <a:pt x="13518" y="11774"/>
                    <a:pt x="13560" y="11969"/>
                    <a:pt x="13706" y="12068"/>
                  </a:cubicBezTo>
                  <a:cubicBezTo>
                    <a:pt x="13756" y="12102"/>
                    <a:pt x="13813" y="12120"/>
                    <a:pt x="13870" y="12120"/>
                  </a:cubicBezTo>
                  <a:cubicBezTo>
                    <a:pt x="13874" y="12120"/>
                    <a:pt x="13877" y="12120"/>
                    <a:pt x="13880" y="12120"/>
                  </a:cubicBezTo>
                  <a:cubicBezTo>
                    <a:pt x="13984" y="12120"/>
                    <a:pt x="14085" y="12072"/>
                    <a:pt x="14147" y="11978"/>
                  </a:cubicBezTo>
                  <a:cubicBezTo>
                    <a:pt x="14243" y="11834"/>
                    <a:pt x="14203" y="11635"/>
                    <a:pt x="14057" y="11537"/>
                  </a:cubicBezTo>
                  <a:cubicBezTo>
                    <a:pt x="14004" y="11501"/>
                    <a:pt x="13943" y="11484"/>
                    <a:pt x="13883" y="11484"/>
                  </a:cubicBezTo>
                  <a:close/>
                  <a:moveTo>
                    <a:pt x="1565" y="11511"/>
                  </a:moveTo>
                  <a:cubicBezTo>
                    <a:pt x="1504" y="11511"/>
                    <a:pt x="1442" y="11528"/>
                    <a:pt x="1388" y="11565"/>
                  </a:cubicBezTo>
                  <a:cubicBezTo>
                    <a:pt x="1244" y="11662"/>
                    <a:pt x="1204" y="11860"/>
                    <a:pt x="1303" y="12006"/>
                  </a:cubicBezTo>
                  <a:cubicBezTo>
                    <a:pt x="1363" y="12098"/>
                    <a:pt x="1466" y="12148"/>
                    <a:pt x="1565" y="12148"/>
                  </a:cubicBezTo>
                  <a:cubicBezTo>
                    <a:pt x="1626" y="12148"/>
                    <a:pt x="1690" y="12129"/>
                    <a:pt x="1745" y="12094"/>
                  </a:cubicBezTo>
                  <a:cubicBezTo>
                    <a:pt x="1890" y="11995"/>
                    <a:pt x="1930" y="11797"/>
                    <a:pt x="1832" y="11651"/>
                  </a:cubicBezTo>
                  <a:cubicBezTo>
                    <a:pt x="1770" y="11560"/>
                    <a:pt x="1668" y="11511"/>
                    <a:pt x="1565" y="11511"/>
                  </a:cubicBezTo>
                  <a:close/>
                  <a:moveTo>
                    <a:pt x="12966" y="12608"/>
                  </a:moveTo>
                  <a:cubicBezTo>
                    <a:pt x="12884" y="12608"/>
                    <a:pt x="12802" y="12639"/>
                    <a:pt x="12740" y="12703"/>
                  </a:cubicBezTo>
                  <a:cubicBezTo>
                    <a:pt x="12616" y="12828"/>
                    <a:pt x="12616" y="13027"/>
                    <a:pt x="12741" y="13154"/>
                  </a:cubicBezTo>
                  <a:cubicBezTo>
                    <a:pt x="12803" y="13213"/>
                    <a:pt x="12884" y="13245"/>
                    <a:pt x="12967" y="13246"/>
                  </a:cubicBezTo>
                  <a:cubicBezTo>
                    <a:pt x="13048" y="13246"/>
                    <a:pt x="13131" y="13214"/>
                    <a:pt x="13193" y="13152"/>
                  </a:cubicBezTo>
                  <a:cubicBezTo>
                    <a:pt x="13317" y="13026"/>
                    <a:pt x="13317" y="12824"/>
                    <a:pt x="13191" y="12701"/>
                  </a:cubicBezTo>
                  <a:cubicBezTo>
                    <a:pt x="13129" y="12639"/>
                    <a:pt x="13047" y="12608"/>
                    <a:pt x="12966" y="12608"/>
                  </a:cubicBezTo>
                  <a:close/>
                  <a:moveTo>
                    <a:pt x="2489" y="12629"/>
                  </a:moveTo>
                  <a:cubicBezTo>
                    <a:pt x="2407" y="12629"/>
                    <a:pt x="2325" y="12660"/>
                    <a:pt x="2262" y="12724"/>
                  </a:cubicBezTo>
                  <a:cubicBezTo>
                    <a:pt x="2138" y="12846"/>
                    <a:pt x="2138" y="13048"/>
                    <a:pt x="2263" y="13175"/>
                  </a:cubicBezTo>
                  <a:cubicBezTo>
                    <a:pt x="2325" y="13235"/>
                    <a:pt x="2408" y="13266"/>
                    <a:pt x="2491" y="13266"/>
                  </a:cubicBezTo>
                  <a:cubicBezTo>
                    <a:pt x="2570" y="13266"/>
                    <a:pt x="2652" y="13235"/>
                    <a:pt x="2714" y="13175"/>
                  </a:cubicBezTo>
                  <a:cubicBezTo>
                    <a:pt x="2839" y="13048"/>
                    <a:pt x="2839" y="12846"/>
                    <a:pt x="2714" y="12724"/>
                  </a:cubicBezTo>
                  <a:cubicBezTo>
                    <a:pt x="2652" y="12660"/>
                    <a:pt x="2570" y="12629"/>
                    <a:pt x="2489" y="12629"/>
                  </a:cubicBezTo>
                  <a:close/>
                  <a:moveTo>
                    <a:pt x="11848" y="13532"/>
                  </a:moveTo>
                  <a:cubicBezTo>
                    <a:pt x="11786" y="13532"/>
                    <a:pt x="11724" y="13550"/>
                    <a:pt x="11669" y="13587"/>
                  </a:cubicBezTo>
                  <a:cubicBezTo>
                    <a:pt x="11525" y="13685"/>
                    <a:pt x="11485" y="13883"/>
                    <a:pt x="11584" y="14031"/>
                  </a:cubicBezTo>
                  <a:cubicBezTo>
                    <a:pt x="11647" y="14120"/>
                    <a:pt x="11746" y="14169"/>
                    <a:pt x="11847" y="14169"/>
                  </a:cubicBezTo>
                  <a:cubicBezTo>
                    <a:pt x="11910" y="14169"/>
                    <a:pt x="11972" y="14152"/>
                    <a:pt x="12025" y="14115"/>
                  </a:cubicBezTo>
                  <a:cubicBezTo>
                    <a:pt x="12171" y="14017"/>
                    <a:pt x="12211" y="13819"/>
                    <a:pt x="12113" y="13674"/>
                  </a:cubicBezTo>
                  <a:cubicBezTo>
                    <a:pt x="12051" y="13581"/>
                    <a:pt x="11951" y="13532"/>
                    <a:pt x="11848" y="13532"/>
                  </a:cubicBezTo>
                  <a:close/>
                  <a:moveTo>
                    <a:pt x="3608" y="13549"/>
                  </a:moveTo>
                  <a:cubicBezTo>
                    <a:pt x="3506" y="13549"/>
                    <a:pt x="3405" y="13599"/>
                    <a:pt x="3344" y="13690"/>
                  </a:cubicBezTo>
                  <a:cubicBezTo>
                    <a:pt x="3246" y="13839"/>
                    <a:pt x="3285" y="14036"/>
                    <a:pt x="3430" y="14134"/>
                  </a:cubicBezTo>
                  <a:cubicBezTo>
                    <a:pt x="3484" y="14167"/>
                    <a:pt x="3540" y="14185"/>
                    <a:pt x="3599" y="14185"/>
                  </a:cubicBezTo>
                  <a:cubicBezTo>
                    <a:pt x="3602" y="14185"/>
                    <a:pt x="3606" y="14185"/>
                    <a:pt x="3609" y="14185"/>
                  </a:cubicBezTo>
                  <a:cubicBezTo>
                    <a:pt x="3710" y="14185"/>
                    <a:pt x="3811" y="14136"/>
                    <a:pt x="3873" y="14044"/>
                  </a:cubicBezTo>
                  <a:cubicBezTo>
                    <a:pt x="3972" y="13898"/>
                    <a:pt x="3932" y="13700"/>
                    <a:pt x="3785" y="13603"/>
                  </a:cubicBezTo>
                  <a:cubicBezTo>
                    <a:pt x="3731" y="13567"/>
                    <a:pt x="3669" y="13549"/>
                    <a:pt x="3608" y="13549"/>
                  </a:cubicBezTo>
                  <a:close/>
                  <a:moveTo>
                    <a:pt x="10574" y="14220"/>
                  </a:moveTo>
                  <a:cubicBezTo>
                    <a:pt x="10533" y="14220"/>
                    <a:pt x="10490" y="14228"/>
                    <a:pt x="10450" y="14245"/>
                  </a:cubicBezTo>
                  <a:cubicBezTo>
                    <a:pt x="10289" y="14314"/>
                    <a:pt x="10210" y="14499"/>
                    <a:pt x="10279" y="14663"/>
                  </a:cubicBezTo>
                  <a:cubicBezTo>
                    <a:pt x="10330" y="14785"/>
                    <a:pt x="10450" y="14860"/>
                    <a:pt x="10573" y="14860"/>
                  </a:cubicBezTo>
                  <a:cubicBezTo>
                    <a:pt x="10614" y="14860"/>
                    <a:pt x="10655" y="14850"/>
                    <a:pt x="10697" y="14834"/>
                  </a:cubicBezTo>
                  <a:cubicBezTo>
                    <a:pt x="10860" y="14765"/>
                    <a:pt x="10936" y="14580"/>
                    <a:pt x="10868" y="14416"/>
                  </a:cubicBezTo>
                  <a:cubicBezTo>
                    <a:pt x="10816" y="14294"/>
                    <a:pt x="10699" y="14220"/>
                    <a:pt x="10574" y="14220"/>
                  </a:cubicBezTo>
                  <a:close/>
                  <a:moveTo>
                    <a:pt x="4888" y="14233"/>
                  </a:moveTo>
                  <a:cubicBezTo>
                    <a:pt x="4762" y="14233"/>
                    <a:pt x="4642" y="14306"/>
                    <a:pt x="4592" y="14430"/>
                  </a:cubicBezTo>
                  <a:cubicBezTo>
                    <a:pt x="4526" y="14593"/>
                    <a:pt x="4601" y="14779"/>
                    <a:pt x="4764" y="14846"/>
                  </a:cubicBezTo>
                  <a:cubicBezTo>
                    <a:pt x="4804" y="14864"/>
                    <a:pt x="4845" y="14872"/>
                    <a:pt x="4887" y="14872"/>
                  </a:cubicBezTo>
                  <a:cubicBezTo>
                    <a:pt x="5012" y="14872"/>
                    <a:pt x="5132" y="14796"/>
                    <a:pt x="5180" y="14674"/>
                  </a:cubicBezTo>
                  <a:cubicBezTo>
                    <a:pt x="5250" y="14510"/>
                    <a:pt x="5170" y="14323"/>
                    <a:pt x="5009" y="14257"/>
                  </a:cubicBezTo>
                  <a:cubicBezTo>
                    <a:pt x="4970" y="14241"/>
                    <a:pt x="4928" y="14233"/>
                    <a:pt x="4888" y="14233"/>
                  </a:cubicBezTo>
                  <a:close/>
                  <a:moveTo>
                    <a:pt x="9190" y="14647"/>
                  </a:moveTo>
                  <a:cubicBezTo>
                    <a:pt x="9169" y="14647"/>
                    <a:pt x="9148" y="14650"/>
                    <a:pt x="9126" y="14654"/>
                  </a:cubicBezTo>
                  <a:cubicBezTo>
                    <a:pt x="8954" y="14689"/>
                    <a:pt x="8842" y="14856"/>
                    <a:pt x="8877" y="15028"/>
                  </a:cubicBezTo>
                  <a:cubicBezTo>
                    <a:pt x="8906" y="15179"/>
                    <a:pt x="9039" y="15286"/>
                    <a:pt x="9189" y="15286"/>
                  </a:cubicBezTo>
                  <a:cubicBezTo>
                    <a:pt x="9209" y="15286"/>
                    <a:pt x="9230" y="15284"/>
                    <a:pt x="9252" y="15277"/>
                  </a:cubicBezTo>
                  <a:cubicBezTo>
                    <a:pt x="9425" y="15244"/>
                    <a:pt x="9536" y="15075"/>
                    <a:pt x="9501" y="14903"/>
                  </a:cubicBezTo>
                  <a:cubicBezTo>
                    <a:pt x="9471" y="14752"/>
                    <a:pt x="9338" y="14647"/>
                    <a:pt x="9190" y="14647"/>
                  </a:cubicBezTo>
                  <a:close/>
                  <a:moveTo>
                    <a:pt x="6272" y="14653"/>
                  </a:moveTo>
                  <a:cubicBezTo>
                    <a:pt x="6123" y="14653"/>
                    <a:pt x="5989" y="14759"/>
                    <a:pt x="5960" y="14910"/>
                  </a:cubicBezTo>
                  <a:cubicBezTo>
                    <a:pt x="5927" y="15083"/>
                    <a:pt x="6039" y="15250"/>
                    <a:pt x="6211" y="15286"/>
                  </a:cubicBezTo>
                  <a:cubicBezTo>
                    <a:pt x="6233" y="15289"/>
                    <a:pt x="6253" y="15291"/>
                    <a:pt x="6274" y="15291"/>
                  </a:cubicBezTo>
                  <a:cubicBezTo>
                    <a:pt x="6422" y="15291"/>
                    <a:pt x="6555" y="15185"/>
                    <a:pt x="6585" y="15034"/>
                  </a:cubicBezTo>
                  <a:cubicBezTo>
                    <a:pt x="6619" y="14861"/>
                    <a:pt x="6507" y="14692"/>
                    <a:pt x="6335" y="14659"/>
                  </a:cubicBezTo>
                  <a:cubicBezTo>
                    <a:pt x="6314" y="14655"/>
                    <a:pt x="6293" y="14653"/>
                    <a:pt x="6272" y="14653"/>
                  </a:cubicBezTo>
                  <a:close/>
                  <a:moveTo>
                    <a:pt x="7716" y="14793"/>
                  </a:moveTo>
                  <a:cubicBezTo>
                    <a:pt x="7539" y="14793"/>
                    <a:pt x="7397" y="14936"/>
                    <a:pt x="7397" y="15112"/>
                  </a:cubicBezTo>
                  <a:cubicBezTo>
                    <a:pt x="7397" y="15289"/>
                    <a:pt x="7539" y="15431"/>
                    <a:pt x="7719" y="15431"/>
                  </a:cubicBezTo>
                  <a:lnTo>
                    <a:pt x="7750" y="15431"/>
                  </a:lnTo>
                  <a:cubicBezTo>
                    <a:pt x="7926" y="15431"/>
                    <a:pt x="8069" y="15287"/>
                    <a:pt x="8067" y="15110"/>
                  </a:cubicBezTo>
                  <a:cubicBezTo>
                    <a:pt x="8067" y="14934"/>
                    <a:pt x="7923" y="14793"/>
                    <a:pt x="7747" y="14793"/>
                  </a:cubicBezTo>
                  <a:cubicBezTo>
                    <a:pt x="7740" y="14793"/>
                    <a:pt x="7735" y="14793"/>
                    <a:pt x="7727" y="14794"/>
                  </a:cubicBezTo>
                  <a:lnTo>
                    <a:pt x="7716" y="14794"/>
                  </a:lnTo>
                  <a:lnTo>
                    <a:pt x="7716" y="14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3"/>
            <p:cNvSpPr/>
            <p:nvPr/>
          </p:nvSpPr>
          <p:spPr>
            <a:xfrm>
              <a:off x="5840625" y="4229413"/>
              <a:ext cx="298100" cy="298075"/>
            </a:xfrm>
            <a:custGeom>
              <a:avLst/>
              <a:gdLst/>
              <a:ahLst/>
              <a:cxnLst/>
              <a:rect l="l" t="t" r="r" b="b"/>
              <a:pathLst>
                <a:path w="11924" h="11923" extrusionOk="0">
                  <a:moveTo>
                    <a:pt x="5951" y="1"/>
                  </a:moveTo>
                  <a:cubicBezTo>
                    <a:pt x="5760" y="1"/>
                    <a:pt x="5608" y="157"/>
                    <a:pt x="5608" y="344"/>
                  </a:cubicBezTo>
                  <a:cubicBezTo>
                    <a:pt x="5608" y="535"/>
                    <a:pt x="5762" y="688"/>
                    <a:pt x="5954" y="688"/>
                  </a:cubicBezTo>
                  <a:cubicBezTo>
                    <a:pt x="6142" y="688"/>
                    <a:pt x="6294" y="532"/>
                    <a:pt x="6294" y="344"/>
                  </a:cubicBezTo>
                  <a:cubicBezTo>
                    <a:pt x="6294" y="153"/>
                    <a:pt x="6139" y="1"/>
                    <a:pt x="5951" y="1"/>
                  </a:cubicBezTo>
                  <a:close/>
                  <a:moveTo>
                    <a:pt x="7406" y="188"/>
                  </a:moveTo>
                  <a:cubicBezTo>
                    <a:pt x="7254" y="188"/>
                    <a:pt x="7114" y="289"/>
                    <a:pt x="7072" y="443"/>
                  </a:cubicBezTo>
                  <a:cubicBezTo>
                    <a:pt x="7024" y="626"/>
                    <a:pt x="7134" y="813"/>
                    <a:pt x="7318" y="863"/>
                  </a:cubicBezTo>
                  <a:cubicBezTo>
                    <a:pt x="7345" y="870"/>
                    <a:pt x="7373" y="874"/>
                    <a:pt x="7404" y="874"/>
                  </a:cubicBezTo>
                  <a:cubicBezTo>
                    <a:pt x="7558" y="874"/>
                    <a:pt x="7696" y="772"/>
                    <a:pt x="7738" y="619"/>
                  </a:cubicBezTo>
                  <a:cubicBezTo>
                    <a:pt x="7785" y="435"/>
                    <a:pt x="7677" y="248"/>
                    <a:pt x="7493" y="199"/>
                  </a:cubicBezTo>
                  <a:cubicBezTo>
                    <a:pt x="7463" y="192"/>
                    <a:pt x="7434" y="188"/>
                    <a:pt x="7406" y="188"/>
                  </a:cubicBezTo>
                  <a:close/>
                  <a:moveTo>
                    <a:pt x="4498" y="194"/>
                  </a:moveTo>
                  <a:cubicBezTo>
                    <a:pt x="4468" y="194"/>
                    <a:pt x="4438" y="197"/>
                    <a:pt x="4409" y="205"/>
                  </a:cubicBezTo>
                  <a:cubicBezTo>
                    <a:pt x="4224" y="255"/>
                    <a:pt x="4116" y="443"/>
                    <a:pt x="4166" y="626"/>
                  </a:cubicBezTo>
                  <a:cubicBezTo>
                    <a:pt x="4207" y="780"/>
                    <a:pt x="4346" y="880"/>
                    <a:pt x="4497" y="881"/>
                  </a:cubicBezTo>
                  <a:cubicBezTo>
                    <a:pt x="4526" y="881"/>
                    <a:pt x="4556" y="878"/>
                    <a:pt x="4587" y="869"/>
                  </a:cubicBezTo>
                  <a:cubicBezTo>
                    <a:pt x="4770" y="820"/>
                    <a:pt x="4877" y="632"/>
                    <a:pt x="4829" y="449"/>
                  </a:cubicBezTo>
                  <a:cubicBezTo>
                    <a:pt x="4787" y="294"/>
                    <a:pt x="4649" y="194"/>
                    <a:pt x="4498" y="194"/>
                  </a:cubicBezTo>
                  <a:close/>
                  <a:moveTo>
                    <a:pt x="8760" y="746"/>
                  </a:moveTo>
                  <a:cubicBezTo>
                    <a:pt x="8641" y="746"/>
                    <a:pt x="8526" y="807"/>
                    <a:pt x="8462" y="917"/>
                  </a:cubicBezTo>
                  <a:cubicBezTo>
                    <a:pt x="8369" y="1082"/>
                    <a:pt x="8425" y="1292"/>
                    <a:pt x="8589" y="1388"/>
                  </a:cubicBezTo>
                  <a:cubicBezTo>
                    <a:pt x="8641" y="1417"/>
                    <a:pt x="8697" y="1433"/>
                    <a:pt x="8753" y="1433"/>
                  </a:cubicBezTo>
                  <a:cubicBezTo>
                    <a:pt x="8754" y="1433"/>
                    <a:pt x="8756" y="1433"/>
                    <a:pt x="8758" y="1432"/>
                  </a:cubicBezTo>
                  <a:cubicBezTo>
                    <a:pt x="8877" y="1432"/>
                    <a:pt x="8995" y="1370"/>
                    <a:pt x="9057" y="1259"/>
                  </a:cubicBezTo>
                  <a:cubicBezTo>
                    <a:pt x="9150" y="1095"/>
                    <a:pt x="9095" y="886"/>
                    <a:pt x="8931" y="791"/>
                  </a:cubicBezTo>
                  <a:cubicBezTo>
                    <a:pt x="8877" y="761"/>
                    <a:pt x="8818" y="746"/>
                    <a:pt x="8760" y="746"/>
                  </a:cubicBezTo>
                  <a:close/>
                  <a:moveTo>
                    <a:pt x="3142" y="757"/>
                  </a:moveTo>
                  <a:cubicBezTo>
                    <a:pt x="3083" y="757"/>
                    <a:pt x="3024" y="771"/>
                    <a:pt x="2970" y="803"/>
                  </a:cubicBezTo>
                  <a:cubicBezTo>
                    <a:pt x="2808" y="900"/>
                    <a:pt x="2751" y="1109"/>
                    <a:pt x="2847" y="1273"/>
                  </a:cubicBezTo>
                  <a:cubicBezTo>
                    <a:pt x="2911" y="1381"/>
                    <a:pt x="3024" y="1444"/>
                    <a:pt x="3140" y="1444"/>
                  </a:cubicBezTo>
                  <a:cubicBezTo>
                    <a:pt x="3141" y="1444"/>
                    <a:pt x="3142" y="1444"/>
                    <a:pt x="3143" y="1444"/>
                  </a:cubicBezTo>
                  <a:cubicBezTo>
                    <a:pt x="3201" y="1444"/>
                    <a:pt x="3261" y="1428"/>
                    <a:pt x="3315" y="1397"/>
                  </a:cubicBezTo>
                  <a:cubicBezTo>
                    <a:pt x="3480" y="1301"/>
                    <a:pt x="3535" y="1092"/>
                    <a:pt x="3441" y="929"/>
                  </a:cubicBezTo>
                  <a:cubicBezTo>
                    <a:pt x="3377" y="819"/>
                    <a:pt x="3261" y="757"/>
                    <a:pt x="3142" y="757"/>
                  </a:cubicBezTo>
                  <a:close/>
                  <a:moveTo>
                    <a:pt x="9924" y="1637"/>
                  </a:moveTo>
                  <a:cubicBezTo>
                    <a:pt x="9837" y="1637"/>
                    <a:pt x="9749" y="1670"/>
                    <a:pt x="9681" y="1736"/>
                  </a:cubicBezTo>
                  <a:cubicBezTo>
                    <a:pt x="9548" y="1871"/>
                    <a:pt x="9548" y="2089"/>
                    <a:pt x="9683" y="2223"/>
                  </a:cubicBezTo>
                  <a:cubicBezTo>
                    <a:pt x="9749" y="2290"/>
                    <a:pt x="9837" y="2322"/>
                    <a:pt x="9927" y="2325"/>
                  </a:cubicBezTo>
                  <a:cubicBezTo>
                    <a:pt x="10015" y="2325"/>
                    <a:pt x="10100" y="2290"/>
                    <a:pt x="10169" y="2222"/>
                  </a:cubicBezTo>
                  <a:cubicBezTo>
                    <a:pt x="10303" y="2088"/>
                    <a:pt x="10302" y="1870"/>
                    <a:pt x="10168" y="1736"/>
                  </a:cubicBezTo>
                  <a:cubicBezTo>
                    <a:pt x="10100" y="1670"/>
                    <a:pt x="10012" y="1637"/>
                    <a:pt x="9924" y="1637"/>
                  </a:cubicBezTo>
                  <a:close/>
                  <a:moveTo>
                    <a:pt x="1983" y="1652"/>
                  </a:moveTo>
                  <a:cubicBezTo>
                    <a:pt x="1895" y="1652"/>
                    <a:pt x="1807" y="1686"/>
                    <a:pt x="1740" y="1752"/>
                  </a:cubicBezTo>
                  <a:cubicBezTo>
                    <a:pt x="1606" y="1886"/>
                    <a:pt x="1606" y="2104"/>
                    <a:pt x="1741" y="2238"/>
                  </a:cubicBezTo>
                  <a:cubicBezTo>
                    <a:pt x="1807" y="2305"/>
                    <a:pt x="1894" y="2339"/>
                    <a:pt x="1980" y="2339"/>
                  </a:cubicBezTo>
                  <a:cubicBezTo>
                    <a:pt x="1981" y="2339"/>
                    <a:pt x="1982" y="2339"/>
                    <a:pt x="1983" y="2339"/>
                  </a:cubicBezTo>
                  <a:cubicBezTo>
                    <a:pt x="2070" y="2339"/>
                    <a:pt x="2160" y="2306"/>
                    <a:pt x="2226" y="2237"/>
                  </a:cubicBezTo>
                  <a:cubicBezTo>
                    <a:pt x="2361" y="2104"/>
                    <a:pt x="2360" y="1886"/>
                    <a:pt x="2226" y="1752"/>
                  </a:cubicBezTo>
                  <a:cubicBezTo>
                    <a:pt x="2159" y="1686"/>
                    <a:pt x="2071" y="1652"/>
                    <a:pt x="1983" y="1652"/>
                  </a:cubicBezTo>
                  <a:close/>
                  <a:moveTo>
                    <a:pt x="10820" y="2797"/>
                  </a:moveTo>
                  <a:cubicBezTo>
                    <a:pt x="10762" y="2797"/>
                    <a:pt x="10702" y="2812"/>
                    <a:pt x="10648" y="2844"/>
                  </a:cubicBezTo>
                  <a:cubicBezTo>
                    <a:pt x="10485" y="2940"/>
                    <a:pt x="10430" y="3149"/>
                    <a:pt x="10525" y="3312"/>
                  </a:cubicBezTo>
                  <a:cubicBezTo>
                    <a:pt x="10589" y="3422"/>
                    <a:pt x="10702" y="3482"/>
                    <a:pt x="10821" y="3483"/>
                  </a:cubicBezTo>
                  <a:cubicBezTo>
                    <a:pt x="10878" y="3483"/>
                    <a:pt x="10939" y="3469"/>
                    <a:pt x="10992" y="3438"/>
                  </a:cubicBezTo>
                  <a:cubicBezTo>
                    <a:pt x="11157" y="3342"/>
                    <a:pt x="11213" y="3132"/>
                    <a:pt x="11118" y="2968"/>
                  </a:cubicBezTo>
                  <a:cubicBezTo>
                    <a:pt x="11054" y="2859"/>
                    <a:pt x="10939" y="2797"/>
                    <a:pt x="10820" y="2797"/>
                  </a:cubicBezTo>
                  <a:close/>
                  <a:moveTo>
                    <a:pt x="1092" y="2817"/>
                  </a:moveTo>
                  <a:cubicBezTo>
                    <a:pt x="973" y="2817"/>
                    <a:pt x="858" y="2879"/>
                    <a:pt x="795" y="2989"/>
                  </a:cubicBezTo>
                  <a:cubicBezTo>
                    <a:pt x="701" y="3154"/>
                    <a:pt x="755" y="3362"/>
                    <a:pt x="920" y="3457"/>
                  </a:cubicBezTo>
                  <a:cubicBezTo>
                    <a:pt x="975" y="3488"/>
                    <a:pt x="1033" y="3503"/>
                    <a:pt x="1091" y="3504"/>
                  </a:cubicBezTo>
                  <a:cubicBezTo>
                    <a:pt x="1211" y="3504"/>
                    <a:pt x="1328" y="3443"/>
                    <a:pt x="1390" y="3333"/>
                  </a:cubicBezTo>
                  <a:cubicBezTo>
                    <a:pt x="1485" y="3168"/>
                    <a:pt x="1428" y="2958"/>
                    <a:pt x="1263" y="2863"/>
                  </a:cubicBezTo>
                  <a:cubicBezTo>
                    <a:pt x="1209" y="2832"/>
                    <a:pt x="1150" y="2817"/>
                    <a:pt x="1092" y="2817"/>
                  </a:cubicBezTo>
                  <a:close/>
                  <a:moveTo>
                    <a:pt x="11388" y="4149"/>
                  </a:moveTo>
                  <a:cubicBezTo>
                    <a:pt x="11358" y="4149"/>
                    <a:pt x="11327" y="4153"/>
                    <a:pt x="11297" y="4162"/>
                  </a:cubicBezTo>
                  <a:cubicBezTo>
                    <a:pt x="11115" y="4210"/>
                    <a:pt x="11007" y="4399"/>
                    <a:pt x="11056" y="4583"/>
                  </a:cubicBezTo>
                  <a:cubicBezTo>
                    <a:pt x="11096" y="4736"/>
                    <a:pt x="11234" y="4836"/>
                    <a:pt x="11388" y="4836"/>
                  </a:cubicBezTo>
                  <a:cubicBezTo>
                    <a:pt x="11418" y="4836"/>
                    <a:pt x="11447" y="4832"/>
                    <a:pt x="11476" y="4824"/>
                  </a:cubicBezTo>
                  <a:cubicBezTo>
                    <a:pt x="11659" y="4775"/>
                    <a:pt x="11768" y="4587"/>
                    <a:pt x="11717" y="4402"/>
                  </a:cubicBezTo>
                  <a:cubicBezTo>
                    <a:pt x="11676" y="4250"/>
                    <a:pt x="11538" y="4149"/>
                    <a:pt x="11388" y="4149"/>
                  </a:cubicBezTo>
                  <a:close/>
                  <a:moveTo>
                    <a:pt x="532" y="4171"/>
                  </a:moveTo>
                  <a:cubicBezTo>
                    <a:pt x="381" y="4171"/>
                    <a:pt x="241" y="4273"/>
                    <a:pt x="199" y="4426"/>
                  </a:cubicBezTo>
                  <a:cubicBezTo>
                    <a:pt x="151" y="4610"/>
                    <a:pt x="260" y="4796"/>
                    <a:pt x="443" y="4846"/>
                  </a:cubicBezTo>
                  <a:cubicBezTo>
                    <a:pt x="473" y="4854"/>
                    <a:pt x="504" y="4858"/>
                    <a:pt x="534" y="4858"/>
                  </a:cubicBezTo>
                  <a:cubicBezTo>
                    <a:pt x="685" y="4858"/>
                    <a:pt x="825" y="4755"/>
                    <a:pt x="863" y="4602"/>
                  </a:cubicBezTo>
                  <a:cubicBezTo>
                    <a:pt x="911" y="4420"/>
                    <a:pt x="804" y="4231"/>
                    <a:pt x="619" y="4182"/>
                  </a:cubicBezTo>
                  <a:cubicBezTo>
                    <a:pt x="590" y="4175"/>
                    <a:pt x="561" y="4171"/>
                    <a:pt x="532" y="4171"/>
                  </a:cubicBezTo>
                  <a:close/>
                  <a:moveTo>
                    <a:pt x="11584" y="5602"/>
                  </a:moveTo>
                  <a:cubicBezTo>
                    <a:pt x="11582" y="5602"/>
                    <a:pt x="11580" y="5602"/>
                    <a:pt x="11578" y="5602"/>
                  </a:cubicBezTo>
                  <a:cubicBezTo>
                    <a:pt x="11390" y="5602"/>
                    <a:pt x="11236" y="5758"/>
                    <a:pt x="11237" y="5946"/>
                  </a:cubicBezTo>
                  <a:cubicBezTo>
                    <a:pt x="11237" y="6136"/>
                    <a:pt x="11390" y="6288"/>
                    <a:pt x="11578" y="6288"/>
                  </a:cubicBezTo>
                  <a:cubicBezTo>
                    <a:pt x="11578" y="6288"/>
                    <a:pt x="11579" y="6288"/>
                    <a:pt x="11580" y="6288"/>
                  </a:cubicBezTo>
                  <a:cubicBezTo>
                    <a:pt x="11768" y="6287"/>
                    <a:pt x="11924" y="6134"/>
                    <a:pt x="11924" y="5943"/>
                  </a:cubicBezTo>
                  <a:cubicBezTo>
                    <a:pt x="11922" y="5757"/>
                    <a:pt x="11772" y="5602"/>
                    <a:pt x="11584" y="5602"/>
                  </a:cubicBezTo>
                  <a:close/>
                  <a:moveTo>
                    <a:pt x="343" y="5624"/>
                  </a:moveTo>
                  <a:cubicBezTo>
                    <a:pt x="153" y="5624"/>
                    <a:pt x="0" y="5780"/>
                    <a:pt x="0" y="5968"/>
                  </a:cubicBezTo>
                  <a:cubicBezTo>
                    <a:pt x="0" y="6158"/>
                    <a:pt x="156" y="6310"/>
                    <a:pt x="343" y="6311"/>
                  </a:cubicBezTo>
                  <a:cubicBezTo>
                    <a:pt x="534" y="6311"/>
                    <a:pt x="687" y="6158"/>
                    <a:pt x="687" y="5968"/>
                  </a:cubicBezTo>
                  <a:cubicBezTo>
                    <a:pt x="687" y="5779"/>
                    <a:pt x="534" y="5624"/>
                    <a:pt x="343" y="5624"/>
                  </a:cubicBezTo>
                  <a:close/>
                  <a:moveTo>
                    <a:pt x="11394" y="7057"/>
                  </a:moveTo>
                  <a:cubicBezTo>
                    <a:pt x="11241" y="7057"/>
                    <a:pt x="11102" y="7159"/>
                    <a:pt x="11063" y="7314"/>
                  </a:cubicBezTo>
                  <a:cubicBezTo>
                    <a:pt x="11014" y="7496"/>
                    <a:pt x="11123" y="7684"/>
                    <a:pt x="11307" y="7731"/>
                  </a:cubicBezTo>
                  <a:cubicBezTo>
                    <a:pt x="11336" y="7739"/>
                    <a:pt x="11366" y="7742"/>
                    <a:pt x="11395" y="7745"/>
                  </a:cubicBezTo>
                  <a:cubicBezTo>
                    <a:pt x="11547" y="7745"/>
                    <a:pt x="11687" y="7642"/>
                    <a:pt x="11727" y="7488"/>
                  </a:cubicBezTo>
                  <a:cubicBezTo>
                    <a:pt x="11775" y="7305"/>
                    <a:pt x="11666" y="7118"/>
                    <a:pt x="11483" y="7068"/>
                  </a:cubicBezTo>
                  <a:cubicBezTo>
                    <a:pt x="11453" y="7060"/>
                    <a:pt x="11424" y="7057"/>
                    <a:pt x="11394" y="7057"/>
                  </a:cubicBezTo>
                  <a:close/>
                  <a:moveTo>
                    <a:pt x="533" y="7077"/>
                  </a:moveTo>
                  <a:cubicBezTo>
                    <a:pt x="503" y="7077"/>
                    <a:pt x="474" y="7081"/>
                    <a:pt x="444" y="7089"/>
                  </a:cubicBezTo>
                  <a:cubicBezTo>
                    <a:pt x="261" y="7139"/>
                    <a:pt x="154" y="7326"/>
                    <a:pt x="203" y="7511"/>
                  </a:cubicBezTo>
                  <a:cubicBezTo>
                    <a:pt x="245" y="7664"/>
                    <a:pt x="382" y="7763"/>
                    <a:pt x="534" y="7763"/>
                  </a:cubicBezTo>
                  <a:cubicBezTo>
                    <a:pt x="563" y="7763"/>
                    <a:pt x="592" y="7760"/>
                    <a:pt x="622" y="7752"/>
                  </a:cubicBezTo>
                  <a:cubicBezTo>
                    <a:pt x="805" y="7703"/>
                    <a:pt x="915" y="7514"/>
                    <a:pt x="866" y="7332"/>
                  </a:cubicBezTo>
                  <a:cubicBezTo>
                    <a:pt x="824" y="7179"/>
                    <a:pt x="685" y="7077"/>
                    <a:pt x="533" y="7077"/>
                  </a:cubicBezTo>
                  <a:close/>
                  <a:moveTo>
                    <a:pt x="10837" y="8414"/>
                  </a:moveTo>
                  <a:cubicBezTo>
                    <a:pt x="10718" y="8414"/>
                    <a:pt x="10603" y="8476"/>
                    <a:pt x="10540" y="8587"/>
                  </a:cubicBezTo>
                  <a:cubicBezTo>
                    <a:pt x="10446" y="8749"/>
                    <a:pt x="10503" y="8959"/>
                    <a:pt x="10667" y="9055"/>
                  </a:cubicBezTo>
                  <a:cubicBezTo>
                    <a:pt x="10721" y="9084"/>
                    <a:pt x="10779" y="9100"/>
                    <a:pt x="10837" y="9100"/>
                  </a:cubicBezTo>
                  <a:cubicBezTo>
                    <a:pt x="10955" y="9100"/>
                    <a:pt x="11070" y="9038"/>
                    <a:pt x="11136" y="8928"/>
                  </a:cubicBezTo>
                  <a:cubicBezTo>
                    <a:pt x="11230" y="8763"/>
                    <a:pt x="11173" y="8555"/>
                    <a:pt x="11008" y="8460"/>
                  </a:cubicBezTo>
                  <a:cubicBezTo>
                    <a:pt x="10954" y="8429"/>
                    <a:pt x="10895" y="8414"/>
                    <a:pt x="10837" y="8414"/>
                  </a:cubicBezTo>
                  <a:close/>
                  <a:moveTo>
                    <a:pt x="1097" y="8431"/>
                  </a:moveTo>
                  <a:cubicBezTo>
                    <a:pt x="1038" y="8431"/>
                    <a:pt x="979" y="8446"/>
                    <a:pt x="925" y="8477"/>
                  </a:cubicBezTo>
                  <a:cubicBezTo>
                    <a:pt x="760" y="8574"/>
                    <a:pt x="703" y="8783"/>
                    <a:pt x="800" y="8946"/>
                  </a:cubicBezTo>
                  <a:cubicBezTo>
                    <a:pt x="862" y="9054"/>
                    <a:pt x="973" y="9117"/>
                    <a:pt x="1088" y="9117"/>
                  </a:cubicBezTo>
                  <a:cubicBezTo>
                    <a:pt x="1091" y="9117"/>
                    <a:pt x="1094" y="9117"/>
                    <a:pt x="1096" y="9117"/>
                  </a:cubicBezTo>
                  <a:cubicBezTo>
                    <a:pt x="1155" y="9117"/>
                    <a:pt x="1215" y="9101"/>
                    <a:pt x="1269" y="9070"/>
                  </a:cubicBezTo>
                  <a:cubicBezTo>
                    <a:pt x="1434" y="8977"/>
                    <a:pt x="1490" y="8766"/>
                    <a:pt x="1395" y="8602"/>
                  </a:cubicBezTo>
                  <a:cubicBezTo>
                    <a:pt x="1330" y="8492"/>
                    <a:pt x="1215" y="8431"/>
                    <a:pt x="1097" y="8431"/>
                  </a:cubicBezTo>
                  <a:close/>
                  <a:moveTo>
                    <a:pt x="9948" y="9579"/>
                  </a:moveTo>
                  <a:cubicBezTo>
                    <a:pt x="9859" y="9579"/>
                    <a:pt x="9771" y="9612"/>
                    <a:pt x="9704" y="9680"/>
                  </a:cubicBezTo>
                  <a:cubicBezTo>
                    <a:pt x="9571" y="9814"/>
                    <a:pt x="9572" y="10032"/>
                    <a:pt x="9706" y="10165"/>
                  </a:cubicBezTo>
                  <a:cubicBezTo>
                    <a:pt x="9773" y="10231"/>
                    <a:pt x="9861" y="10265"/>
                    <a:pt x="9946" y="10265"/>
                  </a:cubicBezTo>
                  <a:cubicBezTo>
                    <a:pt x="10034" y="10265"/>
                    <a:pt x="10122" y="10231"/>
                    <a:pt x="10192" y="10162"/>
                  </a:cubicBezTo>
                  <a:cubicBezTo>
                    <a:pt x="10324" y="10029"/>
                    <a:pt x="10323" y="9811"/>
                    <a:pt x="10190" y="9677"/>
                  </a:cubicBezTo>
                  <a:cubicBezTo>
                    <a:pt x="10122" y="9612"/>
                    <a:pt x="10035" y="9579"/>
                    <a:pt x="9948" y="9579"/>
                  </a:cubicBezTo>
                  <a:close/>
                  <a:moveTo>
                    <a:pt x="1990" y="9594"/>
                  </a:moveTo>
                  <a:cubicBezTo>
                    <a:pt x="1902" y="9594"/>
                    <a:pt x="1815" y="9628"/>
                    <a:pt x="1749" y="9695"/>
                  </a:cubicBezTo>
                  <a:cubicBezTo>
                    <a:pt x="1614" y="9829"/>
                    <a:pt x="1614" y="10045"/>
                    <a:pt x="1749" y="10180"/>
                  </a:cubicBezTo>
                  <a:cubicBezTo>
                    <a:pt x="1816" y="10246"/>
                    <a:pt x="1901" y="10281"/>
                    <a:pt x="1991" y="10281"/>
                  </a:cubicBezTo>
                  <a:cubicBezTo>
                    <a:pt x="2078" y="10281"/>
                    <a:pt x="2167" y="10246"/>
                    <a:pt x="2233" y="10180"/>
                  </a:cubicBezTo>
                  <a:cubicBezTo>
                    <a:pt x="2367" y="10045"/>
                    <a:pt x="2367" y="9827"/>
                    <a:pt x="2233" y="9695"/>
                  </a:cubicBezTo>
                  <a:cubicBezTo>
                    <a:pt x="2165" y="9628"/>
                    <a:pt x="2077" y="9594"/>
                    <a:pt x="1990" y="9594"/>
                  </a:cubicBezTo>
                  <a:close/>
                  <a:moveTo>
                    <a:pt x="8788" y="10475"/>
                  </a:moveTo>
                  <a:cubicBezTo>
                    <a:pt x="8730" y="10475"/>
                    <a:pt x="8670" y="10490"/>
                    <a:pt x="8616" y="10521"/>
                  </a:cubicBezTo>
                  <a:cubicBezTo>
                    <a:pt x="8454" y="10618"/>
                    <a:pt x="8398" y="10827"/>
                    <a:pt x="8492" y="10992"/>
                  </a:cubicBezTo>
                  <a:cubicBezTo>
                    <a:pt x="8558" y="11100"/>
                    <a:pt x="8670" y="11160"/>
                    <a:pt x="8791" y="11160"/>
                  </a:cubicBezTo>
                  <a:cubicBezTo>
                    <a:pt x="8849" y="11160"/>
                    <a:pt x="8908" y="11147"/>
                    <a:pt x="8963" y="11116"/>
                  </a:cubicBezTo>
                  <a:cubicBezTo>
                    <a:pt x="9125" y="11019"/>
                    <a:pt x="9181" y="10810"/>
                    <a:pt x="9087" y="10645"/>
                  </a:cubicBezTo>
                  <a:cubicBezTo>
                    <a:pt x="9022" y="10536"/>
                    <a:pt x="8907" y="10475"/>
                    <a:pt x="8788" y="10475"/>
                  </a:cubicBezTo>
                  <a:close/>
                  <a:moveTo>
                    <a:pt x="3154" y="10485"/>
                  </a:moveTo>
                  <a:cubicBezTo>
                    <a:pt x="3035" y="10485"/>
                    <a:pt x="2921" y="10547"/>
                    <a:pt x="2858" y="10657"/>
                  </a:cubicBezTo>
                  <a:cubicBezTo>
                    <a:pt x="2761" y="10821"/>
                    <a:pt x="2818" y="11031"/>
                    <a:pt x="2983" y="11127"/>
                  </a:cubicBezTo>
                  <a:cubicBezTo>
                    <a:pt x="3033" y="11157"/>
                    <a:pt x="3087" y="11171"/>
                    <a:pt x="3142" y="11171"/>
                  </a:cubicBezTo>
                  <a:cubicBezTo>
                    <a:pt x="3146" y="11171"/>
                    <a:pt x="3150" y="11171"/>
                    <a:pt x="3153" y="11171"/>
                  </a:cubicBezTo>
                  <a:cubicBezTo>
                    <a:pt x="3271" y="11171"/>
                    <a:pt x="3387" y="11110"/>
                    <a:pt x="3451" y="11000"/>
                  </a:cubicBezTo>
                  <a:cubicBezTo>
                    <a:pt x="3545" y="10835"/>
                    <a:pt x="3488" y="10626"/>
                    <a:pt x="3326" y="10532"/>
                  </a:cubicBezTo>
                  <a:cubicBezTo>
                    <a:pt x="3271" y="10500"/>
                    <a:pt x="3212" y="10485"/>
                    <a:pt x="3154" y="10485"/>
                  </a:cubicBezTo>
                  <a:close/>
                  <a:moveTo>
                    <a:pt x="7437" y="11041"/>
                  </a:moveTo>
                  <a:cubicBezTo>
                    <a:pt x="7407" y="11041"/>
                    <a:pt x="7376" y="11045"/>
                    <a:pt x="7346" y="11054"/>
                  </a:cubicBezTo>
                  <a:cubicBezTo>
                    <a:pt x="7165" y="11103"/>
                    <a:pt x="7056" y="11292"/>
                    <a:pt x="7106" y="11475"/>
                  </a:cubicBezTo>
                  <a:cubicBezTo>
                    <a:pt x="7147" y="11627"/>
                    <a:pt x="7285" y="11728"/>
                    <a:pt x="7435" y="11728"/>
                  </a:cubicBezTo>
                  <a:cubicBezTo>
                    <a:pt x="7466" y="11728"/>
                    <a:pt x="7496" y="11724"/>
                    <a:pt x="7527" y="11715"/>
                  </a:cubicBezTo>
                  <a:cubicBezTo>
                    <a:pt x="7708" y="11667"/>
                    <a:pt x="7817" y="11479"/>
                    <a:pt x="7767" y="11295"/>
                  </a:cubicBezTo>
                  <a:cubicBezTo>
                    <a:pt x="7727" y="11142"/>
                    <a:pt x="7588" y="11041"/>
                    <a:pt x="7437" y="11041"/>
                  </a:cubicBezTo>
                  <a:close/>
                  <a:moveTo>
                    <a:pt x="4509" y="11047"/>
                  </a:moveTo>
                  <a:cubicBezTo>
                    <a:pt x="4358" y="11047"/>
                    <a:pt x="4219" y="11149"/>
                    <a:pt x="4177" y="11302"/>
                  </a:cubicBezTo>
                  <a:cubicBezTo>
                    <a:pt x="4130" y="11487"/>
                    <a:pt x="4237" y="11673"/>
                    <a:pt x="4421" y="11723"/>
                  </a:cubicBezTo>
                  <a:cubicBezTo>
                    <a:pt x="4450" y="11730"/>
                    <a:pt x="4479" y="11734"/>
                    <a:pt x="4508" y="11734"/>
                  </a:cubicBezTo>
                  <a:cubicBezTo>
                    <a:pt x="4660" y="11734"/>
                    <a:pt x="4799" y="11634"/>
                    <a:pt x="4840" y="11479"/>
                  </a:cubicBezTo>
                  <a:cubicBezTo>
                    <a:pt x="4889" y="11295"/>
                    <a:pt x="4780" y="11107"/>
                    <a:pt x="4597" y="11059"/>
                  </a:cubicBezTo>
                  <a:cubicBezTo>
                    <a:pt x="4568" y="11051"/>
                    <a:pt x="4538" y="11047"/>
                    <a:pt x="4509" y="11047"/>
                  </a:cubicBezTo>
                  <a:close/>
                  <a:moveTo>
                    <a:pt x="5962" y="11237"/>
                  </a:moveTo>
                  <a:cubicBezTo>
                    <a:pt x="5772" y="11237"/>
                    <a:pt x="5619" y="11393"/>
                    <a:pt x="5619" y="11580"/>
                  </a:cubicBezTo>
                  <a:cubicBezTo>
                    <a:pt x="5619" y="11770"/>
                    <a:pt x="5771" y="11923"/>
                    <a:pt x="5961" y="11923"/>
                  </a:cubicBezTo>
                  <a:cubicBezTo>
                    <a:pt x="5962" y="11923"/>
                    <a:pt x="5963" y="11923"/>
                    <a:pt x="5965" y="11923"/>
                  </a:cubicBezTo>
                  <a:lnTo>
                    <a:pt x="5987" y="11923"/>
                  </a:lnTo>
                  <a:cubicBezTo>
                    <a:pt x="6178" y="11923"/>
                    <a:pt x="6330" y="11769"/>
                    <a:pt x="6329" y="11578"/>
                  </a:cubicBezTo>
                  <a:cubicBezTo>
                    <a:pt x="6329" y="11390"/>
                    <a:pt x="6173" y="11237"/>
                    <a:pt x="5984" y="11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3"/>
            <p:cNvSpPr/>
            <p:nvPr/>
          </p:nvSpPr>
          <p:spPr>
            <a:xfrm>
              <a:off x="5884450" y="4273288"/>
              <a:ext cx="210475" cy="210375"/>
            </a:xfrm>
            <a:custGeom>
              <a:avLst/>
              <a:gdLst/>
              <a:ahLst/>
              <a:cxnLst/>
              <a:rect l="l" t="t" r="r" b="b"/>
              <a:pathLst>
                <a:path w="8419" h="8415" extrusionOk="0">
                  <a:moveTo>
                    <a:pt x="4199" y="0"/>
                  </a:moveTo>
                  <a:cubicBezTo>
                    <a:pt x="3997" y="0"/>
                    <a:pt x="3833" y="165"/>
                    <a:pt x="3833" y="368"/>
                  </a:cubicBezTo>
                  <a:cubicBezTo>
                    <a:pt x="3833" y="571"/>
                    <a:pt x="4000" y="736"/>
                    <a:pt x="4201" y="736"/>
                  </a:cubicBezTo>
                  <a:cubicBezTo>
                    <a:pt x="4406" y="736"/>
                    <a:pt x="4567" y="571"/>
                    <a:pt x="4567" y="367"/>
                  </a:cubicBezTo>
                  <a:cubicBezTo>
                    <a:pt x="4567" y="165"/>
                    <a:pt x="4403" y="0"/>
                    <a:pt x="4199" y="0"/>
                  </a:cubicBezTo>
                  <a:close/>
                  <a:moveTo>
                    <a:pt x="5670" y="288"/>
                  </a:moveTo>
                  <a:cubicBezTo>
                    <a:pt x="5526" y="288"/>
                    <a:pt x="5389" y="373"/>
                    <a:pt x="5332" y="515"/>
                  </a:cubicBezTo>
                  <a:cubicBezTo>
                    <a:pt x="5252" y="704"/>
                    <a:pt x="5343" y="917"/>
                    <a:pt x="5531" y="996"/>
                  </a:cubicBezTo>
                  <a:cubicBezTo>
                    <a:pt x="5577" y="1014"/>
                    <a:pt x="5623" y="1023"/>
                    <a:pt x="5670" y="1023"/>
                  </a:cubicBezTo>
                  <a:cubicBezTo>
                    <a:pt x="5815" y="1023"/>
                    <a:pt x="5952" y="938"/>
                    <a:pt x="6009" y="796"/>
                  </a:cubicBezTo>
                  <a:cubicBezTo>
                    <a:pt x="6089" y="607"/>
                    <a:pt x="5998" y="391"/>
                    <a:pt x="5810" y="315"/>
                  </a:cubicBezTo>
                  <a:cubicBezTo>
                    <a:pt x="5764" y="297"/>
                    <a:pt x="5717" y="288"/>
                    <a:pt x="5670" y="288"/>
                  </a:cubicBezTo>
                  <a:close/>
                  <a:moveTo>
                    <a:pt x="2733" y="293"/>
                  </a:moveTo>
                  <a:cubicBezTo>
                    <a:pt x="2686" y="293"/>
                    <a:pt x="2638" y="302"/>
                    <a:pt x="2591" y="322"/>
                  </a:cubicBezTo>
                  <a:cubicBezTo>
                    <a:pt x="2404" y="399"/>
                    <a:pt x="2315" y="616"/>
                    <a:pt x="2393" y="804"/>
                  </a:cubicBezTo>
                  <a:cubicBezTo>
                    <a:pt x="2451" y="945"/>
                    <a:pt x="2589" y="1029"/>
                    <a:pt x="2731" y="1029"/>
                  </a:cubicBezTo>
                  <a:cubicBezTo>
                    <a:pt x="2778" y="1029"/>
                    <a:pt x="2828" y="1021"/>
                    <a:pt x="2873" y="1002"/>
                  </a:cubicBezTo>
                  <a:cubicBezTo>
                    <a:pt x="3061" y="924"/>
                    <a:pt x="3150" y="708"/>
                    <a:pt x="3072" y="520"/>
                  </a:cubicBezTo>
                  <a:cubicBezTo>
                    <a:pt x="3013" y="379"/>
                    <a:pt x="2877" y="293"/>
                    <a:pt x="2733" y="293"/>
                  </a:cubicBezTo>
                  <a:close/>
                  <a:moveTo>
                    <a:pt x="6919" y="1118"/>
                  </a:moveTo>
                  <a:cubicBezTo>
                    <a:pt x="6824" y="1118"/>
                    <a:pt x="6729" y="1154"/>
                    <a:pt x="6658" y="1225"/>
                  </a:cubicBezTo>
                  <a:cubicBezTo>
                    <a:pt x="6514" y="1369"/>
                    <a:pt x="6514" y="1603"/>
                    <a:pt x="6660" y="1745"/>
                  </a:cubicBezTo>
                  <a:cubicBezTo>
                    <a:pt x="6728" y="1816"/>
                    <a:pt x="6821" y="1852"/>
                    <a:pt x="6915" y="1852"/>
                  </a:cubicBezTo>
                  <a:cubicBezTo>
                    <a:pt x="6916" y="1852"/>
                    <a:pt x="6918" y="1852"/>
                    <a:pt x="6919" y="1852"/>
                  </a:cubicBezTo>
                  <a:cubicBezTo>
                    <a:pt x="7012" y="1852"/>
                    <a:pt x="7107" y="1815"/>
                    <a:pt x="7179" y="1744"/>
                  </a:cubicBezTo>
                  <a:cubicBezTo>
                    <a:pt x="7323" y="1600"/>
                    <a:pt x="7320" y="1368"/>
                    <a:pt x="7178" y="1223"/>
                  </a:cubicBezTo>
                  <a:cubicBezTo>
                    <a:pt x="7106" y="1153"/>
                    <a:pt x="7012" y="1118"/>
                    <a:pt x="6919" y="1118"/>
                  </a:cubicBezTo>
                  <a:close/>
                  <a:moveTo>
                    <a:pt x="1490" y="1128"/>
                  </a:moveTo>
                  <a:cubicBezTo>
                    <a:pt x="1395" y="1128"/>
                    <a:pt x="1302" y="1164"/>
                    <a:pt x="1230" y="1237"/>
                  </a:cubicBezTo>
                  <a:lnTo>
                    <a:pt x="1229" y="1237"/>
                  </a:lnTo>
                  <a:cubicBezTo>
                    <a:pt x="1085" y="1381"/>
                    <a:pt x="1085" y="1614"/>
                    <a:pt x="1230" y="1757"/>
                  </a:cubicBezTo>
                  <a:cubicBezTo>
                    <a:pt x="1303" y="1827"/>
                    <a:pt x="1395" y="1864"/>
                    <a:pt x="1490" y="1866"/>
                  </a:cubicBezTo>
                  <a:cubicBezTo>
                    <a:pt x="1583" y="1866"/>
                    <a:pt x="1677" y="1828"/>
                    <a:pt x="1750" y="1755"/>
                  </a:cubicBezTo>
                  <a:cubicBezTo>
                    <a:pt x="1893" y="1612"/>
                    <a:pt x="1893" y="1379"/>
                    <a:pt x="1750" y="1236"/>
                  </a:cubicBezTo>
                  <a:cubicBezTo>
                    <a:pt x="1678" y="1164"/>
                    <a:pt x="1583" y="1128"/>
                    <a:pt x="1490" y="1128"/>
                  </a:cubicBezTo>
                  <a:close/>
                  <a:moveTo>
                    <a:pt x="7754" y="2359"/>
                  </a:moveTo>
                  <a:cubicBezTo>
                    <a:pt x="7707" y="2359"/>
                    <a:pt x="7659" y="2368"/>
                    <a:pt x="7612" y="2388"/>
                  </a:cubicBezTo>
                  <a:cubicBezTo>
                    <a:pt x="7424" y="2468"/>
                    <a:pt x="7335" y="2683"/>
                    <a:pt x="7414" y="2869"/>
                  </a:cubicBezTo>
                  <a:cubicBezTo>
                    <a:pt x="7472" y="3010"/>
                    <a:pt x="7610" y="3096"/>
                    <a:pt x="7755" y="3097"/>
                  </a:cubicBezTo>
                  <a:cubicBezTo>
                    <a:pt x="7803" y="3097"/>
                    <a:pt x="7850" y="3087"/>
                    <a:pt x="7897" y="3067"/>
                  </a:cubicBezTo>
                  <a:cubicBezTo>
                    <a:pt x="8083" y="2989"/>
                    <a:pt x="8171" y="2773"/>
                    <a:pt x="8093" y="2586"/>
                  </a:cubicBezTo>
                  <a:cubicBezTo>
                    <a:pt x="8034" y="2445"/>
                    <a:pt x="7898" y="2359"/>
                    <a:pt x="7754" y="2359"/>
                  </a:cubicBezTo>
                  <a:close/>
                  <a:moveTo>
                    <a:pt x="659" y="2375"/>
                  </a:moveTo>
                  <a:cubicBezTo>
                    <a:pt x="514" y="2375"/>
                    <a:pt x="378" y="2460"/>
                    <a:pt x="319" y="2603"/>
                  </a:cubicBezTo>
                  <a:cubicBezTo>
                    <a:pt x="242" y="2791"/>
                    <a:pt x="330" y="3004"/>
                    <a:pt x="519" y="3083"/>
                  </a:cubicBezTo>
                  <a:cubicBezTo>
                    <a:pt x="562" y="3101"/>
                    <a:pt x="612" y="3111"/>
                    <a:pt x="660" y="3111"/>
                  </a:cubicBezTo>
                  <a:cubicBezTo>
                    <a:pt x="804" y="3111"/>
                    <a:pt x="941" y="3025"/>
                    <a:pt x="999" y="2884"/>
                  </a:cubicBezTo>
                  <a:cubicBezTo>
                    <a:pt x="1076" y="2694"/>
                    <a:pt x="988" y="2480"/>
                    <a:pt x="800" y="2402"/>
                  </a:cubicBezTo>
                  <a:cubicBezTo>
                    <a:pt x="753" y="2384"/>
                    <a:pt x="706" y="2375"/>
                    <a:pt x="659" y="2375"/>
                  </a:cubicBezTo>
                  <a:close/>
                  <a:moveTo>
                    <a:pt x="8048" y="3829"/>
                  </a:moveTo>
                  <a:cubicBezTo>
                    <a:pt x="7845" y="3829"/>
                    <a:pt x="7681" y="3994"/>
                    <a:pt x="7681" y="4197"/>
                  </a:cubicBezTo>
                  <a:cubicBezTo>
                    <a:pt x="7682" y="4400"/>
                    <a:pt x="7847" y="4564"/>
                    <a:pt x="8052" y="4564"/>
                  </a:cubicBezTo>
                  <a:cubicBezTo>
                    <a:pt x="8253" y="4563"/>
                    <a:pt x="8419" y="4398"/>
                    <a:pt x="8416" y="4196"/>
                  </a:cubicBezTo>
                  <a:cubicBezTo>
                    <a:pt x="8416" y="3993"/>
                    <a:pt x="8252" y="3829"/>
                    <a:pt x="8048" y="3829"/>
                  </a:cubicBezTo>
                  <a:close/>
                  <a:moveTo>
                    <a:pt x="368" y="3844"/>
                  </a:moveTo>
                  <a:cubicBezTo>
                    <a:pt x="164" y="3844"/>
                    <a:pt x="0" y="4009"/>
                    <a:pt x="0" y="4213"/>
                  </a:cubicBezTo>
                  <a:cubicBezTo>
                    <a:pt x="0" y="4415"/>
                    <a:pt x="164" y="4580"/>
                    <a:pt x="368" y="4580"/>
                  </a:cubicBezTo>
                  <a:cubicBezTo>
                    <a:pt x="572" y="4580"/>
                    <a:pt x="734" y="4415"/>
                    <a:pt x="734" y="4212"/>
                  </a:cubicBezTo>
                  <a:cubicBezTo>
                    <a:pt x="734" y="4009"/>
                    <a:pt x="571" y="3844"/>
                    <a:pt x="368" y="3844"/>
                  </a:cubicBezTo>
                  <a:close/>
                  <a:moveTo>
                    <a:pt x="7764" y="5297"/>
                  </a:moveTo>
                  <a:cubicBezTo>
                    <a:pt x="7619" y="5297"/>
                    <a:pt x="7481" y="5383"/>
                    <a:pt x="7422" y="5526"/>
                  </a:cubicBezTo>
                  <a:cubicBezTo>
                    <a:pt x="7345" y="5713"/>
                    <a:pt x="7436" y="5928"/>
                    <a:pt x="7624" y="6005"/>
                  </a:cubicBezTo>
                  <a:cubicBezTo>
                    <a:pt x="7667" y="6023"/>
                    <a:pt x="7711" y="6032"/>
                    <a:pt x="7754" y="6032"/>
                  </a:cubicBezTo>
                  <a:cubicBezTo>
                    <a:pt x="7757" y="6032"/>
                    <a:pt x="7759" y="6032"/>
                    <a:pt x="7761" y="6032"/>
                  </a:cubicBezTo>
                  <a:cubicBezTo>
                    <a:pt x="7905" y="6032"/>
                    <a:pt x="8042" y="5946"/>
                    <a:pt x="8101" y="5805"/>
                  </a:cubicBezTo>
                  <a:cubicBezTo>
                    <a:pt x="8180" y="5616"/>
                    <a:pt x="8089" y="5403"/>
                    <a:pt x="7901" y="5324"/>
                  </a:cubicBezTo>
                  <a:cubicBezTo>
                    <a:pt x="7856" y="5305"/>
                    <a:pt x="7810" y="5297"/>
                    <a:pt x="7764" y="5297"/>
                  </a:cubicBezTo>
                  <a:close/>
                  <a:moveTo>
                    <a:pt x="660" y="5311"/>
                  </a:moveTo>
                  <a:cubicBezTo>
                    <a:pt x="613" y="5311"/>
                    <a:pt x="566" y="5320"/>
                    <a:pt x="520" y="5339"/>
                  </a:cubicBezTo>
                  <a:cubicBezTo>
                    <a:pt x="332" y="5419"/>
                    <a:pt x="242" y="5634"/>
                    <a:pt x="322" y="5820"/>
                  </a:cubicBezTo>
                  <a:cubicBezTo>
                    <a:pt x="381" y="5961"/>
                    <a:pt x="519" y="6049"/>
                    <a:pt x="661" y="6049"/>
                  </a:cubicBezTo>
                  <a:cubicBezTo>
                    <a:pt x="708" y="6049"/>
                    <a:pt x="755" y="6038"/>
                    <a:pt x="802" y="6019"/>
                  </a:cubicBezTo>
                  <a:cubicBezTo>
                    <a:pt x="991" y="5943"/>
                    <a:pt x="1080" y="5726"/>
                    <a:pt x="1001" y="5537"/>
                  </a:cubicBezTo>
                  <a:cubicBezTo>
                    <a:pt x="941" y="5397"/>
                    <a:pt x="804" y="5311"/>
                    <a:pt x="660" y="5311"/>
                  </a:cubicBezTo>
                  <a:close/>
                  <a:moveTo>
                    <a:pt x="6934" y="6545"/>
                  </a:moveTo>
                  <a:cubicBezTo>
                    <a:pt x="6839" y="6545"/>
                    <a:pt x="6745" y="6582"/>
                    <a:pt x="6673" y="6654"/>
                  </a:cubicBezTo>
                  <a:cubicBezTo>
                    <a:pt x="6530" y="6799"/>
                    <a:pt x="6532" y="7032"/>
                    <a:pt x="6675" y="7174"/>
                  </a:cubicBezTo>
                  <a:cubicBezTo>
                    <a:pt x="6747" y="7244"/>
                    <a:pt x="6837" y="7280"/>
                    <a:pt x="6931" y="7280"/>
                  </a:cubicBezTo>
                  <a:cubicBezTo>
                    <a:pt x="6932" y="7280"/>
                    <a:pt x="6933" y="7280"/>
                    <a:pt x="6934" y="7280"/>
                  </a:cubicBezTo>
                  <a:cubicBezTo>
                    <a:pt x="7028" y="7280"/>
                    <a:pt x="7123" y="7246"/>
                    <a:pt x="7195" y="7173"/>
                  </a:cubicBezTo>
                  <a:cubicBezTo>
                    <a:pt x="7339" y="7029"/>
                    <a:pt x="7339" y="6795"/>
                    <a:pt x="7194" y="6652"/>
                  </a:cubicBezTo>
                  <a:cubicBezTo>
                    <a:pt x="7122" y="6581"/>
                    <a:pt x="7028" y="6545"/>
                    <a:pt x="6934" y="6545"/>
                  </a:cubicBezTo>
                  <a:close/>
                  <a:moveTo>
                    <a:pt x="1495" y="6556"/>
                  </a:moveTo>
                  <a:cubicBezTo>
                    <a:pt x="1401" y="6556"/>
                    <a:pt x="1307" y="6592"/>
                    <a:pt x="1234" y="6664"/>
                  </a:cubicBezTo>
                  <a:cubicBezTo>
                    <a:pt x="1091" y="6807"/>
                    <a:pt x="1091" y="7040"/>
                    <a:pt x="1234" y="7183"/>
                  </a:cubicBezTo>
                  <a:cubicBezTo>
                    <a:pt x="1306" y="7255"/>
                    <a:pt x="1398" y="7291"/>
                    <a:pt x="1491" y="7291"/>
                  </a:cubicBezTo>
                  <a:cubicBezTo>
                    <a:pt x="1492" y="7291"/>
                    <a:pt x="1494" y="7291"/>
                    <a:pt x="1495" y="7291"/>
                  </a:cubicBezTo>
                  <a:cubicBezTo>
                    <a:pt x="1588" y="7291"/>
                    <a:pt x="1683" y="7256"/>
                    <a:pt x="1755" y="7183"/>
                  </a:cubicBezTo>
                  <a:cubicBezTo>
                    <a:pt x="1898" y="7039"/>
                    <a:pt x="1898" y="6806"/>
                    <a:pt x="1755" y="6664"/>
                  </a:cubicBezTo>
                  <a:cubicBezTo>
                    <a:pt x="1683" y="6592"/>
                    <a:pt x="1589" y="6556"/>
                    <a:pt x="1495" y="6556"/>
                  </a:cubicBezTo>
                  <a:close/>
                  <a:moveTo>
                    <a:pt x="5692" y="7383"/>
                  </a:moveTo>
                  <a:cubicBezTo>
                    <a:pt x="5645" y="7383"/>
                    <a:pt x="5597" y="7392"/>
                    <a:pt x="5551" y="7412"/>
                  </a:cubicBezTo>
                  <a:cubicBezTo>
                    <a:pt x="5363" y="7489"/>
                    <a:pt x="5275" y="7706"/>
                    <a:pt x="5353" y="7894"/>
                  </a:cubicBezTo>
                  <a:cubicBezTo>
                    <a:pt x="5412" y="8033"/>
                    <a:pt x="5548" y="8119"/>
                    <a:pt x="5693" y="8120"/>
                  </a:cubicBezTo>
                  <a:cubicBezTo>
                    <a:pt x="5740" y="8120"/>
                    <a:pt x="5789" y="8110"/>
                    <a:pt x="5836" y="8091"/>
                  </a:cubicBezTo>
                  <a:cubicBezTo>
                    <a:pt x="6022" y="8011"/>
                    <a:pt x="6110" y="7796"/>
                    <a:pt x="6032" y="7610"/>
                  </a:cubicBezTo>
                  <a:cubicBezTo>
                    <a:pt x="5972" y="7469"/>
                    <a:pt x="5836" y="7383"/>
                    <a:pt x="5692" y="7383"/>
                  </a:cubicBezTo>
                  <a:close/>
                  <a:moveTo>
                    <a:pt x="2740" y="7390"/>
                  </a:moveTo>
                  <a:cubicBezTo>
                    <a:pt x="2595" y="7390"/>
                    <a:pt x="2459" y="7475"/>
                    <a:pt x="2401" y="7616"/>
                  </a:cubicBezTo>
                  <a:cubicBezTo>
                    <a:pt x="2324" y="7805"/>
                    <a:pt x="2412" y="8020"/>
                    <a:pt x="2600" y="8096"/>
                  </a:cubicBezTo>
                  <a:cubicBezTo>
                    <a:pt x="2643" y="8116"/>
                    <a:pt x="2693" y="8124"/>
                    <a:pt x="2741" y="8126"/>
                  </a:cubicBezTo>
                  <a:cubicBezTo>
                    <a:pt x="2885" y="8126"/>
                    <a:pt x="3022" y="8040"/>
                    <a:pt x="3081" y="7899"/>
                  </a:cubicBezTo>
                  <a:cubicBezTo>
                    <a:pt x="3159" y="7709"/>
                    <a:pt x="3068" y="7495"/>
                    <a:pt x="2882" y="7418"/>
                  </a:cubicBezTo>
                  <a:cubicBezTo>
                    <a:pt x="2835" y="7399"/>
                    <a:pt x="2787" y="7390"/>
                    <a:pt x="2740" y="7390"/>
                  </a:cubicBezTo>
                  <a:close/>
                  <a:moveTo>
                    <a:pt x="4228" y="7680"/>
                  </a:moveTo>
                  <a:cubicBezTo>
                    <a:pt x="4226" y="7680"/>
                    <a:pt x="4224" y="7680"/>
                    <a:pt x="4222" y="7680"/>
                  </a:cubicBezTo>
                  <a:lnTo>
                    <a:pt x="4208" y="7680"/>
                  </a:lnTo>
                  <a:cubicBezTo>
                    <a:pt x="4005" y="7680"/>
                    <a:pt x="3840" y="7844"/>
                    <a:pt x="3840" y="8049"/>
                  </a:cubicBezTo>
                  <a:cubicBezTo>
                    <a:pt x="3840" y="8251"/>
                    <a:pt x="4005" y="8415"/>
                    <a:pt x="4208" y="8415"/>
                  </a:cubicBezTo>
                  <a:lnTo>
                    <a:pt x="4225" y="8415"/>
                  </a:lnTo>
                  <a:cubicBezTo>
                    <a:pt x="4426" y="8414"/>
                    <a:pt x="4592" y="8249"/>
                    <a:pt x="4589" y="8046"/>
                  </a:cubicBezTo>
                  <a:cubicBezTo>
                    <a:pt x="4589" y="7844"/>
                    <a:pt x="4428" y="7680"/>
                    <a:pt x="4228" y="7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3"/>
            <p:cNvSpPr/>
            <p:nvPr/>
          </p:nvSpPr>
          <p:spPr>
            <a:xfrm>
              <a:off x="5928300" y="4320188"/>
              <a:ext cx="122725" cy="119650"/>
            </a:xfrm>
            <a:custGeom>
              <a:avLst/>
              <a:gdLst/>
              <a:ahLst/>
              <a:cxnLst/>
              <a:rect l="l" t="t" r="r" b="b"/>
              <a:pathLst>
                <a:path w="4909" h="4786" extrusionOk="0">
                  <a:moveTo>
                    <a:pt x="3154" y="0"/>
                  </a:moveTo>
                  <a:cubicBezTo>
                    <a:pt x="2994" y="0"/>
                    <a:pt x="2844" y="100"/>
                    <a:pt x="2786" y="258"/>
                  </a:cubicBezTo>
                  <a:cubicBezTo>
                    <a:pt x="2714" y="462"/>
                    <a:pt x="2819" y="687"/>
                    <a:pt x="3023" y="760"/>
                  </a:cubicBezTo>
                  <a:cubicBezTo>
                    <a:pt x="3066" y="776"/>
                    <a:pt x="3112" y="785"/>
                    <a:pt x="3155" y="786"/>
                  </a:cubicBezTo>
                  <a:cubicBezTo>
                    <a:pt x="3315" y="786"/>
                    <a:pt x="3466" y="685"/>
                    <a:pt x="3523" y="526"/>
                  </a:cubicBezTo>
                  <a:cubicBezTo>
                    <a:pt x="3599" y="323"/>
                    <a:pt x="3492" y="97"/>
                    <a:pt x="3288" y="24"/>
                  </a:cubicBezTo>
                  <a:cubicBezTo>
                    <a:pt x="3244" y="8"/>
                    <a:pt x="3199" y="0"/>
                    <a:pt x="3154" y="0"/>
                  </a:cubicBezTo>
                  <a:close/>
                  <a:moveTo>
                    <a:pt x="1748" y="2"/>
                  </a:moveTo>
                  <a:cubicBezTo>
                    <a:pt x="1703" y="2"/>
                    <a:pt x="1657" y="10"/>
                    <a:pt x="1612" y="27"/>
                  </a:cubicBezTo>
                  <a:cubicBezTo>
                    <a:pt x="1408" y="101"/>
                    <a:pt x="1304" y="327"/>
                    <a:pt x="1379" y="531"/>
                  </a:cubicBezTo>
                  <a:cubicBezTo>
                    <a:pt x="1436" y="688"/>
                    <a:pt x="1586" y="787"/>
                    <a:pt x="1747" y="787"/>
                  </a:cubicBezTo>
                  <a:cubicBezTo>
                    <a:pt x="1790" y="787"/>
                    <a:pt x="1837" y="780"/>
                    <a:pt x="1880" y="764"/>
                  </a:cubicBezTo>
                  <a:cubicBezTo>
                    <a:pt x="2084" y="688"/>
                    <a:pt x="2188" y="463"/>
                    <a:pt x="2113" y="260"/>
                  </a:cubicBezTo>
                  <a:cubicBezTo>
                    <a:pt x="2056" y="101"/>
                    <a:pt x="1906" y="2"/>
                    <a:pt x="1748" y="2"/>
                  </a:cubicBezTo>
                  <a:close/>
                  <a:moveTo>
                    <a:pt x="4238" y="903"/>
                  </a:moveTo>
                  <a:cubicBezTo>
                    <a:pt x="4171" y="903"/>
                    <a:pt x="4103" y="920"/>
                    <a:pt x="4040" y="956"/>
                  </a:cubicBezTo>
                  <a:cubicBezTo>
                    <a:pt x="3854" y="1065"/>
                    <a:pt x="3788" y="1306"/>
                    <a:pt x="3899" y="1492"/>
                  </a:cubicBezTo>
                  <a:cubicBezTo>
                    <a:pt x="3972" y="1619"/>
                    <a:pt x="4103" y="1687"/>
                    <a:pt x="4238" y="1687"/>
                  </a:cubicBezTo>
                  <a:cubicBezTo>
                    <a:pt x="4305" y="1687"/>
                    <a:pt x="4373" y="1672"/>
                    <a:pt x="4436" y="1634"/>
                  </a:cubicBezTo>
                  <a:cubicBezTo>
                    <a:pt x="4622" y="1526"/>
                    <a:pt x="4685" y="1285"/>
                    <a:pt x="4577" y="1098"/>
                  </a:cubicBezTo>
                  <a:lnTo>
                    <a:pt x="4577" y="1097"/>
                  </a:lnTo>
                  <a:cubicBezTo>
                    <a:pt x="4504" y="972"/>
                    <a:pt x="4373" y="903"/>
                    <a:pt x="4238" y="903"/>
                  </a:cubicBezTo>
                  <a:close/>
                  <a:moveTo>
                    <a:pt x="666" y="910"/>
                  </a:moveTo>
                  <a:cubicBezTo>
                    <a:pt x="530" y="910"/>
                    <a:pt x="399" y="981"/>
                    <a:pt x="327" y="1106"/>
                  </a:cubicBezTo>
                  <a:cubicBezTo>
                    <a:pt x="219" y="1294"/>
                    <a:pt x="284" y="1534"/>
                    <a:pt x="472" y="1642"/>
                  </a:cubicBezTo>
                  <a:cubicBezTo>
                    <a:pt x="533" y="1678"/>
                    <a:pt x="601" y="1694"/>
                    <a:pt x="666" y="1694"/>
                  </a:cubicBezTo>
                  <a:cubicBezTo>
                    <a:pt x="801" y="1694"/>
                    <a:pt x="935" y="1625"/>
                    <a:pt x="1007" y="1499"/>
                  </a:cubicBezTo>
                  <a:cubicBezTo>
                    <a:pt x="1115" y="1311"/>
                    <a:pt x="1050" y="1071"/>
                    <a:pt x="862" y="963"/>
                  </a:cubicBezTo>
                  <a:cubicBezTo>
                    <a:pt x="800" y="927"/>
                    <a:pt x="732" y="910"/>
                    <a:pt x="666" y="910"/>
                  </a:cubicBezTo>
                  <a:close/>
                  <a:moveTo>
                    <a:pt x="4485" y="2293"/>
                  </a:moveTo>
                  <a:cubicBezTo>
                    <a:pt x="4297" y="2293"/>
                    <a:pt x="4131" y="2426"/>
                    <a:pt x="4100" y="2618"/>
                  </a:cubicBezTo>
                  <a:cubicBezTo>
                    <a:pt x="4063" y="2832"/>
                    <a:pt x="4206" y="3033"/>
                    <a:pt x="4420" y="3071"/>
                  </a:cubicBezTo>
                  <a:cubicBezTo>
                    <a:pt x="4444" y="3074"/>
                    <a:pt x="4466" y="3076"/>
                    <a:pt x="4487" y="3077"/>
                  </a:cubicBezTo>
                  <a:cubicBezTo>
                    <a:pt x="4674" y="3077"/>
                    <a:pt x="4839" y="2940"/>
                    <a:pt x="4872" y="2749"/>
                  </a:cubicBezTo>
                  <a:lnTo>
                    <a:pt x="4872" y="2750"/>
                  </a:lnTo>
                  <a:cubicBezTo>
                    <a:pt x="4909" y="2538"/>
                    <a:pt x="4767" y="2332"/>
                    <a:pt x="4552" y="2298"/>
                  </a:cubicBezTo>
                  <a:cubicBezTo>
                    <a:pt x="4529" y="2294"/>
                    <a:pt x="4507" y="2293"/>
                    <a:pt x="4485" y="2293"/>
                  </a:cubicBezTo>
                  <a:close/>
                  <a:moveTo>
                    <a:pt x="424" y="2300"/>
                  </a:moveTo>
                  <a:cubicBezTo>
                    <a:pt x="402" y="2300"/>
                    <a:pt x="379" y="2301"/>
                    <a:pt x="357" y="2305"/>
                  </a:cubicBezTo>
                  <a:cubicBezTo>
                    <a:pt x="142" y="2343"/>
                    <a:pt x="0" y="2547"/>
                    <a:pt x="39" y="2761"/>
                  </a:cubicBezTo>
                  <a:cubicBezTo>
                    <a:pt x="73" y="2950"/>
                    <a:pt x="238" y="3083"/>
                    <a:pt x="422" y="3084"/>
                  </a:cubicBezTo>
                  <a:cubicBezTo>
                    <a:pt x="446" y="3084"/>
                    <a:pt x="468" y="3082"/>
                    <a:pt x="492" y="3078"/>
                  </a:cubicBezTo>
                  <a:cubicBezTo>
                    <a:pt x="706" y="3041"/>
                    <a:pt x="848" y="2838"/>
                    <a:pt x="809" y="2623"/>
                  </a:cubicBezTo>
                  <a:cubicBezTo>
                    <a:pt x="777" y="2435"/>
                    <a:pt x="609" y="2300"/>
                    <a:pt x="424" y="2300"/>
                  </a:cubicBezTo>
                  <a:close/>
                  <a:moveTo>
                    <a:pt x="3786" y="3514"/>
                  </a:moveTo>
                  <a:cubicBezTo>
                    <a:pt x="3697" y="3514"/>
                    <a:pt x="3607" y="3545"/>
                    <a:pt x="3532" y="3607"/>
                  </a:cubicBezTo>
                  <a:cubicBezTo>
                    <a:pt x="3367" y="3746"/>
                    <a:pt x="3348" y="3994"/>
                    <a:pt x="3487" y="4160"/>
                  </a:cubicBezTo>
                  <a:cubicBezTo>
                    <a:pt x="3564" y="4250"/>
                    <a:pt x="3674" y="4297"/>
                    <a:pt x="3787" y="4298"/>
                  </a:cubicBezTo>
                  <a:cubicBezTo>
                    <a:pt x="3876" y="4298"/>
                    <a:pt x="3967" y="4269"/>
                    <a:pt x="4040" y="4207"/>
                  </a:cubicBezTo>
                  <a:cubicBezTo>
                    <a:pt x="4205" y="4067"/>
                    <a:pt x="4224" y="3818"/>
                    <a:pt x="4086" y="3653"/>
                  </a:cubicBezTo>
                  <a:cubicBezTo>
                    <a:pt x="4008" y="3561"/>
                    <a:pt x="3898" y="3514"/>
                    <a:pt x="3786" y="3514"/>
                  </a:cubicBezTo>
                  <a:close/>
                  <a:moveTo>
                    <a:pt x="1128" y="3520"/>
                  </a:moveTo>
                  <a:cubicBezTo>
                    <a:pt x="1017" y="3520"/>
                    <a:pt x="906" y="3567"/>
                    <a:pt x="829" y="3660"/>
                  </a:cubicBezTo>
                  <a:cubicBezTo>
                    <a:pt x="690" y="3825"/>
                    <a:pt x="711" y="4073"/>
                    <a:pt x="878" y="4212"/>
                  </a:cubicBezTo>
                  <a:cubicBezTo>
                    <a:pt x="950" y="4274"/>
                    <a:pt x="1042" y="4303"/>
                    <a:pt x="1128" y="4303"/>
                  </a:cubicBezTo>
                  <a:cubicBezTo>
                    <a:pt x="1240" y="4303"/>
                    <a:pt x="1353" y="4257"/>
                    <a:pt x="1431" y="4165"/>
                  </a:cubicBezTo>
                  <a:cubicBezTo>
                    <a:pt x="1569" y="3997"/>
                    <a:pt x="1546" y="3750"/>
                    <a:pt x="1381" y="3611"/>
                  </a:cubicBezTo>
                  <a:cubicBezTo>
                    <a:pt x="1307" y="3550"/>
                    <a:pt x="1218" y="3520"/>
                    <a:pt x="1128" y="3520"/>
                  </a:cubicBezTo>
                  <a:close/>
                  <a:moveTo>
                    <a:pt x="2462" y="4000"/>
                  </a:moveTo>
                  <a:cubicBezTo>
                    <a:pt x="2461" y="4000"/>
                    <a:pt x="2460" y="4000"/>
                    <a:pt x="2460" y="4000"/>
                  </a:cubicBezTo>
                  <a:lnTo>
                    <a:pt x="2438" y="4000"/>
                  </a:lnTo>
                  <a:cubicBezTo>
                    <a:pt x="2229" y="4010"/>
                    <a:pt x="2061" y="4182"/>
                    <a:pt x="2061" y="4394"/>
                  </a:cubicBezTo>
                  <a:cubicBezTo>
                    <a:pt x="2061" y="4609"/>
                    <a:pt x="2237" y="4786"/>
                    <a:pt x="2454" y="4786"/>
                  </a:cubicBezTo>
                  <a:lnTo>
                    <a:pt x="2459" y="4786"/>
                  </a:lnTo>
                  <a:cubicBezTo>
                    <a:pt x="2461" y="4786"/>
                    <a:pt x="2461" y="4786"/>
                    <a:pt x="2463" y="4785"/>
                  </a:cubicBezTo>
                  <a:lnTo>
                    <a:pt x="2464" y="4785"/>
                  </a:lnTo>
                  <a:cubicBezTo>
                    <a:pt x="2682" y="4784"/>
                    <a:pt x="2855" y="4606"/>
                    <a:pt x="2854" y="4390"/>
                  </a:cubicBezTo>
                  <a:cubicBezTo>
                    <a:pt x="2854" y="4173"/>
                    <a:pt x="2679" y="4000"/>
                    <a:pt x="2462" y="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5" name="Google Shape;3345;p33"/>
          <p:cNvSpPr/>
          <p:nvPr/>
        </p:nvSpPr>
        <p:spPr>
          <a:xfrm flipH="1">
            <a:off x="8447152" y="2666712"/>
            <a:ext cx="326487" cy="1763326"/>
          </a:xfrm>
          <a:custGeom>
            <a:avLst/>
            <a:gdLst/>
            <a:ahLst/>
            <a:cxnLst/>
            <a:rect l="l" t="t" r="r" b="b"/>
            <a:pathLst>
              <a:path w="11362" h="11362" extrusionOk="0">
                <a:moveTo>
                  <a:pt x="1" y="1"/>
                </a:moveTo>
                <a:lnTo>
                  <a:pt x="1" y="11361"/>
                </a:lnTo>
                <a:lnTo>
                  <a:pt x="11361" y="11361"/>
                </a:lnTo>
                <a:lnTo>
                  <a:pt x="11361" y="1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33"/>
          <p:cNvSpPr/>
          <p:nvPr/>
        </p:nvSpPr>
        <p:spPr>
          <a:xfrm flipH="1">
            <a:off x="8447152" y="3539684"/>
            <a:ext cx="326487" cy="1763481"/>
          </a:xfrm>
          <a:custGeom>
            <a:avLst/>
            <a:gdLst/>
            <a:ahLst/>
            <a:cxnLst/>
            <a:rect l="l" t="t" r="r" b="b"/>
            <a:pathLst>
              <a:path w="11362" h="11363" extrusionOk="0">
                <a:moveTo>
                  <a:pt x="1" y="1"/>
                </a:moveTo>
                <a:lnTo>
                  <a:pt x="1" y="11363"/>
                </a:lnTo>
                <a:lnTo>
                  <a:pt x="11361" y="11363"/>
                </a:lnTo>
                <a:lnTo>
                  <a:pt x="1136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7" name="Google Shape;3347;p33"/>
          <p:cNvSpPr/>
          <p:nvPr/>
        </p:nvSpPr>
        <p:spPr>
          <a:xfrm flipH="1">
            <a:off x="8058314" y="3762175"/>
            <a:ext cx="1104175" cy="1104200"/>
          </a:xfrm>
          <a:custGeom>
            <a:avLst/>
            <a:gdLst/>
            <a:ahLst/>
            <a:cxnLst/>
            <a:rect l="l" t="t" r="r" b="b"/>
            <a:pathLst>
              <a:path w="44167" h="44168" extrusionOk="0">
                <a:moveTo>
                  <a:pt x="22083" y="197"/>
                </a:moveTo>
                <a:cubicBezTo>
                  <a:pt x="34152" y="197"/>
                  <a:pt x="43970" y="10015"/>
                  <a:pt x="43970" y="22084"/>
                </a:cubicBezTo>
                <a:cubicBezTo>
                  <a:pt x="43970" y="34153"/>
                  <a:pt x="34152" y="43971"/>
                  <a:pt x="22083" y="43971"/>
                </a:cubicBezTo>
                <a:cubicBezTo>
                  <a:pt x="10014" y="43971"/>
                  <a:pt x="196" y="34153"/>
                  <a:pt x="196" y="22084"/>
                </a:cubicBezTo>
                <a:cubicBezTo>
                  <a:pt x="196" y="10015"/>
                  <a:pt x="10014" y="197"/>
                  <a:pt x="22083" y="197"/>
                </a:cubicBezTo>
                <a:close/>
                <a:moveTo>
                  <a:pt x="22083" y="0"/>
                </a:moveTo>
                <a:cubicBezTo>
                  <a:pt x="9907" y="0"/>
                  <a:pt x="1" y="9907"/>
                  <a:pt x="1" y="22084"/>
                </a:cubicBezTo>
                <a:cubicBezTo>
                  <a:pt x="1" y="34261"/>
                  <a:pt x="9907" y="44167"/>
                  <a:pt x="22083" y="44167"/>
                </a:cubicBezTo>
                <a:cubicBezTo>
                  <a:pt x="34260" y="44167"/>
                  <a:pt x="44166" y="34261"/>
                  <a:pt x="44166" y="22084"/>
                </a:cubicBezTo>
                <a:cubicBezTo>
                  <a:pt x="44166" y="9907"/>
                  <a:pt x="34260" y="0"/>
                  <a:pt x="220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8" name="Google Shape;3348;p33"/>
          <p:cNvGrpSpPr/>
          <p:nvPr/>
        </p:nvGrpSpPr>
        <p:grpSpPr>
          <a:xfrm flipH="1">
            <a:off x="-87941" y="841650"/>
            <a:ext cx="1001454" cy="1104178"/>
            <a:chOff x="5106675" y="992513"/>
            <a:chExt cx="586400" cy="646550"/>
          </a:xfrm>
        </p:grpSpPr>
        <p:sp>
          <p:nvSpPr>
            <p:cNvPr id="3349" name="Google Shape;3349;p33"/>
            <p:cNvSpPr/>
            <p:nvPr/>
          </p:nvSpPr>
          <p:spPr>
            <a:xfrm>
              <a:off x="51066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3"/>
            <p:cNvSpPr/>
            <p:nvPr/>
          </p:nvSpPr>
          <p:spPr>
            <a:xfrm>
              <a:off x="51066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3"/>
            <p:cNvSpPr/>
            <p:nvPr/>
          </p:nvSpPr>
          <p:spPr>
            <a:xfrm>
              <a:off x="51066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3"/>
            <p:cNvSpPr/>
            <p:nvPr/>
          </p:nvSpPr>
          <p:spPr>
            <a:xfrm>
              <a:off x="51066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3"/>
            <p:cNvSpPr/>
            <p:nvPr/>
          </p:nvSpPr>
          <p:spPr>
            <a:xfrm>
              <a:off x="51066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3"/>
            <p:cNvSpPr/>
            <p:nvPr/>
          </p:nvSpPr>
          <p:spPr>
            <a:xfrm>
              <a:off x="51066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3"/>
            <p:cNvSpPr/>
            <p:nvPr/>
          </p:nvSpPr>
          <p:spPr>
            <a:xfrm>
              <a:off x="51066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3"/>
            <p:cNvSpPr/>
            <p:nvPr/>
          </p:nvSpPr>
          <p:spPr>
            <a:xfrm>
              <a:off x="51066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3"/>
            <p:cNvSpPr/>
            <p:nvPr/>
          </p:nvSpPr>
          <p:spPr>
            <a:xfrm>
              <a:off x="51066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3"/>
            <p:cNvSpPr/>
            <p:nvPr/>
          </p:nvSpPr>
          <p:spPr>
            <a:xfrm>
              <a:off x="51066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3"/>
            <p:cNvSpPr/>
            <p:nvPr/>
          </p:nvSpPr>
          <p:spPr>
            <a:xfrm>
              <a:off x="51066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3"/>
            <p:cNvSpPr/>
            <p:nvPr/>
          </p:nvSpPr>
          <p:spPr>
            <a:xfrm>
              <a:off x="5164225" y="992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3"/>
            <p:cNvSpPr/>
            <p:nvPr/>
          </p:nvSpPr>
          <p:spPr>
            <a:xfrm>
              <a:off x="5164225" y="10560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3"/>
            <p:cNvSpPr/>
            <p:nvPr/>
          </p:nvSpPr>
          <p:spPr>
            <a:xfrm>
              <a:off x="5164225" y="11197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3"/>
            <p:cNvSpPr/>
            <p:nvPr/>
          </p:nvSpPr>
          <p:spPr>
            <a:xfrm>
              <a:off x="5164225" y="11832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3"/>
            <p:cNvSpPr/>
            <p:nvPr/>
          </p:nvSpPr>
          <p:spPr>
            <a:xfrm>
              <a:off x="5164225" y="12468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3"/>
            <p:cNvSpPr/>
            <p:nvPr/>
          </p:nvSpPr>
          <p:spPr>
            <a:xfrm>
              <a:off x="5164225" y="13104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3"/>
            <p:cNvSpPr/>
            <p:nvPr/>
          </p:nvSpPr>
          <p:spPr>
            <a:xfrm>
              <a:off x="5164225" y="13740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3"/>
            <p:cNvSpPr/>
            <p:nvPr/>
          </p:nvSpPr>
          <p:spPr>
            <a:xfrm>
              <a:off x="5164225" y="14376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3"/>
            <p:cNvSpPr/>
            <p:nvPr/>
          </p:nvSpPr>
          <p:spPr>
            <a:xfrm>
              <a:off x="5164225" y="15013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3"/>
            <p:cNvSpPr/>
            <p:nvPr/>
          </p:nvSpPr>
          <p:spPr>
            <a:xfrm>
              <a:off x="5164225" y="15648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3"/>
            <p:cNvSpPr/>
            <p:nvPr/>
          </p:nvSpPr>
          <p:spPr>
            <a:xfrm>
              <a:off x="5164225" y="1628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3"/>
            <p:cNvSpPr/>
            <p:nvPr/>
          </p:nvSpPr>
          <p:spPr>
            <a:xfrm>
              <a:off x="52218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3"/>
            <p:cNvSpPr/>
            <p:nvPr/>
          </p:nvSpPr>
          <p:spPr>
            <a:xfrm>
              <a:off x="52218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3"/>
            <p:cNvSpPr/>
            <p:nvPr/>
          </p:nvSpPr>
          <p:spPr>
            <a:xfrm>
              <a:off x="52218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3"/>
            <p:cNvSpPr/>
            <p:nvPr/>
          </p:nvSpPr>
          <p:spPr>
            <a:xfrm>
              <a:off x="52218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3"/>
            <p:cNvSpPr/>
            <p:nvPr/>
          </p:nvSpPr>
          <p:spPr>
            <a:xfrm>
              <a:off x="52218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3"/>
            <p:cNvSpPr/>
            <p:nvPr/>
          </p:nvSpPr>
          <p:spPr>
            <a:xfrm>
              <a:off x="52218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3"/>
            <p:cNvSpPr/>
            <p:nvPr/>
          </p:nvSpPr>
          <p:spPr>
            <a:xfrm>
              <a:off x="52218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3"/>
            <p:cNvSpPr/>
            <p:nvPr/>
          </p:nvSpPr>
          <p:spPr>
            <a:xfrm>
              <a:off x="52218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3"/>
            <p:cNvSpPr/>
            <p:nvPr/>
          </p:nvSpPr>
          <p:spPr>
            <a:xfrm>
              <a:off x="52218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3"/>
            <p:cNvSpPr/>
            <p:nvPr/>
          </p:nvSpPr>
          <p:spPr>
            <a:xfrm>
              <a:off x="52218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3"/>
            <p:cNvSpPr/>
            <p:nvPr/>
          </p:nvSpPr>
          <p:spPr>
            <a:xfrm>
              <a:off x="52218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3"/>
            <p:cNvSpPr/>
            <p:nvPr/>
          </p:nvSpPr>
          <p:spPr>
            <a:xfrm>
              <a:off x="52794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3"/>
            <p:cNvSpPr/>
            <p:nvPr/>
          </p:nvSpPr>
          <p:spPr>
            <a:xfrm>
              <a:off x="52794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3"/>
            <p:cNvSpPr/>
            <p:nvPr/>
          </p:nvSpPr>
          <p:spPr>
            <a:xfrm>
              <a:off x="52794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3"/>
            <p:cNvSpPr/>
            <p:nvPr/>
          </p:nvSpPr>
          <p:spPr>
            <a:xfrm>
              <a:off x="52794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3"/>
            <p:cNvSpPr/>
            <p:nvPr/>
          </p:nvSpPr>
          <p:spPr>
            <a:xfrm>
              <a:off x="52794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3"/>
            <p:cNvSpPr/>
            <p:nvPr/>
          </p:nvSpPr>
          <p:spPr>
            <a:xfrm>
              <a:off x="52794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3"/>
            <p:cNvSpPr/>
            <p:nvPr/>
          </p:nvSpPr>
          <p:spPr>
            <a:xfrm>
              <a:off x="52794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3"/>
            <p:cNvSpPr/>
            <p:nvPr/>
          </p:nvSpPr>
          <p:spPr>
            <a:xfrm>
              <a:off x="52794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3"/>
            <p:cNvSpPr/>
            <p:nvPr/>
          </p:nvSpPr>
          <p:spPr>
            <a:xfrm>
              <a:off x="52794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3"/>
            <p:cNvSpPr/>
            <p:nvPr/>
          </p:nvSpPr>
          <p:spPr>
            <a:xfrm>
              <a:off x="52794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3"/>
            <p:cNvSpPr/>
            <p:nvPr/>
          </p:nvSpPr>
          <p:spPr>
            <a:xfrm>
              <a:off x="52794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3"/>
            <p:cNvSpPr/>
            <p:nvPr/>
          </p:nvSpPr>
          <p:spPr>
            <a:xfrm>
              <a:off x="533697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3"/>
            <p:cNvSpPr/>
            <p:nvPr/>
          </p:nvSpPr>
          <p:spPr>
            <a:xfrm>
              <a:off x="533697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3"/>
            <p:cNvSpPr/>
            <p:nvPr/>
          </p:nvSpPr>
          <p:spPr>
            <a:xfrm>
              <a:off x="533697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3"/>
            <p:cNvSpPr/>
            <p:nvPr/>
          </p:nvSpPr>
          <p:spPr>
            <a:xfrm>
              <a:off x="533697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3"/>
            <p:cNvSpPr/>
            <p:nvPr/>
          </p:nvSpPr>
          <p:spPr>
            <a:xfrm>
              <a:off x="533697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3"/>
            <p:cNvSpPr/>
            <p:nvPr/>
          </p:nvSpPr>
          <p:spPr>
            <a:xfrm>
              <a:off x="533697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3"/>
            <p:cNvSpPr/>
            <p:nvPr/>
          </p:nvSpPr>
          <p:spPr>
            <a:xfrm>
              <a:off x="533697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3"/>
            <p:cNvSpPr/>
            <p:nvPr/>
          </p:nvSpPr>
          <p:spPr>
            <a:xfrm>
              <a:off x="533697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3"/>
            <p:cNvSpPr/>
            <p:nvPr/>
          </p:nvSpPr>
          <p:spPr>
            <a:xfrm>
              <a:off x="533697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3"/>
            <p:cNvSpPr/>
            <p:nvPr/>
          </p:nvSpPr>
          <p:spPr>
            <a:xfrm>
              <a:off x="533697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3"/>
            <p:cNvSpPr/>
            <p:nvPr/>
          </p:nvSpPr>
          <p:spPr>
            <a:xfrm>
              <a:off x="533697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3"/>
            <p:cNvSpPr/>
            <p:nvPr/>
          </p:nvSpPr>
          <p:spPr>
            <a:xfrm>
              <a:off x="5394600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3"/>
            <p:cNvSpPr/>
            <p:nvPr/>
          </p:nvSpPr>
          <p:spPr>
            <a:xfrm>
              <a:off x="5394600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3"/>
            <p:cNvSpPr/>
            <p:nvPr/>
          </p:nvSpPr>
          <p:spPr>
            <a:xfrm>
              <a:off x="5394600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3"/>
            <p:cNvSpPr/>
            <p:nvPr/>
          </p:nvSpPr>
          <p:spPr>
            <a:xfrm>
              <a:off x="5394600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3"/>
            <p:cNvSpPr/>
            <p:nvPr/>
          </p:nvSpPr>
          <p:spPr>
            <a:xfrm>
              <a:off x="5394600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3"/>
            <p:cNvSpPr/>
            <p:nvPr/>
          </p:nvSpPr>
          <p:spPr>
            <a:xfrm>
              <a:off x="5394600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3"/>
            <p:cNvSpPr/>
            <p:nvPr/>
          </p:nvSpPr>
          <p:spPr>
            <a:xfrm>
              <a:off x="5394600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3"/>
            <p:cNvSpPr/>
            <p:nvPr/>
          </p:nvSpPr>
          <p:spPr>
            <a:xfrm>
              <a:off x="5394600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3"/>
            <p:cNvSpPr/>
            <p:nvPr/>
          </p:nvSpPr>
          <p:spPr>
            <a:xfrm>
              <a:off x="5394600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3"/>
            <p:cNvSpPr/>
            <p:nvPr/>
          </p:nvSpPr>
          <p:spPr>
            <a:xfrm>
              <a:off x="5394600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3"/>
            <p:cNvSpPr/>
            <p:nvPr/>
          </p:nvSpPr>
          <p:spPr>
            <a:xfrm>
              <a:off x="5394600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3"/>
            <p:cNvSpPr/>
            <p:nvPr/>
          </p:nvSpPr>
          <p:spPr>
            <a:xfrm>
              <a:off x="54521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3"/>
            <p:cNvSpPr/>
            <p:nvPr/>
          </p:nvSpPr>
          <p:spPr>
            <a:xfrm>
              <a:off x="54521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3"/>
            <p:cNvSpPr/>
            <p:nvPr/>
          </p:nvSpPr>
          <p:spPr>
            <a:xfrm>
              <a:off x="54521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3"/>
            <p:cNvSpPr/>
            <p:nvPr/>
          </p:nvSpPr>
          <p:spPr>
            <a:xfrm>
              <a:off x="54521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3"/>
            <p:cNvSpPr/>
            <p:nvPr/>
          </p:nvSpPr>
          <p:spPr>
            <a:xfrm>
              <a:off x="54521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3"/>
            <p:cNvSpPr/>
            <p:nvPr/>
          </p:nvSpPr>
          <p:spPr>
            <a:xfrm>
              <a:off x="54521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3"/>
            <p:cNvSpPr/>
            <p:nvPr/>
          </p:nvSpPr>
          <p:spPr>
            <a:xfrm>
              <a:off x="54521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3"/>
            <p:cNvSpPr/>
            <p:nvPr/>
          </p:nvSpPr>
          <p:spPr>
            <a:xfrm>
              <a:off x="54521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3"/>
            <p:cNvSpPr/>
            <p:nvPr/>
          </p:nvSpPr>
          <p:spPr>
            <a:xfrm>
              <a:off x="54521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3"/>
            <p:cNvSpPr/>
            <p:nvPr/>
          </p:nvSpPr>
          <p:spPr>
            <a:xfrm>
              <a:off x="54521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3"/>
            <p:cNvSpPr/>
            <p:nvPr/>
          </p:nvSpPr>
          <p:spPr>
            <a:xfrm>
              <a:off x="54521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3"/>
            <p:cNvSpPr/>
            <p:nvPr/>
          </p:nvSpPr>
          <p:spPr>
            <a:xfrm>
              <a:off x="55097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3"/>
            <p:cNvSpPr/>
            <p:nvPr/>
          </p:nvSpPr>
          <p:spPr>
            <a:xfrm>
              <a:off x="55097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3"/>
            <p:cNvSpPr/>
            <p:nvPr/>
          </p:nvSpPr>
          <p:spPr>
            <a:xfrm>
              <a:off x="55097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3"/>
            <p:cNvSpPr/>
            <p:nvPr/>
          </p:nvSpPr>
          <p:spPr>
            <a:xfrm>
              <a:off x="55097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3"/>
            <p:cNvSpPr/>
            <p:nvPr/>
          </p:nvSpPr>
          <p:spPr>
            <a:xfrm>
              <a:off x="55097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3"/>
            <p:cNvSpPr/>
            <p:nvPr/>
          </p:nvSpPr>
          <p:spPr>
            <a:xfrm>
              <a:off x="55097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3"/>
            <p:cNvSpPr/>
            <p:nvPr/>
          </p:nvSpPr>
          <p:spPr>
            <a:xfrm>
              <a:off x="55097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3"/>
            <p:cNvSpPr/>
            <p:nvPr/>
          </p:nvSpPr>
          <p:spPr>
            <a:xfrm>
              <a:off x="55097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3"/>
            <p:cNvSpPr/>
            <p:nvPr/>
          </p:nvSpPr>
          <p:spPr>
            <a:xfrm>
              <a:off x="55097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3"/>
            <p:cNvSpPr/>
            <p:nvPr/>
          </p:nvSpPr>
          <p:spPr>
            <a:xfrm>
              <a:off x="55097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3"/>
            <p:cNvSpPr/>
            <p:nvPr/>
          </p:nvSpPr>
          <p:spPr>
            <a:xfrm>
              <a:off x="55097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3"/>
            <p:cNvSpPr/>
            <p:nvPr/>
          </p:nvSpPr>
          <p:spPr>
            <a:xfrm>
              <a:off x="556732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3"/>
            <p:cNvSpPr/>
            <p:nvPr/>
          </p:nvSpPr>
          <p:spPr>
            <a:xfrm>
              <a:off x="556732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3"/>
            <p:cNvSpPr/>
            <p:nvPr/>
          </p:nvSpPr>
          <p:spPr>
            <a:xfrm>
              <a:off x="556732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3"/>
            <p:cNvSpPr/>
            <p:nvPr/>
          </p:nvSpPr>
          <p:spPr>
            <a:xfrm>
              <a:off x="556732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3"/>
            <p:cNvSpPr/>
            <p:nvPr/>
          </p:nvSpPr>
          <p:spPr>
            <a:xfrm>
              <a:off x="556732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3"/>
            <p:cNvSpPr/>
            <p:nvPr/>
          </p:nvSpPr>
          <p:spPr>
            <a:xfrm>
              <a:off x="556732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3"/>
            <p:cNvSpPr/>
            <p:nvPr/>
          </p:nvSpPr>
          <p:spPr>
            <a:xfrm>
              <a:off x="556732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3"/>
            <p:cNvSpPr/>
            <p:nvPr/>
          </p:nvSpPr>
          <p:spPr>
            <a:xfrm>
              <a:off x="556732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3"/>
            <p:cNvSpPr/>
            <p:nvPr/>
          </p:nvSpPr>
          <p:spPr>
            <a:xfrm>
              <a:off x="556732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3"/>
            <p:cNvSpPr/>
            <p:nvPr/>
          </p:nvSpPr>
          <p:spPr>
            <a:xfrm>
              <a:off x="556732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3"/>
            <p:cNvSpPr/>
            <p:nvPr/>
          </p:nvSpPr>
          <p:spPr>
            <a:xfrm>
              <a:off x="556732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3"/>
            <p:cNvSpPr/>
            <p:nvPr/>
          </p:nvSpPr>
          <p:spPr>
            <a:xfrm>
              <a:off x="56249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3"/>
            <p:cNvSpPr/>
            <p:nvPr/>
          </p:nvSpPr>
          <p:spPr>
            <a:xfrm>
              <a:off x="56249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3"/>
            <p:cNvSpPr/>
            <p:nvPr/>
          </p:nvSpPr>
          <p:spPr>
            <a:xfrm>
              <a:off x="56249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3"/>
            <p:cNvSpPr/>
            <p:nvPr/>
          </p:nvSpPr>
          <p:spPr>
            <a:xfrm>
              <a:off x="56249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3"/>
            <p:cNvSpPr/>
            <p:nvPr/>
          </p:nvSpPr>
          <p:spPr>
            <a:xfrm>
              <a:off x="56249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3"/>
            <p:cNvSpPr/>
            <p:nvPr/>
          </p:nvSpPr>
          <p:spPr>
            <a:xfrm>
              <a:off x="56249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3"/>
            <p:cNvSpPr/>
            <p:nvPr/>
          </p:nvSpPr>
          <p:spPr>
            <a:xfrm>
              <a:off x="56249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3"/>
            <p:cNvSpPr/>
            <p:nvPr/>
          </p:nvSpPr>
          <p:spPr>
            <a:xfrm>
              <a:off x="56249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3"/>
            <p:cNvSpPr/>
            <p:nvPr/>
          </p:nvSpPr>
          <p:spPr>
            <a:xfrm>
              <a:off x="56249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3"/>
            <p:cNvSpPr/>
            <p:nvPr/>
          </p:nvSpPr>
          <p:spPr>
            <a:xfrm>
              <a:off x="56249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3"/>
            <p:cNvSpPr/>
            <p:nvPr/>
          </p:nvSpPr>
          <p:spPr>
            <a:xfrm>
              <a:off x="56249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3"/>
            <p:cNvSpPr/>
            <p:nvPr/>
          </p:nvSpPr>
          <p:spPr>
            <a:xfrm>
              <a:off x="56825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3"/>
            <p:cNvSpPr/>
            <p:nvPr/>
          </p:nvSpPr>
          <p:spPr>
            <a:xfrm>
              <a:off x="56825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3"/>
            <p:cNvSpPr/>
            <p:nvPr/>
          </p:nvSpPr>
          <p:spPr>
            <a:xfrm>
              <a:off x="56825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3"/>
            <p:cNvSpPr/>
            <p:nvPr/>
          </p:nvSpPr>
          <p:spPr>
            <a:xfrm>
              <a:off x="56825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3"/>
            <p:cNvSpPr/>
            <p:nvPr/>
          </p:nvSpPr>
          <p:spPr>
            <a:xfrm>
              <a:off x="56825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3"/>
            <p:cNvSpPr/>
            <p:nvPr/>
          </p:nvSpPr>
          <p:spPr>
            <a:xfrm>
              <a:off x="56825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3"/>
            <p:cNvSpPr/>
            <p:nvPr/>
          </p:nvSpPr>
          <p:spPr>
            <a:xfrm>
              <a:off x="56825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3"/>
            <p:cNvSpPr/>
            <p:nvPr/>
          </p:nvSpPr>
          <p:spPr>
            <a:xfrm>
              <a:off x="56825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3"/>
            <p:cNvSpPr/>
            <p:nvPr/>
          </p:nvSpPr>
          <p:spPr>
            <a:xfrm>
              <a:off x="56825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3"/>
            <p:cNvSpPr/>
            <p:nvPr/>
          </p:nvSpPr>
          <p:spPr>
            <a:xfrm>
              <a:off x="56825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3"/>
            <p:cNvSpPr/>
            <p:nvPr/>
          </p:nvSpPr>
          <p:spPr>
            <a:xfrm>
              <a:off x="56825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 hasCustomPrompt="1"/>
          </p:nvPr>
        </p:nvSpPr>
        <p:spPr>
          <a:xfrm>
            <a:off x="3796850" y="112788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rgbClr val="8BD2B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3"/>
          <p:cNvSpPr txBox="1">
            <a:spLocks noGrp="1"/>
          </p:cNvSpPr>
          <p:nvPr>
            <p:ph type="subTitle" idx="1"/>
          </p:nvPr>
        </p:nvSpPr>
        <p:spPr>
          <a:xfrm rot="190">
            <a:off x="1851600" y="3141950"/>
            <a:ext cx="5440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 idx="2"/>
          </p:nvPr>
        </p:nvSpPr>
        <p:spPr>
          <a:xfrm>
            <a:off x="1851500" y="2079100"/>
            <a:ext cx="54408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2558125" y="4408738"/>
            <a:ext cx="1025450" cy="1025450"/>
          </a:xfrm>
          <a:custGeom>
            <a:avLst/>
            <a:gdLst/>
            <a:ahLst/>
            <a:cxnLst/>
            <a:rect l="l" t="t" r="r" b="b"/>
            <a:pathLst>
              <a:path w="41018" h="41018" extrusionOk="0">
                <a:moveTo>
                  <a:pt x="20509" y="1"/>
                </a:moveTo>
                <a:cubicBezTo>
                  <a:pt x="15070" y="1"/>
                  <a:pt x="9853" y="2161"/>
                  <a:pt x="6007" y="6008"/>
                </a:cubicBezTo>
                <a:cubicBezTo>
                  <a:pt x="2161" y="9854"/>
                  <a:pt x="0" y="15071"/>
                  <a:pt x="0" y="20509"/>
                </a:cubicBezTo>
                <a:cubicBezTo>
                  <a:pt x="0" y="25949"/>
                  <a:pt x="2161" y="31166"/>
                  <a:pt x="6007" y="35011"/>
                </a:cubicBezTo>
                <a:cubicBezTo>
                  <a:pt x="9853" y="38857"/>
                  <a:pt x="15070" y="41018"/>
                  <a:pt x="20509" y="41018"/>
                </a:cubicBezTo>
                <a:cubicBezTo>
                  <a:pt x="25948" y="41018"/>
                  <a:pt x="31165" y="38857"/>
                  <a:pt x="35011" y="35011"/>
                </a:cubicBezTo>
                <a:cubicBezTo>
                  <a:pt x="38857" y="31166"/>
                  <a:pt x="41017" y="25949"/>
                  <a:pt x="41017" y="20509"/>
                </a:cubicBezTo>
                <a:cubicBezTo>
                  <a:pt x="41017" y="15071"/>
                  <a:pt x="38857" y="9854"/>
                  <a:pt x="35011" y="6008"/>
                </a:cubicBezTo>
                <a:cubicBezTo>
                  <a:pt x="31165" y="2161"/>
                  <a:pt x="25948" y="1"/>
                  <a:pt x="205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7826500" y="340188"/>
            <a:ext cx="597500" cy="597525"/>
          </a:xfrm>
          <a:custGeom>
            <a:avLst/>
            <a:gdLst/>
            <a:ahLst/>
            <a:cxnLst/>
            <a:rect l="l" t="t" r="r" b="b"/>
            <a:pathLst>
              <a:path w="23900" h="23901" extrusionOk="0">
                <a:moveTo>
                  <a:pt x="11950" y="1"/>
                </a:moveTo>
                <a:cubicBezTo>
                  <a:pt x="8781" y="1"/>
                  <a:pt x="5742" y="1259"/>
                  <a:pt x="3500" y="3501"/>
                </a:cubicBezTo>
                <a:cubicBezTo>
                  <a:pt x="1259" y="5741"/>
                  <a:pt x="0" y="8781"/>
                  <a:pt x="0" y="11951"/>
                </a:cubicBezTo>
                <a:cubicBezTo>
                  <a:pt x="0" y="15120"/>
                  <a:pt x="1259" y="18159"/>
                  <a:pt x="3500" y="20401"/>
                </a:cubicBezTo>
                <a:cubicBezTo>
                  <a:pt x="5742" y="22641"/>
                  <a:pt x="8781" y="23901"/>
                  <a:pt x="11950" y="23901"/>
                </a:cubicBezTo>
                <a:cubicBezTo>
                  <a:pt x="15120" y="23901"/>
                  <a:pt x="18159" y="22641"/>
                  <a:pt x="20400" y="20401"/>
                </a:cubicBezTo>
                <a:cubicBezTo>
                  <a:pt x="22641" y="18159"/>
                  <a:pt x="23900" y="15120"/>
                  <a:pt x="23900" y="11951"/>
                </a:cubicBezTo>
                <a:cubicBezTo>
                  <a:pt x="23900" y="8781"/>
                  <a:pt x="22641" y="5741"/>
                  <a:pt x="20400" y="3501"/>
                </a:cubicBezTo>
                <a:cubicBezTo>
                  <a:pt x="18159" y="1259"/>
                  <a:pt x="15120" y="1"/>
                  <a:pt x="11950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-847975" y="1623987"/>
            <a:ext cx="1895499" cy="1895534"/>
          </a:xfrm>
          <a:custGeom>
            <a:avLst/>
            <a:gdLst/>
            <a:ahLst/>
            <a:cxnLst/>
            <a:rect l="l" t="t" r="r" b="b"/>
            <a:pathLst>
              <a:path w="54716" h="54717" extrusionOk="0">
                <a:moveTo>
                  <a:pt x="27358" y="12207"/>
                </a:moveTo>
                <a:cubicBezTo>
                  <a:pt x="35727" y="12207"/>
                  <a:pt x="42511" y="18991"/>
                  <a:pt x="42511" y="27359"/>
                </a:cubicBezTo>
                <a:cubicBezTo>
                  <a:pt x="42511" y="35728"/>
                  <a:pt x="35727" y="42512"/>
                  <a:pt x="27358" y="42512"/>
                </a:cubicBezTo>
                <a:cubicBezTo>
                  <a:pt x="18990" y="42512"/>
                  <a:pt x="12206" y="35728"/>
                  <a:pt x="12206" y="27359"/>
                </a:cubicBezTo>
                <a:cubicBezTo>
                  <a:pt x="12206" y="18991"/>
                  <a:pt x="18990" y="12207"/>
                  <a:pt x="27358" y="12207"/>
                </a:cubicBezTo>
                <a:close/>
                <a:moveTo>
                  <a:pt x="27358" y="1"/>
                </a:moveTo>
                <a:cubicBezTo>
                  <a:pt x="12249" y="1"/>
                  <a:pt x="1" y="12250"/>
                  <a:pt x="1" y="27359"/>
                </a:cubicBezTo>
                <a:cubicBezTo>
                  <a:pt x="1" y="42469"/>
                  <a:pt x="12249" y="54717"/>
                  <a:pt x="27358" y="54717"/>
                </a:cubicBezTo>
                <a:cubicBezTo>
                  <a:pt x="42466" y="54717"/>
                  <a:pt x="54716" y="42469"/>
                  <a:pt x="54716" y="27359"/>
                </a:cubicBezTo>
                <a:cubicBezTo>
                  <a:pt x="54716" y="12249"/>
                  <a:pt x="42466" y="1"/>
                  <a:pt x="273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68" name="Google Shape;168;p3"/>
          <p:cNvGrpSpPr/>
          <p:nvPr/>
        </p:nvGrpSpPr>
        <p:grpSpPr>
          <a:xfrm>
            <a:off x="7669697" y="3294282"/>
            <a:ext cx="2347375" cy="889721"/>
            <a:chOff x="3855975" y="3445363"/>
            <a:chExt cx="1367775" cy="518425"/>
          </a:xfrm>
        </p:grpSpPr>
        <p:sp>
          <p:nvSpPr>
            <p:cNvPr id="169" name="Google Shape;169;p3"/>
            <p:cNvSpPr/>
            <p:nvPr/>
          </p:nvSpPr>
          <p:spPr>
            <a:xfrm>
              <a:off x="3855975" y="3684838"/>
              <a:ext cx="11250" cy="1130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7" y="0"/>
                  </a:moveTo>
                  <a:cubicBezTo>
                    <a:pt x="167" y="0"/>
                    <a:pt x="110" y="24"/>
                    <a:pt x="68" y="66"/>
                  </a:cubicBezTo>
                  <a:cubicBezTo>
                    <a:pt x="25" y="106"/>
                    <a:pt x="1" y="164"/>
                    <a:pt x="1" y="226"/>
                  </a:cubicBezTo>
                  <a:cubicBezTo>
                    <a:pt x="1" y="256"/>
                    <a:pt x="7" y="284"/>
                    <a:pt x="18" y="312"/>
                  </a:cubicBezTo>
                  <a:cubicBezTo>
                    <a:pt x="29" y="339"/>
                    <a:pt x="45" y="364"/>
                    <a:pt x="68" y="384"/>
                  </a:cubicBezTo>
                  <a:cubicBezTo>
                    <a:pt x="108" y="427"/>
                    <a:pt x="167" y="452"/>
                    <a:pt x="227" y="452"/>
                  </a:cubicBezTo>
                  <a:cubicBezTo>
                    <a:pt x="240" y="452"/>
                    <a:pt x="256" y="449"/>
                    <a:pt x="271" y="448"/>
                  </a:cubicBezTo>
                  <a:cubicBezTo>
                    <a:pt x="283" y="443"/>
                    <a:pt x="300" y="441"/>
                    <a:pt x="313" y="434"/>
                  </a:cubicBezTo>
                  <a:cubicBezTo>
                    <a:pt x="328" y="427"/>
                    <a:pt x="340" y="420"/>
                    <a:pt x="351" y="413"/>
                  </a:cubicBezTo>
                  <a:cubicBezTo>
                    <a:pt x="364" y="405"/>
                    <a:pt x="374" y="396"/>
                    <a:pt x="386" y="384"/>
                  </a:cubicBezTo>
                  <a:cubicBezTo>
                    <a:pt x="405" y="364"/>
                    <a:pt x="423" y="339"/>
                    <a:pt x="434" y="312"/>
                  </a:cubicBezTo>
                  <a:cubicBezTo>
                    <a:pt x="447" y="284"/>
                    <a:pt x="450" y="256"/>
                    <a:pt x="450" y="226"/>
                  </a:cubicBezTo>
                  <a:cubicBezTo>
                    <a:pt x="450" y="164"/>
                    <a:pt x="428" y="106"/>
                    <a:pt x="386" y="66"/>
                  </a:cubicBezTo>
                  <a:cubicBezTo>
                    <a:pt x="374" y="54"/>
                    <a:pt x="364" y="45"/>
                    <a:pt x="351" y="39"/>
                  </a:cubicBezTo>
                  <a:cubicBezTo>
                    <a:pt x="340" y="30"/>
                    <a:pt x="325" y="23"/>
                    <a:pt x="313" y="17"/>
                  </a:cubicBezTo>
                  <a:cubicBezTo>
                    <a:pt x="300" y="12"/>
                    <a:pt x="283" y="8"/>
                    <a:pt x="271" y="5"/>
                  </a:cubicBezTo>
                  <a:cubicBezTo>
                    <a:pt x="256" y="2"/>
                    <a:pt x="241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857475" y="3445363"/>
              <a:ext cx="488050" cy="220725"/>
            </a:xfrm>
            <a:custGeom>
              <a:avLst/>
              <a:gdLst/>
              <a:ahLst/>
              <a:cxnLst/>
              <a:rect l="l" t="t" r="r" b="b"/>
              <a:pathLst>
                <a:path w="19522" h="8829" extrusionOk="0">
                  <a:moveTo>
                    <a:pt x="10355" y="0"/>
                  </a:moveTo>
                  <a:cubicBezTo>
                    <a:pt x="10239" y="0"/>
                    <a:pt x="10139" y="92"/>
                    <a:pt x="10133" y="211"/>
                  </a:cubicBezTo>
                  <a:cubicBezTo>
                    <a:pt x="10124" y="334"/>
                    <a:pt x="10218" y="443"/>
                    <a:pt x="10345" y="449"/>
                  </a:cubicBezTo>
                  <a:lnTo>
                    <a:pt x="10359" y="449"/>
                  </a:lnTo>
                  <a:cubicBezTo>
                    <a:pt x="10476" y="449"/>
                    <a:pt x="10575" y="359"/>
                    <a:pt x="10582" y="240"/>
                  </a:cubicBezTo>
                  <a:cubicBezTo>
                    <a:pt x="10591" y="114"/>
                    <a:pt x="10496" y="7"/>
                    <a:pt x="10372" y="1"/>
                  </a:cubicBezTo>
                  <a:cubicBezTo>
                    <a:pt x="10366" y="1"/>
                    <a:pt x="10361" y="0"/>
                    <a:pt x="10355" y="0"/>
                  </a:cubicBezTo>
                  <a:close/>
                  <a:moveTo>
                    <a:pt x="9150" y="2"/>
                  </a:moveTo>
                  <a:cubicBezTo>
                    <a:pt x="9147" y="2"/>
                    <a:pt x="9143" y="2"/>
                    <a:pt x="9139" y="2"/>
                  </a:cubicBezTo>
                  <a:cubicBezTo>
                    <a:pt x="9013" y="8"/>
                    <a:pt x="8921" y="116"/>
                    <a:pt x="8927" y="241"/>
                  </a:cubicBezTo>
                  <a:cubicBezTo>
                    <a:pt x="8934" y="360"/>
                    <a:pt x="9034" y="452"/>
                    <a:pt x="9153" y="452"/>
                  </a:cubicBezTo>
                  <a:lnTo>
                    <a:pt x="9166" y="452"/>
                  </a:lnTo>
                  <a:cubicBezTo>
                    <a:pt x="9289" y="443"/>
                    <a:pt x="9383" y="338"/>
                    <a:pt x="9377" y="214"/>
                  </a:cubicBezTo>
                  <a:cubicBezTo>
                    <a:pt x="9368" y="92"/>
                    <a:pt x="9270" y="2"/>
                    <a:pt x="9150" y="2"/>
                  </a:cubicBezTo>
                  <a:close/>
                  <a:moveTo>
                    <a:pt x="11554" y="149"/>
                  </a:moveTo>
                  <a:cubicBezTo>
                    <a:pt x="11447" y="149"/>
                    <a:pt x="11351" y="222"/>
                    <a:pt x="11331" y="333"/>
                  </a:cubicBezTo>
                  <a:cubicBezTo>
                    <a:pt x="11309" y="454"/>
                    <a:pt x="11386" y="571"/>
                    <a:pt x="11512" y="596"/>
                  </a:cubicBezTo>
                  <a:cubicBezTo>
                    <a:pt x="11524" y="598"/>
                    <a:pt x="11539" y="598"/>
                    <a:pt x="11555" y="598"/>
                  </a:cubicBezTo>
                  <a:cubicBezTo>
                    <a:pt x="11659" y="598"/>
                    <a:pt x="11754" y="524"/>
                    <a:pt x="11774" y="416"/>
                  </a:cubicBezTo>
                  <a:cubicBezTo>
                    <a:pt x="11797" y="296"/>
                    <a:pt x="11716" y="174"/>
                    <a:pt x="11595" y="152"/>
                  </a:cubicBezTo>
                  <a:cubicBezTo>
                    <a:pt x="11581" y="150"/>
                    <a:pt x="11567" y="149"/>
                    <a:pt x="11554" y="149"/>
                  </a:cubicBezTo>
                  <a:close/>
                  <a:moveTo>
                    <a:pt x="7957" y="152"/>
                  </a:moveTo>
                  <a:cubicBezTo>
                    <a:pt x="7943" y="152"/>
                    <a:pt x="7930" y="153"/>
                    <a:pt x="7916" y="156"/>
                  </a:cubicBezTo>
                  <a:cubicBezTo>
                    <a:pt x="7791" y="179"/>
                    <a:pt x="7713" y="297"/>
                    <a:pt x="7736" y="418"/>
                  </a:cubicBezTo>
                  <a:cubicBezTo>
                    <a:pt x="7757" y="526"/>
                    <a:pt x="7851" y="603"/>
                    <a:pt x="7956" y="603"/>
                  </a:cubicBezTo>
                  <a:cubicBezTo>
                    <a:pt x="7972" y="603"/>
                    <a:pt x="7986" y="602"/>
                    <a:pt x="7999" y="598"/>
                  </a:cubicBezTo>
                  <a:cubicBezTo>
                    <a:pt x="8121" y="577"/>
                    <a:pt x="8201" y="457"/>
                    <a:pt x="8179" y="335"/>
                  </a:cubicBezTo>
                  <a:cubicBezTo>
                    <a:pt x="8157" y="227"/>
                    <a:pt x="8063" y="152"/>
                    <a:pt x="7957" y="152"/>
                  </a:cubicBezTo>
                  <a:close/>
                  <a:moveTo>
                    <a:pt x="12723" y="446"/>
                  </a:moveTo>
                  <a:cubicBezTo>
                    <a:pt x="12627" y="446"/>
                    <a:pt x="12539" y="506"/>
                    <a:pt x="12508" y="603"/>
                  </a:cubicBezTo>
                  <a:cubicBezTo>
                    <a:pt x="12468" y="719"/>
                    <a:pt x="12535" y="847"/>
                    <a:pt x="12651" y="887"/>
                  </a:cubicBezTo>
                  <a:cubicBezTo>
                    <a:pt x="12674" y="894"/>
                    <a:pt x="12698" y="898"/>
                    <a:pt x="12721" y="898"/>
                  </a:cubicBezTo>
                  <a:cubicBezTo>
                    <a:pt x="12816" y="898"/>
                    <a:pt x="12904" y="837"/>
                    <a:pt x="12935" y="740"/>
                  </a:cubicBezTo>
                  <a:cubicBezTo>
                    <a:pt x="12975" y="623"/>
                    <a:pt x="12908" y="495"/>
                    <a:pt x="12791" y="458"/>
                  </a:cubicBezTo>
                  <a:lnTo>
                    <a:pt x="12791" y="456"/>
                  </a:lnTo>
                  <a:cubicBezTo>
                    <a:pt x="12768" y="449"/>
                    <a:pt x="12745" y="446"/>
                    <a:pt x="12723" y="446"/>
                  </a:cubicBezTo>
                  <a:close/>
                  <a:moveTo>
                    <a:pt x="6791" y="450"/>
                  </a:moveTo>
                  <a:cubicBezTo>
                    <a:pt x="6768" y="450"/>
                    <a:pt x="6745" y="454"/>
                    <a:pt x="6722" y="462"/>
                  </a:cubicBezTo>
                  <a:lnTo>
                    <a:pt x="6720" y="462"/>
                  </a:lnTo>
                  <a:cubicBezTo>
                    <a:pt x="6602" y="503"/>
                    <a:pt x="6536" y="629"/>
                    <a:pt x="6575" y="748"/>
                  </a:cubicBezTo>
                  <a:cubicBezTo>
                    <a:pt x="6608" y="842"/>
                    <a:pt x="6695" y="903"/>
                    <a:pt x="6789" y="903"/>
                  </a:cubicBezTo>
                  <a:cubicBezTo>
                    <a:pt x="6814" y="903"/>
                    <a:pt x="6837" y="898"/>
                    <a:pt x="6860" y="892"/>
                  </a:cubicBezTo>
                  <a:cubicBezTo>
                    <a:pt x="6978" y="853"/>
                    <a:pt x="7044" y="724"/>
                    <a:pt x="7006" y="608"/>
                  </a:cubicBezTo>
                  <a:cubicBezTo>
                    <a:pt x="6974" y="512"/>
                    <a:pt x="6886" y="450"/>
                    <a:pt x="6791" y="450"/>
                  </a:cubicBezTo>
                  <a:close/>
                  <a:moveTo>
                    <a:pt x="13841" y="890"/>
                  </a:moveTo>
                  <a:cubicBezTo>
                    <a:pt x="13757" y="890"/>
                    <a:pt x="13677" y="939"/>
                    <a:pt x="13638" y="1020"/>
                  </a:cubicBezTo>
                  <a:cubicBezTo>
                    <a:pt x="13583" y="1133"/>
                    <a:pt x="13633" y="1265"/>
                    <a:pt x="13745" y="1319"/>
                  </a:cubicBezTo>
                  <a:cubicBezTo>
                    <a:pt x="13776" y="1333"/>
                    <a:pt x="13810" y="1340"/>
                    <a:pt x="13841" y="1340"/>
                  </a:cubicBezTo>
                  <a:cubicBezTo>
                    <a:pt x="13926" y="1340"/>
                    <a:pt x="14007" y="1293"/>
                    <a:pt x="14045" y="1212"/>
                  </a:cubicBezTo>
                  <a:cubicBezTo>
                    <a:pt x="14097" y="1099"/>
                    <a:pt x="14050" y="965"/>
                    <a:pt x="13937" y="913"/>
                  </a:cubicBezTo>
                  <a:cubicBezTo>
                    <a:pt x="13906" y="897"/>
                    <a:pt x="13873" y="890"/>
                    <a:pt x="13841" y="890"/>
                  </a:cubicBezTo>
                  <a:close/>
                  <a:moveTo>
                    <a:pt x="5669" y="895"/>
                  </a:moveTo>
                  <a:cubicBezTo>
                    <a:pt x="5637" y="895"/>
                    <a:pt x="5605" y="902"/>
                    <a:pt x="5574" y="916"/>
                  </a:cubicBezTo>
                  <a:cubicBezTo>
                    <a:pt x="5462" y="971"/>
                    <a:pt x="5413" y="1106"/>
                    <a:pt x="5467" y="1216"/>
                  </a:cubicBezTo>
                  <a:cubicBezTo>
                    <a:pt x="5506" y="1298"/>
                    <a:pt x="5585" y="1345"/>
                    <a:pt x="5669" y="1345"/>
                  </a:cubicBezTo>
                  <a:cubicBezTo>
                    <a:pt x="5670" y="1345"/>
                    <a:pt x="5671" y="1345"/>
                    <a:pt x="5672" y="1345"/>
                  </a:cubicBezTo>
                  <a:cubicBezTo>
                    <a:pt x="5703" y="1345"/>
                    <a:pt x="5735" y="1339"/>
                    <a:pt x="5766" y="1324"/>
                  </a:cubicBezTo>
                  <a:cubicBezTo>
                    <a:pt x="5877" y="1272"/>
                    <a:pt x="5926" y="1137"/>
                    <a:pt x="5874" y="1024"/>
                  </a:cubicBezTo>
                  <a:cubicBezTo>
                    <a:pt x="5834" y="943"/>
                    <a:pt x="5753" y="895"/>
                    <a:pt x="5669" y="895"/>
                  </a:cubicBezTo>
                  <a:close/>
                  <a:moveTo>
                    <a:pt x="14898" y="1470"/>
                  </a:moveTo>
                  <a:cubicBezTo>
                    <a:pt x="14823" y="1470"/>
                    <a:pt x="14749" y="1507"/>
                    <a:pt x="14708" y="1574"/>
                  </a:cubicBezTo>
                  <a:cubicBezTo>
                    <a:pt x="14641" y="1680"/>
                    <a:pt x="14672" y="1820"/>
                    <a:pt x="14777" y="1885"/>
                  </a:cubicBezTo>
                  <a:cubicBezTo>
                    <a:pt x="14814" y="1910"/>
                    <a:pt x="14857" y="1921"/>
                    <a:pt x="14897" y="1921"/>
                  </a:cubicBezTo>
                  <a:cubicBezTo>
                    <a:pt x="14972" y="1921"/>
                    <a:pt x="15046" y="1883"/>
                    <a:pt x="15089" y="1815"/>
                  </a:cubicBezTo>
                  <a:cubicBezTo>
                    <a:pt x="15154" y="1711"/>
                    <a:pt x="15123" y="1571"/>
                    <a:pt x="15019" y="1504"/>
                  </a:cubicBezTo>
                  <a:cubicBezTo>
                    <a:pt x="14981" y="1481"/>
                    <a:pt x="14939" y="1470"/>
                    <a:pt x="14898" y="1470"/>
                  </a:cubicBezTo>
                  <a:close/>
                  <a:moveTo>
                    <a:pt x="4615" y="1478"/>
                  </a:moveTo>
                  <a:cubicBezTo>
                    <a:pt x="4574" y="1478"/>
                    <a:pt x="4533" y="1489"/>
                    <a:pt x="4497" y="1511"/>
                  </a:cubicBezTo>
                  <a:cubicBezTo>
                    <a:pt x="4391" y="1579"/>
                    <a:pt x="4360" y="1718"/>
                    <a:pt x="4427" y="1824"/>
                  </a:cubicBezTo>
                  <a:cubicBezTo>
                    <a:pt x="4470" y="1891"/>
                    <a:pt x="4541" y="1927"/>
                    <a:pt x="4619" y="1929"/>
                  </a:cubicBezTo>
                  <a:cubicBezTo>
                    <a:pt x="4658" y="1929"/>
                    <a:pt x="4699" y="1917"/>
                    <a:pt x="4738" y="1893"/>
                  </a:cubicBezTo>
                  <a:cubicBezTo>
                    <a:pt x="4844" y="1827"/>
                    <a:pt x="4873" y="1688"/>
                    <a:pt x="4808" y="1582"/>
                  </a:cubicBezTo>
                  <a:cubicBezTo>
                    <a:pt x="4764" y="1515"/>
                    <a:pt x="4690" y="1478"/>
                    <a:pt x="4615" y="1478"/>
                  </a:cubicBezTo>
                  <a:close/>
                  <a:moveTo>
                    <a:pt x="15872" y="2178"/>
                  </a:moveTo>
                  <a:cubicBezTo>
                    <a:pt x="15807" y="2178"/>
                    <a:pt x="15743" y="2205"/>
                    <a:pt x="15699" y="2258"/>
                  </a:cubicBezTo>
                  <a:cubicBezTo>
                    <a:pt x="15621" y="2356"/>
                    <a:pt x="15633" y="2497"/>
                    <a:pt x="15729" y="2576"/>
                  </a:cubicBezTo>
                  <a:cubicBezTo>
                    <a:pt x="15771" y="2612"/>
                    <a:pt x="15823" y="2627"/>
                    <a:pt x="15872" y="2627"/>
                  </a:cubicBezTo>
                  <a:cubicBezTo>
                    <a:pt x="15938" y="2627"/>
                    <a:pt x="16000" y="2600"/>
                    <a:pt x="16046" y="2547"/>
                  </a:cubicBezTo>
                  <a:cubicBezTo>
                    <a:pt x="16124" y="2449"/>
                    <a:pt x="16110" y="2308"/>
                    <a:pt x="16016" y="2228"/>
                  </a:cubicBezTo>
                  <a:cubicBezTo>
                    <a:pt x="15973" y="2194"/>
                    <a:pt x="15922" y="2178"/>
                    <a:pt x="15872" y="2178"/>
                  </a:cubicBezTo>
                  <a:close/>
                  <a:moveTo>
                    <a:pt x="3643" y="2186"/>
                  </a:moveTo>
                  <a:cubicBezTo>
                    <a:pt x="3592" y="2186"/>
                    <a:pt x="3541" y="2203"/>
                    <a:pt x="3499" y="2238"/>
                  </a:cubicBezTo>
                  <a:cubicBezTo>
                    <a:pt x="3403" y="2318"/>
                    <a:pt x="3390" y="2459"/>
                    <a:pt x="3469" y="2554"/>
                  </a:cubicBezTo>
                  <a:cubicBezTo>
                    <a:pt x="3514" y="2609"/>
                    <a:pt x="3580" y="2637"/>
                    <a:pt x="3642" y="2638"/>
                  </a:cubicBezTo>
                  <a:cubicBezTo>
                    <a:pt x="3694" y="2638"/>
                    <a:pt x="3744" y="2620"/>
                    <a:pt x="3786" y="2586"/>
                  </a:cubicBezTo>
                  <a:cubicBezTo>
                    <a:pt x="3884" y="2505"/>
                    <a:pt x="3895" y="2363"/>
                    <a:pt x="3816" y="2269"/>
                  </a:cubicBezTo>
                  <a:cubicBezTo>
                    <a:pt x="3772" y="2214"/>
                    <a:pt x="3708" y="2186"/>
                    <a:pt x="3643" y="2186"/>
                  </a:cubicBezTo>
                  <a:close/>
                  <a:moveTo>
                    <a:pt x="16752" y="3000"/>
                  </a:moveTo>
                  <a:cubicBezTo>
                    <a:pt x="16697" y="3000"/>
                    <a:pt x="16641" y="3021"/>
                    <a:pt x="16598" y="3062"/>
                  </a:cubicBezTo>
                  <a:cubicBezTo>
                    <a:pt x="16505" y="3148"/>
                    <a:pt x="16504" y="3290"/>
                    <a:pt x="16587" y="3383"/>
                  </a:cubicBezTo>
                  <a:cubicBezTo>
                    <a:pt x="16632" y="3428"/>
                    <a:pt x="16693" y="3452"/>
                    <a:pt x="16751" y="3452"/>
                  </a:cubicBezTo>
                  <a:cubicBezTo>
                    <a:pt x="16807" y="3452"/>
                    <a:pt x="16861" y="3431"/>
                    <a:pt x="16907" y="3392"/>
                  </a:cubicBezTo>
                  <a:cubicBezTo>
                    <a:pt x="16997" y="3306"/>
                    <a:pt x="17001" y="3164"/>
                    <a:pt x="16916" y="3071"/>
                  </a:cubicBezTo>
                  <a:cubicBezTo>
                    <a:pt x="16872" y="3024"/>
                    <a:pt x="16812" y="3000"/>
                    <a:pt x="16752" y="3000"/>
                  </a:cubicBezTo>
                  <a:close/>
                  <a:moveTo>
                    <a:pt x="2766" y="3010"/>
                  </a:moveTo>
                  <a:cubicBezTo>
                    <a:pt x="2707" y="3010"/>
                    <a:pt x="2647" y="3034"/>
                    <a:pt x="2603" y="3081"/>
                  </a:cubicBezTo>
                  <a:cubicBezTo>
                    <a:pt x="2516" y="3174"/>
                    <a:pt x="2522" y="3315"/>
                    <a:pt x="2612" y="3400"/>
                  </a:cubicBezTo>
                  <a:cubicBezTo>
                    <a:pt x="2654" y="3441"/>
                    <a:pt x="2710" y="3461"/>
                    <a:pt x="2764" y="3461"/>
                  </a:cubicBezTo>
                  <a:cubicBezTo>
                    <a:pt x="2826" y="3461"/>
                    <a:pt x="2887" y="3436"/>
                    <a:pt x="2929" y="3389"/>
                  </a:cubicBezTo>
                  <a:cubicBezTo>
                    <a:pt x="3014" y="3300"/>
                    <a:pt x="3009" y="3156"/>
                    <a:pt x="2920" y="3071"/>
                  </a:cubicBezTo>
                  <a:cubicBezTo>
                    <a:pt x="2877" y="3030"/>
                    <a:pt x="2822" y="3010"/>
                    <a:pt x="2766" y="3010"/>
                  </a:cubicBezTo>
                  <a:close/>
                  <a:moveTo>
                    <a:pt x="17521" y="3929"/>
                  </a:moveTo>
                  <a:cubicBezTo>
                    <a:pt x="17474" y="3929"/>
                    <a:pt x="17428" y="3943"/>
                    <a:pt x="17388" y="3973"/>
                  </a:cubicBezTo>
                  <a:cubicBezTo>
                    <a:pt x="17287" y="4045"/>
                    <a:pt x="17265" y="4188"/>
                    <a:pt x="17339" y="4286"/>
                  </a:cubicBezTo>
                  <a:cubicBezTo>
                    <a:pt x="17380" y="4345"/>
                    <a:pt x="17447" y="4376"/>
                    <a:pt x="17516" y="4376"/>
                  </a:cubicBezTo>
                  <a:cubicBezTo>
                    <a:pt x="17519" y="4376"/>
                    <a:pt x="17521" y="4376"/>
                    <a:pt x="17523" y="4376"/>
                  </a:cubicBezTo>
                  <a:cubicBezTo>
                    <a:pt x="17567" y="4376"/>
                    <a:pt x="17614" y="4364"/>
                    <a:pt x="17655" y="4334"/>
                  </a:cubicBezTo>
                  <a:cubicBezTo>
                    <a:pt x="17753" y="4263"/>
                    <a:pt x="17777" y="4120"/>
                    <a:pt x="17705" y="4020"/>
                  </a:cubicBezTo>
                  <a:lnTo>
                    <a:pt x="17702" y="4020"/>
                  </a:lnTo>
                  <a:cubicBezTo>
                    <a:pt x="17658" y="3960"/>
                    <a:pt x="17590" y="3929"/>
                    <a:pt x="17521" y="3929"/>
                  </a:cubicBezTo>
                  <a:close/>
                  <a:moveTo>
                    <a:pt x="1998" y="3939"/>
                  </a:moveTo>
                  <a:cubicBezTo>
                    <a:pt x="1929" y="3939"/>
                    <a:pt x="1860" y="3971"/>
                    <a:pt x="1816" y="4032"/>
                  </a:cubicBezTo>
                  <a:cubicBezTo>
                    <a:pt x="1742" y="4134"/>
                    <a:pt x="1764" y="4274"/>
                    <a:pt x="1866" y="4347"/>
                  </a:cubicBezTo>
                  <a:cubicBezTo>
                    <a:pt x="1903" y="4374"/>
                    <a:pt x="1951" y="4390"/>
                    <a:pt x="1997" y="4390"/>
                  </a:cubicBezTo>
                  <a:cubicBezTo>
                    <a:pt x="2067" y="4390"/>
                    <a:pt x="2137" y="4357"/>
                    <a:pt x="2179" y="4298"/>
                  </a:cubicBezTo>
                  <a:cubicBezTo>
                    <a:pt x="2255" y="4197"/>
                    <a:pt x="2231" y="4056"/>
                    <a:pt x="2131" y="3983"/>
                  </a:cubicBezTo>
                  <a:cubicBezTo>
                    <a:pt x="2091" y="3953"/>
                    <a:pt x="2044" y="3939"/>
                    <a:pt x="1998" y="3939"/>
                  </a:cubicBezTo>
                  <a:close/>
                  <a:moveTo>
                    <a:pt x="18169" y="4945"/>
                  </a:moveTo>
                  <a:cubicBezTo>
                    <a:pt x="18132" y="4945"/>
                    <a:pt x="18094" y="4954"/>
                    <a:pt x="18059" y="4974"/>
                  </a:cubicBezTo>
                  <a:cubicBezTo>
                    <a:pt x="17950" y="5032"/>
                    <a:pt x="17910" y="5169"/>
                    <a:pt x="17971" y="5280"/>
                  </a:cubicBezTo>
                  <a:lnTo>
                    <a:pt x="17971" y="5277"/>
                  </a:lnTo>
                  <a:cubicBezTo>
                    <a:pt x="18013" y="5352"/>
                    <a:pt x="18090" y="5395"/>
                    <a:pt x="18167" y="5395"/>
                  </a:cubicBezTo>
                  <a:cubicBezTo>
                    <a:pt x="18205" y="5395"/>
                    <a:pt x="18241" y="5386"/>
                    <a:pt x="18277" y="5368"/>
                  </a:cubicBezTo>
                  <a:cubicBezTo>
                    <a:pt x="18386" y="5307"/>
                    <a:pt x="18424" y="5169"/>
                    <a:pt x="18365" y="5062"/>
                  </a:cubicBezTo>
                  <a:cubicBezTo>
                    <a:pt x="18324" y="4987"/>
                    <a:pt x="18248" y="4945"/>
                    <a:pt x="18169" y="4945"/>
                  </a:cubicBezTo>
                  <a:close/>
                  <a:moveTo>
                    <a:pt x="1350" y="4957"/>
                  </a:moveTo>
                  <a:cubicBezTo>
                    <a:pt x="1271" y="4957"/>
                    <a:pt x="1194" y="5000"/>
                    <a:pt x="1152" y="5073"/>
                  </a:cubicBezTo>
                  <a:cubicBezTo>
                    <a:pt x="1092" y="5181"/>
                    <a:pt x="1134" y="5318"/>
                    <a:pt x="1241" y="5379"/>
                  </a:cubicBezTo>
                  <a:cubicBezTo>
                    <a:pt x="1275" y="5397"/>
                    <a:pt x="1313" y="5405"/>
                    <a:pt x="1348" y="5406"/>
                  </a:cubicBezTo>
                  <a:cubicBezTo>
                    <a:pt x="1430" y="5406"/>
                    <a:pt x="1507" y="5366"/>
                    <a:pt x="1547" y="5290"/>
                  </a:cubicBezTo>
                  <a:cubicBezTo>
                    <a:pt x="1608" y="5181"/>
                    <a:pt x="1566" y="5043"/>
                    <a:pt x="1458" y="4985"/>
                  </a:cubicBezTo>
                  <a:cubicBezTo>
                    <a:pt x="1424" y="4966"/>
                    <a:pt x="1387" y="4957"/>
                    <a:pt x="1350" y="4957"/>
                  </a:cubicBezTo>
                  <a:close/>
                  <a:moveTo>
                    <a:pt x="18682" y="6032"/>
                  </a:moveTo>
                  <a:cubicBezTo>
                    <a:pt x="18655" y="6032"/>
                    <a:pt x="18627" y="6037"/>
                    <a:pt x="18600" y="6047"/>
                  </a:cubicBezTo>
                  <a:cubicBezTo>
                    <a:pt x="18484" y="6095"/>
                    <a:pt x="18428" y="6225"/>
                    <a:pt x="18474" y="6340"/>
                  </a:cubicBezTo>
                  <a:cubicBezTo>
                    <a:pt x="18508" y="6427"/>
                    <a:pt x="18591" y="6481"/>
                    <a:pt x="18678" y="6481"/>
                  </a:cubicBezTo>
                  <a:cubicBezTo>
                    <a:pt x="18680" y="6481"/>
                    <a:pt x="18681" y="6481"/>
                    <a:pt x="18683" y="6481"/>
                  </a:cubicBezTo>
                  <a:cubicBezTo>
                    <a:pt x="18710" y="6481"/>
                    <a:pt x="18739" y="6478"/>
                    <a:pt x="18766" y="6465"/>
                  </a:cubicBezTo>
                  <a:cubicBezTo>
                    <a:pt x="18881" y="6421"/>
                    <a:pt x="18938" y="6288"/>
                    <a:pt x="18890" y="6173"/>
                  </a:cubicBezTo>
                  <a:cubicBezTo>
                    <a:pt x="18855" y="6086"/>
                    <a:pt x="18771" y="6032"/>
                    <a:pt x="18682" y="6032"/>
                  </a:cubicBezTo>
                  <a:close/>
                  <a:moveTo>
                    <a:pt x="837" y="6045"/>
                  </a:moveTo>
                  <a:cubicBezTo>
                    <a:pt x="747" y="6045"/>
                    <a:pt x="662" y="6099"/>
                    <a:pt x="626" y="6187"/>
                  </a:cubicBezTo>
                  <a:cubicBezTo>
                    <a:pt x="581" y="6304"/>
                    <a:pt x="638" y="6434"/>
                    <a:pt x="755" y="6480"/>
                  </a:cubicBezTo>
                  <a:cubicBezTo>
                    <a:pt x="782" y="6491"/>
                    <a:pt x="809" y="6496"/>
                    <a:pt x="835" y="6496"/>
                  </a:cubicBezTo>
                  <a:cubicBezTo>
                    <a:pt x="926" y="6496"/>
                    <a:pt x="1011" y="6443"/>
                    <a:pt x="1046" y="6354"/>
                  </a:cubicBezTo>
                  <a:cubicBezTo>
                    <a:pt x="1093" y="6239"/>
                    <a:pt x="1036" y="6108"/>
                    <a:pt x="919" y="6061"/>
                  </a:cubicBezTo>
                  <a:cubicBezTo>
                    <a:pt x="892" y="6050"/>
                    <a:pt x="864" y="6045"/>
                    <a:pt x="837" y="6045"/>
                  </a:cubicBezTo>
                  <a:close/>
                  <a:moveTo>
                    <a:pt x="19058" y="7178"/>
                  </a:moveTo>
                  <a:cubicBezTo>
                    <a:pt x="19039" y="7178"/>
                    <a:pt x="19020" y="7180"/>
                    <a:pt x="19001" y="7185"/>
                  </a:cubicBezTo>
                  <a:cubicBezTo>
                    <a:pt x="18879" y="7214"/>
                    <a:pt x="18807" y="7339"/>
                    <a:pt x="18839" y="7458"/>
                  </a:cubicBezTo>
                  <a:cubicBezTo>
                    <a:pt x="18863" y="7559"/>
                    <a:pt x="18956" y="7626"/>
                    <a:pt x="19056" y="7626"/>
                  </a:cubicBezTo>
                  <a:cubicBezTo>
                    <a:pt x="19075" y="7626"/>
                    <a:pt x="19093" y="7624"/>
                    <a:pt x="19111" y="7620"/>
                  </a:cubicBezTo>
                  <a:cubicBezTo>
                    <a:pt x="19233" y="7589"/>
                    <a:pt x="19304" y="7466"/>
                    <a:pt x="19273" y="7345"/>
                  </a:cubicBezTo>
                  <a:cubicBezTo>
                    <a:pt x="19250" y="7245"/>
                    <a:pt x="19158" y="7178"/>
                    <a:pt x="19058" y="7178"/>
                  </a:cubicBezTo>
                  <a:close/>
                  <a:moveTo>
                    <a:pt x="467" y="7191"/>
                  </a:moveTo>
                  <a:cubicBezTo>
                    <a:pt x="365" y="7191"/>
                    <a:pt x="273" y="7259"/>
                    <a:pt x="247" y="7361"/>
                  </a:cubicBezTo>
                  <a:cubicBezTo>
                    <a:pt x="217" y="7482"/>
                    <a:pt x="289" y="7604"/>
                    <a:pt x="409" y="7636"/>
                  </a:cubicBezTo>
                  <a:cubicBezTo>
                    <a:pt x="425" y="7640"/>
                    <a:pt x="440" y="7642"/>
                    <a:pt x="455" y="7642"/>
                  </a:cubicBezTo>
                  <a:cubicBezTo>
                    <a:pt x="458" y="7642"/>
                    <a:pt x="462" y="7642"/>
                    <a:pt x="465" y="7642"/>
                  </a:cubicBezTo>
                  <a:cubicBezTo>
                    <a:pt x="566" y="7642"/>
                    <a:pt x="657" y="7574"/>
                    <a:pt x="684" y="7474"/>
                  </a:cubicBezTo>
                  <a:cubicBezTo>
                    <a:pt x="715" y="7351"/>
                    <a:pt x="641" y="7229"/>
                    <a:pt x="522" y="7198"/>
                  </a:cubicBezTo>
                  <a:cubicBezTo>
                    <a:pt x="503" y="7194"/>
                    <a:pt x="485" y="7191"/>
                    <a:pt x="467" y="7191"/>
                  </a:cubicBezTo>
                  <a:close/>
                  <a:moveTo>
                    <a:pt x="19283" y="8359"/>
                  </a:moveTo>
                  <a:cubicBezTo>
                    <a:pt x="19274" y="8359"/>
                    <a:pt x="19265" y="8359"/>
                    <a:pt x="19255" y="8361"/>
                  </a:cubicBezTo>
                  <a:cubicBezTo>
                    <a:pt x="19132" y="8377"/>
                    <a:pt x="19044" y="8488"/>
                    <a:pt x="19059" y="8613"/>
                  </a:cubicBezTo>
                  <a:cubicBezTo>
                    <a:pt x="19074" y="8729"/>
                    <a:pt x="19170" y="8812"/>
                    <a:pt x="19282" y="8812"/>
                  </a:cubicBezTo>
                  <a:cubicBezTo>
                    <a:pt x="19292" y="8812"/>
                    <a:pt x="19300" y="8809"/>
                    <a:pt x="19313" y="8809"/>
                  </a:cubicBezTo>
                  <a:cubicBezTo>
                    <a:pt x="19433" y="8792"/>
                    <a:pt x="19521" y="8680"/>
                    <a:pt x="19505" y="8556"/>
                  </a:cubicBezTo>
                  <a:cubicBezTo>
                    <a:pt x="19491" y="8443"/>
                    <a:pt x="19394" y="8359"/>
                    <a:pt x="19283" y="8359"/>
                  </a:cubicBezTo>
                  <a:close/>
                  <a:moveTo>
                    <a:pt x="240" y="8375"/>
                  </a:moveTo>
                  <a:cubicBezTo>
                    <a:pt x="127" y="8375"/>
                    <a:pt x="30" y="8458"/>
                    <a:pt x="16" y="8573"/>
                  </a:cubicBezTo>
                  <a:cubicBezTo>
                    <a:pt x="1" y="8698"/>
                    <a:pt x="87" y="8810"/>
                    <a:pt x="212" y="8825"/>
                  </a:cubicBezTo>
                  <a:cubicBezTo>
                    <a:pt x="221" y="8825"/>
                    <a:pt x="232" y="8827"/>
                    <a:pt x="242" y="8828"/>
                  </a:cubicBezTo>
                  <a:cubicBezTo>
                    <a:pt x="352" y="8828"/>
                    <a:pt x="449" y="8742"/>
                    <a:pt x="465" y="8630"/>
                  </a:cubicBezTo>
                  <a:cubicBezTo>
                    <a:pt x="480" y="8506"/>
                    <a:pt x="393" y="8393"/>
                    <a:pt x="269" y="8377"/>
                  </a:cubicBezTo>
                  <a:cubicBezTo>
                    <a:pt x="259" y="8376"/>
                    <a:pt x="249" y="8375"/>
                    <a:pt x="240" y="8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335825" y="3684838"/>
              <a:ext cx="11250" cy="1130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3" y="1"/>
                  </a:moveTo>
                  <a:cubicBezTo>
                    <a:pt x="195" y="1"/>
                    <a:pt x="166" y="6"/>
                    <a:pt x="139" y="17"/>
                  </a:cubicBezTo>
                  <a:cubicBezTo>
                    <a:pt x="112" y="27"/>
                    <a:pt x="87" y="45"/>
                    <a:pt x="65" y="66"/>
                  </a:cubicBezTo>
                  <a:cubicBezTo>
                    <a:pt x="25" y="109"/>
                    <a:pt x="0" y="164"/>
                    <a:pt x="0" y="226"/>
                  </a:cubicBezTo>
                  <a:cubicBezTo>
                    <a:pt x="0" y="286"/>
                    <a:pt x="25" y="344"/>
                    <a:pt x="65" y="384"/>
                  </a:cubicBezTo>
                  <a:cubicBezTo>
                    <a:pt x="87" y="406"/>
                    <a:pt x="109" y="422"/>
                    <a:pt x="139" y="433"/>
                  </a:cubicBezTo>
                  <a:cubicBezTo>
                    <a:pt x="166" y="444"/>
                    <a:pt x="195" y="452"/>
                    <a:pt x="225" y="452"/>
                  </a:cubicBezTo>
                  <a:cubicBezTo>
                    <a:pt x="254" y="452"/>
                    <a:pt x="284" y="444"/>
                    <a:pt x="310" y="433"/>
                  </a:cubicBezTo>
                  <a:cubicBezTo>
                    <a:pt x="339" y="423"/>
                    <a:pt x="363" y="406"/>
                    <a:pt x="384" y="384"/>
                  </a:cubicBezTo>
                  <a:cubicBezTo>
                    <a:pt x="424" y="343"/>
                    <a:pt x="449" y="284"/>
                    <a:pt x="449" y="226"/>
                  </a:cubicBezTo>
                  <a:cubicBezTo>
                    <a:pt x="449" y="164"/>
                    <a:pt x="424" y="109"/>
                    <a:pt x="384" y="66"/>
                  </a:cubicBezTo>
                  <a:cubicBezTo>
                    <a:pt x="342" y="24"/>
                    <a:pt x="283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926975" y="3684838"/>
              <a:ext cx="11300" cy="1130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0"/>
                  </a:moveTo>
                  <a:cubicBezTo>
                    <a:pt x="167" y="0"/>
                    <a:pt x="109" y="23"/>
                    <a:pt x="66" y="66"/>
                  </a:cubicBezTo>
                  <a:cubicBezTo>
                    <a:pt x="23" y="109"/>
                    <a:pt x="1" y="164"/>
                    <a:pt x="1" y="226"/>
                  </a:cubicBezTo>
                  <a:cubicBezTo>
                    <a:pt x="1" y="239"/>
                    <a:pt x="1" y="256"/>
                    <a:pt x="5" y="268"/>
                  </a:cubicBezTo>
                  <a:cubicBezTo>
                    <a:pt x="7" y="284"/>
                    <a:pt x="12" y="298"/>
                    <a:pt x="17" y="312"/>
                  </a:cubicBezTo>
                  <a:cubicBezTo>
                    <a:pt x="23" y="325"/>
                    <a:pt x="30" y="339"/>
                    <a:pt x="38" y="350"/>
                  </a:cubicBezTo>
                  <a:cubicBezTo>
                    <a:pt x="46" y="364"/>
                    <a:pt x="54" y="375"/>
                    <a:pt x="66" y="384"/>
                  </a:cubicBezTo>
                  <a:cubicBezTo>
                    <a:pt x="78" y="396"/>
                    <a:pt x="88" y="405"/>
                    <a:pt x="100" y="413"/>
                  </a:cubicBezTo>
                  <a:cubicBezTo>
                    <a:pt x="113" y="422"/>
                    <a:pt x="124" y="431"/>
                    <a:pt x="140" y="434"/>
                  </a:cubicBezTo>
                  <a:cubicBezTo>
                    <a:pt x="152" y="441"/>
                    <a:pt x="167" y="443"/>
                    <a:pt x="180" y="448"/>
                  </a:cubicBezTo>
                  <a:cubicBezTo>
                    <a:pt x="196" y="449"/>
                    <a:pt x="211" y="452"/>
                    <a:pt x="226" y="452"/>
                  </a:cubicBezTo>
                  <a:cubicBezTo>
                    <a:pt x="284" y="452"/>
                    <a:pt x="342" y="427"/>
                    <a:pt x="384" y="385"/>
                  </a:cubicBezTo>
                  <a:cubicBezTo>
                    <a:pt x="426" y="344"/>
                    <a:pt x="451" y="286"/>
                    <a:pt x="451" y="227"/>
                  </a:cubicBezTo>
                  <a:cubicBezTo>
                    <a:pt x="451" y="198"/>
                    <a:pt x="445" y="169"/>
                    <a:pt x="432" y="138"/>
                  </a:cubicBezTo>
                  <a:cubicBezTo>
                    <a:pt x="422" y="111"/>
                    <a:pt x="406" y="87"/>
                    <a:pt x="384" y="66"/>
                  </a:cubicBezTo>
                  <a:cubicBezTo>
                    <a:pt x="363" y="47"/>
                    <a:pt x="338" y="28"/>
                    <a:pt x="311" y="17"/>
                  </a:cubicBezTo>
                  <a:cubicBezTo>
                    <a:pt x="284" y="6"/>
                    <a:pt x="255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29025" y="3515888"/>
              <a:ext cx="344975" cy="150875"/>
            </a:xfrm>
            <a:custGeom>
              <a:avLst/>
              <a:gdLst/>
              <a:ahLst/>
              <a:cxnLst/>
              <a:rect l="l" t="t" r="r" b="b"/>
              <a:pathLst>
                <a:path w="13799" h="6035" extrusionOk="0">
                  <a:moveTo>
                    <a:pt x="6894" y="0"/>
                  </a:moveTo>
                  <a:cubicBezTo>
                    <a:pt x="6769" y="0"/>
                    <a:pt x="6669" y="101"/>
                    <a:pt x="6669" y="226"/>
                  </a:cubicBezTo>
                  <a:cubicBezTo>
                    <a:pt x="6669" y="350"/>
                    <a:pt x="6769" y="452"/>
                    <a:pt x="6894" y="452"/>
                  </a:cubicBezTo>
                  <a:lnTo>
                    <a:pt x="6897" y="452"/>
                  </a:lnTo>
                  <a:cubicBezTo>
                    <a:pt x="7021" y="452"/>
                    <a:pt x="7122" y="350"/>
                    <a:pt x="7122" y="226"/>
                  </a:cubicBezTo>
                  <a:cubicBezTo>
                    <a:pt x="7120" y="99"/>
                    <a:pt x="7019" y="0"/>
                    <a:pt x="6894" y="0"/>
                  </a:cubicBezTo>
                  <a:close/>
                  <a:moveTo>
                    <a:pt x="8067" y="100"/>
                  </a:moveTo>
                  <a:cubicBezTo>
                    <a:pt x="7960" y="100"/>
                    <a:pt x="7866" y="177"/>
                    <a:pt x="7847" y="287"/>
                  </a:cubicBezTo>
                  <a:cubicBezTo>
                    <a:pt x="7825" y="411"/>
                    <a:pt x="7908" y="526"/>
                    <a:pt x="8030" y="548"/>
                  </a:cubicBezTo>
                  <a:cubicBezTo>
                    <a:pt x="8038" y="550"/>
                    <a:pt x="8047" y="551"/>
                    <a:pt x="8055" y="551"/>
                  </a:cubicBezTo>
                  <a:cubicBezTo>
                    <a:pt x="8060" y="551"/>
                    <a:pt x="8065" y="551"/>
                    <a:pt x="8069" y="550"/>
                  </a:cubicBezTo>
                  <a:cubicBezTo>
                    <a:pt x="8176" y="550"/>
                    <a:pt x="8271" y="473"/>
                    <a:pt x="8292" y="366"/>
                  </a:cubicBezTo>
                  <a:cubicBezTo>
                    <a:pt x="8311" y="241"/>
                    <a:pt x="8231" y="124"/>
                    <a:pt x="8106" y="103"/>
                  </a:cubicBezTo>
                  <a:cubicBezTo>
                    <a:pt x="8093" y="101"/>
                    <a:pt x="8080" y="100"/>
                    <a:pt x="8067" y="100"/>
                  </a:cubicBezTo>
                  <a:close/>
                  <a:moveTo>
                    <a:pt x="5724" y="104"/>
                  </a:moveTo>
                  <a:cubicBezTo>
                    <a:pt x="5711" y="104"/>
                    <a:pt x="5698" y="105"/>
                    <a:pt x="5684" y="107"/>
                  </a:cubicBezTo>
                  <a:cubicBezTo>
                    <a:pt x="5561" y="127"/>
                    <a:pt x="5479" y="244"/>
                    <a:pt x="5500" y="369"/>
                  </a:cubicBezTo>
                  <a:cubicBezTo>
                    <a:pt x="5520" y="476"/>
                    <a:pt x="5616" y="552"/>
                    <a:pt x="5722" y="553"/>
                  </a:cubicBezTo>
                  <a:cubicBezTo>
                    <a:pt x="5736" y="553"/>
                    <a:pt x="5748" y="553"/>
                    <a:pt x="5761" y="551"/>
                  </a:cubicBezTo>
                  <a:cubicBezTo>
                    <a:pt x="5886" y="529"/>
                    <a:pt x="5965" y="412"/>
                    <a:pt x="5944" y="291"/>
                  </a:cubicBezTo>
                  <a:cubicBezTo>
                    <a:pt x="5925" y="180"/>
                    <a:pt x="5830" y="104"/>
                    <a:pt x="5724" y="104"/>
                  </a:cubicBezTo>
                  <a:close/>
                  <a:moveTo>
                    <a:pt x="9206" y="405"/>
                  </a:moveTo>
                  <a:cubicBezTo>
                    <a:pt x="9114" y="405"/>
                    <a:pt x="9028" y="462"/>
                    <a:pt x="8994" y="553"/>
                  </a:cubicBezTo>
                  <a:cubicBezTo>
                    <a:pt x="8952" y="671"/>
                    <a:pt x="9013" y="799"/>
                    <a:pt x="9129" y="842"/>
                  </a:cubicBezTo>
                  <a:cubicBezTo>
                    <a:pt x="9154" y="851"/>
                    <a:pt x="9181" y="854"/>
                    <a:pt x="9206" y="856"/>
                  </a:cubicBezTo>
                  <a:cubicBezTo>
                    <a:pt x="9298" y="856"/>
                    <a:pt x="9383" y="799"/>
                    <a:pt x="9418" y="707"/>
                  </a:cubicBezTo>
                  <a:cubicBezTo>
                    <a:pt x="9460" y="590"/>
                    <a:pt x="9399" y="461"/>
                    <a:pt x="9283" y="418"/>
                  </a:cubicBezTo>
                  <a:cubicBezTo>
                    <a:pt x="9257" y="409"/>
                    <a:pt x="9232" y="405"/>
                    <a:pt x="9206" y="405"/>
                  </a:cubicBezTo>
                  <a:close/>
                  <a:moveTo>
                    <a:pt x="4588" y="407"/>
                  </a:moveTo>
                  <a:cubicBezTo>
                    <a:pt x="4561" y="407"/>
                    <a:pt x="4534" y="412"/>
                    <a:pt x="4508" y="423"/>
                  </a:cubicBezTo>
                  <a:cubicBezTo>
                    <a:pt x="4392" y="463"/>
                    <a:pt x="4331" y="594"/>
                    <a:pt x="4373" y="711"/>
                  </a:cubicBezTo>
                  <a:cubicBezTo>
                    <a:pt x="4407" y="799"/>
                    <a:pt x="4491" y="856"/>
                    <a:pt x="4582" y="856"/>
                  </a:cubicBezTo>
                  <a:cubicBezTo>
                    <a:pt x="4583" y="856"/>
                    <a:pt x="4584" y="856"/>
                    <a:pt x="4585" y="856"/>
                  </a:cubicBezTo>
                  <a:cubicBezTo>
                    <a:pt x="4610" y="856"/>
                    <a:pt x="4637" y="852"/>
                    <a:pt x="4662" y="843"/>
                  </a:cubicBezTo>
                  <a:cubicBezTo>
                    <a:pt x="4778" y="800"/>
                    <a:pt x="4839" y="672"/>
                    <a:pt x="4796" y="555"/>
                  </a:cubicBezTo>
                  <a:cubicBezTo>
                    <a:pt x="4763" y="465"/>
                    <a:pt x="4679" y="407"/>
                    <a:pt x="4588" y="407"/>
                  </a:cubicBezTo>
                  <a:close/>
                  <a:moveTo>
                    <a:pt x="10273" y="902"/>
                  </a:moveTo>
                  <a:cubicBezTo>
                    <a:pt x="10195" y="902"/>
                    <a:pt x="10120" y="943"/>
                    <a:pt x="10078" y="1015"/>
                  </a:cubicBezTo>
                  <a:cubicBezTo>
                    <a:pt x="10016" y="1121"/>
                    <a:pt x="10052" y="1261"/>
                    <a:pt x="10160" y="1321"/>
                  </a:cubicBezTo>
                  <a:cubicBezTo>
                    <a:pt x="10197" y="1341"/>
                    <a:pt x="10235" y="1352"/>
                    <a:pt x="10271" y="1354"/>
                  </a:cubicBezTo>
                  <a:cubicBezTo>
                    <a:pt x="10351" y="1354"/>
                    <a:pt x="10425" y="1313"/>
                    <a:pt x="10467" y="1238"/>
                  </a:cubicBezTo>
                  <a:cubicBezTo>
                    <a:pt x="10529" y="1133"/>
                    <a:pt x="10492" y="996"/>
                    <a:pt x="10384" y="932"/>
                  </a:cubicBezTo>
                  <a:cubicBezTo>
                    <a:pt x="10349" y="911"/>
                    <a:pt x="10311" y="902"/>
                    <a:pt x="10273" y="902"/>
                  </a:cubicBezTo>
                  <a:close/>
                  <a:moveTo>
                    <a:pt x="3518" y="906"/>
                  </a:moveTo>
                  <a:cubicBezTo>
                    <a:pt x="3480" y="906"/>
                    <a:pt x="3441" y="916"/>
                    <a:pt x="3406" y="936"/>
                  </a:cubicBezTo>
                  <a:cubicBezTo>
                    <a:pt x="3300" y="999"/>
                    <a:pt x="3261" y="1137"/>
                    <a:pt x="3324" y="1245"/>
                  </a:cubicBezTo>
                  <a:cubicBezTo>
                    <a:pt x="3365" y="1316"/>
                    <a:pt x="3441" y="1357"/>
                    <a:pt x="3521" y="1357"/>
                  </a:cubicBezTo>
                  <a:cubicBezTo>
                    <a:pt x="3559" y="1357"/>
                    <a:pt x="3596" y="1349"/>
                    <a:pt x="3633" y="1328"/>
                  </a:cubicBezTo>
                  <a:cubicBezTo>
                    <a:pt x="3739" y="1264"/>
                    <a:pt x="3778" y="1126"/>
                    <a:pt x="3714" y="1019"/>
                  </a:cubicBezTo>
                  <a:cubicBezTo>
                    <a:pt x="3672" y="947"/>
                    <a:pt x="3596" y="906"/>
                    <a:pt x="3518" y="906"/>
                  </a:cubicBezTo>
                  <a:close/>
                  <a:moveTo>
                    <a:pt x="11238" y="1577"/>
                  </a:moveTo>
                  <a:cubicBezTo>
                    <a:pt x="11174" y="1577"/>
                    <a:pt x="11110" y="1604"/>
                    <a:pt x="11066" y="1657"/>
                  </a:cubicBezTo>
                  <a:cubicBezTo>
                    <a:pt x="10986" y="1751"/>
                    <a:pt x="10999" y="1896"/>
                    <a:pt x="11094" y="1974"/>
                  </a:cubicBezTo>
                  <a:cubicBezTo>
                    <a:pt x="11136" y="2010"/>
                    <a:pt x="11188" y="2026"/>
                    <a:pt x="11238" y="2026"/>
                  </a:cubicBezTo>
                  <a:cubicBezTo>
                    <a:pt x="11303" y="2026"/>
                    <a:pt x="11366" y="1999"/>
                    <a:pt x="11411" y="1947"/>
                  </a:cubicBezTo>
                  <a:cubicBezTo>
                    <a:pt x="11492" y="1850"/>
                    <a:pt x="11479" y="1709"/>
                    <a:pt x="11384" y="1630"/>
                  </a:cubicBezTo>
                  <a:cubicBezTo>
                    <a:pt x="11341" y="1594"/>
                    <a:pt x="11289" y="1577"/>
                    <a:pt x="11238" y="1577"/>
                  </a:cubicBezTo>
                  <a:close/>
                  <a:moveTo>
                    <a:pt x="2556" y="1583"/>
                  </a:moveTo>
                  <a:cubicBezTo>
                    <a:pt x="2505" y="1583"/>
                    <a:pt x="2453" y="1600"/>
                    <a:pt x="2411" y="1636"/>
                  </a:cubicBezTo>
                  <a:lnTo>
                    <a:pt x="2413" y="1636"/>
                  </a:lnTo>
                  <a:cubicBezTo>
                    <a:pt x="2315" y="1715"/>
                    <a:pt x="2304" y="1857"/>
                    <a:pt x="2383" y="1952"/>
                  </a:cubicBezTo>
                  <a:cubicBezTo>
                    <a:pt x="2427" y="2006"/>
                    <a:pt x="2490" y="2034"/>
                    <a:pt x="2557" y="2034"/>
                  </a:cubicBezTo>
                  <a:cubicBezTo>
                    <a:pt x="2606" y="2034"/>
                    <a:pt x="2657" y="2015"/>
                    <a:pt x="2701" y="1982"/>
                  </a:cubicBezTo>
                  <a:cubicBezTo>
                    <a:pt x="2795" y="1900"/>
                    <a:pt x="2810" y="1759"/>
                    <a:pt x="2728" y="1663"/>
                  </a:cubicBezTo>
                  <a:cubicBezTo>
                    <a:pt x="2684" y="1611"/>
                    <a:pt x="2620" y="1583"/>
                    <a:pt x="2556" y="1583"/>
                  </a:cubicBezTo>
                  <a:close/>
                  <a:moveTo>
                    <a:pt x="12071" y="2407"/>
                  </a:moveTo>
                  <a:cubicBezTo>
                    <a:pt x="12020" y="2407"/>
                    <a:pt x="11970" y="2425"/>
                    <a:pt x="11928" y="2461"/>
                  </a:cubicBezTo>
                  <a:cubicBezTo>
                    <a:pt x="11832" y="2540"/>
                    <a:pt x="11819" y="2684"/>
                    <a:pt x="11900" y="2778"/>
                  </a:cubicBezTo>
                  <a:cubicBezTo>
                    <a:pt x="11944" y="2830"/>
                    <a:pt x="12008" y="2858"/>
                    <a:pt x="12074" y="2858"/>
                  </a:cubicBezTo>
                  <a:cubicBezTo>
                    <a:pt x="12123" y="2858"/>
                    <a:pt x="12175" y="2843"/>
                    <a:pt x="12218" y="2806"/>
                  </a:cubicBezTo>
                  <a:cubicBezTo>
                    <a:pt x="12313" y="2724"/>
                    <a:pt x="12324" y="2583"/>
                    <a:pt x="12245" y="2488"/>
                  </a:cubicBezTo>
                  <a:cubicBezTo>
                    <a:pt x="12200" y="2435"/>
                    <a:pt x="12135" y="2407"/>
                    <a:pt x="12071" y="2407"/>
                  </a:cubicBezTo>
                  <a:close/>
                  <a:moveTo>
                    <a:pt x="1722" y="2416"/>
                  </a:moveTo>
                  <a:cubicBezTo>
                    <a:pt x="1658" y="2416"/>
                    <a:pt x="1595" y="2443"/>
                    <a:pt x="1551" y="2497"/>
                  </a:cubicBezTo>
                  <a:cubicBezTo>
                    <a:pt x="1470" y="2592"/>
                    <a:pt x="1483" y="2734"/>
                    <a:pt x="1578" y="2813"/>
                  </a:cubicBezTo>
                  <a:cubicBezTo>
                    <a:pt x="1620" y="2849"/>
                    <a:pt x="1671" y="2867"/>
                    <a:pt x="1722" y="2867"/>
                  </a:cubicBezTo>
                  <a:cubicBezTo>
                    <a:pt x="1788" y="2867"/>
                    <a:pt x="1850" y="2840"/>
                    <a:pt x="1895" y="2786"/>
                  </a:cubicBezTo>
                  <a:cubicBezTo>
                    <a:pt x="1973" y="2690"/>
                    <a:pt x="1962" y="2549"/>
                    <a:pt x="1866" y="2467"/>
                  </a:cubicBezTo>
                  <a:cubicBezTo>
                    <a:pt x="1824" y="2433"/>
                    <a:pt x="1773" y="2416"/>
                    <a:pt x="1722" y="2416"/>
                  </a:cubicBezTo>
                  <a:close/>
                  <a:moveTo>
                    <a:pt x="12751" y="3371"/>
                  </a:moveTo>
                  <a:cubicBezTo>
                    <a:pt x="12712" y="3371"/>
                    <a:pt x="12673" y="3381"/>
                    <a:pt x="12636" y="3403"/>
                  </a:cubicBezTo>
                  <a:cubicBezTo>
                    <a:pt x="12527" y="3463"/>
                    <a:pt x="12491" y="3601"/>
                    <a:pt x="12555" y="3709"/>
                  </a:cubicBezTo>
                  <a:cubicBezTo>
                    <a:pt x="12595" y="3781"/>
                    <a:pt x="12673" y="3821"/>
                    <a:pt x="12749" y="3821"/>
                  </a:cubicBezTo>
                  <a:cubicBezTo>
                    <a:pt x="12789" y="3821"/>
                    <a:pt x="12828" y="3813"/>
                    <a:pt x="12863" y="3790"/>
                  </a:cubicBezTo>
                  <a:cubicBezTo>
                    <a:pt x="12970" y="3729"/>
                    <a:pt x="13007" y="3591"/>
                    <a:pt x="12945" y="3484"/>
                  </a:cubicBezTo>
                  <a:cubicBezTo>
                    <a:pt x="12903" y="3411"/>
                    <a:pt x="12828" y="3371"/>
                    <a:pt x="12751" y="3371"/>
                  </a:cubicBezTo>
                  <a:close/>
                  <a:moveTo>
                    <a:pt x="1046" y="3380"/>
                  </a:moveTo>
                  <a:cubicBezTo>
                    <a:pt x="968" y="3380"/>
                    <a:pt x="893" y="3421"/>
                    <a:pt x="852" y="3493"/>
                  </a:cubicBezTo>
                  <a:cubicBezTo>
                    <a:pt x="789" y="3601"/>
                    <a:pt x="826" y="3738"/>
                    <a:pt x="933" y="3799"/>
                  </a:cubicBezTo>
                  <a:cubicBezTo>
                    <a:pt x="970" y="3820"/>
                    <a:pt x="1008" y="3830"/>
                    <a:pt x="1044" y="3831"/>
                  </a:cubicBezTo>
                  <a:cubicBezTo>
                    <a:pt x="1121" y="3831"/>
                    <a:pt x="1198" y="3792"/>
                    <a:pt x="1240" y="3719"/>
                  </a:cubicBezTo>
                  <a:cubicBezTo>
                    <a:pt x="1302" y="3611"/>
                    <a:pt x="1265" y="3473"/>
                    <a:pt x="1158" y="3410"/>
                  </a:cubicBezTo>
                  <a:cubicBezTo>
                    <a:pt x="1122" y="3390"/>
                    <a:pt x="1084" y="3380"/>
                    <a:pt x="1046" y="3380"/>
                  </a:cubicBezTo>
                  <a:close/>
                  <a:moveTo>
                    <a:pt x="13250" y="4436"/>
                  </a:moveTo>
                  <a:cubicBezTo>
                    <a:pt x="13224" y="4436"/>
                    <a:pt x="13198" y="4441"/>
                    <a:pt x="13173" y="4450"/>
                  </a:cubicBezTo>
                  <a:cubicBezTo>
                    <a:pt x="13055" y="4493"/>
                    <a:pt x="12994" y="4623"/>
                    <a:pt x="13038" y="4738"/>
                  </a:cubicBezTo>
                  <a:cubicBezTo>
                    <a:pt x="13071" y="4830"/>
                    <a:pt x="13156" y="4886"/>
                    <a:pt x="13246" y="4886"/>
                  </a:cubicBezTo>
                  <a:cubicBezTo>
                    <a:pt x="13247" y="4886"/>
                    <a:pt x="13248" y="4886"/>
                    <a:pt x="13248" y="4886"/>
                  </a:cubicBezTo>
                  <a:cubicBezTo>
                    <a:pt x="13273" y="4886"/>
                    <a:pt x="13300" y="4882"/>
                    <a:pt x="13325" y="4873"/>
                  </a:cubicBezTo>
                  <a:cubicBezTo>
                    <a:pt x="13442" y="4830"/>
                    <a:pt x="13503" y="4702"/>
                    <a:pt x="13460" y="4584"/>
                  </a:cubicBezTo>
                  <a:cubicBezTo>
                    <a:pt x="13427" y="4494"/>
                    <a:pt x="13341" y="4436"/>
                    <a:pt x="13250" y="4436"/>
                  </a:cubicBezTo>
                  <a:close/>
                  <a:moveTo>
                    <a:pt x="549" y="4446"/>
                  </a:moveTo>
                  <a:cubicBezTo>
                    <a:pt x="457" y="4446"/>
                    <a:pt x="370" y="4502"/>
                    <a:pt x="337" y="4594"/>
                  </a:cubicBezTo>
                  <a:cubicBezTo>
                    <a:pt x="294" y="4711"/>
                    <a:pt x="355" y="4839"/>
                    <a:pt x="472" y="4882"/>
                  </a:cubicBezTo>
                  <a:cubicBezTo>
                    <a:pt x="497" y="4893"/>
                    <a:pt x="524" y="4899"/>
                    <a:pt x="549" y="4899"/>
                  </a:cubicBezTo>
                  <a:cubicBezTo>
                    <a:pt x="640" y="4899"/>
                    <a:pt x="726" y="4839"/>
                    <a:pt x="759" y="4749"/>
                  </a:cubicBezTo>
                  <a:cubicBezTo>
                    <a:pt x="803" y="4633"/>
                    <a:pt x="742" y="4502"/>
                    <a:pt x="624" y="4459"/>
                  </a:cubicBezTo>
                  <a:cubicBezTo>
                    <a:pt x="599" y="4450"/>
                    <a:pt x="574" y="4446"/>
                    <a:pt x="549" y="4446"/>
                  </a:cubicBezTo>
                  <a:close/>
                  <a:moveTo>
                    <a:pt x="13555" y="5573"/>
                  </a:moveTo>
                  <a:cubicBezTo>
                    <a:pt x="13542" y="5573"/>
                    <a:pt x="13529" y="5574"/>
                    <a:pt x="13516" y="5576"/>
                  </a:cubicBezTo>
                  <a:cubicBezTo>
                    <a:pt x="13394" y="5599"/>
                    <a:pt x="13313" y="5716"/>
                    <a:pt x="13333" y="5837"/>
                  </a:cubicBezTo>
                  <a:cubicBezTo>
                    <a:pt x="13352" y="5947"/>
                    <a:pt x="13448" y="6024"/>
                    <a:pt x="13554" y="6024"/>
                  </a:cubicBezTo>
                  <a:cubicBezTo>
                    <a:pt x="13567" y="6024"/>
                    <a:pt x="13580" y="6023"/>
                    <a:pt x="13594" y="6020"/>
                  </a:cubicBezTo>
                  <a:cubicBezTo>
                    <a:pt x="13715" y="5999"/>
                    <a:pt x="13798" y="5883"/>
                    <a:pt x="13776" y="5759"/>
                  </a:cubicBezTo>
                  <a:cubicBezTo>
                    <a:pt x="13759" y="5649"/>
                    <a:pt x="13664" y="5573"/>
                    <a:pt x="13555" y="5573"/>
                  </a:cubicBezTo>
                  <a:close/>
                  <a:moveTo>
                    <a:pt x="243" y="5584"/>
                  </a:moveTo>
                  <a:cubicBezTo>
                    <a:pt x="137" y="5584"/>
                    <a:pt x="41" y="5662"/>
                    <a:pt x="22" y="5770"/>
                  </a:cubicBezTo>
                  <a:cubicBezTo>
                    <a:pt x="1" y="5894"/>
                    <a:pt x="82" y="6010"/>
                    <a:pt x="206" y="6032"/>
                  </a:cubicBezTo>
                  <a:cubicBezTo>
                    <a:pt x="220" y="6033"/>
                    <a:pt x="230" y="6033"/>
                    <a:pt x="245" y="6034"/>
                  </a:cubicBezTo>
                  <a:cubicBezTo>
                    <a:pt x="353" y="6034"/>
                    <a:pt x="447" y="5957"/>
                    <a:pt x="466" y="5849"/>
                  </a:cubicBezTo>
                  <a:cubicBezTo>
                    <a:pt x="487" y="5724"/>
                    <a:pt x="407" y="5608"/>
                    <a:pt x="282" y="5587"/>
                  </a:cubicBezTo>
                  <a:cubicBezTo>
                    <a:pt x="269" y="5585"/>
                    <a:pt x="256" y="5584"/>
                    <a:pt x="243" y="55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264850" y="3684813"/>
              <a:ext cx="11275" cy="11325"/>
            </a:xfrm>
            <a:custGeom>
              <a:avLst/>
              <a:gdLst/>
              <a:ahLst/>
              <a:cxnLst/>
              <a:rect l="l" t="t" r="r" b="b"/>
              <a:pathLst>
                <a:path w="451" h="453" extrusionOk="0">
                  <a:moveTo>
                    <a:pt x="222" y="1"/>
                  </a:moveTo>
                  <a:cubicBezTo>
                    <a:pt x="193" y="1"/>
                    <a:pt x="164" y="6"/>
                    <a:pt x="137" y="17"/>
                  </a:cubicBezTo>
                  <a:cubicBezTo>
                    <a:pt x="110" y="27"/>
                    <a:pt x="85" y="45"/>
                    <a:pt x="64" y="66"/>
                  </a:cubicBezTo>
                  <a:cubicBezTo>
                    <a:pt x="53" y="77"/>
                    <a:pt x="44" y="88"/>
                    <a:pt x="37" y="100"/>
                  </a:cubicBezTo>
                  <a:cubicBezTo>
                    <a:pt x="28" y="114"/>
                    <a:pt x="22" y="126"/>
                    <a:pt x="16" y="138"/>
                  </a:cubicBezTo>
                  <a:cubicBezTo>
                    <a:pt x="10" y="152"/>
                    <a:pt x="6" y="168"/>
                    <a:pt x="4" y="181"/>
                  </a:cubicBezTo>
                  <a:cubicBezTo>
                    <a:pt x="0" y="197"/>
                    <a:pt x="0" y="211"/>
                    <a:pt x="0" y="227"/>
                  </a:cubicBezTo>
                  <a:cubicBezTo>
                    <a:pt x="0" y="257"/>
                    <a:pt x="4" y="285"/>
                    <a:pt x="16" y="313"/>
                  </a:cubicBezTo>
                  <a:cubicBezTo>
                    <a:pt x="26" y="340"/>
                    <a:pt x="44" y="365"/>
                    <a:pt x="64" y="385"/>
                  </a:cubicBezTo>
                  <a:cubicBezTo>
                    <a:pt x="85" y="407"/>
                    <a:pt x="110" y="423"/>
                    <a:pt x="137" y="434"/>
                  </a:cubicBezTo>
                  <a:cubicBezTo>
                    <a:pt x="167" y="445"/>
                    <a:pt x="196" y="453"/>
                    <a:pt x="225" y="453"/>
                  </a:cubicBezTo>
                  <a:cubicBezTo>
                    <a:pt x="285" y="453"/>
                    <a:pt x="343" y="428"/>
                    <a:pt x="385" y="385"/>
                  </a:cubicBezTo>
                  <a:cubicBezTo>
                    <a:pt x="405" y="365"/>
                    <a:pt x="420" y="340"/>
                    <a:pt x="432" y="313"/>
                  </a:cubicBezTo>
                  <a:cubicBezTo>
                    <a:pt x="443" y="285"/>
                    <a:pt x="450" y="257"/>
                    <a:pt x="450" y="227"/>
                  </a:cubicBezTo>
                  <a:cubicBezTo>
                    <a:pt x="450" y="211"/>
                    <a:pt x="448" y="197"/>
                    <a:pt x="446" y="181"/>
                  </a:cubicBezTo>
                  <a:cubicBezTo>
                    <a:pt x="442" y="168"/>
                    <a:pt x="437" y="152"/>
                    <a:pt x="433" y="138"/>
                  </a:cubicBezTo>
                  <a:cubicBezTo>
                    <a:pt x="427" y="124"/>
                    <a:pt x="419" y="112"/>
                    <a:pt x="412" y="100"/>
                  </a:cubicBezTo>
                  <a:cubicBezTo>
                    <a:pt x="404" y="88"/>
                    <a:pt x="394" y="77"/>
                    <a:pt x="385" y="66"/>
                  </a:cubicBezTo>
                  <a:cubicBezTo>
                    <a:pt x="342" y="24"/>
                    <a:pt x="282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996200" y="3684838"/>
              <a:ext cx="11225" cy="11300"/>
            </a:xfrm>
            <a:custGeom>
              <a:avLst/>
              <a:gdLst/>
              <a:ahLst/>
              <a:cxnLst/>
              <a:rect l="l" t="t" r="r" b="b"/>
              <a:pathLst>
                <a:path w="449" h="452" extrusionOk="0">
                  <a:moveTo>
                    <a:pt x="227" y="0"/>
                  </a:moveTo>
                  <a:cubicBezTo>
                    <a:pt x="168" y="0"/>
                    <a:pt x="108" y="23"/>
                    <a:pt x="66" y="66"/>
                  </a:cubicBezTo>
                  <a:cubicBezTo>
                    <a:pt x="25" y="108"/>
                    <a:pt x="1" y="164"/>
                    <a:pt x="1" y="226"/>
                  </a:cubicBezTo>
                  <a:cubicBezTo>
                    <a:pt x="1" y="286"/>
                    <a:pt x="25" y="344"/>
                    <a:pt x="66" y="384"/>
                  </a:cubicBezTo>
                  <a:cubicBezTo>
                    <a:pt x="108" y="427"/>
                    <a:pt x="167" y="452"/>
                    <a:pt x="225" y="452"/>
                  </a:cubicBezTo>
                  <a:cubicBezTo>
                    <a:pt x="284" y="452"/>
                    <a:pt x="342" y="427"/>
                    <a:pt x="384" y="383"/>
                  </a:cubicBezTo>
                  <a:cubicBezTo>
                    <a:pt x="394" y="375"/>
                    <a:pt x="402" y="363"/>
                    <a:pt x="411" y="350"/>
                  </a:cubicBezTo>
                  <a:cubicBezTo>
                    <a:pt x="421" y="339"/>
                    <a:pt x="428" y="324"/>
                    <a:pt x="432" y="311"/>
                  </a:cubicBezTo>
                  <a:cubicBezTo>
                    <a:pt x="438" y="298"/>
                    <a:pt x="442" y="284"/>
                    <a:pt x="446" y="268"/>
                  </a:cubicBezTo>
                  <a:cubicBezTo>
                    <a:pt x="447" y="256"/>
                    <a:pt x="449" y="238"/>
                    <a:pt x="449" y="226"/>
                  </a:cubicBezTo>
                  <a:cubicBezTo>
                    <a:pt x="449" y="164"/>
                    <a:pt x="425" y="108"/>
                    <a:pt x="384" y="66"/>
                  </a:cubicBezTo>
                  <a:cubicBezTo>
                    <a:pt x="363" y="47"/>
                    <a:pt x="340" y="28"/>
                    <a:pt x="311" y="17"/>
                  </a:cubicBezTo>
                  <a:cubicBezTo>
                    <a:pt x="284" y="6"/>
                    <a:pt x="256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999550" y="3586113"/>
              <a:ext cx="203900" cy="81900"/>
            </a:xfrm>
            <a:custGeom>
              <a:avLst/>
              <a:gdLst/>
              <a:ahLst/>
              <a:cxnLst/>
              <a:rect l="l" t="t" r="r" b="b"/>
              <a:pathLst>
                <a:path w="8156" h="3276" extrusionOk="0">
                  <a:moveTo>
                    <a:pt x="4676" y="0"/>
                  </a:moveTo>
                  <a:lnTo>
                    <a:pt x="4676" y="4"/>
                  </a:lnTo>
                  <a:cubicBezTo>
                    <a:pt x="4664" y="2"/>
                    <a:pt x="4653" y="1"/>
                    <a:pt x="4642" y="1"/>
                  </a:cubicBezTo>
                  <a:cubicBezTo>
                    <a:pt x="4533" y="1"/>
                    <a:pt x="4435" y="82"/>
                    <a:pt x="4421" y="192"/>
                  </a:cubicBezTo>
                  <a:cubicBezTo>
                    <a:pt x="4404" y="317"/>
                    <a:pt x="4489" y="431"/>
                    <a:pt x="4613" y="450"/>
                  </a:cubicBezTo>
                  <a:cubicBezTo>
                    <a:pt x="4621" y="450"/>
                    <a:pt x="4630" y="451"/>
                    <a:pt x="4638" y="451"/>
                  </a:cubicBezTo>
                  <a:cubicBezTo>
                    <a:pt x="4640" y="451"/>
                    <a:pt x="4642" y="451"/>
                    <a:pt x="4644" y="451"/>
                  </a:cubicBezTo>
                  <a:cubicBezTo>
                    <a:pt x="4755" y="451"/>
                    <a:pt x="4852" y="371"/>
                    <a:pt x="4867" y="258"/>
                  </a:cubicBezTo>
                  <a:cubicBezTo>
                    <a:pt x="4886" y="133"/>
                    <a:pt x="4800" y="19"/>
                    <a:pt x="4676" y="0"/>
                  </a:cubicBezTo>
                  <a:close/>
                  <a:moveTo>
                    <a:pt x="3513" y="1"/>
                  </a:moveTo>
                  <a:cubicBezTo>
                    <a:pt x="3502" y="1"/>
                    <a:pt x="3491" y="2"/>
                    <a:pt x="3479" y="4"/>
                  </a:cubicBezTo>
                  <a:cubicBezTo>
                    <a:pt x="3355" y="21"/>
                    <a:pt x="3269" y="133"/>
                    <a:pt x="3288" y="258"/>
                  </a:cubicBezTo>
                  <a:cubicBezTo>
                    <a:pt x="3303" y="371"/>
                    <a:pt x="3400" y="452"/>
                    <a:pt x="3511" y="452"/>
                  </a:cubicBezTo>
                  <a:cubicBezTo>
                    <a:pt x="3521" y="452"/>
                    <a:pt x="3529" y="450"/>
                    <a:pt x="3542" y="450"/>
                  </a:cubicBezTo>
                  <a:cubicBezTo>
                    <a:pt x="3666" y="431"/>
                    <a:pt x="3751" y="317"/>
                    <a:pt x="3734" y="195"/>
                  </a:cubicBezTo>
                  <a:cubicBezTo>
                    <a:pt x="3717" y="82"/>
                    <a:pt x="3621" y="1"/>
                    <a:pt x="3513" y="1"/>
                  </a:cubicBezTo>
                  <a:close/>
                  <a:moveTo>
                    <a:pt x="5735" y="319"/>
                  </a:moveTo>
                  <a:cubicBezTo>
                    <a:pt x="5649" y="319"/>
                    <a:pt x="5567" y="368"/>
                    <a:pt x="5529" y="452"/>
                  </a:cubicBezTo>
                  <a:cubicBezTo>
                    <a:pt x="5477" y="565"/>
                    <a:pt x="5529" y="698"/>
                    <a:pt x="5642" y="749"/>
                  </a:cubicBezTo>
                  <a:cubicBezTo>
                    <a:pt x="5670" y="762"/>
                    <a:pt x="5701" y="770"/>
                    <a:pt x="5734" y="770"/>
                  </a:cubicBezTo>
                  <a:cubicBezTo>
                    <a:pt x="5820" y="770"/>
                    <a:pt x="5903" y="720"/>
                    <a:pt x="5939" y="638"/>
                  </a:cubicBezTo>
                  <a:cubicBezTo>
                    <a:pt x="5991" y="523"/>
                    <a:pt x="5941" y="392"/>
                    <a:pt x="5829" y="340"/>
                  </a:cubicBezTo>
                  <a:cubicBezTo>
                    <a:pt x="5798" y="326"/>
                    <a:pt x="5766" y="319"/>
                    <a:pt x="5735" y="319"/>
                  </a:cubicBezTo>
                  <a:close/>
                  <a:moveTo>
                    <a:pt x="2421" y="321"/>
                  </a:moveTo>
                  <a:cubicBezTo>
                    <a:pt x="2390" y="321"/>
                    <a:pt x="2358" y="328"/>
                    <a:pt x="2328" y="342"/>
                  </a:cubicBezTo>
                  <a:cubicBezTo>
                    <a:pt x="2215" y="394"/>
                    <a:pt x="2165" y="526"/>
                    <a:pt x="2217" y="638"/>
                  </a:cubicBezTo>
                  <a:cubicBezTo>
                    <a:pt x="2253" y="721"/>
                    <a:pt x="2336" y="771"/>
                    <a:pt x="2422" y="772"/>
                  </a:cubicBezTo>
                  <a:cubicBezTo>
                    <a:pt x="2454" y="772"/>
                    <a:pt x="2485" y="765"/>
                    <a:pt x="2515" y="751"/>
                  </a:cubicBezTo>
                  <a:cubicBezTo>
                    <a:pt x="2630" y="700"/>
                    <a:pt x="2679" y="565"/>
                    <a:pt x="2627" y="452"/>
                  </a:cubicBezTo>
                  <a:cubicBezTo>
                    <a:pt x="2589" y="370"/>
                    <a:pt x="2507" y="321"/>
                    <a:pt x="2421" y="321"/>
                  </a:cubicBezTo>
                  <a:close/>
                  <a:moveTo>
                    <a:pt x="6689" y="932"/>
                  </a:moveTo>
                  <a:cubicBezTo>
                    <a:pt x="6627" y="932"/>
                    <a:pt x="6564" y="958"/>
                    <a:pt x="6520" y="1010"/>
                  </a:cubicBezTo>
                  <a:cubicBezTo>
                    <a:pt x="6436" y="1104"/>
                    <a:pt x="6447" y="1245"/>
                    <a:pt x="6542" y="1327"/>
                  </a:cubicBezTo>
                  <a:cubicBezTo>
                    <a:pt x="6584" y="1363"/>
                    <a:pt x="6636" y="1382"/>
                    <a:pt x="6688" y="1382"/>
                  </a:cubicBezTo>
                  <a:cubicBezTo>
                    <a:pt x="6752" y="1382"/>
                    <a:pt x="6814" y="1357"/>
                    <a:pt x="6859" y="1305"/>
                  </a:cubicBezTo>
                  <a:cubicBezTo>
                    <a:pt x="6941" y="1211"/>
                    <a:pt x="6930" y="1069"/>
                    <a:pt x="6837" y="988"/>
                  </a:cubicBezTo>
                  <a:cubicBezTo>
                    <a:pt x="6794" y="951"/>
                    <a:pt x="6741" y="932"/>
                    <a:pt x="6689" y="932"/>
                  </a:cubicBezTo>
                  <a:close/>
                  <a:moveTo>
                    <a:pt x="1467" y="934"/>
                  </a:moveTo>
                  <a:cubicBezTo>
                    <a:pt x="1414" y="934"/>
                    <a:pt x="1362" y="952"/>
                    <a:pt x="1320" y="990"/>
                  </a:cubicBezTo>
                  <a:cubicBezTo>
                    <a:pt x="1225" y="1072"/>
                    <a:pt x="1215" y="1213"/>
                    <a:pt x="1298" y="1307"/>
                  </a:cubicBezTo>
                  <a:cubicBezTo>
                    <a:pt x="1341" y="1359"/>
                    <a:pt x="1405" y="1384"/>
                    <a:pt x="1467" y="1384"/>
                  </a:cubicBezTo>
                  <a:cubicBezTo>
                    <a:pt x="1519" y="1384"/>
                    <a:pt x="1573" y="1367"/>
                    <a:pt x="1615" y="1330"/>
                  </a:cubicBezTo>
                  <a:cubicBezTo>
                    <a:pt x="1708" y="1248"/>
                    <a:pt x="1719" y="1107"/>
                    <a:pt x="1638" y="1012"/>
                  </a:cubicBezTo>
                  <a:cubicBezTo>
                    <a:pt x="1593" y="960"/>
                    <a:pt x="1530" y="934"/>
                    <a:pt x="1467" y="934"/>
                  </a:cubicBezTo>
                  <a:close/>
                  <a:moveTo>
                    <a:pt x="7434" y="1789"/>
                  </a:moveTo>
                  <a:cubicBezTo>
                    <a:pt x="7391" y="1789"/>
                    <a:pt x="7348" y="1801"/>
                    <a:pt x="7309" y="1825"/>
                  </a:cubicBezTo>
                  <a:cubicBezTo>
                    <a:pt x="7205" y="1893"/>
                    <a:pt x="7177" y="2033"/>
                    <a:pt x="7245" y="2136"/>
                  </a:cubicBezTo>
                  <a:cubicBezTo>
                    <a:pt x="7287" y="2204"/>
                    <a:pt x="7360" y="2240"/>
                    <a:pt x="7434" y="2240"/>
                  </a:cubicBezTo>
                  <a:cubicBezTo>
                    <a:pt x="7474" y="2240"/>
                    <a:pt x="7517" y="2229"/>
                    <a:pt x="7556" y="2204"/>
                  </a:cubicBezTo>
                  <a:cubicBezTo>
                    <a:pt x="7660" y="2135"/>
                    <a:pt x="7691" y="1996"/>
                    <a:pt x="7620" y="1890"/>
                  </a:cubicBezTo>
                  <a:lnTo>
                    <a:pt x="7624" y="1890"/>
                  </a:lnTo>
                  <a:cubicBezTo>
                    <a:pt x="7579" y="1825"/>
                    <a:pt x="7508" y="1789"/>
                    <a:pt x="7434" y="1789"/>
                  </a:cubicBezTo>
                  <a:close/>
                  <a:moveTo>
                    <a:pt x="724" y="1791"/>
                  </a:moveTo>
                  <a:cubicBezTo>
                    <a:pt x="650" y="1791"/>
                    <a:pt x="578" y="1827"/>
                    <a:pt x="535" y="1896"/>
                  </a:cubicBezTo>
                  <a:cubicBezTo>
                    <a:pt x="467" y="1999"/>
                    <a:pt x="495" y="2138"/>
                    <a:pt x="602" y="2207"/>
                  </a:cubicBezTo>
                  <a:cubicBezTo>
                    <a:pt x="639" y="2230"/>
                    <a:pt x="678" y="2242"/>
                    <a:pt x="718" y="2242"/>
                  </a:cubicBezTo>
                  <a:cubicBezTo>
                    <a:pt x="720" y="2242"/>
                    <a:pt x="722" y="2242"/>
                    <a:pt x="723" y="2242"/>
                  </a:cubicBezTo>
                  <a:cubicBezTo>
                    <a:pt x="798" y="2242"/>
                    <a:pt x="871" y="2207"/>
                    <a:pt x="913" y="2138"/>
                  </a:cubicBezTo>
                  <a:cubicBezTo>
                    <a:pt x="981" y="2035"/>
                    <a:pt x="952" y="1896"/>
                    <a:pt x="846" y="1827"/>
                  </a:cubicBezTo>
                  <a:cubicBezTo>
                    <a:pt x="808" y="1803"/>
                    <a:pt x="766" y="1791"/>
                    <a:pt x="724" y="1791"/>
                  </a:cubicBezTo>
                  <a:close/>
                  <a:moveTo>
                    <a:pt x="7907" y="2821"/>
                  </a:moveTo>
                  <a:cubicBezTo>
                    <a:pt x="7885" y="2821"/>
                    <a:pt x="7863" y="2825"/>
                    <a:pt x="7841" y="2831"/>
                  </a:cubicBezTo>
                  <a:cubicBezTo>
                    <a:pt x="7722" y="2865"/>
                    <a:pt x="7655" y="2991"/>
                    <a:pt x="7691" y="3110"/>
                  </a:cubicBezTo>
                  <a:cubicBezTo>
                    <a:pt x="7720" y="3206"/>
                    <a:pt x="7808" y="3272"/>
                    <a:pt x="7906" y="3272"/>
                  </a:cubicBezTo>
                  <a:cubicBezTo>
                    <a:pt x="7926" y="3272"/>
                    <a:pt x="7947" y="3267"/>
                    <a:pt x="7969" y="3261"/>
                  </a:cubicBezTo>
                  <a:cubicBezTo>
                    <a:pt x="8088" y="3226"/>
                    <a:pt x="8156" y="3101"/>
                    <a:pt x="8119" y="2982"/>
                  </a:cubicBezTo>
                  <a:cubicBezTo>
                    <a:pt x="8092" y="2884"/>
                    <a:pt x="8004" y="2821"/>
                    <a:pt x="7907" y="2821"/>
                  </a:cubicBezTo>
                  <a:close/>
                  <a:moveTo>
                    <a:pt x="253" y="2825"/>
                  </a:moveTo>
                  <a:cubicBezTo>
                    <a:pt x="155" y="2825"/>
                    <a:pt x="64" y="2889"/>
                    <a:pt x="37" y="2987"/>
                  </a:cubicBezTo>
                  <a:cubicBezTo>
                    <a:pt x="0" y="3106"/>
                    <a:pt x="68" y="3232"/>
                    <a:pt x="187" y="3266"/>
                  </a:cubicBezTo>
                  <a:cubicBezTo>
                    <a:pt x="210" y="3272"/>
                    <a:pt x="230" y="3273"/>
                    <a:pt x="249" y="3275"/>
                  </a:cubicBezTo>
                  <a:cubicBezTo>
                    <a:pt x="349" y="3275"/>
                    <a:pt x="438" y="3211"/>
                    <a:pt x="466" y="3112"/>
                  </a:cubicBezTo>
                  <a:cubicBezTo>
                    <a:pt x="502" y="2993"/>
                    <a:pt x="432" y="2871"/>
                    <a:pt x="316" y="2834"/>
                  </a:cubicBezTo>
                  <a:cubicBezTo>
                    <a:pt x="295" y="2828"/>
                    <a:pt x="273" y="2825"/>
                    <a:pt x="253" y="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95625" y="3684913"/>
              <a:ext cx="11275" cy="11225"/>
            </a:xfrm>
            <a:custGeom>
              <a:avLst/>
              <a:gdLst/>
              <a:ahLst/>
              <a:cxnLst/>
              <a:rect l="l" t="t" r="r" b="b"/>
              <a:pathLst>
                <a:path w="451" h="449" extrusionOk="0">
                  <a:moveTo>
                    <a:pt x="224" y="1"/>
                  </a:moveTo>
                  <a:cubicBezTo>
                    <a:pt x="165" y="1"/>
                    <a:pt x="106" y="21"/>
                    <a:pt x="65" y="63"/>
                  </a:cubicBezTo>
                  <a:cubicBezTo>
                    <a:pt x="22" y="106"/>
                    <a:pt x="0" y="164"/>
                    <a:pt x="0" y="223"/>
                  </a:cubicBezTo>
                  <a:cubicBezTo>
                    <a:pt x="0" y="236"/>
                    <a:pt x="0" y="253"/>
                    <a:pt x="5" y="265"/>
                  </a:cubicBezTo>
                  <a:cubicBezTo>
                    <a:pt x="7" y="281"/>
                    <a:pt x="12" y="295"/>
                    <a:pt x="16" y="309"/>
                  </a:cubicBezTo>
                  <a:cubicBezTo>
                    <a:pt x="24" y="322"/>
                    <a:pt x="31" y="336"/>
                    <a:pt x="37" y="347"/>
                  </a:cubicBezTo>
                  <a:cubicBezTo>
                    <a:pt x="46" y="362"/>
                    <a:pt x="55" y="372"/>
                    <a:pt x="67" y="383"/>
                  </a:cubicBezTo>
                  <a:cubicBezTo>
                    <a:pt x="109" y="424"/>
                    <a:pt x="165" y="449"/>
                    <a:pt x="227" y="449"/>
                  </a:cubicBezTo>
                  <a:cubicBezTo>
                    <a:pt x="240" y="449"/>
                    <a:pt x="256" y="446"/>
                    <a:pt x="267" y="445"/>
                  </a:cubicBezTo>
                  <a:cubicBezTo>
                    <a:pt x="281" y="444"/>
                    <a:pt x="297" y="438"/>
                    <a:pt x="311" y="431"/>
                  </a:cubicBezTo>
                  <a:cubicBezTo>
                    <a:pt x="324" y="426"/>
                    <a:pt x="338" y="418"/>
                    <a:pt x="349" y="410"/>
                  </a:cubicBezTo>
                  <a:cubicBezTo>
                    <a:pt x="362" y="402"/>
                    <a:pt x="374" y="393"/>
                    <a:pt x="383" y="383"/>
                  </a:cubicBezTo>
                  <a:cubicBezTo>
                    <a:pt x="395" y="372"/>
                    <a:pt x="404" y="361"/>
                    <a:pt x="412" y="347"/>
                  </a:cubicBezTo>
                  <a:cubicBezTo>
                    <a:pt x="421" y="336"/>
                    <a:pt x="427" y="321"/>
                    <a:pt x="433" y="309"/>
                  </a:cubicBezTo>
                  <a:cubicBezTo>
                    <a:pt x="437" y="295"/>
                    <a:pt x="442" y="281"/>
                    <a:pt x="446" y="265"/>
                  </a:cubicBezTo>
                  <a:cubicBezTo>
                    <a:pt x="448" y="253"/>
                    <a:pt x="451" y="236"/>
                    <a:pt x="451" y="223"/>
                  </a:cubicBezTo>
                  <a:cubicBezTo>
                    <a:pt x="451" y="164"/>
                    <a:pt x="426" y="106"/>
                    <a:pt x="383" y="63"/>
                  </a:cubicBezTo>
                  <a:cubicBezTo>
                    <a:pt x="342" y="21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676500" y="3712988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5" y="0"/>
                  </a:moveTo>
                  <a:cubicBezTo>
                    <a:pt x="195" y="0"/>
                    <a:pt x="165" y="6"/>
                    <a:pt x="137" y="17"/>
                  </a:cubicBezTo>
                  <a:cubicBezTo>
                    <a:pt x="110" y="27"/>
                    <a:pt x="85" y="45"/>
                    <a:pt x="65" y="65"/>
                  </a:cubicBezTo>
                  <a:cubicBezTo>
                    <a:pt x="53" y="78"/>
                    <a:pt x="44" y="88"/>
                    <a:pt x="38" y="100"/>
                  </a:cubicBezTo>
                  <a:cubicBezTo>
                    <a:pt x="28" y="114"/>
                    <a:pt x="22" y="125"/>
                    <a:pt x="16" y="138"/>
                  </a:cubicBezTo>
                  <a:cubicBezTo>
                    <a:pt x="11" y="153"/>
                    <a:pt x="6" y="168"/>
                    <a:pt x="3" y="181"/>
                  </a:cubicBezTo>
                  <a:cubicBezTo>
                    <a:pt x="0" y="197"/>
                    <a:pt x="0" y="211"/>
                    <a:pt x="0" y="226"/>
                  </a:cubicBezTo>
                  <a:cubicBezTo>
                    <a:pt x="0" y="240"/>
                    <a:pt x="0" y="256"/>
                    <a:pt x="3" y="270"/>
                  </a:cubicBezTo>
                  <a:cubicBezTo>
                    <a:pt x="6" y="284"/>
                    <a:pt x="11" y="299"/>
                    <a:pt x="16" y="312"/>
                  </a:cubicBezTo>
                  <a:cubicBezTo>
                    <a:pt x="22" y="327"/>
                    <a:pt x="28" y="339"/>
                    <a:pt x="38" y="351"/>
                  </a:cubicBezTo>
                  <a:cubicBezTo>
                    <a:pt x="44" y="364"/>
                    <a:pt x="53" y="375"/>
                    <a:pt x="65" y="385"/>
                  </a:cubicBezTo>
                  <a:cubicBezTo>
                    <a:pt x="107" y="427"/>
                    <a:pt x="163" y="452"/>
                    <a:pt x="224" y="452"/>
                  </a:cubicBezTo>
                  <a:cubicBezTo>
                    <a:pt x="283" y="452"/>
                    <a:pt x="343" y="427"/>
                    <a:pt x="384" y="385"/>
                  </a:cubicBezTo>
                  <a:cubicBezTo>
                    <a:pt x="395" y="375"/>
                    <a:pt x="405" y="364"/>
                    <a:pt x="413" y="351"/>
                  </a:cubicBezTo>
                  <a:cubicBezTo>
                    <a:pt x="421" y="339"/>
                    <a:pt x="429" y="325"/>
                    <a:pt x="434" y="312"/>
                  </a:cubicBezTo>
                  <a:cubicBezTo>
                    <a:pt x="441" y="299"/>
                    <a:pt x="443" y="285"/>
                    <a:pt x="447" y="270"/>
                  </a:cubicBezTo>
                  <a:cubicBezTo>
                    <a:pt x="449" y="256"/>
                    <a:pt x="453" y="240"/>
                    <a:pt x="453" y="226"/>
                  </a:cubicBezTo>
                  <a:cubicBezTo>
                    <a:pt x="453" y="211"/>
                    <a:pt x="449" y="197"/>
                    <a:pt x="447" y="181"/>
                  </a:cubicBezTo>
                  <a:cubicBezTo>
                    <a:pt x="443" y="168"/>
                    <a:pt x="441" y="153"/>
                    <a:pt x="434" y="138"/>
                  </a:cubicBezTo>
                  <a:cubicBezTo>
                    <a:pt x="429" y="124"/>
                    <a:pt x="420" y="112"/>
                    <a:pt x="413" y="100"/>
                  </a:cubicBezTo>
                  <a:cubicBezTo>
                    <a:pt x="405" y="88"/>
                    <a:pt x="395" y="78"/>
                    <a:pt x="384" y="65"/>
                  </a:cubicBezTo>
                  <a:cubicBezTo>
                    <a:pt x="363" y="47"/>
                    <a:pt x="338" y="28"/>
                    <a:pt x="311" y="17"/>
                  </a:cubicBezTo>
                  <a:cubicBezTo>
                    <a:pt x="284" y="6"/>
                    <a:pt x="25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198200" y="3743088"/>
              <a:ext cx="488075" cy="220700"/>
            </a:xfrm>
            <a:custGeom>
              <a:avLst/>
              <a:gdLst/>
              <a:ahLst/>
              <a:cxnLst/>
              <a:rect l="l" t="t" r="r" b="b"/>
              <a:pathLst>
                <a:path w="19523" h="8828" extrusionOk="0">
                  <a:moveTo>
                    <a:pt x="19282" y="1"/>
                  </a:moveTo>
                  <a:cubicBezTo>
                    <a:pt x="19169" y="1"/>
                    <a:pt x="19072" y="84"/>
                    <a:pt x="19058" y="198"/>
                  </a:cubicBezTo>
                  <a:cubicBezTo>
                    <a:pt x="19042" y="321"/>
                    <a:pt x="19129" y="433"/>
                    <a:pt x="19254" y="448"/>
                  </a:cubicBezTo>
                  <a:cubicBezTo>
                    <a:pt x="19263" y="450"/>
                    <a:pt x="19273" y="450"/>
                    <a:pt x="19284" y="452"/>
                  </a:cubicBezTo>
                  <a:cubicBezTo>
                    <a:pt x="19394" y="452"/>
                    <a:pt x="19491" y="369"/>
                    <a:pt x="19507" y="253"/>
                  </a:cubicBezTo>
                  <a:cubicBezTo>
                    <a:pt x="19522" y="131"/>
                    <a:pt x="19435" y="18"/>
                    <a:pt x="19311" y="2"/>
                  </a:cubicBezTo>
                  <a:cubicBezTo>
                    <a:pt x="19301" y="1"/>
                    <a:pt x="19291" y="1"/>
                    <a:pt x="19282" y="1"/>
                  </a:cubicBezTo>
                  <a:close/>
                  <a:moveTo>
                    <a:pt x="240" y="16"/>
                  </a:moveTo>
                  <a:cubicBezTo>
                    <a:pt x="230" y="16"/>
                    <a:pt x="221" y="17"/>
                    <a:pt x="212" y="18"/>
                  </a:cubicBezTo>
                  <a:cubicBezTo>
                    <a:pt x="88" y="33"/>
                    <a:pt x="0" y="147"/>
                    <a:pt x="16" y="269"/>
                  </a:cubicBezTo>
                  <a:cubicBezTo>
                    <a:pt x="28" y="383"/>
                    <a:pt x="129" y="467"/>
                    <a:pt x="239" y="467"/>
                  </a:cubicBezTo>
                  <a:cubicBezTo>
                    <a:pt x="248" y="467"/>
                    <a:pt x="256" y="467"/>
                    <a:pt x="269" y="464"/>
                  </a:cubicBezTo>
                  <a:cubicBezTo>
                    <a:pt x="391" y="447"/>
                    <a:pt x="477" y="336"/>
                    <a:pt x="462" y="212"/>
                  </a:cubicBezTo>
                  <a:cubicBezTo>
                    <a:pt x="447" y="100"/>
                    <a:pt x="350" y="16"/>
                    <a:pt x="240" y="16"/>
                  </a:cubicBezTo>
                  <a:close/>
                  <a:moveTo>
                    <a:pt x="19060" y="1183"/>
                  </a:moveTo>
                  <a:cubicBezTo>
                    <a:pt x="18958" y="1183"/>
                    <a:pt x="18865" y="1250"/>
                    <a:pt x="18839" y="1354"/>
                  </a:cubicBezTo>
                  <a:cubicBezTo>
                    <a:pt x="18808" y="1473"/>
                    <a:pt x="18881" y="1597"/>
                    <a:pt x="19001" y="1626"/>
                  </a:cubicBezTo>
                  <a:cubicBezTo>
                    <a:pt x="19017" y="1630"/>
                    <a:pt x="19035" y="1633"/>
                    <a:pt x="19051" y="1633"/>
                  </a:cubicBezTo>
                  <a:cubicBezTo>
                    <a:pt x="19053" y="1633"/>
                    <a:pt x="19055" y="1633"/>
                    <a:pt x="19058" y="1633"/>
                  </a:cubicBezTo>
                  <a:cubicBezTo>
                    <a:pt x="19156" y="1633"/>
                    <a:pt x="19248" y="1565"/>
                    <a:pt x="19275" y="1464"/>
                  </a:cubicBezTo>
                  <a:cubicBezTo>
                    <a:pt x="19305" y="1345"/>
                    <a:pt x="19233" y="1220"/>
                    <a:pt x="19114" y="1189"/>
                  </a:cubicBezTo>
                  <a:cubicBezTo>
                    <a:pt x="19096" y="1185"/>
                    <a:pt x="19078" y="1183"/>
                    <a:pt x="19060" y="1183"/>
                  </a:cubicBezTo>
                  <a:close/>
                  <a:moveTo>
                    <a:pt x="465" y="1197"/>
                  </a:moveTo>
                  <a:cubicBezTo>
                    <a:pt x="447" y="1197"/>
                    <a:pt x="428" y="1200"/>
                    <a:pt x="410" y="1205"/>
                  </a:cubicBezTo>
                  <a:cubicBezTo>
                    <a:pt x="287" y="1236"/>
                    <a:pt x="217" y="1360"/>
                    <a:pt x="248" y="1479"/>
                  </a:cubicBezTo>
                  <a:cubicBezTo>
                    <a:pt x="272" y="1581"/>
                    <a:pt x="363" y="1649"/>
                    <a:pt x="465" y="1649"/>
                  </a:cubicBezTo>
                  <a:cubicBezTo>
                    <a:pt x="465" y="1649"/>
                    <a:pt x="466" y="1649"/>
                    <a:pt x="467" y="1649"/>
                  </a:cubicBezTo>
                  <a:cubicBezTo>
                    <a:pt x="484" y="1649"/>
                    <a:pt x="502" y="1645"/>
                    <a:pt x="523" y="1641"/>
                  </a:cubicBezTo>
                  <a:cubicBezTo>
                    <a:pt x="642" y="1610"/>
                    <a:pt x="713" y="1489"/>
                    <a:pt x="682" y="1366"/>
                  </a:cubicBezTo>
                  <a:cubicBezTo>
                    <a:pt x="658" y="1266"/>
                    <a:pt x="566" y="1197"/>
                    <a:pt x="465" y="1197"/>
                  </a:cubicBezTo>
                  <a:close/>
                  <a:moveTo>
                    <a:pt x="18685" y="2330"/>
                  </a:moveTo>
                  <a:cubicBezTo>
                    <a:pt x="18595" y="2330"/>
                    <a:pt x="18511" y="2383"/>
                    <a:pt x="18476" y="2471"/>
                  </a:cubicBezTo>
                  <a:lnTo>
                    <a:pt x="18476" y="2474"/>
                  </a:lnTo>
                  <a:cubicBezTo>
                    <a:pt x="18428" y="2589"/>
                    <a:pt x="18486" y="2719"/>
                    <a:pt x="18601" y="2765"/>
                  </a:cubicBezTo>
                  <a:cubicBezTo>
                    <a:pt x="18629" y="2775"/>
                    <a:pt x="18656" y="2780"/>
                    <a:pt x="18684" y="2781"/>
                  </a:cubicBezTo>
                  <a:cubicBezTo>
                    <a:pt x="18772" y="2781"/>
                    <a:pt x="18858" y="2727"/>
                    <a:pt x="18895" y="2639"/>
                  </a:cubicBezTo>
                  <a:cubicBezTo>
                    <a:pt x="18940" y="2523"/>
                    <a:pt x="18884" y="2392"/>
                    <a:pt x="18768" y="2346"/>
                  </a:cubicBezTo>
                  <a:cubicBezTo>
                    <a:pt x="18741" y="2335"/>
                    <a:pt x="18712" y="2330"/>
                    <a:pt x="18685" y="2330"/>
                  </a:cubicBezTo>
                  <a:close/>
                  <a:moveTo>
                    <a:pt x="838" y="2343"/>
                  </a:moveTo>
                  <a:cubicBezTo>
                    <a:pt x="811" y="2343"/>
                    <a:pt x="783" y="2348"/>
                    <a:pt x="756" y="2359"/>
                  </a:cubicBezTo>
                  <a:cubicBezTo>
                    <a:pt x="639" y="2407"/>
                    <a:pt x="582" y="2537"/>
                    <a:pt x="630" y="2652"/>
                  </a:cubicBezTo>
                  <a:cubicBezTo>
                    <a:pt x="664" y="2741"/>
                    <a:pt x="749" y="2793"/>
                    <a:pt x="840" y="2793"/>
                  </a:cubicBezTo>
                  <a:cubicBezTo>
                    <a:pt x="867" y="2793"/>
                    <a:pt x="893" y="2790"/>
                    <a:pt x="923" y="2777"/>
                  </a:cubicBezTo>
                  <a:cubicBezTo>
                    <a:pt x="1037" y="2733"/>
                    <a:pt x="1094" y="2601"/>
                    <a:pt x="1049" y="2485"/>
                  </a:cubicBezTo>
                  <a:cubicBezTo>
                    <a:pt x="1012" y="2397"/>
                    <a:pt x="928" y="2343"/>
                    <a:pt x="838" y="2343"/>
                  </a:cubicBezTo>
                  <a:close/>
                  <a:moveTo>
                    <a:pt x="18171" y="3421"/>
                  </a:moveTo>
                  <a:cubicBezTo>
                    <a:pt x="18092" y="3421"/>
                    <a:pt x="18015" y="3464"/>
                    <a:pt x="17974" y="3538"/>
                  </a:cubicBezTo>
                  <a:cubicBezTo>
                    <a:pt x="17913" y="3645"/>
                    <a:pt x="17955" y="3782"/>
                    <a:pt x="18062" y="3844"/>
                  </a:cubicBezTo>
                  <a:cubicBezTo>
                    <a:pt x="18097" y="3861"/>
                    <a:pt x="18133" y="3870"/>
                    <a:pt x="18170" y="3870"/>
                  </a:cubicBezTo>
                  <a:cubicBezTo>
                    <a:pt x="18252" y="3870"/>
                    <a:pt x="18328" y="3829"/>
                    <a:pt x="18368" y="3755"/>
                  </a:cubicBezTo>
                  <a:cubicBezTo>
                    <a:pt x="18429" y="3645"/>
                    <a:pt x="18387" y="3507"/>
                    <a:pt x="18280" y="3449"/>
                  </a:cubicBezTo>
                  <a:cubicBezTo>
                    <a:pt x="18245" y="3430"/>
                    <a:pt x="18208" y="3421"/>
                    <a:pt x="18171" y="3421"/>
                  </a:cubicBezTo>
                  <a:close/>
                  <a:moveTo>
                    <a:pt x="1354" y="3432"/>
                  </a:moveTo>
                  <a:cubicBezTo>
                    <a:pt x="1317" y="3432"/>
                    <a:pt x="1280" y="3441"/>
                    <a:pt x="1246" y="3461"/>
                  </a:cubicBezTo>
                  <a:cubicBezTo>
                    <a:pt x="1136" y="3522"/>
                    <a:pt x="1097" y="3659"/>
                    <a:pt x="1158" y="3767"/>
                  </a:cubicBezTo>
                  <a:cubicBezTo>
                    <a:pt x="1198" y="3840"/>
                    <a:pt x="1275" y="3881"/>
                    <a:pt x="1355" y="3882"/>
                  </a:cubicBezTo>
                  <a:cubicBezTo>
                    <a:pt x="1390" y="3882"/>
                    <a:pt x="1429" y="3873"/>
                    <a:pt x="1463" y="3855"/>
                  </a:cubicBezTo>
                  <a:cubicBezTo>
                    <a:pt x="1573" y="3794"/>
                    <a:pt x="1610" y="3657"/>
                    <a:pt x="1552" y="3549"/>
                  </a:cubicBezTo>
                  <a:cubicBezTo>
                    <a:pt x="1510" y="3475"/>
                    <a:pt x="1433" y="3432"/>
                    <a:pt x="1354" y="3432"/>
                  </a:cubicBezTo>
                  <a:close/>
                  <a:moveTo>
                    <a:pt x="17525" y="4437"/>
                  </a:moveTo>
                  <a:cubicBezTo>
                    <a:pt x="17456" y="4437"/>
                    <a:pt x="17388" y="4470"/>
                    <a:pt x="17344" y="4530"/>
                  </a:cubicBezTo>
                  <a:cubicBezTo>
                    <a:pt x="17268" y="4629"/>
                    <a:pt x="17292" y="4772"/>
                    <a:pt x="17393" y="4846"/>
                  </a:cubicBezTo>
                  <a:cubicBezTo>
                    <a:pt x="17431" y="4873"/>
                    <a:pt x="17479" y="4888"/>
                    <a:pt x="17524" y="4890"/>
                  </a:cubicBezTo>
                  <a:cubicBezTo>
                    <a:pt x="17594" y="4890"/>
                    <a:pt x="17664" y="4856"/>
                    <a:pt x="17707" y="4795"/>
                  </a:cubicBezTo>
                  <a:cubicBezTo>
                    <a:pt x="17782" y="4695"/>
                    <a:pt x="17759" y="4554"/>
                    <a:pt x="17657" y="4481"/>
                  </a:cubicBezTo>
                  <a:cubicBezTo>
                    <a:pt x="17618" y="4451"/>
                    <a:pt x="17571" y="4437"/>
                    <a:pt x="17525" y="4437"/>
                  </a:cubicBezTo>
                  <a:close/>
                  <a:moveTo>
                    <a:pt x="2000" y="4448"/>
                  </a:moveTo>
                  <a:cubicBezTo>
                    <a:pt x="1955" y="4448"/>
                    <a:pt x="1908" y="4462"/>
                    <a:pt x="1869" y="4491"/>
                  </a:cubicBezTo>
                  <a:cubicBezTo>
                    <a:pt x="1769" y="4564"/>
                    <a:pt x="1747" y="4707"/>
                    <a:pt x="1821" y="4805"/>
                  </a:cubicBezTo>
                  <a:cubicBezTo>
                    <a:pt x="1863" y="4866"/>
                    <a:pt x="1932" y="4897"/>
                    <a:pt x="2002" y="4897"/>
                  </a:cubicBezTo>
                  <a:cubicBezTo>
                    <a:pt x="2048" y="4897"/>
                    <a:pt x="2094" y="4884"/>
                    <a:pt x="2133" y="4855"/>
                  </a:cubicBezTo>
                  <a:cubicBezTo>
                    <a:pt x="2234" y="4781"/>
                    <a:pt x="2256" y="4641"/>
                    <a:pt x="2183" y="4540"/>
                  </a:cubicBezTo>
                  <a:cubicBezTo>
                    <a:pt x="2139" y="4480"/>
                    <a:pt x="2070" y="4448"/>
                    <a:pt x="2000" y="4448"/>
                  </a:cubicBezTo>
                  <a:close/>
                  <a:moveTo>
                    <a:pt x="16755" y="5365"/>
                  </a:moveTo>
                  <a:cubicBezTo>
                    <a:pt x="16696" y="5365"/>
                    <a:pt x="16636" y="5389"/>
                    <a:pt x="16593" y="5436"/>
                  </a:cubicBezTo>
                  <a:cubicBezTo>
                    <a:pt x="16508" y="5526"/>
                    <a:pt x="16513" y="5670"/>
                    <a:pt x="16602" y="5756"/>
                  </a:cubicBezTo>
                  <a:cubicBezTo>
                    <a:pt x="16645" y="5796"/>
                    <a:pt x="16701" y="5816"/>
                    <a:pt x="16758" y="5816"/>
                  </a:cubicBezTo>
                  <a:cubicBezTo>
                    <a:pt x="16816" y="5816"/>
                    <a:pt x="16877" y="5791"/>
                    <a:pt x="16920" y="5744"/>
                  </a:cubicBezTo>
                  <a:cubicBezTo>
                    <a:pt x="17005" y="5654"/>
                    <a:pt x="17002" y="5509"/>
                    <a:pt x="16910" y="5426"/>
                  </a:cubicBezTo>
                  <a:cubicBezTo>
                    <a:pt x="16867" y="5385"/>
                    <a:pt x="16811" y="5365"/>
                    <a:pt x="16755" y="5365"/>
                  </a:cubicBezTo>
                  <a:close/>
                  <a:moveTo>
                    <a:pt x="2771" y="5374"/>
                  </a:moveTo>
                  <a:cubicBezTo>
                    <a:pt x="2716" y="5374"/>
                    <a:pt x="2660" y="5394"/>
                    <a:pt x="2615" y="5436"/>
                  </a:cubicBezTo>
                  <a:cubicBezTo>
                    <a:pt x="2525" y="5521"/>
                    <a:pt x="2521" y="5664"/>
                    <a:pt x="2606" y="5753"/>
                  </a:cubicBezTo>
                  <a:cubicBezTo>
                    <a:pt x="2651" y="5801"/>
                    <a:pt x="2710" y="5824"/>
                    <a:pt x="2771" y="5824"/>
                  </a:cubicBezTo>
                  <a:cubicBezTo>
                    <a:pt x="2828" y="5824"/>
                    <a:pt x="2881" y="5803"/>
                    <a:pt x="2926" y="5763"/>
                  </a:cubicBezTo>
                  <a:cubicBezTo>
                    <a:pt x="3018" y="5676"/>
                    <a:pt x="3021" y="5534"/>
                    <a:pt x="2936" y="5445"/>
                  </a:cubicBezTo>
                  <a:cubicBezTo>
                    <a:pt x="2891" y="5398"/>
                    <a:pt x="2831" y="5374"/>
                    <a:pt x="2771" y="5374"/>
                  </a:cubicBezTo>
                  <a:close/>
                  <a:moveTo>
                    <a:pt x="15880" y="6190"/>
                  </a:moveTo>
                  <a:cubicBezTo>
                    <a:pt x="15829" y="6190"/>
                    <a:pt x="15777" y="6207"/>
                    <a:pt x="15734" y="6242"/>
                  </a:cubicBezTo>
                  <a:cubicBezTo>
                    <a:pt x="15638" y="6322"/>
                    <a:pt x="15623" y="6463"/>
                    <a:pt x="15705" y="6560"/>
                  </a:cubicBezTo>
                  <a:cubicBezTo>
                    <a:pt x="15751" y="6614"/>
                    <a:pt x="15814" y="6641"/>
                    <a:pt x="15878" y="6641"/>
                  </a:cubicBezTo>
                  <a:cubicBezTo>
                    <a:pt x="15928" y="6641"/>
                    <a:pt x="15980" y="6624"/>
                    <a:pt x="16022" y="6589"/>
                  </a:cubicBezTo>
                  <a:cubicBezTo>
                    <a:pt x="16117" y="6510"/>
                    <a:pt x="16131" y="6366"/>
                    <a:pt x="16052" y="6272"/>
                  </a:cubicBezTo>
                  <a:cubicBezTo>
                    <a:pt x="16008" y="6217"/>
                    <a:pt x="15944" y="6190"/>
                    <a:pt x="15880" y="6190"/>
                  </a:cubicBezTo>
                  <a:close/>
                  <a:moveTo>
                    <a:pt x="3648" y="6198"/>
                  </a:moveTo>
                  <a:cubicBezTo>
                    <a:pt x="3583" y="6198"/>
                    <a:pt x="3519" y="6226"/>
                    <a:pt x="3475" y="6281"/>
                  </a:cubicBezTo>
                  <a:cubicBezTo>
                    <a:pt x="3397" y="6376"/>
                    <a:pt x="3410" y="6517"/>
                    <a:pt x="3505" y="6597"/>
                  </a:cubicBezTo>
                  <a:cubicBezTo>
                    <a:pt x="3548" y="6633"/>
                    <a:pt x="3600" y="6648"/>
                    <a:pt x="3648" y="6649"/>
                  </a:cubicBezTo>
                  <a:cubicBezTo>
                    <a:pt x="3715" y="6649"/>
                    <a:pt x="3777" y="6622"/>
                    <a:pt x="3823" y="6567"/>
                  </a:cubicBezTo>
                  <a:cubicBezTo>
                    <a:pt x="3900" y="6470"/>
                    <a:pt x="3887" y="6329"/>
                    <a:pt x="3793" y="6250"/>
                  </a:cubicBezTo>
                  <a:cubicBezTo>
                    <a:pt x="3750" y="6216"/>
                    <a:pt x="3699" y="6198"/>
                    <a:pt x="3648" y="6198"/>
                  </a:cubicBezTo>
                  <a:close/>
                  <a:moveTo>
                    <a:pt x="14905" y="6898"/>
                  </a:moveTo>
                  <a:cubicBezTo>
                    <a:pt x="14864" y="6898"/>
                    <a:pt x="14822" y="6910"/>
                    <a:pt x="14784" y="6934"/>
                  </a:cubicBezTo>
                  <a:cubicBezTo>
                    <a:pt x="14678" y="7001"/>
                    <a:pt x="14649" y="7141"/>
                    <a:pt x="14714" y="7245"/>
                  </a:cubicBezTo>
                  <a:cubicBezTo>
                    <a:pt x="14757" y="7312"/>
                    <a:pt x="14831" y="7351"/>
                    <a:pt x="14906" y="7351"/>
                  </a:cubicBezTo>
                  <a:cubicBezTo>
                    <a:pt x="14947" y="7351"/>
                    <a:pt x="14989" y="7336"/>
                    <a:pt x="15026" y="7314"/>
                  </a:cubicBezTo>
                  <a:cubicBezTo>
                    <a:pt x="15131" y="7247"/>
                    <a:pt x="15162" y="7107"/>
                    <a:pt x="15095" y="7003"/>
                  </a:cubicBezTo>
                  <a:cubicBezTo>
                    <a:pt x="15052" y="6935"/>
                    <a:pt x="14980" y="6898"/>
                    <a:pt x="14905" y="6898"/>
                  </a:cubicBezTo>
                  <a:close/>
                  <a:moveTo>
                    <a:pt x="4624" y="6905"/>
                  </a:moveTo>
                  <a:cubicBezTo>
                    <a:pt x="4550" y="6905"/>
                    <a:pt x="4477" y="6941"/>
                    <a:pt x="4434" y="7009"/>
                  </a:cubicBezTo>
                  <a:cubicBezTo>
                    <a:pt x="4368" y="7116"/>
                    <a:pt x="4399" y="7253"/>
                    <a:pt x="4503" y="7321"/>
                  </a:cubicBezTo>
                  <a:cubicBezTo>
                    <a:pt x="4540" y="7345"/>
                    <a:pt x="4581" y="7357"/>
                    <a:pt x="4625" y="7357"/>
                  </a:cubicBezTo>
                  <a:cubicBezTo>
                    <a:pt x="4699" y="7357"/>
                    <a:pt x="4772" y="7319"/>
                    <a:pt x="4814" y="7251"/>
                  </a:cubicBezTo>
                  <a:cubicBezTo>
                    <a:pt x="4882" y="7144"/>
                    <a:pt x="4851" y="7007"/>
                    <a:pt x="4745" y="6940"/>
                  </a:cubicBezTo>
                  <a:cubicBezTo>
                    <a:pt x="4708" y="6916"/>
                    <a:pt x="4666" y="6905"/>
                    <a:pt x="4624" y="6905"/>
                  </a:cubicBezTo>
                  <a:close/>
                  <a:moveTo>
                    <a:pt x="13849" y="7480"/>
                  </a:moveTo>
                  <a:cubicBezTo>
                    <a:pt x="13817" y="7480"/>
                    <a:pt x="13784" y="7487"/>
                    <a:pt x="13754" y="7501"/>
                  </a:cubicBezTo>
                  <a:cubicBezTo>
                    <a:pt x="13642" y="7556"/>
                    <a:pt x="13594" y="7688"/>
                    <a:pt x="13646" y="7801"/>
                  </a:cubicBezTo>
                  <a:cubicBezTo>
                    <a:pt x="13684" y="7882"/>
                    <a:pt x="13764" y="7931"/>
                    <a:pt x="13848" y="7931"/>
                  </a:cubicBezTo>
                  <a:cubicBezTo>
                    <a:pt x="13849" y="7931"/>
                    <a:pt x="13849" y="7931"/>
                    <a:pt x="13850" y="7931"/>
                  </a:cubicBezTo>
                  <a:cubicBezTo>
                    <a:pt x="13881" y="7931"/>
                    <a:pt x="13916" y="7924"/>
                    <a:pt x="13946" y="7909"/>
                  </a:cubicBezTo>
                  <a:cubicBezTo>
                    <a:pt x="14057" y="7857"/>
                    <a:pt x="14108" y="7722"/>
                    <a:pt x="14053" y="7609"/>
                  </a:cubicBezTo>
                  <a:cubicBezTo>
                    <a:pt x="14015" y="7528"/>
                    <a:pt x="13933" y="7480"/>
                    <a:pt x="13849" y="7480"/>
                  </a:cubicBezTo>
                  <a:close/>
                  <a:moveTo>
                    <a:pt x="5680" y="7487"/>
                  </a:moveTo>
                  <a:cubicBezTo>
                    <a:pt x="5596" y="7487"/>
                    <a:pt x="5516" y="7535"/>
                    <a:pt x="5477" y="7616"/>
                  </a:cubicBezTo>
                  <a:cubicBezTo>
                    <a:pt x="5425" y="7729"/>
                    <a:pt x="5472" y="7862"/>
                    <a:pt x="5585" y="7916"/>
                  </a:cubicBezTo>
                  <a:cubicBezTo>
                    <a:pt x="5616" y="7929"/>
                    <a:pt x="5647" y="7937"/>
                    <a:pt x="5681" y="7937"/>
                  </a:cubicBezTo>
                  <a:cubicBezTo>
                    <a:pt x="5764" y="7937"/>
                    <a:pt x="5845" y="7890"/>
                    <a:pt x="5884" y="7808"/>
                  </a:cubicBezTo>
                  <a:cubicBezTo>
                    <a:pt x="5939" y="7696"/>
                    <a:pt x="5889" y="7561"/>
                    <a:pt x="5777" y="7509"/>
                  </a:cubicBezTo>
                  <a:cubicBezTo>
                    <a:pt x="5745" y="7494"/>
                    <a:pt x="5712" y="7487"/>
                    <a:pt x="5680" y="7487"/>
                  </a:cubicBezTo>
                  <a:close/>
                  <a:moveTo>
                    <a:pt x="12732" y="7924"/>
                  </a:moveTo>
                  <a:cubicBezTo>
                    <a:pt x="12708" y="7924"/>
                    <a:pt x="12685" y="7928"/>
                    <a:pt x="12662" y="7936"/>
                  </a:cubicBezTo>
                  <a:cubicBezTo>
                    <a:pt x="12542" y="7974"/>
                    <a:pt x="12476" y="8100"/>
                    <a:pt x="12515" y="8220"/>
                  </a:cubicBezTo>
                  <a:cubicBezTo>
                    <a:pt x="12547" y="8314"/>
                    <a:pt x="12635" y="8376"/>
                    <a:pt x="12731" y="8376"/>
                  </a:cubicBezTo>
                  <a:cubicBezTo>
                    <a:pt x="12754" y="8376"/>
                    <a:pt x="12777" y="8370"/>
                    <a:pt x="12798" y="8363"/>
                  </a:cubicBezTo>
                  <a:cubicBezTo>
                    <a:pt x="12918" y="8325"/>
                    <a:pt x="12984" y="8196"/>
                    <a:pt x="12946" y="8080"/>
                  </a:cubicBezTo>
                  <a:cubicBezTo>
                    <a:pt x="12913" y="7984"/>
                    <a:pt x="12825" y="7924"/>
                    <a:pt x="12732" y="7924"/>
                  </a:cubicBezTo>
                  <a:close/>
                  <a:moveTo>
                    <a:pt x="6802" y="7929"/>
                  </a:moveTo>
                  <a:cubicBezTo>
                    <a:pt x="6707" y="7929"/>
                    <a:pt x="6618" y="7991"/>
                    <a:pt x="6587" y="8085"/>
                  </a:cubicBezTo>
                  <a:cubicBezTo>
                    <a:pt x="6549" y="8203"/>
                    <a:pt x="6614" y="8330"/>
                    <a:pt x="6733" y="8368"/>
                  </a:cubicBezTo>
                  <a:cubicBezTo>
                    <a:pt x="6755" y="8376"/>
                    <a:pt x="6778" y="8381"/>
                    <a:pt x="6801" y="8381"/>
                  </a:cubicBezTo>
                  <a:cubicBezTo>
                    <a:pt x="6895" y="8381"/>
                    <a:pt x="6985" y="8320"/>
                    <a:pt x="7014" y="8225"/>
                  </a:cubicBezTo>
                  <a:cubicBezTo>
                    <a:pt x="7054" y="8106"/>
                    <a:pt x="6991" y="7979"/>
                    <a:pt x="6871" y="7941"/>
                  </a:cubicBezTo>
                  <a:cubicBezTo>
                    <a:pt x="6848" y="7933"/>
                    <a:pt x="6825" y="7929"/>
                    <a:pt x="6802" y="7929"/>
                  </a:cubicBezTo>
                  <a:close/>
                  <a:moveTo>
                    <a:pt x="11566" y="8226"/>
                  </a:moveTo>
                  <a:cubicBezTo>
                    <a:pt x="11552" y="8226"/>
                    <a:pt x="11537" y="8227"/>
                    <a:pt x="11522" y="8230"/>
                  </a:cubicBezTo>
                  <a:cubicBezTo>
                    <a:pt x="11400" y="8252"/>
                    <a:pt x="11319" y="8368"/>
                    <a:pt x="11342" y="8493"/>
                  </a:cubicBezTo>
                  <a:cubicBezTo>
                    <a:pt x="11364" y="8599"/>
                    <a:pt x="11457" y="8674"/>
                    <a:pt x="11565" y="8674"/>
                  </a:cubicBezTo>
                  <a:cubicBezTo>
                    <a:pt x="11578" y="8674"/>
                    <a:pt x="11592" y="8673"/>
                    <a:pt x="11608" y="8671"/>
                  </a:cubicBezTo>
                  <a:lnTo>
                    <a:pt x="11605" y="8671"/>
                  </a:lnTo>
                  <a:cubicBezTo>
                    <a:pt x="11729" y="8648"/>
                    <a:pt x="11807" y="8529"/>
                    <a:pt x="11785" y="8408"/>
                  </a:cubicBezTo>
                  <a:cubicBezTo>
                    <a:pt x="11766" y="8300"/>
                    <a:pt x="11672" y="8226"/>
                    <a:pt x="11566" y="8226"/>
                  </a:cubicBezTo>
                  <a:close/>
                  <a:moveTo>
                    <a:pt x="7968" y="8229"/>
                  </a:moveTo>
                  <a:cubicBezTo>
                    <a:pt x="7863" y="8229"/>
                    <a:pt x="7768" y="8302"/>
                    <a:pt x="7746" y="8413"/>
                  </a:cubicBezTo>
                  <a:cubicBezTo>
                    <a:pt x="7724" y="8534"/>
                    <a:pt x="7805" y="8651"/>
                    <a:pt x="7926" y="8676"/>
                  </a:cubicBezTo>
                  <a:lnTo>
                    <a:pt x="7926" y="8673"/>
                  </a:lnTo>
                  <a:cubicBezTo>
                    <a:pt x="7943" y="8674"/>
                    <a:pt x="7956" y="8677"/>
                    <a:pt x="7969" y="8678"/>
                  </a:cubicBezTo>
                  <a:cubicBezTo>
                    <a:pt x="8075" y="8678"/>
                    <a:pt x="8169" y="8604"/>
                    <a:pt x="8190" y="8496"/>
                  </a:cubicBezTo>
                  <a:cubicBezTo>
                    <a:pt x="8211" y="8372"/>
                    <a:pt x="8134" y="8254"/>
                    <a:pt x="8009" y="8232"/>
                  </a:cubicBezTo>
                  <a:cubicBezTo>
                    <a:pt x="7996" y="8230"/>
                    <a:pt x="7982" y="8229"/>
                    <a:pt x="7968" y="8229"/>
                  </a:cubicBezTo>
                  <a:close/>
                  <a:moveTo>
                    <a:pt x="9165" y="8376"/>
                  </a:moveTo>
                  <a:cubicBezTo>
                    <a:pt x="9046" y="8376"/>
                    <a:pt x="8947" y="8468"/>
                    <a:pt x="8940" y="8588"/>
                  </a:cubicBezTo>
                  <a:cubicBezTo>
                    <a:pt x="8932" y="8711"/>
                    <a:pt x="9026" y="8817"/>
                    <a:pt x="9150" y="8827"/>
                  </a:cubicBezTo>
                  <a:lnTo>
                    <a:pt x="9162" y="8827"/>
                  </a:lnTo>
                  <a:cubicBezTo>
                    <a:pt x="9281" y="8827"/>
                    <a:pt x="9381" y="8734"/>
                    <a:pt x="9388" y="8615"/>
                  </a:cubicBezTo>
                  <a:cubicBezTo>
                    <a:pt x="9397" y="8492"/>
                    <a:pt x="9301" y="8386"/>
                    <a:pt x="9176" y="8377"/>
                  </a:cubicBezTo>
                  <a:cubicBezTo>
                    <a:pt x="9172" y="8376"/>
                    <a:pt x="9168" y="8376"/>
                    <a:pt x="9165" y="8376"/>
                  </a:cubicBezTo>
                  <a:close/>
                  <a:moveTo>
                    <a:pt x="10372" y="8376"/>
                  </a:moveTo>
                  <a:cubicBezTo>
                    <a:pt x="10366" y="8376"/>
                    <a:pt x="10360" y="8376"/>
                    <a:pt x="10355" y="8377"/>
                  </a:cubicBezTo>
                  <a:cubicBezTo>
                    <a:pt x="10231" y="8383"/>
                    <a:pt x="10137" y="8491"/>
                    <a:pt x="10144" y="8615"/>
                  </a:cubicBezTo>
                  <a:cubicBezTo>
                    <a:pt x="10152" y="8734"/>
                    <a:pt x="10250" y="8827"/>
                    <a:pt x="10368" y="8828"/>
                  </a:cubicBezTo>
                  <a:cubicBezTo>
                    <a:pt x="10373" y="8828"/>
                    <a:pt x="10377" y="8825"/>
                    <a:pt x="10383" y="8825"/>
                  </a:cubicBezTo>
                  <a:cubicBezTo>
                    <a:pt x="10505" y="8818"/>
                    <a:pt x="10599" y="8711"/>
                    <a:pt x="10593" y="8586"/>
                  </a:cubicBezTo>
                  <a:cubicBezTo>
                    <a:pt x="10585" y="8467"/>
                    <a:pt x="10489" y="8376"/>
                    <a:pt x="10372" y="8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196625" y="3712963"/>
              <a:ext cx="11250" cy="11350"/>
            </a:xfrm>
            <a:custGeom>
              <a:avLst/>
              <a:gdLst/>
              <a:ahLst/>
              <a:cxnLst/>
              <a:rect l="l" t="t" r="r" b="b"/>
              <a:pathLst>
                <a:path w="450" h="454" extrusionOk="0">
                  <a:moveTo>
                    <a:pt x="227" y="1"/>
                  </a:moveTo>
                  <a:cubicBezTo>
                    <a:pt x="168" y="1"/>
                    <a:pt x="108" y="24"/>
                    <a:pt x="65" y="66"/>
                  </a:cubicBezTo>
                  <a:cubicBezTo>
                    <a:pt x="47" y="87"/>
                    <a:pt x="30" y="112"/>
                    <a:pt x="19" y="139"/>
                  </a:cubicBezTo>
                  <a:cubicBezTo>
                    <a:pt x="7" y="169"/>
                    <a:pt x="1" y="198"/>
                    <a:pt x="1" y="227"/>
                  </a:cubicBezTo>
                  <a:cubicBezTo>
                    <a:pt x="1" y="257"/>
                    <a:pt x="7" y="285"/>
                    <a:pt x="19" y="313"/>
                  </a:cubicBezTo>
                  <a:cubicBezTo>
                    <a:pt x="29" y="340"/>
                    <a:pt x="44" y="365"/>
                    <a:pt x="65" y="386"/>
                  </a:cubicBezTo>
                  <a:cubicBezTo>
                    <a:pt x="109" y="428"/>
                    <a:pt x="167" y="453"/>
                    <a:pt x="225" y="453"/>
                  </a:cubicBezTo>
                  <a:cubicBezTo>
                    <a:pt x="254" y="453"/>
                    <a:pt x="283" y="447"/>
                    <a:pt x="310" y="435"/>
                  </a:cubicBezTo>
                  <a:cubicBezTo>
                    <a:pt x="339" y="424"/>
                    <a:pt x="364" y="408"/>
                    <a:pt x="385" y="386"/>
                  </a:cubicBezTo>
                  <a:cubicBezTo>
                    <a:pt x="403" y="365"/>
                    <a:pt x="420" y="340"/>
                    <a:pt x="431" y="313"/>
                  </a:cubicBezTo>
                  <a:cubicBezTo>
                    <a:pt x="445" y="285"/>
                    <a:pt x="449" y="257"/>
                    <a:pt x="449" y="227"/>
                  </a:cubicBezTo>
                  <a:cubicBezTo>
                    <a:pt x="449" y="198"/>
                    <a:pt x="444" y="169"/>
                    <a:pt x="431" y="139"/>
                  </a:cubicBezTo>
                  <a:cubicBezTo>
                    <a:pt x="421" y="112"/>
                    <a:pt x="405" y="87"/>
                    <a:pt x="385" y="66"/>
                  </a:cubicBezTo>
                  <a:cubicBezTo>
                    <a:pt x="365" y="47"/>
                    <a:pt x="340" y="30"/>
                    <a:pt x="310" y="18"/>
                  </a:cubicBezTo>
                  <a:cubicBezTo>
                    <a:pt x="284" y="6"/>
                    <a:pt x="255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606225" y="3713013"/>
              <a:ext cx="11225" cy="11300"/>
            </a:xfrm>
            <a:custGeom>
              <a:avLst/>
              <a:gdLst/>
              <a:ahLst/>
              <a:cxnLst/>
              <a:rect l="l" t="t" r="r" b="b"/>
              <a:pathLst>
                <a:path w="449" h="452" extrusionOk="0">
                  <a:moveTo>
                    <a:pt x="224" y="1"/>
                  </a:moveTo>
                  <a:cubicBezTo>
                    <a:pt x="194" y="1"/>
                    <a:pt x="165" y="6"/>
                    <a:pt x="138" y="17"/>
                  </a:cubicBezTo>
                  <a:cubicBezTo>
                    <a:pt x="111" y="30"/>
                    <a:pt x="86" y="45"/>
                    <a:pt x="64" y="66"/>
                  </a:cubicBezTo>
                  <a:cubicBezTo>
                    <a:pt x="45" y="85"/>
                    <a:pt x="29" y="110"/>
                    <a:pt x="18" y="140"/>
                  </a:cubicBezTo>
                  <a:cubicBezTo>
                    <a:pt x="6" y="167"/>
                    <a:pt x="0" y="196"/>
                    <a:pt x="0" y="225"/>
                  </a:cubicBezTo>
                  <a:cubicBezTo>
                    <a:pt x="0" y="285"/>
                    <a:pt x="24" y="343"/>
                    <a:pt x="64" y="384"/>
                  </a:cubicBezTo>
                  <a:cubicBezTo>
                    <a:pt x="86" y="406"/>
                    <a:pt x="111" y="421"/>
                    <a:pt x="138" y="433"/>
                  </a:cubicBezTo>
                  <a:cubicBezTo>
                    <a:pt x="166" y="445"/>
                    <a:pt x="194" y="451"/>
                    <a:pt x="224" y="451"/>
                  </a:cubicBezTo>
                  <a:cubicBezTo>
                    <a:pt x="240" y="451"/>
                    <a:pt x="254" y="448"/>
                    <a:pt x="270" y="447"/>
                  </a:cubicBezTo>
                  <a:cubicBezTo>
                    <a:pt x="282" y="446"/>
                    <a:pt x="297" y="441"/>
                    <a:pt x="309" y="435"/>
                  </a:cubicBezTo>
                  <a:cubicBezTo>
                    <a:pt x="323" y="429"/>
                    <a:pt x="335" y="422"/>
                    <a:pt x="350" y="414"/>
                  </a:cubicBezTo>
                  <a:cubicBezTo>
                    <a:pt x="361" y="405"/>
                    <a:pt x="372" y="395"/>
                    <a:pt x="384" y="384"/>
                  </a:cubicBezTo>
                  <a:cubicBezTo>
                    <a:pt x="423" y="342"/>
                    <a:pt x="448" y="284"/>
                    <a:pt x="448" y="225"/>
                  </a:cubicBezTo>
                  <a:cubicBezTo>
                    <a:pt x="448" y="196"/>
                    <a:pt x="442" y="167"/>
                    <a:pt x="431" y="140"/>
                  </a:cubicBezTo>
                  <a:cubicBezTo>
                    <a:pt x="420" y="111"/>
                    <a:pt x="405" y="87"/>
                    <a:pt x="384" y="66"/>
                  </a:cubicBezTo>
                  <a:cubicBezTo>
                    <a:pt x="372" y="54"/>
                    <a:pt x="361" y="46"/>
                    <a:pt x="350" y="38"/>
                  </a:cubicBezTo>
                  <a:cubicBezTo>
                    <a:pt x="337" y="30"/>
                    <a:pt x="324" y="23"/>
                    <a:pt x="309" y="17"/>
                  </a:cubicBezTo>
                  <a:cubicBezTo>
                    <a:pt x="297" y="11"/>
                    <a:pt x="283" y="7"/>
                    <a:pt x="270" y="5"/>
                  </a:cubicBezTo>
                  <a:cubicBezTo>
                    <a:pt x="254" y="2"/>
                    <a:pt x="239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269050" y="3742488"/>
              <a:ext cx="346350" cy="151450"/>
            </a:xfrm>
            <a:custGeom>
              <a:avLst/>
              <a:gdLst/>
              <a:ahLst/>
              <a:cxnLst/>
              <a:rect l="l" t="t" r="r" b="b"/>
              <a:pathLst>
                <a:path w="13854" h="6058" extrusionOk="0">
                  <a:moveTo>
                    <a:pt x="13609" y="0"/>
                  </a:moveTo>
                  <a:cubicBezTo>
                    <a:pt x="13501" y="0"/>
                    <a:pt x="13407" y="78"/>
                    <a:pt x="13387" y="186"/>
                  </a:cubicBezTo>
                  <a:cubicBezTo>
                    <a:pt x="13367" y="309"/>
                    <a:pt x="13448" y="426"/>
                    <a:pt x="13569" y="449"/>
                  </a:cubicBezTo>
                  <a:cubicBezTo>
                    <a:pt x="13583" y="450"/>
                    <a:pt x="13597" y="450"/>
                    <a:pt x="13612" y="450"/>
                  </a:cubicBezTo>
                  <a:cubicBezTo>
                    <a:pt x="13718" y="450"/>
                    <a:pt x="13814" y="373"/>
                    <a:pt x="13832" y="263"/>
                  </a:cubicBezTo>
                  <a:cubicBezTo>
                    <a:pt x="13853" y="140"/>
                    <a:pt x="13770" y="24"/>
                    <a:pt x="13649" y="4"/>
                  </a:cubicBezTo>
                  <a:cubicBezTo>
                    <a:pt x="13636" y="1"/>
                    <a:pt x="13622" y="0"/>
                    <a:pt x="13609" y="0"/>
                  </a:cubicBezTo>
                  <a:close/>
                  <a:moveTo>
                    <a:pt x="245" y="11"/>
                  </a:moveTo>
                  <a:cubicBezTo>
                    <a:pt x="232" y="11"/>
                    <a:pt x="219" y="13"/>
                    <a:pt x="205" y="15"/>
                  </a:cubicBezTo>
                  <a:cubicBezTo>
                    <a:pt x="81" y="36"/>
                    <a:pt x="0" y="153"/>
                    <a:pt x="23" y="274"/>
                  </a:cubicBezTo>
                  <a:cubicBezTo>
                    <a:pt x="41" y="384"/>
                    <a:pt x="135" y="461"/>
                    <a:pt x="242" y="461"/>
                  </a:cubicBezTo>
                  <a:cubicBezTo>
                    <a:pt x="256" y="461"/>
                    <a:pt x="269" y="460"/>
                    <a:pt x="280" y="457"/>
                  </a:cubicBezTo>
                  <a:cubicBezTo>
                    <a:pt x="405" y="436"/>
                    <a:pt x="486" y="320"/>
                    <a:pt x="464" y="198"/>
                  </a:cubicBezTo>
                  <a:lnTo>
                    <a:pt x="466" y="198"/>
                  </a:lnTo>
                  <a:cubicBezTo>
                    <a:pt x="446" y="87"/>
                    <a:pt x="352" y="11"/>
                    <a:pt x="245" y="11"/>
                  </a:cubicBezTo>
                  <a:close/>
                  <a:moveTo>
                    <a:pt x="13304" y="1142"/>
                  </a:moveTo>
                  <a:cubicBezTo>
                    <a:pt x="13212" y="1142"/>
                    <a:pt x="13126" y="1199"/>
                    <a:pt x="13093" y="1291"/>
                  </a:cubicBezTo>
                  <a:cubicBezTo>
                    <a:pt x="13049" y="1407"/>
                    <a:pt x="13111" y="1536"/>
                    <a:pt x="13228" y="1579"/>
                  </a:cubicBezTo>
                  <a:cubicBezTo>
                    <a:pt x="13252" y="1588"/>
                    <a:pt x="13280" y="1592"/>
                    <a:pt x="13304" y="1593"/>
                  </a:cubicBezTo>
                  <a:cubicBezTo>
                    <a:pt x="13396" y="1593"/>
                    <a:pt x="13482" y="1536"/>
                    <a:pt x="13515" y="1444"/>
                  </a:cubicBezTo>
                  <a:cubicBezTo>
                    <a:pt x="13558" y="1329"/>
                    <a:pt x="13498" y="1199"/>
                    <a:pt x="13380" y="1156"/>
                  </a:cubicBezTo>
                  <a:cubicBezTo>
                    <a:pt x="13355" y="1147"/>
                    <a:pt x="13329" y="1142"/>
                    <a:pt x="13304" y="1142"/>
                  </a:cubicBezTo>
                  <a:close/>
                  <a:moveTo>
                    <a:pt x="550" y="1153"/>
                  </a:moveTo>
                  <a:cubicBezTo>
                    <a:pt x="525" y="1153"/>
                    <a:pt x="499" y="1157"/>
                    <a:pt x="474" y="1166"/>
                  </a:cubicBezTo>
                  <a:cubicBezTo>
                    <a:pt x="356" y="1209"/>
                    <a:pt x="298" y="1338"/>
                    <a:pt x="340" y="1455"/>
                  </a:cubicBezTo>
                  <a:cubicBezTo>
                    <a:pt x="371" y="1545"/>
                    <a:pt x="458" y="1602"/>
                    <a:pt x="547" y="1602"/>
                  </a:cubicBezTo>
                  <a:cubicBezTo>
                    <a:pt x="548" y="1602"/>
                    <a:pt x="549" y="1602"/>
                    <a:pt x="550" y="1602"/>
                  </a:cubicBezTo>
                  <a:cubicBezTo>
                    <a:pt x="578" y="1602"/>
                    <a:pt x="602" y="1598"/>
                    <a:pt x="630" y="1590"/>
                  </a:cubicBezTo>
                  <a:cubicBezTo>
                    <a:pt x="746" y="1546"/>
                    <a:pt x="804" y="1415"/>
                    <a:pt x="761" y="1299"/>
                  </a:cubicBezTo>
                  <a:cubicBezTo>
                    <a:pt x="728" y="1210"/>
                    <a:pt x="642" y="1153"/>
                    <a:pt x="550" y="1153"/>
                  </a:cubicBezTo>
                  <a:close/>
                  <a:moveTo>
                    <a:pt x="12804" y="2214"/>
                  </a:moveTo>
                  <a:cubicBezTo>
                    <a:pt x="12726" y="2214"/>
                    <a:pt x="12650" y="2255"/>
                    <a:pt x="12608" y="2327"/>
                  </a:cubicBezTo>
                  <a:cubicBezTo>
                    <a:pt x="12546" y="2432"/>
                    <a:pt x="12583" y="2572"/>
                    <a:pt x="12690" y="2633"/>
                  </a:cubicBezTo>
                  <a:cubicBezTo>
                    <a:pt x="12727" y="2654"/>
                    <a:pt x="12765" y="2664"/>
                    <a:pt x="12804" y="2665"/>
                  </a:cubicBezTo>
                  <a:cubicBezTo>
                    <a:pt x="12879" y="2665"/>
                    <a:pt x="12956" y="2625"/>
                    <a:pt x="12999" y="2552"/>
                  </a:cubicBezTo>
                  <a:cubicBezTo>
                    <a:pt x="13060" y="2445"/>
                    <a:pt x="13023" y="2307"/>
                    <a:pt x="12917" y="2244"/>
                  </a:cubicBezTo>
                  <a:cubicBezTo>
                    <a:pt x="12881" y="2224"/>
                    <a:pt x="12843" y="2214"/>
                    <a:pt x="12804" y="2214"/>
                  </a:cubicBezTo>
                  <a:close/>
                  <a:moveTo>
                    <a:pt x="1050" y="2222"/>
                  </a:moveTo>
                  <a:cubicBezTo>
                    <a:pt x="1012" y="2222"/>
                    <a:pt x="974" y="2232"/>
                    <a:pt x="939" y="2251"/>
                  </a:cubicBezTo>
                  <a:cubicBezTo>
                    <a:pt x="830" y="2316"/>
                    <a:pt x="794" y="2453"/>
                    <a:pt x="858" y="2561"/>
                  </a:cubicBezTo>
                  <a:cubicBezTo>
                    <a:pt x="898" y="2631"/>
                    <a:pt x="971" y="2672"/>
                    <a:pt x="1046" y="2672"/>
                  </a:cubicBezTo>
                  <a:cubicBezTo>
                    <a:pt x="1048" y="2672"/>
                    <a:pt x="1050" y="2672"/>
                    <a:pt x="1052" y="2671"/>
                  </a:cubicBezTo>
                  <a:cubicBezTo>
                    <a:pt x="1091" y="2671"/>
                    <a:pt x="1131" y="2661"/>
                    <a:pt x="1165" y="2640"/>
                  </a:cubicBezTo>
                  <a:cubicBezTo>
                    <a:pt x="1273" y="2580"/>
                    <a:pt x="1309" y="2441"/>
                    <a:pt x="1248" y="2334"/>
                  </a:cubicBezTo>
                  <a:cubicBezTo>
                    <a:pt x="1205" y="2262"/>
                    <a:pt x="1129" y="2222"/>
                    <a:pt x="1050" y="2222"/>
                  </a:cubicBezTo>
                  <a:close/>
                  <a:moveTo>
                    <a:pt x="12124" y="3182"/>
                  </a:moveTo>
                  <a:cubicBezTo>
                    <a:pt x="12060" y="3182"/>
                    <a:pt x="11996" y="3209"/>
                    <a:pt x="11952" y="3262"/>
                  </a:cubicBezTo>
                  <a:cubicBezTo>
                    <a:pt x="11872" y="3359"/>
                    <a:pt x="11885" y="3500"/>
                    <a:pt x="11979" y="3579"/>
                  </a:cubicBezTo>
                  <a:cubicBezTo>
                    <a:pt x="12021" y="3614"/>
                    <a:pt x="12073" y="3633"/>
                    <a:pt x="12125" y="3634"/>
                  </a:cubicBezTo>
                  <a:cubicBezTo>
                    <a:pt x="12188" y="3634"/>
                    <a:pt x="12251" y="3607"/>
                    <a:pt x="12296" y="3552"/>
                  </a:cubicBezTo>
                  <a:cubicBezTo>
                    <a:pt x="12376" y="3458"/>
                    <a:pt x="12364" y="3317"/>
                    <a:pt x="12269" y="3235"/>
                  </a:cubicBezTo>
                  <a:cubicBezTo>
                    <a:pt x="12227" y="3200"/>
                    <a:pt x="12176" y="3182"/>
                    <a:pt x="12124" y="3182"/>
                  </a:cubicBezTo>
                  <a:close/>
                  <a:moveTo>
                    <a:pt x="1733" y="3190"/>
                  </a:moveTo>
                  <a:cubicBezTo>
                    <a:pt x="1682" y="3190"/>
                    <a:pt x="1630" y="3207"/>
                    <a:pt x="1587" y="3244"/>
                  </a:cubicBezTo>
                  <a:cubicBezTo>
                    <a:pt x="1491" y="3323"/>
                    <a:pt x="1478" y="3464"/>
                    <a:pt x="1560" y="3558"/>
                  </a:cubicBezTo>
                  <a:cubicBezTo>
                    <a:pt x="1606" y="3613"/>
                    <a:pt x="1669" y="3639"/>
                    <a:pt x="1731" y="3640"/>
                  </a:cubicBezTo>
                  <a:cubicBezTo>
                    <a:pt x="1783" y="3640"/>
                    <a:pt x="1835" y="3623"/>
                    <a:pt x="1876" y="3588"/>
                  </a:cubicBezTo>
                  <a:cubicBezTo>
                    <a:pt x="1973" y="3507"/>
                    <a:pt x="1984" y="3365"/>
                    <a:pt x="1906" y="3271"/>
                  </a:cubicBezTo>
                  <a:cubicBezTo>
                    <a:pt x="1860" y="3217"/>
                    <a:pt x="1797" y="3190"/>
                    <a:pt x="1733" y="3190"/>
                  </a:cubicBezTo>
                  <a:close/>
                  <a:moveTo>
                    <a:pt x="11288" y="4018"/>
                  </a:moveTo>
                  <a:cubicBezTo>
                    <a:pt x="11237" y="4018"/>
                    <a:pt x="11186" y="4035"/>
                    <a:pt x="11144" y="4070"/>
                  </a:cubicBezTo>
                  <a:cubicBezTo>
                    <a:pt x="11049" y="4152"/>
                    <a:pt x="11035" y="4293"/>
                    <a:pt x="11117" y="4387"/>
                  </a:cubicBezTo>
                  <a:cubicBezTo>
                    <a:pt x="11162" y="4442"/>
                    <a:pt x="11224" y="4469"/>
                    <a:pt x="11290" y="4469"/>
                  </a:cubicBezTo>
                  <a:cubicBezTo>
                    <a:pt x="11340" y="4469"/>
                    <a:pt x="11392" y="4450"/>
                    <a:pt x="11434" y="4414"/>
                  </a:cubicBezTo>
                  <a:cubicBezTo>
                    <a:pt x="11529" y="4335"/>
                    <a:pt x="11542" y="4194"/>
                    <a:pt x="11461" y="4100"/>
                  </a:cubicBezTo>
                  <a:cubicBezTo>
                    <a:pt x="11417" y="4045"/>
                    <a:pt x="11353" y="4018"/>
                    <a:pt x="11288" y="4018"/>
                  </a:cubicBezTo>
                  <a:close/>
                  <a:moveTo>
                    <a:pt x="2570" y="4024"/>
                  </a:moveTo>
                  <a:cubicBezTo>
                    <a:pt x="2506" y="4024"/>
                    <a:pt x="2442" y="4052"/>
                    <a:pt x="2396" y="4106"/>
                  </a:cubicBezTo>
                  <a:cubicBezTo>
                    <a:pt x="2318" y="4200"/>
                    <a:pt x="2329" y="4342"/>
                    <a:pt x="2426" y="4424"/>
                  </a:cubicBezTo>
                  <a:lnTo>
                    <a:pt x="2424" y="4424"/>
                  </a:lnTo>
                  <a:cubicBezTo>
                    <a:pt x="2467" y="4458"/>
                    <a:pt x="2519" y="4475"/>
                    <a:pt x="2571" y="4475"/>
                  </a:cubicBezTo>
                  <a:cubicBezTo>
                    <a:pt x="2634" y="4475"/>
                    <a:pt x="2699" y="4448"/>
                    <a:pt x="2742" y="4393"/>
                  </a:cubicBezTo>
                  <a:cubicBezTo>
                    <a:pt x="2822" y="4299"/>
                    <a:pt x="2809" y="4158"/>
                    <a:pt x="2715" y="4076"/>
                  </a:cubicBezTo>
                  <a:cubicBezTo>
                    <a:pt x="2672" y="4042"/>
                    <a:pt x="2621" y="4024"/>
                    <a:pt x="2570" y="4024"/>
                  </a:cubicBezTo>
                  <a:close/>
                  <a:moveTo>
                    <a:pt x="10321" y="4697"/>
                  </a:moveTo>
                  <a:cubicBezTo>
                    <a:pt x="10282" y="4697"/>
                    <a:pt x="10243" y="4707"/>
                    <a:pt x="10207" y="4728"/>
                  </a:cubicBezTo>
                  <a:cubicBezTo>
                    <a:pt x="10100" y="4792"/>
                    <a:pt x="10064" y="4930"/>
                    <a:pt x="10124" y="5037"/>
                  </a:cubicBezTo>
                  <a:cubicBezTo>
                    <a:pt x="10169" y="5108"/>
                    <a:pt x="10246" y="5148"/>
                    <a:pt x="10320" y="5149"/>
                  </a:cubicBezTo>
                  <a:cubicBezTo>
                    <a:pt x="10359" y="5149"/>
                    <a:pt x="10397" y="5139"/>
                    <a:pt x="10433" y="5119"/>
                  </a:cubicBezTo>
                  <a:cubicBezTo>
                    <a:pt x="10540" y="5055"/>
                    <a:pt x="10577" y="4917"/>
                    <a:pt x="10516" y="4810"/>
                  </a:cubicBezTo>
                  <a:cubicBezTo>
                    <a:pt x="10474" y="4738"/>
                    <a:pt x="10399" y="4697"/>
                    <a:pt x="10321" y="4697"/>
                  </a:cubicBezTo>
                  <a:close/>
                  <a:moveTo>
                    <a:pt x="3540" y="4703"/>
                  </a:moveTo>
                  <a:cubicBezTo>
                    <a:pt x="3462" y="4703"/>
                    <a:pt x="3386" y="4744"/>
                    <a:pt x="3343" y="4817"/>
                  </a:cubicBezTo>
                  <a:cubicBezTo>
                    <a:pt x="3282" y="4925"/>
                    <a:pt x="3318" y="5061"/>
                    <a:pt x="3426" y="5123"/>
                  </a:cubicBezTo>
                  <a:cubicBezTo>
                    <a:pt x="3463" y="5144"/>
                    <a:pt x="3500" y="5154"/>
                    <a:pt x="3540" y="5155"/>
                  </a:cubicBezTo>
                  <a:cubicBezTo>
                    <a:pt x="3616" y="5155"/>
                    <a:pt x="3693" y="5114"/>
                    <a:pt x="3733" y="5042"/>
                  </a:cubicBezTo>
                  <a:cubicBezTo>
                    <a:pt x="3796" y="4935"/>
                    <a:pt x="3759" y="4797"/>
                    <a:pt x="3651" y="4734"/>
                  </a:cubicBezTo>
                  <a:cubicBezTo>
                    <a:pt x="3616" y="4713"/>
                    <a:pt x="3578" y="4703"/>
                    <a:pt x="3540" y="4703"/>
                  </a:cubicBezTo>
                  <a:close/>
                  <a:moveTo>
                    <a:pt x="9248" y="5198"/>
                  </a:moveTo>
                  <a:cubicBezTo>
                    <a:pt x="9223" y="5198"/>
                    <a:pt x="9197" y="5203"/>
                    <a:pt x="9172" y="5212"/>
                  </a:cubicBezTo>
                  <a:cubicBezTo>
                    <a:pt x="9055" y="5254"/>
                    <a:pt x="8997" y="5383"/>
                    <a:pt x="9039" y="5500"/>
                  </a:cubicBezTo>
                  <a:cubicBezTo>
                    <a:pt x="9070" y="5593"/>
                    <a:pt x="9157" y="5648"/>
                    <a:pt x="9245" y="5648"/>
                  </a:cubicBezTo>
                  <a:cubicBezTo>
                    <a:pt x="9246" y="5648"/>
                    <a:pt x="9247" y="5648"/>
                    <a:pt x="9248" y="5648"/>
                  </a:cubicBezTo>
                  <a:cubicBezTo>
                    <a:pt x="9276" y="5648"/>
                    <a:pt x="9300" y="5643"/>
                    <a:pt x="9328" y="5635"/>
                  </a:cubicBezTo>
                  <a:cubicBezTo>
                    <a:pt x="9444" y="5592"/>
                    <a:pt x="9502" y="5464"/>
                    <a:pt x="9459" y="5347"/>
                  </a:cubicBezTo>
                  <a:cubicBezTo>
                    <a:pt x="9428" y="5256"/>
                    <a:pt x="9340" y="5198"/>
                    <a:pt x="9248" y="5198"/>
                  </a:cubicBezTo>
                  <a:close/>
                  <a:moveTo>
                    <a:pt x="4612" y="5202"/>
                  </a:moveTo>
                  <a:cubicBezTo>
                    <a:pt x="4519" y="5202"/>
                    <a:pt x="4431" y="5258"/>
                    <a:pt x="4400" y="5349"/>
                  </a:cubicBezTo>
                  <a:cubicBezTo>
                    <a:pt x="4357" y="5466"/>
                    <a:pt x="4418" y="5597"/>
                    <a:pt x="4535" y="5637"/>
                  </a:cubicBezTo>
                  <a:cubicBezTo>
                    <a:pt x="4559" y="5647"/>
                    <a:pt x="4584" y="5652"/>
                    <a:pt x="4611" y="5652"/>
                  </a:cubicBezTo>
                  <a:cubicBezTo>
                    <a:pt x="4703" y="5652"/>
                    <a:pt x="4789" y="5595"/>
                    <a:pt x="4823" y="5502"/>
                  </a:cubicBezTo>
                  <a:cubicBezTo>
                    <a:pt x="4864" y="5388"/>
                    <a:pt x="4805" y="5258"/>
                    <a:pt x="4688" y="5215"/>
                  </a:cubicBezTo>
                  <a:cubicBezTo>
                    <a:pt x="4663" y="5206"/>
                    <a:pt x="4637" y="5202"/>
                    <a:pt x="4612" y="5202"/>
                  </a:cubicBezTo>
                  <a:close/>
                  <a:moveTo>
                    <a:pt x="8108" y="5504"/>
                  </a:moveTo>
                  <a:cubicBezTo>
                    <a:pt x="8095" y="5504"/>
                    <a:pt x="8082" y="5505"/>
                    <a:pt x="8069" y="5508"/>
                  </a:cubicBezTo>
                  <a:cubicBezTo>
                    <a:pt x="7948" y="5529"/>
                    <a:pt x="7864" y="5647"/>
                    <a:pt x="7887" y="5768"/>
                  </a:cubicBezTo>
                  <a:cubicBezTo>
                    <a:pt x="7904" y="5879"/>
                    <a:pt x="8001" y="5955"/>
                    <a:pt x="8109" y="5955"/>
                  </a:cubicBezTo>
                  <a:cubicBezTo>
                    <a:pt x="8121" y="5955"/>
                    <a:pt x="8135" y="5954"/>
                    <a:pt x="8148" y="5951"/>
                  </a:cubicBezTo>
                  <a:cubicBezTo>
                    <a:pt x="8271" y="5932"/>
                    <a:pt x="8354" y="5815"/>
                    <a:pt x="8332" y="5690"/>
                  </a:cubicBezTo>
                  <a:cubicBezTo>
                    <a:pt x="8310" y="5581"/>
                    <a:pt x="8217" y="5504"/>
                    <a:pt x="8108" y="5504"/>
                  </a:cubicBezTo>
                  <a:close/>
                  <a:moveTo>
                    <a:pt x="5753" y="5505"/>
                  </a:moveTo>
                  <a:cubicBezTo>
                    <a:pt x="5644" y="5505"/>
                    <a:pt x="5550" y="5583"/>
                    <a:pt x="5530" y="5692"/>
                  </a:cubicBezTo>
                  <a:cubicBezTo>
                    <a:pt x="5510" y="5817"/>
                    <a:pt x="5590" y="5933"/>
                    <a:pt x="5715" y="5954"/>
                  </a:cubicBezTo>
                  <a:cubicBezTo>
                    <a:pt x="5726" y="5955"/>
                    <a:pt x="5739" y="5958"/>
                    <a:pt x="5755" y="5958"/>
                  </a:cubicBezTo>
                  <a:cubicBezTo>
                    <a:pt x="5860" y="5958"/>
                    <a:pt x="5957" y="5879"/>
                    <a:pt x="5975" y="5771"/>
                  </a:cubicBezTo>
                  <a:cubicBezTo>
                    <a:pt x="5997" y="5647"/>
                    <a:pt x="5915" y="5529"/>
                    <a:pt x="5792" y="5509"/>
                  </a:cubicBezTo>
                  <a:cubicBezTo>
                    <a:pt x="5779" y="5506"/>
                    <a:pt x="5766" y="5505"/>
                    <a:pt x="5753" y="5505"/>
                  </a:cubicBezTo>
                  <a:close/>
                  <a:moveTo>
                    <a:pt x="6930" y="5606"/>
                  </a:moveTo>
                  <a:cubicBezTo>
                    <a:pt x="6805" y="5606"/>
                    <a:pt x="6705" y="5708"/>
                    <a:pt x="6705" y="5832"/>
                  </a:cubicBezTo>
                  <a:cubicBezTo>
                    <a:pt x="6705" y="5958"/>
                    <a:pt x="6805" y="6057"/>
                    <a:pt x="6930" y="6057"/>
                  </a:cubicBezTo>
                  <a:cubicBezTo>
                    <a:pt x="7056" y="6057"/>
                    <a:pt x="7156" y="5957"/>
                    <a:pt x="7156" y="5832"/>
                  </a:cubicBezTo>
                  <a:cubicBezTo>
                    <a:pt x="7156" y="5708"/>
                    <a:pt x="7056" y="5606"/>
                    <a:pt x="6930" y="56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266925" y="3713038"/>
              <a:ext cx="11225" cy="11275"/>
            </a:xfrm>
            <a:custGeom>
              <a:avLst/>
              <a:gdLst/>
              <a:ahLst/>
              <a:cxnLst/>
              <a:rect l="l" t="t" r="r" b="b"/>
              <a:pathLst>
                <a:path w="449" h="451" extrusionOk="0">
                  <a:moveTo>
                    <a:pt x="224" y="1"/>
                  </a:moveTo>
                  <a:cubicBezTo>
                    <a:pt x="209" y="1"/>
                    <a:pt x="194" y="2"/>
                    <a:pt x="178" y="5"/>
                  </a:cubicBezTo>
                  <a:cubicBezTo>
                    <a:pt x="166" y="8"/>
                    <a:pt x="151" y="14"/>
                    <a:pt x="139" y="17"/>
                  </a:cubicBezTo>
                  <a:cubicBezTo>
                    <a:pt x="126" y="24"/>
                    <a:pt x="111" y="30"/>
                    <a:pt x="99" y="39"/>
                  </a:cubicBezTo>
                  <a:cubicBezTo>
                    <a:pt x="86" y="46"/>
                    <a:pt x="76" y="55"/>
                    <a:pt x="64" y="66"/>
                  </a:cubicBezTo>
                  <a:cubicBezTo>
                    <a:pt x="24" y="109"/>
                    <a:pt x="0" y="165"/>
                    <a:pt x="0" y="226"/>
                  </a:cubicBezTo>
                  <a:cubicBezTo>
                    <a:pt x="0" y="284"/>
                    <a:pt x="24" y="342"/>
                    <a:pt x="64" y="385"/>
                  </a:cubicBezTo>
                  <a:cubicBezTo>
                    <a:pt x="77" y="394"/>
                    <a:pt x="87" y="404"/>
                    <a:pt x="99" y="413"/>
                  </a:cubicBezTo>
                  <a:cubicBezTo>
                    <a:pt x="111" y="420"/>
                    <a:pt x="126" y="429"/>
                    <a:pt x="139" y="434"/>
                  </a:cubicBezTo>
                  <a:cubicBezTo>
                    <a:pt x="151" y="440"/>
                    <a:pt x="166" y="442"/>
                    <a:pt x="178" y="446"/>
                  </a:cubicBezTo>
                  <a:cubicBezTo>
                    <a:pt x="194" y="447"/>
                    <a:pt x="209" y="450"/>
                    <a:pt x="224" y="450"/>
                  </a:cubicBezTo>
                  <a:cubicBezTo>
                    <a:pt x="254" y="450"/>
                    <a:pt x="282" y="444"/>
                    <a:pt x="310" y="432"/>
                  </a:cubicBezTo>
                  <a:cubicBezTo>
                    <a:pt x="337" y="421"/>
                    <a:pt x="362" y="406"/>
                    <a:pt x="384" y="385"/>
                  </a:cubicBezTo>
                  <a:cubicBezTo>
                    <a:pt x="424" y="342"/>
                    <a:pt x="448" y="284"/>
                    <a:pt x="448" y="225"/>
                  </a:cubicBezTo>
                  <a:cubicBezTo>
                    <a:pt x="448" y="165"/>
                    <a:pt x="424" y="109"/>
                    <a:pt x="384" y="66"/>
                  </a:cubicBezTo>
                  <a:cubicBezTo>
                    <a:pt x="362" y="47"/>
                    <a:pt x="337" y="29"/>
                    <a:pt x="310" y="17"/>
                  </a:cubicBezTo>
                  <a:cubicBezTo>
                    <a:pt x="283" y="6"/>
                    <a:pt x="254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35350" y="3679188"/>
              <a:ext cx="11275" cy="1130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5" y="1"/>
                  </a:moveTo>
                  <a:cubicBezTo>
                    <a:pt x="210" y="1"/>
                    <a:pt x="195" y="2"/>
                    <a:pt x="181" y="6"/>
                  </a:cubicBezTo>
                  <a:cubicBezTo>
                    <a:pt x="167" y="9"/>
                    <a:pt x="152" y="14"/>
                    <a:pt x="138" y="17"/>
                  </a:cubicBezTo>
                  <a:cubicBezTo>
                    <a:pt x="124" y="24"/>
                    <a:pt x="110" y="30"/>
                    <a:pt x="99" y="40"/>
                  </a:cubicBezTo>
                  <a:cubicBezTo>
                    <a:pt x="87" y="46"/>
                    <a:pt x="74" y="55"/>
                    <a:pt x="66" y="67"/>
                  </a:cubicBezTo>
                  <a:cubicBezTo>
                    <a:pt x="22" y="107"/>
                    <a:pt x="0" y="165"/>
                    <a:pt x="0" y="226"/>
                  </a:cubicBezTo>
                  <a:cubicBezTo>
                    <a:pt x="0" y="286"/>
                    <a:pt x="22" y="344"/>
                    <a:pt x="66" y="384"/>
                  </a:cubicBezTo>
                  <a:cubicBezTo>
                    <a:pt x="74" y="396"/>
                    <a:pt x="87" y="405"/>
                    <a:pt x="99" y="414"/>
                  </a:cubicBezTo>
                  <a:cubicBezTo>
                    <a:pt x="110" y="422"/>
                    <a:pt x="125" y="431"/>
                    <a:pt x="138" y="435"/>
                  </a:cubicBezTo>
                  <a:cubicBezTo>
                    <a:pt x="151" y="441"/>
                    <a:pt x="166" y="444"/>
                    <a:pt x="181" y="447"/>
                  </a:cubicBezTo>
                  <a:cubicBezTo>
                    <a:pt x="196" y="450"/>
                    <a:pt x="211" y="452"/>
                    <a:pt x="226" y="452"/>
                  </a:cubicBezTo>
                  <a:cubicBezTo>
                    <a:pt x="284" y="452"/>
                    <a:pt x="342" y="427"/>
                    <a:pt x="383" y="385"/>
                  </a:cubicBezTo>
                  <a:cubicBezTo>
                    <a:pt x="425" y="344"/>
                    <a:pt x="450" y="286"/>
                    <a:pt x="450" y="228"/>
                  </a:cubicBezTo>
                  <a:cubicBezTo>
                    <a:pt x="450" y="212"/>
                    <a:pt x="449" y="197"/>
                    <a:pt x="446" y="182"/>
                  </a:cubicBezTo>
                  <a:cubicBezTo>
                    <a:pt x="442" y="169"/>
                    <a:pt x="440" y="155"/>
                    <a:pt x="434" y="139"/>
                  </a:cubicBezTo>
                  <a:cubicBezTo>
                    <a:pt x="429" y="125"/>
                    <a:pt x="419" y="113"/>
                    <a:pt x="413" y="100"/>
                  </a:cubicBezTo>
                  <a:cubicBezTo>
                    <a:pt x="404" y="89"/>
                    <a:pt x="394" y="78"/>
                    <a:pt x="383" y="67"/>
                  </a:cubicBezTo>
                  <a:cubicBezTo>
                    <a:pt x="341" y="25"/>
                    <a:pt x="284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537450" y="3510263"/>
              <a:ext cx="344975" cy="150850"/>
            </a:xfrm>
            <a:custGeom>
              <a:avLst/>
              <a:gdLst/>
              <a:ahLst/>
              <a:cxnLst/>
              <a:rect l="l" t="t" r="r" b="b"/>
              <a:pathLst>
                <a:path w="13799" h="6034" extrusionOk="0">
                  <a:moveTo>
                    <a:pt x="6893" y="0"/>
                  </a:moveTo>
                  <a:cubicBezTo>
                    <a:pt x="6769" y="0"/>
                    <a:pt x="6668" y="102"/>
                    <a:pt x="6668" y="226"/>
                  </a:cubicBezTo>
                  <a:cubicBezTo>
                    <a:pt x="6668" y="350"/>
                    <a:pt x="6769" y="451"/>
                    <a:pt x="6893" y="452"/>
                  </a:cubicBezTo>
                  <a:cubicBezTo>
                    <a:pt x="7019" y="452"/>
                    <a:pt x="7119" y="351"/>
                    <a:pt x="7119" y="226"/>
                  </a:cubicBezTo>
                  <a:cubicBezTo>
                    <a:pt x="7119" y="99"/>
                    <a:pt x="7018" y="0"/>
                    <a:pt x="6893" y="0"/>
                  </a:cubicBezTo>
                  <a:close/>
                  <a:moveTo>
                    <a:pt x="8066" y="100"/>
                  </a:moveTo>
                  <a:cubicBezTo>
                    <a:pt x="7958" y="100"/>
                    <a:pt x="7864" y="177"/>
                    <a:pt x="7845" y="286"/>
                  </a:cubicBezTo>
                  <a:cubicBezTo>
                    <a:pt x="7824" y="410"/>
                    <a:pt x="7903" y="527"/>
                    <a:pt x="8028" y="548"/>
                  </a:cubicBezTo>
                  <a:cubicBezTo>
                    <a:pt x="8036" y="549"/>
                    <a:pt x="8044" y="550"/>
                    <a:pt x="8051" y="550"/>
                  </a:cubicBezTo>
                  <a:cubicBezTo>
                    <a:pt x="8056" y="550"/>
                    <a:pt x="8061" y="549"/>
                    <a:pt x="8067" y="549"/>
                  </a:cubicBezTo>
                  <a:cubicBezTo>
                    <a:pt x="8174" y="549"/>
                    <a:pt x="8270" y="472"/>
                    <a:pt x="8287" y="365"/>
                  </a:cubicBezTo>
                  <a:cubicBezTo>
                    <a:pt x="8309" y="241"/>
                    <a:pt x="8229" y="124"/>
                    <a:pt x="8105" y="103"/>
                  </a:cubicBezTo>
                  <a:cubicBezTo>
                    <a:pt x="8092" y="101"/>
                    <a:pt x="8078" y="100"/>
                    <a:pt x="8066" y="100"/>
                  </a:cubicBezTo>
                  <a:close/>
                  <a:moveTo>
                    <a:pt x="5724" y="102"/>
                  </a:moveTo>
                  <a:cubicBezTo>
                    <a:pt x="5710" y="102"/>
                    <a:pt x="5696" y="104"/>
                    <a:pt x="5682" y="106"/>
                  </a:cubicBezTo>
                  <a:cubicBezTo>
                    <a:pt x="5559" y="127"/>
                    <a:pt x="5477" y="243"/>
                    <a:pt x="5498" y="365"/>
                  </a:cubicBezTo>
                  <a:cubicBezTo>
                    <a:pt x="5519" y="476"/>
                    <a:pt x="5613" y="552"/>
                    <a:pt x="5718" y="552"/>
                  </a:cubicBezTo>
                  <a:cubicBezTo>
                    <a:pt x="5719" y="552"/>
                    <a:pt x="5719" y="552"/>
                    <a:pt x="5720" y="552"/>
                  </a:cubicBezTo>
                  <a:cubicBezTo>
                    <a:pt x="5731" y="552"/>
                    <a:pt x="5746" y="552"/>
                    <a:pt x="5759" y="549"/>
                  </a:cubicBezTo>
                  <a:cubicBezTo>
                    <a:pt x="5881" y="527"/>
                    <a:pt x="5964" y="410"/>
                    <a:pt x="5942" y="289"/>
                  </a:cubicBezTo>
                  <a:cubicBezTo>
                    <a:pt x="5924" y="178"/>
                    <a:pt x="5831" y="102"/>
                    <a:pt x="5724" y="102"/>
                  </a:cubicBezTo>
                  <a:close/>
                  <a:moveTo>
                    <a:pt x="9203" y="404"/>
                  </a:moveTo>
                  <a:cubicBezTo>
                    <a:pt x="9112" y="404"/>
                    <a:pt x="9026" y="462"/>
                    <a:pt x="8993" y="553"/>
                  </a:cubicBezTo>
                  <a:cubicBezTo>
                    <a:pt x="8950" y="669"/>
                    <a:pt x="9011" y="798"/>
                    <a:pt x="9127" y="841"/>
                  </a:cubicBezTo>
                  <a:cubicBezTo>
                    <a:pt x="9152" y="850"/>
                    <a:pt x="9179" y="854"/>
                    <a:pt x="9204" y="855"/>
                  </a:cubicBezTo>
                  <a:cubicBezTo>
                    <a:pt x="9297" y="855"/>
                    <a:pt x="9382" y="798"/>
                    <a:pt x="9416" y="706"/>
                  </a:cubicBezTo>
                  <a:cubicBezTo>
                    <a:pt x="9458" y="590"/>
                    <a:pt x="9397" y="461"/>
                    <a:pt x="9281" y="418"/>
                  </a:cubicBezTo>
                  <a:cubicBezTo>
                    <a:pt x="9255" y="409"/>
                    <a:pt x="9229" y="404"/>
                    <a:pt x="9203" y="404"/>
                  </a:cubicBezTo>
                  <a:close/>
                  <a:moveTo>
                    <a:pt x="4581" y="406"/>
                  </a:moveTo>
                  <a:cubicBezTo>
                    <a:pt x="4555" y="406"/>
                    <a:pt x="4529" y="410"/>
                    <a:pt x="4504" y="419"/>
                  </a:cubicBezTo>
                  <a:lnTo>
                    <a:pt x="4504" y="423"/>
                  </a:lnTo>
                  <a:cubicBezTo>
                    <a:pt x="4389" y="462"/>
                    <a:pt x="4329" y="594"/>
                    <a:pt x="4371" y="710"/>
                  </a:cubicBezTo>
                  <a:cubicBezTo>
                    <a:pt x="4406" y="800"/>
                    <a:pt x="4490" y="855"/>
                    <a:pt x="4580" y="855"/>
                  </a:cubicBezTo>
                  <a:cubicBezTo>
                    <a:pt x="4581" y="855"/>
                    <a:pt x="4582" y="855"/>
                    <a:pt x="4583" y="855"/>
                  </a:cubicBezTo>
                  <a:cubicBezTo>
                    <a:pt x="4608" y="855"/>
                    <a:pt x="4635" y="854"/>
                    <a:pt x="4660" y="842"/>
                  </a:cubicBezTo>
                  <a:cubicBezTo>
                    <a:pt x="4776" y="799"/>
                    <a:pt x="4837" y="670"/>
                    <a:pt x="4795" y="554"/>
                  </a:cubicBezTo>
                  <a:cubicBezTo>
                    <a:pt x="4761" y="463"/>
                    <a:pt x="4673" y="406"/>
                    <a:pt x="4581" y="406"/>
                  </a:cubicBezTo>
                  <a:close/>
                  <a:moveTo>
                    <a:pt x="10273" y="901"/>
                  </a:moveTo>
                  <a:cubicBezTo>
                    <a:pt x="10195" y="901"/>
                    <a:pt x="10119" y="942"/>
                    <a:pt x="10077" y="1015"/>
                  </a:cubicBezTo>
                  <a:cubicBezTo>
                    <a:pt x="10015" y="1120"/>
                    <a:pt x="10052" y="1260"/>
                    <a:pt x="10160" y="1321"/>
                  </a:cubicBezTo>
                  <a:cubicBezTo>
                    <a:pt x="10195" y="1342"/>
                    <a:pt x="10233" y="1352"/>
                    <a:pt x="10273" y="1353"/>
                  </a:cubicBezTo>
                  <a:cubicBezTo>
                    <a:pt x="10349" y="1353"/>
                    <a:pt x="10425" y="1313"/>
                    <a:pt x="10466" y="1240"/>
                  </a:cubicBezTo>
                  <a:cubicBezTo>
                    <a:pt x="10529" y="1133"/>
                    <a:pt x="10492" y="995"/>
                    <a:pt x="10385" y="932"/>
                  </a:cubicBezTo>
                  <a:cubicBezTo>
                    <a:pt x="10350" y="911"/>
                    <a:pt x="10311" y="901"/>
                    <a:pt x="10273" y="901"/>
                  </a:cubicBezTo>
                  <a:close/>
                  <a:moveTo>
                    <a:pt x="3516" y="906"/>
                  </a:moveTo>
                  <a:cubicBezTo>
                    <a:pt x="3478" y="906"/>
                    <a:pt x="3439" y="916"/>
                    <a:pt x="3404" y="936"/>
                  </a:cubicBezTo>
                  <a:cubicBezTo>
                    <a:pt x="3296" y="999"/>
                    <a:pt x="3259" y="1136"/>
                    <a:pt x="3323" y="1244"/>
                  </a:cubicBezTo>
                  <a:cubicBezTo>
                    <a:pt x="3363" y="1316"/>
                    <a:pt x="3437" y="1356"/>
                    <a:pt x="3514" y="1356"/>
                  </a:cubicBezTo>
                  <a:cubicBezTo>
                    <a:pt x="3515" y="1356"/>
                    <a:pt x="3516" y="1356"/>
                    <a:pt x="3517" y="1356"/>
                  </a:cubicBezTo>
                  <a:cubicBezTo>
                    <a:pt x="3556" y="1356"/>
                    <a:pt x="3596" y="1347"/>
                    <a:pt x="3630" y="1325"/>
                  </a:cubicBezTo>
                  <a:cubicBezTo>
                    <a:pt x="3738" y="1264"/>
                    <a:pt x="3774" y="1126"/>
                    <a:pt x="3713" y="1019"/>
                  </a:cubicBezTo>
                  <a:cubicBezTo>
                    <a:pt x="3670" y="946"/>
                    <a:pt x="3594" y="906"/>
                    <a:pt x="3516" y="906"/>
                  </a:cubicBezTo>
                  <a:close/>
                  <a:moveTo>
                    <a:pt x="11236" y="1576"/>
                  </a:moveTo>
                  <a:cubicBezTo>
                    <a:pt x="11172" y="1576"/>
                    <a:pt x="11108" y="1604"/>
                    <a:pt x="11062" y="1657"/>
                  </a:cubicBezTo>
                  <a:cubicBezTo>
                    <a:pt x="10984" y="1751"/>
                    <a:pt x="10995" y="1895"/>
                    <a:pt x="11092" y="1974"/>
                  </a:cubicBezTo>
                  <a:cubicBezTo>
                    <a:pt x="11135" y="2011"/>
                    <a:pt x="11183" y="2026"/>
                    <a:pt x="11236" y="2026"/>
                  </a:cubicBezTo>
                  <a:cubicBezTo>
                    <a:pt x="11302" y="2026"/>
                    <a:pt x="11364" y="1999"/>
                    <a:pt x="11410" y="1947"/>
                  </a:cubicBezTo>
                  <a:cubicBezTo>
                    <a:pt x="11487" y="1850"/>
                    <a:pt x="11477" y="1709"/>
                    <a:pt x="11379" y="1629"/>
                  </a:cubicBezTo>
                  <a:cubicBezTo>
                    <a:pt x="11338" y="1594"/>
                    <a:pt x="11287" y="1576"/>
                    <a:pt x="11236" y="1576"/>
                  </a:cubicBezTo>
                  <a:close/>
                  <a:moveTo>
                    <a:pt x="2555" y="1583"/>
                  </a:moveTo>
                  <a:cubicBezTo>
                    <a:pt x="2503" y="1583"/>
                    <a:pt x="2451" y="1601"/>
                    <a:pt x="2409" y="1637"/>
                  </a:cubicBezTo>
                  <a:cubicBezTo>
                    <a:pt x="2313" y="1716"/>
                    <a:pt x="2300" y="1857"/>
                    <a:pt x="2381" y="1953"/>
                  </a:cubicBezTo>
                  <a:cubicBezTo>
                    <a:pt x="2425" y="2005"/>
                    <a:pt x="2489" y="2032"/>
                    <a:pt x="2552" y="2033"/>
                  </a:cubicBezTo>
                  <a:cubicBezTo>
                    <a:pt x="2604" y="2033"/>
                    <a:pt x="2656" y="2016"/>
                    <a:pt x="2699" y="1982"/>
                  </a:cubicBezTo>
                  <a:cubicBezTo>
                    <a:pt x="2794" y="1901"/>
                    <a:pt x="2805" y="1759"/>
                    <a:pt x="2726" y="1664"/>
                  </a:cubicBezTo>
                  <a:cubicBezTo>
                    <a:pt x="2683" y="1610"/>
                    <a:pt x="2619" y="1583"/>
                    <a:pt x="2555" y="1583"/>
                  </a:cubicBezTo>
                  <a:close/>
                  <a:moveTo>
                    <a:pt x="12069" y="2407"/>
                  </a:moveTo>
                  <a:cubicBezTo>
                    <a:pt x="12019" y="2407"/>
                    <a:pt x="11968" y="2425"/>
                    <a:pt x="11926" y="2461"/>
                  </a:cubicBezTo>
                  <a:cubicBezTo>
                    <a:pt x="11831" y="2542"/>
                    <a:pt x="11817" y="2684"/>
                    <a:pt x="11898" y="2778"/>
                  </a:cubicBezTo>
                  <a:cubicBezTo>
                    <a:pt x="11942" y="2830"/>
                    <a:pt x="12006" y="2860"/>
                    <a:pt x="12069" y="2860"/>
                  </a:cubicBezTo>
                  <a:cubicBezTo>
                    <a:pt x="12121" y="2860"/>
                    <a:pt x="12173" y="2842"/>
                    <a:pt x="12217" y="2805"/>
                  </a:cubicBezTo>
                  <a:cubicBezTo>
                    <a:pt x="12311" y="2723"/>
                    <a:pt x="12322" y="2582"/>
                    <a:pt x="12244" y="2488"/>
                  </a:cubicBezTo>
                  <a:cubicBezTo>
                    <a:pt x="12198" y="2435"/>
                    <a:pt x="12134" y="2407"/>
                    <a:pt x="12069" y="2407"/>
                  </a:cubicBezTo>
                  <a:close/>
                  <a:moveTo>
                    <a:pt x="1720" y="2415"/>
                  </a:moveTo>
                  <a:cubicBezTo>
                    <a:pt x="1656" y="2415"/>
                    <a:pt x="1591" y="2443"/>
                    <a:pt x="1546" y="2497"/>
                  </a:cubicBezTo>
                  <a:cubicBezTo>
                    <a:pt x="1468" y="2592"/>
                    <a:pt x="1478" y="2733"/>
                    <a:pt x="1576" y="2811"/>
                  </a:cubicBezTo>
                  <a:cubicBezTo>
                    <a:pt x="1617" y="2848"/>
                    <a:pt x="1669" y="2866"/>
                    <a:pt x="1720" y="2866"/>
                  </a:cubicBezTo>
                  <a:cubicBezTo>
                    <a:pt x="1783" y="2866"/>
                    <a:pt x="1848" y="2839"/>
                    <a:pt x="1891" y="2784"/>
                  </a:cubicBezTo>
                  <a:lnTo>
                    <a:pt x="1893" y="2784"/>
                  </a:lnTo>
                  <a:cubicBezTo>
                    <a:pt x="1971" y="2690"/>
                    <a:pt x="1961" y="2549"/>
                    <a:pt x="1864" y="2467"/>
                  </a:cubicBezTo>
                  <a:cubicBezTo>
                    <a:pt x="1822" y="2433"/>
                    <a:pt x="1771" y="2415"/>
                    <a:pt x="1720" y="2415"/>
                  </a:cubicBezTo>
                  <a:close/>
                  <a:moveTo>
                    <a:pt x="12748" y="3372"/>
                  </a:moveTo>
                  <a:cubicBezTo>
                    <a:pt x="12709" y="3372"/>
                    <a:pt x="12670" y="3382"/>
                    <a:pt x="12635" y="3403"/>
                  </a:cubicBezTo>
                  <a:cubicBezTo>
                    <a:pt x="12528" y="3464"/>
                    <a:pt x="12491" y="3602"/>
                    <a:pt x="12555" y="3709"/>
                  </a:cubicBezTo>
                  <a:lnTo>
                    <a:pt x="12552" y="3709"/>
                  </a:lnTo>
                  <a:cubicBezTo>
                    <a:pt x="12595" y="3780"/>
                    <a:pt x="12671" y="3821"/>
                    <a:pt x="12748" y="3823"/>
                  </a:cubicBezTo>
                  <a:cubicBezTo>
                    <a:pt x="12787" y="3823"/>
                    <a:pt x="12824" y="3815"/>
                    <a:pt x="12861" y="3794"/>
                  </a:cubicBezTo>
                  <a:cubicBezTo>
                    <a:pt x="12969" y="3729"/>
                    <a:pt x="13005" y="3593"/>
                    <a:pt x="12944" y="3485"/>
                  </a:cubicBezTo>
                  <a:lnTo>
                    <a:pt x="12941" y="3485"/>
                  </a:lnTo>
                  <a:cubicBezTo>
                    <a:pt x="12901" y="3412"/>
                    <a:pt x="12826" y="3372"/>
                    <a:pt x="12748" y="3372"/>
                  </a:cubicBezTo>
                  <a:close/>
                  <a:moveTo>
                    <a:pt x="1047" y="3380"/>
                  </a:moveTo>
                  <a:cubicBezTo>
                    <a:pt x="968" y="3380"/>
                    <a:pt x="892" y="3420"/>
                    <a:pt x="850" y="3493"/>
                  </a:cubicBezTo>
                  <a:cubicBezTo>
                    <a:pt x="789" y="3600"/>
                    <a:pt x="825" y="3738"/>
                    <a:pt x="933" y="3799"/>
                  </a:cubicBezTo>
                  <a:cubicBezTo>
                    <a:pt x="966" y="3821"/>
                    <a:pt x="1006" y="3830"/>
                    <a:pt x="1046" y="3831"/>
                  </a:cubicBezTo>
                  <a:cubicBezTo>
                    <a:pt x="1123" y="3831"/>
                    <a:pt x="1198" y="3791"/>
                    <a:pt x="1239" y="3718"/>
                  </a:cubicBezTo>
                  <a:cubicBezTo>
                    <a:pt x="1302" y="3610"/>
                    <a:pt x="1266" y="3473"/>
                    <a:pt x="1159" y="3410"/>
                  </a:cubicBezTo>
                  <a:cubicBezTo>
                    <a:pt x="1123" y="3390"/>
                    <a:pt x="1085" y="3380"/>
                    <a:pt x="1047" y="3380"/>
                  </a:cubicBezTo>
                  <a:close/>
                  <a:moveTo>
                    <a:pt x="13245" y="4436"/>
                  </a:moveTo>
                  <a:cubicBezTo>
                    <a:pt x="13219" y="4436"/>
                    <a:pt x="13193" y="4440"/>
                    <a:pt x="13168" y="4449"/>
                  </a:cubicBezTo>
                  <a:cubicBezTo>
                    <a:pt x="13052" y="4492"/>
                    <a:pt x="12992" y="4624"/>
                    <a:pt x="13036" y="4740"/>
                  </a:cubicBezTo>
                  <a:cubicBezTo>
                    <a:pt x="13069" y="4830"/>
                    <a:pt x="13153" y="4885"/>
                    <a:pt x="13244" y="4885"/>
                  </a:cubicBezTo>
                  <a:cubicBezTo>
                    <a:pt x="13245" y="4885"/>
                    <a:pt x="13246" y="4885"/>
                    <a:pt x="13247" y="4885"/>
                  </a:cubicBezTo>
                  <a:cubicBezTo>
                    <a:pt x="13272" y="4885"/>
                    <a:pt x="13299" y="4881"/>
                    <a:pt x="13323" y="4873"/>
                  </a:cubicBezTo>
                  <a:cubicBezTo>
                    <a:pt x="13441" y="4829"/>
                    <a:pt x="13501" y="4701"/>
                    <a:pt x="13458" y="4584"/>
                  </a:cubicBezTo>
                  <a:cubicBezTo>
                    <a:pt x="13425" y="4493"/>
                    <a:pt x="13337" y="4436"/>
                    <a:pt x="13245" y="4436"/>
                  </a:cubicBezTo>
                  <a:close/>
                  <a:moveTo>
                    <a:pt x="548" y="4447"/>
                  </a:moveTo>
                  <a:cubicBezTo>
                    <a:pt x="456" y="4447"/>
                    <a:pt x="368" y="4503"/>
                    <a:pt x="336" y="4595"/>
                  </a:cubicBezTo>
                  <a:cubicBezTo>
                    <a:pt x="294" y="4712"/>
                    <a:pt x="353" y="4839"/>
                    <a:pt x="469" y="4883"/>
                  </a:cubicBezTo>
                  <a:cubicBezTo>
                    <a:pt x="496" y="4891"/>
                    <a:pt x="521" y="4895"/>
                    <a:pt x="548" y="4896"/>
                  </a:cubicBezTo>
                  <a:cubicBezTo>
                    <a:pt x="639" y="4896"/>
                    <a:pt x="725" y="4839"/>
                    <a:pt x="758" y="4750"/>
                  </a:cubicBezTo>
                  <a:cubicBezTo>
                    <a:pt x="802" y="4634"/>
                    <a:pt x="741" y="4502"/>
                    <a:pt x="625" y="4460"/>
                  </a:cubicBezTo>
                  <a:cubicBezTo>
                    <a:pt x="600" y="4451"/>
                    <a:pt x="574" y="4447"/>
                    <a:pt x="548" y="4447"/>
                  </a:cubicBezTo>
                  <a:close/>
                  <a:moveTo>
                    <a:pt x="13552" y="5572"/>
                  </a:moveTo>
                  <a:cubicBezTo>
                    <a:pt x="13540" y="5572"/>
                    <a:pt x="13527" y="5573"/>
                    <a:pt x="13514" y="5575"/>
                  </a:cubicBezTo>
                  <a:cubicBezTo>
                    <a:pt x="13392" y="5599"/>
                    <a:pt x="13309" y="5715"/>
                    <a:pt x="13332" y="5837"/>
                  </a:cubicBezTo>
                  <a:cubicBezTo>
                    <a:pt x="13349" y="5946"/>
                    <a:pt x="13445" y="6024"/>
                    <a:pt x="13553" y="6024"/>
                  </a:cubicBezTo>
                  <a:cubicBezTo>
                    <a:pt x="13553" y="6024"/>
                    <a:pt x="13554" y="6024"/>
                    <a:pt x="13555" y="6024"/>
                  </a:cubicBezTo>
                  <a:cubicBezTo>
                    <a:pt x="13566" y="6024"/>
                    <a:pt x="13581" y="6022"/>
                    <a:pt x="13593" y="6020"/>
                  </a:cubicBezTo>
                  <a:cubicBezTo>
                    <a:pt x="13715" y="5999"/>
                    <a:pt x="13798" y="5882"/>
                    <a:pt x="13776" y="5760"/>
                  </a:cubicBezTo>
                  <a:lnTo>
                    <a:pt x="13776" y="5757"/>
                  </a:lnTo>
                  <a:cubicBezTo>
                    <a:pt x="13755" y="5649"/>
                    <a:pt x="13659" y="5572"/>
                    <a:pt x="13552" y="5572"/>
                  </a:cubicBezTo>
                  <a:close/>
                  <a:moveTo>
                    <a:pt x="243" y="5583"/>
                  </a:moveTo>
                  <a:cubicBezTo>
                    <a:pt x="136" y="5583"/>
                    <a:pt x="39" y="5660"/>
                    <a:pt x="20" y="5769"/>
                  </a:cubicBezTo>
                  <a:cubicBezTo>
                    <a:pt x="0" y="5894"/>
                    <a:pt x="81" y="6009"/>
                    <a:pt x="202" y="6031"/>
                  </a:cubicBezTo>
                  <a:cubicBezTo>
                    <a:pt x="211" y="6033"/>
                    <a:pt x="220" y="6034"/>
                    <a:pt x="229" y="6034"/>
                  </a:cubicBezTo>
                  <a:cubicBezTo>
                    <a:pt x="234" y="6034"/>
                    <a:pt x="239" y="6034"/>
                    <a:pt x="244" y="6033"/>
                  </a:cubicBezTo>
                  <a:cubicBezTo>
                    <a:pt x="352" y="6033"/>
                    <a:pt x="446" y="5956"/>
                    <a:pt x="465" y="5849"/>
                  </a:cubicBezTo>
                  <a:cubicBezTo>
                    <a:pt x="487" y="5724"/>
                    <a:pt x="404" y="5607"/>
                    <a:pt x="282" y="5586"/>
                  </a:cubicBezTo>
                  <a:cubicBezTo>
                    <a:pt x="269" y="5584"/>
                    <a:pt x="256" y="5583"/>
                    <a:pt x="243" y="55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3175" y="3679263"/>
              <a:ext cx="11275" cy="11225"/>
            </a:xfrm>
            <a:custGeom>
              <a:avLst/>
              <a:gdLst/>
              <a:ahLst/>
              <a:cxnLst/>
              <a:rect l="l" t="t" r="r" b="b"/>
              <a:pathLst>
                <a:path w="451" h="449" extrusionOk="0">
                  <a:moveTo>
                    <a:pt x="227" y="0"/>
                  </a:moveTo>
                  <a:cubicBezTo>
                    <a:pt x="168" y="0"/>
                    <a:pt x="109" y="21"/>
                    <a:pt x="68" y="63"/>
                  </a:cubicBezTo>
                  <a:cubicBezTo>
                    <a:pt x="46" y="83"/>
                    <a:pt x="30" y="107"/>
                    <a:pt x="19" y="135"/>
                  </a:cubicBezTo>
                  <a:cubicBezTo>
                    <a:pt x="7" y="164"/>
                    <a:pt x="0" y="193"/>
                    <a:pt x="0" y="223"/>
                  </a:cubicBezTo>
                  <a:cubicBezTo>
                    <a:pt x="0" y="283"/>
                    <a:pt x="25" y="341"/>
                    <a:pt x="68" y="381"/>
                  </a:cubicBezTo>
                  <a:cubicBezTo>
                    <a:pt x="110" y="424"/>
                    <a:pt x="168" y="449"/>
                    <a:pt x="226" y="449"/>
                  </a:cubicBezTo>
                  <a:cubicBezTo>
                    <a:pt x="288" y="449"/>
                    <a:pt x="346" y="424"/>
                    <a:pt x="386" y="381"/>
                  </a:cubicBezTo>
                  <a:cubicBezTo>
                    <a:pt x="429" y="340"/>
                    <a:pt x="450" y="282"/>
                    <a:pt x="450" y="223"/>
                  </a:cubicBezTo>
                  <a:cubicBezTo>
                    <a:pt x="450" y="193"/>
                    <a:pt x="446" y="164"/>
                    <a:pt x="435" y="135"/>
                  </a:cubicBezTo>
                  <a:cubicBezTo>
                    <a:pt x="424" y="107"/>
                    <a:pt x="407" y="83"/>
                    <a:pt x="386" y="63"/>
                  </a:cubicBezTo>
                  <a:cubicBezTo>
                    <a:pt x="345" y="21"/>
                    <a:pt x="286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604550" y="3679263"/>
              <a:ext cx="11275" cy="11225"/>
            </a:xfrm>
            <a:custGeom>
              <a:avLst/>
              <a:gdLst/>
              <a:ahLst/>
              <a:cxnLst/>
              <a:rect l="l" t="t" r="r" b="b"/>
              <a:pathLst>
                <a:path w="451" h="449" extrusionOk="0">
                  <a:moveTo>
                    <a:pt x="224" y="0"/>
                  </a:moveTo>
                  <a:cubicBezTo>
                    <a:pt x="165" y="0"/>
                    <a:pt x="107" y="21"/>
                    <a:pt x="65" y="63"/>
                  </a:cubicBezTo>
                  <a:cubicBezTo>
                    <a:pt x="46" y="83"/>
                    <a:pt x="28" y="107"/>
                    <a:pt x="16" y="135"/>
                  </a:cubicBezTo>
                  <a:cubicBezTo>
                    <a:pt x="6" y="164"/>
                    <a:pt x="1" y="193"/>
                    <a:pt x="1" y="223"/>
                  </a:cubicBezTo>
                  <a:cubicBezTo>
                    <a:pt x="1" y="236"/>
                    <a:pt x="1" y="253"/>
                    <a:pt x="6" y="266"/>
                  </a:cubicBezTo>
                  <a:cubicBezTo>
                    <a:pt x="8" y="282"/>
                    <a:pt x="13" y="296"/>
                    <a:pt x="17" y="309"/>
                  </a:cubicBezTo>
                  <a:cubicBezTo>
                    <a:pt x="24" y="323"/>
                    <a:pt x="31" y="336"/>
                    <a:pt x="39" y="348"/>
                  </a:cubicBezTo>
                  <a:cubicBezTo>
                    <a:pt x="46" y="360"/>
                    <a:pt x="58" y="372"/>
                    <a:pt x="67" y="381"/>
                  </a:cubicBezTo>
                  <a:cubicBezTo>
                    <a:pt x="110" y="424"/>
                    <a:pt x="168" y="449"/>
                    <a:pt x="226" y="449"/>
                  </a:cubicBezTo>
                  <a:cubicBezTo>
                    <a:pt x="285" y="449"/>
                    <a:pt x="343" y="424"/>
                    <a:pt x="382" y="381"/>
                  </a:cubicBezTo>
                  <a:cubicBezTo>
                    <a:pt x="426" y="340"/>
                    <a:pt x="451" y="282"/>
                    <a:pt x="451" y="223"/>
                  </a:cubicBezTo>
                  <a:cubicBezTo>
                    <a:pt x="451" y="193"/>
                    <a:pt x="444" y="164"/>
                    <a:pt x="432" y="135"/>
                  </a:cubicBezTo>
                  <a:cubicBezTo>
                    <a:pt x="422" y="107"/>
                    <a:pt x="405" y="83"/>
                    <a:pt x="384" y="63"/>
                  </a:cubicBezTo>
                  <a:cubicBezTo>
                    <a:pt x="342" y="21"/>
                    <a:pt x="2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607950" y="3580488"/>
              <a:ext cx="203900" cy="81875"/>
            </a:xfrm>
            <a:custGeom>
              <a:avLst/>
              <a:gdLst/>
              <a:ahLst/>
              <a:cxnLst/>
              <a:rect l="l" t="t" r="r" b="b"/>
              <a:pathLst>
                <a:path w="8156" h="3275" extrusionOk="0">
                  <a:moveTo>
                    <a:pt x="4643" y="0"/>
                  </a:moveTo>
                  <a:cubicBezTo>
                    <a:pt x="4533" y="0"/>
                    <a:pt x="4435" y="81"/>
                    <a:pt x="4421" y="192"/>
                  </a:cubicBezTo>
                  <a:cubicBezTo>
                    <a:pt x="4403" y="317"/>
                    <a:pt x="4488" y="431"/>
                    <a:pt x="4613" y="448"/>
                  </a:cubicBezTo>
                  <a:cubicBezTo>
                    <a:pt x="4621" y="448"/>
                    <a:pt x="4630" y="451"/>
                    <a:pt x="4639" y="451"/>
                  </a:cubicBezTo>
                  <a:cubicBezTo>
                    <a:pt x="4641" y="451"/>
                    <a:pt x="4642" y="451"/>
                    <a:pt x="4644" y="451"/>
                  </a:cubicBezTo>
                  <a:cubicBezTo>
                    <a:pt x="4755" y="451"/>
                    <a:pt x="4849" y="370"/>
                    <a:pt x="4867" y="257"/>
                  </a:cubicBezTo>
                  <a:cubicBezTo>
                    <a:pt x="4882" y="134"/>
                    <a:pt x="4797" y="18"/>
                    <a:pt x="4675" y="2"/>
                  </a:cubicBezTo>
                  <a:cubicBezTo>
                    <a:pt x="4664" y="1"/>
                    <a:pt x="4653" y="0"/>
                    <a:pt x="4643" y="0"/>
                  </a:cubicBezTo>
                  <a:close/>
                  <a:moveTo>
                    <a:pt x="3511" y="0"/>
                  </a:moveTo>
                  <a:cubicBezTo>
                    <a:pt x="3500" y="0"/>
                    <a:pt x="3489" y="1"/>
                    <a:pt x="3479" y="2"/>
                  </a:cubicBezTo>
                  <a:cubicBezTo>
                    <a:pt x="3354" y="21"/>
                    <a:pt x="3268" y="132"/>
                    <a:pt x="3287" y="257"/>
                  </a:cubicBezTo>
                  <a:cubicBezTo>
                    <a:pt x="3302" y="370"/>
                    <a:pt x="3399" y="452"/>
                    <a:pt x="3510" y="452"/>
                  </a:cubicBezTo>
                  <a:cubicBezTo>
                    <a:pt x="3518" y="452"/>
                    <a:pt x="3529" y="448"/>
                    <a:pt x="3541" y="448"/>
                  </a:cubicBezTo>
                  <a:cubicBezTo>
                    <a:pt x="3665" y="431"/>
                    <a:pt x="3751" y="317"/>
                    <a:pt x="3733" y="194"/>
                  </a:cubicBezTo>
                  <a:cubicBezTo>
                    <a:pt x="3717" y="81"/>
                    <a:pt x="3620" y="0"/>
                    <a:pt x="3511" y="0"/>
                  </a:cubicBezTo>
                  <a:close/>
                  <a:moveTo>
                    <a:pt x="5733" y="318"/>
                  </a:moveTo>
                  <a:cubicBezTo>
                    <a:pt x="5647" y="318"/>
                    <a:pt x="5566" y="367"/>
                    <a:pt x="5528" y="452"/>
                  </a:cubicBezTo>
                  <a:cubicBezTo>
                    <a:pt x="5477" y="565"/>
                    <a:pt x="5525" y="696"/>
                    <a:pt x="5640" y="748"/>
                  </a:cubicBezTo>
                  <a:cubicBezTo>
                    <a:pt x="5670" y="763"/>
                    <a:pt x="5702" y="769"/>
                    <a:pt x="5733" y="769"/>
                  </a:cubicBezTo>
                  <a:cubicBezTo>
                    <a:pt x="5819" y="769"/>
                    <a:pt x="5899" y="720"/>
                    <a:pt x="5938" y="638"/>
                  </a:cubicBezTo>
                  <a:cubicBezTo>
                    <a:pt x="5990" y="523"/>
                    <a:pt x="5940" y="390"/>
                    <a:pt x="5827" y="339"/>
                  </a:cubicBezTo>
                  <a:cubicBezTo>
                    <a:pt x="5796" y="325"/>
                    <a:pt x="5764" y="318"/>
                    <a:pt x="5733" y="318"/>
                  </a:cubicBezTo>
                  <a:close/>
                  <a:moveTo>
                    <a:pt x="2421" y="321"/>
                  </a:moveTo>
                  <a:cubicBezTo>
                    <a:pt x="2390" y="321"/>
                    <a:pt x="2358" y="328"/>
                    <a:pt x="2327" y="342"/>
                  </a:cubicBezTo>
                  <a:cubicBezTo>
                    <a:pt x="2211" y="393"/>
                    <a:pt x="2162" y="525"/>
                    <a:pt x="2216" y="638"/>
                  </a:cubicBezTo>
                  <a:cubicBezTo>
                    <a:pt x="2253" y="721"/>
                    <a:pt x="2334" y="772"/>
                    <a:pt x="2419" y="772"/>
                  </a:cubicBezTo>
                  <a:cubicBezTo>
                    <a:pt x="2450" y="772"/>
                    <a:pt x="2483" y="764"/>
                    <a:pt x="2514" y="751"/>
                  </a:cubicBezTo>
                  <a:cubicBezTo>
                    <a:pt x="2626" y="700"/>
                    <a:pt x="2676" y="565"/>
                    <a:pt x="2624" y="452"/>
                  </a:cubicBezTo>
                  <a:cubicBezTo>
                    <a:pt x="2586" y="369"/>
                    <a:pt x="2505" y="321"/>
                    <a:pt x="2421" y="321"/>
                  </a:cubicBezTo>
                  <a:close/>
                  <a:moveTo>
                    <a:pt x="6688" y="933"/>
                  </a:moveTo>
                  <a:cubicBezTo>
                    <a:pt x="6625" y="933"/>
                    <a:pt x="6563" y="959"/>
                    <a:pt x="6518" y="1011"/>
                  </a:cubicBezTo>
                  <a:cubicBezTo>
                    <a:pt x="6436" y="1105"/>
                    <a:pt x="6448" y="1246"/>
                    <a:pt x="6540" y="1328"/>
                  </a:cubicBezTo>
                  <a:cubicBezTo>
                    <a:pt x="6582" y="1364"/>
                    <a:pt x="6637" y="1381"/>
                    <a:pt x="6689" y="1382"/>
                  </a:cubicBezTo>
                  <a:cubicBezTo>
                    <a:pt x="6751" y="1382"/>
                    <a:pt x="6815" y="1358"/>
                    <a:pt x="6857" y="1306"/>
                  </a:cubicBezTo>
                  <a:cubicBezTo>
                    <a:pt x="6941" y="1211"/>
                    <a:pt x="6930" y="1070"/>
                    <a:pt x="6835" y="988"/>
                  </a:cubicBezTo>
                  <a:cubicBezTo>
                    <a:pt x="6793" y="951"/>
                    <a:pt x="6741" y="933"/>
                    <a:pt x="6688" y="933"/>
                  </a:cubicBezTo>
                  <a:close/>
                  <a:moveTo>
                    <a:pt x="1465" y="934"/>
                  </a:moveTo>
                  <a:cubicBezTo>
                    <a:pt x="1413" y="934"/>
                    <a:pt x="1360" y="952"/>
                    <a:pt x="1317" y="990"/>
                  </a:cubicBezTo>
                  <a:cubicBezTo>
                    <a:pt x="1225" y="1071"/>
                    <a:pt x="1213" y="1213"/>
                    <a:pt x="1295" y="1307"/>
                  </a:cubicBezTo>
                  <a:cubicBezTo>
                    <a:pt x="1340" y="1359"/>
                    <a:pt x="1404" y="1384"/>
                    <a:pt x="1466" y="1384"/>
                  </a:cubicBezTo>
                  <a:cubicBezTo>
                    <a:pt x="1518" y="1384"/>
                    <a:pt x="1570" y="1365"/>
                    <a:pt x="1613" y="1329"/>
                  </a:cubicBezTo>
                  <a:cubicBezTo>
                    <a:pt x="1707" y="1247"/>
                    <a:pt x="1718" y="1104"/>
                    <a:pt x="1638" y="1012"/>
                  </a:cubicBezTo>
                  <a:cubicBezTo>
                    <a:pt x="1591" y="960"/>
                    <a:pt x="1528" y="934"/>
                    <a:pt x="1465" y="934"/>
                  </a:cubicBezTo>
                  <a:close/>
                  <a:moveTo>
                    <a:pt x="7433" y="1788"/>
                  </a:moveTo>
                  <a:cubicBezTo>
                    <a:pt x="7391" y="1788"/>
                    <a:pt x="7348" y="1800"/>
                    <a:pt x="7310" y="1825"/>
                  </a:cubicBezTo>
                  <a:cubicBezTo>
                    <a:pt x="7204" y="1892"/>
                    <a:pt x="7175" y="2029"/>
                    <a:pt x="7242" y="2136"/>
                  </a:cubicBezTo>
                  <a:cubicBezTo>
                    <a:pt x="7286" y="2202"/>
                    <a:pt x="7359" y="2240"/>
                    <a:pt x="7432" y="2240"/>
                  </a:cubicBezTo>
                  <a:cubicBezTo>
                    <a:pt x="7474" y="2240"/>
                    <a:pt x="7517" y="2227"/>
                    <a:pt x="7553" y="2204"/>
                  </a:cubicBezTo>
                  <a:cubicBezTo>
                    <a:pt x="7660" y="2134"/>
                    <a:pt x="7688" y="1996"/>
                    <a:pt x="7621" y="1889"/>
                  </a:cubicBezTo>
                  <a:cubicBezTo>
                    <a:pt x="7578" y="1824"/>
                    <a:pt x="7506" y="1788"/>
                    <a:pt x="7433" y="1788"/>
                  </a:cubicBezTo>
                  <a:close/>
                  <a:moveTo>
                    <a:pt x="722" y="1791"/>
                  </a:moveTo>
                  <a:cubicBezTo>
                    <a:pt x="648" y="1791"/>
                    <a:pt x="577" y="1827"/>
                    <a:pt x="534" y="1894"/>
                  </a:cubicBezTo>
                  <a:cubicBezTo>
                    <a:pt x="466" y="1998"/>
                    <a:pt x="494" y="2138"/>
                    <a:pt x="601" y="2206"/>
                  </a:cubicBezTo>
                  <a:cubicBezTo>
                    <a:pt x="638" y="2231"/>
                    <a:pt x="680" y="2242"/>
                    <a:pt x="723" y="2242"/>
                  </a:cubicBezTo>
                  <a:cubicBezTo>
                    <a:pt x="797" y="2242"/>
                    <a:pt x="870" y="2206"/>
                    <a:pt x="912" y="2138"/>
                  </a:cubicBezTo>
                  <a:cubicBezTo>
                    <a:pt x="980" y="2035"/>
                    <a:pt x="949" y="1894"/>
                    <a:pt x="845" y="1827"/>
                  </a:cubicBezTo>
                  <a:cubicBezTo>
                    <a:pt x="806" y="1803"/>
                    <a:pt x="764" y="1791"/>
                    <a:pt x="722" y="1791"/>
                  </a:cubicBezTo>
                  <a:close/>
                  <a:moveTo>
                    <a:pt x="7907" y="2821"/>
                  </a:moveTo>
                  <a:cubicBezTo>
                    <a:pt x="7886" y="2821"/>
                    <a:pt x="7864" y="2825"/>
                    <a:pt x="7842" y="2831"/>
                  </a:cubicBezTo>
                  <a:cubicBezTo>
                    <a:pt x="7722" y="2864"/>
                    <a:pt x="7655" y="2990"/>
                    <a:pt x="7688" y="3109"/>
                  </a:cubicBezTo>
                  <a:cubicBezTo>
                    <a:pt x="7717" y="3207"/>
                    <a:pt x="7807" y="3272"/>
                    <a:pt x="7905" y="3272"/>
                  </a:cubicBezTo>
                  <a:cubicBezTo>
                    <a:pt x="7927" y="3272"/>
                    <a:pt x="7947" y="3267"/>
                    <a:pt x="7970" y="3263"/>
                  </a:cubicBezTo>
                  <a:cubicBezTo>
                    <a:pt x="8090" y="3227"/>
                    <a:pt x="8156" y="3101"/>
                    <a:pt x="8121" y="2984"/>
                  </a:cubicBezTo>
                  <a:lnTo>
                    <a:pt x="8121" y="2982"/>
                  </a:lnTo>
                  <a:cubicBezTo>
                    <a:pt x="8093" y="2884"/>
                    <a:pt x="8004" y="2821"/>
                    <a:pt x="7907" y="2821"/>
                  </a:cubicBezTo>
                  <a:close/>
                  <a:moveTo>
                    <a:pt x="251" y="2825"/>
                  </a:moveTo>
                  <a:cubicBezTo>
                    <a:pt x="154" y="2825"/>
                    <a:pt x="65" y="2888"/>
                    <a:pt x="35" y="2987"/>
                  </a:cubicBezTo>
                  <a:cubicBezTo>
                    <a:pt x="1" y="3106"/>
                    <a:pt x="68" y="3232"/>
                    <a:pt x="187" y="3265"/>
                  </a:cubicBezTo>
                  <a:cubicBezTo>
                    <a:pt x="207" y="3272"/>
                    <a:pt x="230" y="3274"/>
                    <a:pt x="250" y="3274"/>
                  </a:cubicBezTo>
                  <a:cubicBezTo>
                    <a:pt x="347" y="3274"/>
                    <a:pt x="436" y="3211"/>
                    <a:pt x="466" y="3112"/>
                  </a:cubicBezTo>
                  <a:cubicBezTo>
                    <a:pt x="503" y="2993"/>
                    <a:pt x="432" y="2870"/>
                    <a:pt x="313" y="2833"/>
                  </a:cubicBezTo>
                  <a:cubicBezTo>
                    <a:pt x="292" y="2828"/>
                    <a:pt x="272" y="2825"/>
                    <a:pt x="251" y="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804000" y="3679288"/>
              <a:ext cx="11275" cy="11200"/>
            </a:xfrm>
            <a:custGeom>
              <a:avLst/>
              <a:gdLst/>
              <a:ahLst/>
              <a:cxnLst/>
              <a:rect l="l" t="t" r="r" b="b"/>
              <a:pathLst>
                <a:path w="451" h="448" extrusionOk="0">
                  <a:moveTo>
                    <a:pt x="226" y="1"/>
                  </a:moveTo>
                  <a:cubicBezTo>
                    <a:pt x="167" y="1"/>
                    <a:pt x="109" y="21"/>
                    <a:pt x="66" y="63"/>
                  </a:cubicBezTo>
                  <a:cubicBezTo>
                    <a:pt x="26" y="105"/>
                    <a:pt x="1" y="161"/>
                    <a:pt x="1" y="222"/>
                  </a:cubicBezTo>
                  <a:cubicBezTo>
                    <a:pt x="1" y="282"/>
                    <a:pt x="26" y="340"/>
                    <a:pt x="66" y="380"/>
                  </a:cubicBezTo>
                  <a:cubicBezTo>
                    <a:pt x="109" y="423"/>
                    <a:pt x="167" y="448"/>
                    <a:pt x="225" y="448"/>
                  </a:cubicBezTo>
                  <a:cubicBezTo>
                    <a:pt x="286" y="448"/>
                    <a:pt x="342" y="423"/>
                    <a:pt x="386" y="380"/>
                  </a:cubicBezTo>
                  <a:cubicBezTo>
                    <a:pt x="429" y="339"/>
                    <a:pt x="451" y="281"/>
                    <a:pt x="451" y="222"/>
                  </a:cubicBezTo>
                  <a:cubicBezTo>
                    <a:pt x="451" y="161"/>
                    <a:pt x="429" y="105"/>
                    <a:pt x="386" y="63"/>
                  </a:cubicBezTo>
                  <a:cubicBezTo>
                    <a:pt x="344" y="21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877400" y="3736813"/>
              <a:ext cx="346350" cy="151500"/>
            </a:xfrm>
            <a:custGeom>
              <a:avLst/>
              <a:gdLst/>
              <a:ahLst/>
              <a:cxnLst/>
              <a:rect l="l" t="t" r="r" b="b"/>
              <a:pathLst>
                <a:path w="13854" h="6060" extrusionOk="0">
                  <a:moveTo>
                    <a:pt x="13610" y="1"/>
                  </a:moveTo>
                  <a:cubicBezTo>
                    <a:pt x="13502" y="1"/>
                    <a:pt x="13408" y="79"/>
                    <a:pt x="13388" y="188"/>
                  </a:cubicBezTo>
                  <a:cubicBezTo>
                    <a:pt x="13369" y="309"/>
                    <a:pt x="13449" y="428"/>
                    <a:pt x="13571" y="449"/>
                  </a:cubicBezTo>
                  <a:cubicBezTo>
                    <a:pt x="13578" y="451"/>
                    <a:pt x="13586" y="452"/>
                    <a:pt x="13593" y="452"/>
                  </a:cubicBezTo>
                  <a:cubicBezTo>
                    <a:pt x="13599" y="452"/>
                    <a:pt x="13604" y="451"/>
                    <a:pt x="13609" y="450"/>
                  </a:cubicBezTo>
                  <a:cubicBezTo>
                    <a:pt x="13717" y="450"/>
                    <a:pt x="13813" y="375"/>
                    <a:pt x="13832" y="267"/>
                  </a:cubicBezTo>
                  <a:cubicBezTo>
                    <a:pt x="13854" y="142"/>
                    <a:pt x="13771" y="25"/>
                    <a:pt x="13649" y="4"/>
                  </a:cubicBezTo>
                  <a:cubicBezTo>
                    <a:pt x="13636" y="2"/>
                    <a:pt x="13623" y="1"/>
                    <a:pt x="13610" y="1"/>
                  </a:cubicBezTo>
                  <a:close/>
                  <a:moveTo>
                    <a:pt x="242" y="11"/>
                  </a:moveTo>
                  <a:cubicBezTo>
                    <a:pt x="229" y="11"/>
                    <a:pt x="217" y="12"/>
                    <a:pt x="204" y="14"/>
                  </a:cubicBezTo>
                  <a:cubicBezTo>
                    <a:pt x="82" y="38"/>
                    <a:pt x="0" y="154"/>
                    <a:pt x="21" y="276"/>
                  </a:cubicBezTo>
                  <a:cubicBezTo>
                    <a:pt x="42" y="386"/>
                    <a:pt x="136" y="463"/>
                    <a:pt x="244" y="463"/>
                  </a:cubicBezTo>
                  <a:cubicBezTo>
                    <a:pt x="255" y="463"/>
                    <a:pt x="270" y="461"/>
                    <a:pt x="283" y="459"/>
                  </a:cubicBezTo>
                  <a:cubicBezTo>
                    <a:pt x="408" y="438"/>
                    <a:pt x="488" y="321"/>
                    <a:pt x="466" y="199"/>
                  </a:cubicBezTo>
                  <a:lnTo>
                    <a:pt x="466" y="196"/>
                  </a:lnTo>
                  <a:cubicBezTo>
                    <a:pt x="447" y="88"/>
                    <a:pt x="351" y="11"/>
                    <a:pt x="242" y="11"/>
                  </a:cubicBezTo>
                  <a:close/>
                  <a:moveTo>
                    <a:pt x="13304" y="1144"/>
                  </a:moveTo>
                  <a:cubicBezTo>
                    <a:pt x="13213" y="1144"/>
                    <a:pt x="13127" y="1201"/>
                    <a:pt x="13094" y="1293"/>
                  </a:cubicBezTo>
                  <a:cubicBezTo>
                    <a:pt x="13051" y="1409"/>
                    <a:pt x="13112" y="1538"/>
                    <a:pt x="13229" y="1580"/>
                  </a:cubicBezTo>
                  <a:cubicBezTo>
                    <a:pt x="13253" y="1589"/>
                    <a:pt x="13281" y="1594"/>
                    <a:pt x="13305" y="1595"/>
                  </a:cubicBezTo>
                  <a:cubicBezTo>
                    <a:pt x="13397" y="1595"/>
                    <a:pt x="13483" y="1538"/>
                    <a:pt x="13516" y="1448"/>
                  </a:cubicBezTo>
                  <a:cubicBezTo>
                    <a:pt x="13559" y="1331"/>
                    <a:pt x="13499" y="1200"/>
                    <a:pt x="13382" y="1158"/>
                  </a:cubicBezTo>
                  <a:cubicBezTo>
                    <a:pt x="13356" y="1148"/>
                    <a:pt x="13330" y="1144"/>
                    <a:pt x="13304" y="1144"/>
                  </a:cubicBezTo>
                  <a:close/>
                  <a:moveTo>
                    <a:pt x="550" y="1154"/>
                  </a:moveTo>
                  <a:cubicBezTo>
                    <a:pt x="525" y="1154"/>
                    <a:pt x="499" y="1158"/>
                    <a:pt x="473" y="1167"/>
                  </a:cubicBezTo>
                  <a:cubicBezTo>
                    <a:pt x="357" y="1211"/>
                    <a:pt x="296" y="1339"/>
                    <a:pt x="338" y="1456"/>
                  </a:cubicBezTo>
                  <a:cubicBezTo>
                    <a:pt x="372" y="1548"/>
                    <a:pt x="459" y="1604"/>
                    <a:pt x="548" y="1604"/>
                  </a:cubicBezTo>
                  <a:cubicBezTo>
                    <a:pt x="548" y="1604"/>
                    <a:pt x="549" y="1604"/>
                    <a:pt x="550" y="1604"/>
                  </a:cubicBezTo>
                  <a:cubicBezTo>
                    <a:pt x="577" y="1604"/>
                    <a:pt x="602" y="1600"/>
                    <a:pt x="629" y="1590"/>
                  </a:cubicBezTo>
                  <a:cubicBezTo>
                    <a:pt x="743" y="1548"/>
                    <a:pt x="804" y="1417"/>
                    <a:pt x="762" y="1300"/>
                  </a:cubicBezTo>
                  <a:cubicBezTo>
                    <a:pt x="728" y="1211"/>
                    <a:pt x="642" y="1154"/>
                    <a:pt x="550" y="1154"/>
                  </a:cubicBezTo>
                  <a:close/>
                  <a:moveTo>
                    <a:pt x="12806" y="2216"/>
                  </a:moveTo>
                  <a:cubicBezTo>
                    <a:pt x="12728" y="2216"/>
                    <a:pt x="12651" y="2256"/>
                    <a:pt x="12609" y="2328"/>
                  </a:cubicBezTo>
                  <a:cubicBezTo>
                    <a:pt x="12548" y="2436"/>
                    <a:pt x="12584" y="2574"/>
                    <a:pt x="12692" y="2634"/>
                  </a:cubicBezTo>
                  <a:cubicBezTo>
                    <a:pt x="12728" y="2657"/>
                    <a:pt x="12767" y="2665"/>
                    <a:pt x="12806" y="2667"/>
                  </a:cubicBezTo>
                  <a:cubicBezTo>
                    <a:pt x="12883" y="2667"/>
                    <a:pt x="12958" y="2627"/>
                    <a:pt x="12999" y="2554"/>
                  </a:cubicBezTo>
                  <a:cubicBezTo>
                    <a:pt x="13061" y="2446"/>
                    <a:pt x="13025" y="2309"/>
                    <a:pt x="12918" y="2245"/>
                  </a:cubicBezTo>
                  <a:cubicBezTo>
                    <a:pt x="12883" y="2225"/>
                    <a:pt x="12844" y="2216"/>
                    <a:pt x="12806" y="2216"/>
                  </a:cubicBezTo>
                  <a:close/>
                  <a:moveTo>
                    <a:pt x="1054" y="2226"/>
                  </a:moveTo>
                  <a:cubicBezTo>
                    <a:pt x="1015" y="2226"/>
                    <a:pt x="976" y="2236"/>
                    <a:pt x="940" y="2257"/>
                  </a:cubicBezTo>
                  <a:cubicBezTo>
                    <a:pt x="833" y="2318"/>
                    <a:pt x="797" y="2456"/>
                    <a:pt x="857" y="2563"/>
                  </a:cubicBezTo>
                  <a:cubicBezTo>
                    <a:pt x="901" y="2634"/>
                    <a:pt x="974" y="2674"/>
                    <a:pt x="1053" y="2675"/>
                  </a:cubicBezTo>
                  <a:cubicBezTo>
                    <a:pt x="1093" y="2675"/>
                    <a:pt x="1130" y="2667"/>
                    <a:pt x="1166" y="2644"/>
                  </a:cubicBezTo>
                  <a:cubicBezTo>
                    <a:pt x="1274" y="2584"/>
                    <a:pt x="1310" y="2445"/>
                    <a:pt x="1249" y="2338"/>
                  </a:cubicBezTo>
                  <a:lnTo>
                    <a:pt x="1246" y="2338"/>
                  </a:lnTo>
                  <a:cubicBezTo>
                    <a:pt x="1206" y="2266"/>
                    <a:pt x="1131" y="2226"/>
                    <a:pt x="1054" y="2226"/>
                  </a:cubicBezTo>
                  <a:close/>
                  <a:moveTo>
                    <a:pt x="12125" y="3183"/>
                  </a:moveTo>
                  <a:cubicBezTo>
                    <a:pt x="12061" y="3183"/>
                    <a:pt x="11998" y="3211"/>
                    <a:pt x="11954" y="3264"/>
                  </a:cubicBezTo>
                  <a:cubicBezTo>
                    <a:pt x="11873" y="3360"/>
                    <a:pt x="11887" y="3502"/>
                    <a:pt x="11981" y="3581"/>
                  </a:cubicBezTo>
                  <a:cubicBezTo>
                    <a:pt x="12023" y="3617"/>
                    <a:pt x="12076" y="3634"/>
                    <a:pt x="12125" y="3635"/>
                  </a:cubicBezTo>
                  <a:cubicBezTo>
                    <a:pt x="12192" y="3635"/>
                    <a:pt x="12254" y="3608"/>
                    <a:pt x="12299" y="3554"/>
                  </a:cubicBezTo>
                  <a:cubicBezTo>
                    <a:pt x="12378" y="3459"/>
                    <a:pt x="12366" y="3318"/>
                    <a:pt x="12272" y="3236"/>
                  </a:cubicBezTo>
                  <a:cubicBezTo>
                    <a:pt x="12228" y="3201"/>
                    <a:pt x="12177" y="3183"/>
                    <a:pt x="12125" y="3183"/>
                  </a:cubicBezTo>
                  <a:close/>
                  <a:moveTo>
                    <a:pt x="1735" y="3191"/>
                  </a:moveTo>
                  <a:cubicBezTo>
                    <a:pt x="1684" y="3191"/>
                    <a:pt x="1632" y="3208"/>
                    <a:pt x="1589" y="3245"/>
                  </a:cubicBezTo>
                  <a:cubicBezTo>
                    <a:pt x="1493" y="3324"/>
                    <a:pt x="1481" y="3466"/>
                    <a:pt x="1560" y="3562"/>
                  </a:cubicBezTo>
                  <a:cubicBezTo>
                    <a:pt x="1604" y="3614"/>
                    <a:pt x="1670" y="3642"/>
                    <a:pt x="1734" y="3642"/>
                  </a:cubicBezTo>
                  <a:cubicBezTo>
                    <a:pt x="1785" y="3642"/>
                    <a:pt x="1837" y="3624"/>
                    <a:pt x="1878" y="3590"/>
                  </a:cubicBezTo>
                  <a:cubicBezTo>
                    <a:pt x="1972" y="3508"/>
                    <a:pt x="1987" y="3367"/>
                    <a:pt x="1905" y="3272"/>
                  </a:cubicBezTo>
                  <a:cubicBezTo>
                    <a:pt x="1862" y="3218"/>
                    <a:pt x="1799" y="3191"/>
                    <a:pt x="1735" y="3191"/>
                  </a:cubicBezTo>
                  <a:close/>
                  <a:moveTo>
                    <a:pt x="11289" y="4019"/>
                  </a:moveTo>
                  <a:cubicBezTo>
                    <a:pt x="11238" y="4019"/>
                    <a:pt x="11187" y="4036"/>
                    <a:pt x="11145" y="4071"/>
                  </a:cubicBezTo>
                  <a:cubicBezTo>
                    <a:pt x="11051" y="4153"/>
                    <a:pt x="11036" y="4294"/>
                    <a:pt x="11118" y="4389"/>
                  </a:cubicBezTo>
                  <a:cubicBezTo>
                    <a:pt x="11163" y="4443"/>
                    <a:pt x="11225" y="4470"/>
                    <a:pt x="11289" y="4470"/>
                  </a:cubicBezTo>
                  <a:cubicBezTo>
                    <a:pt x="11341" y="4470"/>
                    <a:pt x="11393" y="4452"/>
                    <a:pt x="11436" y="4416"/>
                  </a:cubicBezTo>
                  <a:cubicBezTo>
                    <a:pt x="11530" y="4337"/>
                    <a:pt x="11541" y="4195"/>
                    <a:pt x="11463" y="4101"/>
                  </a:cubicBezTo>
                  <a:cubicBezTo>
                    <a:pt x="11418" y="4046"/>
                    <a:pt x="11354" y="4019"/>
                    <a:pt x="11289" y="4019"/>
                  </a:cubicBezTo>
                  <a:close/>
                  <a:moveTo>
                    <a:pt x="2570" y="4026"/>
                  </a:moveTo>
                  <a:cubicBezTo>
                    <a:pt x="2505" y="4026"/>
                    <a:pt x="2442" y="4053"/>
                    <a:pt x="2398" y="4107"/>
                  </a:cubicBezTo>
                  <a:cubicBezTo>
                    <a:pt x="2318" y="4201"/>
                    <a:pt x="2330" y="4343"/>
                    <a:pt x="2426" y="4425"/>
                  </a:cubicBezTo>
                  <a:cubicBezTo>
                    <a:pt x="2468" y="4459"/>
                    <a:pt x="2520" y="4477"/>
                    <a:pt x="2569" y="4477"/>
                  </a:cubicBezTo>
                  <a:cubicBezTo>
                    <a:pt x="2635" y="4477"/>
                    <a:pt x="2697" y="4449"/>
                    <a:pt x="2743" y="4395"/>
                  </a:cubicBezTo>
                  <a:cubicBezTo>
                    <a:pt x="2822" y="4301"/>
                    <a:pt x="2810" y="4159"/>
                    <a:pt x="2716" y="4078"/>
                  </a:cubicBezTo>
                  <a:cubicBezTo>
                    <a:pt x="2673" y="4043"/>
                    <a:pt x="2621" y="4026"/>
                    <a:pt x="2570" y="4026"/>
                  </a:cubicBezTo>
                  <a:close/>
                  <a:moveTo>
                    <a:pt x="10323" y="4698"/>
                  </a:moveTo>
                  <a:cubicBezTo>
                    <a:pt x="10285" y="4698"/>
                    <a:pt x="10246" y="4708"/>
                    <a:pt x="10211" y="4729"/>
                  </a:cubicBezTo>
                  <a:cubicBezTo>
                    <a:pt x="10103" y="4794"/>
                    <a:pt x="10063" y="4931"/>
                    <a:pt x="10128" y="5038"/>
                  </a:cubicBezTo>
                  <a:cubicBezTo>
                    <a:pt x="10170" y="5110"/>
                    <a:pt x="10244" y="5152"/>
                    <a:pt x="10322" y="5152"/>
                  </a:cubicBezTo>
                  <a:cubicBezTo>
                    <a:pt x="10361" y="5152"/>
                    <a:pt x="10398" y="5141"/>
                    <a:pt x="10435" y="5120"/>
                  </a:cubicBezTo>
                  <a:cubicBezTo>
                    <a:pt x="10543" y="5056"/>
                    <a:pt x="10580" y="4919"/>
                    <a:pt x="10517" y="4811"/>
                  </a:cubicBezTo>
                  <a:cubicBezTo>
                    <a:pt x="10476" y="4739"/>
                    <a:pt x="10400" y="4698"/>
                    <a:pt x="10323" y="4698"/>
                  </a:cubicBezTo>
                  <a:close/>
                  <a:moveTo>
                    <a:pt x="3542" y="4706"/>
                  </a:moveTo>
                  <a:cubicBezTo>
                    <a:pt x="3464" y="4706"/>
                    <a:pt x="3387" y="4746"/>
                    <a:pt x="3345" y="4818"/>
                  </a:cubicBezTo>
                  <a:cubicBezTo>
                    <a:pt x="3281" y="4925"/>
                    <a:pt x="3320" y="5063"/>
                    <a:pt x="3428" y="5124"/>
                  </a:cubicBezTo>
                  <a:cubicBezTo>
                    <a:pt x="3461" y="5146"/>
                    <a:pt x="3501" y="5155"/>
                    <a:pt x="3539" y="5157"/>
                  </a:cubicBezTo>
                  <a:cubicBezTo>
                    <a:pt x="3617" y="5157"/>
                    <a:pt x="3694" y="5116"/>
                    <a:pt x="3735" y="5044"/>
                  </a:cubicBezTo>
                  <a:cubicBezTo>
                    <a:pt x="3797" y="4936"/>
                    <a:pt x="3759" y="4799"/>
                    <a:pt x="3653" y="4735"/>
                  </a:cubicBezTo>
                  <a:cubicBezTo>
                    <a:pt x="3618" y="4715"/>
                    <a:pt x="3580" y="4706"/>
                    <a:pt x="3542" y="4706"/>
                  </a:cubicBezTo>
                  <a:close/>
                  <a:moveTo>
                    <a:pt x="9251" y="5201"/>
                  </a:moveTo>
                  <a:cubicBezTo>
                    <a:pt x="9225" y="5201"/>
                    <a:pt x="9200" y="5206"/>
                    <a:pt x="9174" y="5215"/>
                  </a:cubicBezTo>
                  <a:cubicBezTo>
                    <a:pt x="9057" y="5257"/>
                    <a:pt x="8997" y="5386"/>
                    <a:pt x="9039" y="5502"/>
                  </a:cubicBezTo>
                  <a:cubicBezTo>
                    <a:pt x="9073" y="5594"/>
                    <a:pt x="9159" y="5650"/>
                    <a:pt x="9251" y="5650"/>
                  </a:cubicBezTo>
                  <a:cubicBezTo>
                    <a:pt x="9278" y="5650"/>
                    <a:pt x="9303" y="5646"/>
                    <a:pt x="9330" y="5637"/>
                  </a:cubicBezTo>
                  <a:cubicBezTo>
                    <a:pt x="9444" y="5594"/>
                    <a:pt x="9505" y="5465"/>
                    <a:pt x="9462" y="5350"/>
                  </a:cubicBezTo>
                  <a:cubicBezTo>
                    <a:pt x="9429" y="5258"/>
                    <a:pt x="9343" y="5201"/>
                    <a:pt x="9251" y="5201"/>
                  </a:cubicBezTo>
                  <a:close/>
                  <a:moveTo>
                    <a:pt x="4614" y="5205"/>
                  </a:moveTo>
                  <a:cubicBezTo>
                    <a:pt x="4521" y="5205"/>
                    <a:pt x="4432" y="5260"/>
                    <a:pt x="4398" y="5352"/>
                  </a:cubicBezTo>
                  <a:cubicBezTo>
                    <a:pt x="4357" y="5469"/>
                    <a:pt x="4417" y="5600"/>
                    <a:pt x="4533" y="5640"/>
                  </a:cubicBezTo>
                  <a:cubicBezTo>
                    <a:pt x="4560" y="5649"/>
                    <a:pt x="4585" y="5653"/>
                    <a:pt x="4610" y="5654"/>
                  </a:cubicBezTo>
                  <a:cubicBezTo>
                    <a:pt x="4702" y="5654"/>
                    <a:pt x="4791" y="5598"/>
                    <a:pt x="4822" y="5507"/>
                  </a:cubicBezTo>
                  <a:cubicBezTo>
                    <a:pt x="4864" y="5391"/>
                    <a:pt x="4806" y="5260"/>
                    <a:pt x="4689" y="5217"/>
                  </a:cubicBezTo>
                  <a:cubicBezTo>
                    <a:pt x="4664" y="5209"/>
                    <a:pt x="4639" y="5205"/>
                    <a:pt x="4614" y="5205"/>
                  </a:cubicBezTo>
                  <a:close/>
                  <a:moveTo>
                    <a:pt x="8109" y="5506"/>
                  </a:moveTo>
                  <a:cubicBezTo>
                    <a:pt x="8096" y="5506"/>
                    <a:pt x="8083" y="5507"/>
                    <a:pt x="8071" y="5509"/>
                  </a:cubicBezTo>
                  <a:cubicBezTo>
                    <a:pt x="7949" y="5531"/>
                    <a:pt x="7865" y="5647"/>
                    <a:pt x="7888" y="5770"/>
                  </a:cubicBezTo>
                  <a:cubicBezTo>
                    <a:pt x="7905" y="5878"/>
                    <a:pt x="8001" y="5956"/>
                    <a:pt x="8108" y="5956"/>
                  </a:cubicBezTo>
                  <a:cubicBezTo>
                    <a:pt x="8109" y="5956"/>
                    <a:pt x="8109" y="5956"/>
                    <a:pt x="8110" y="5956"/>
                  </a:cubicBezTo>
                  <a:cubicBezTo>
                    <a:pt x="8122" y="5956"/>
                    <a:pt x="8137" y="5955"/>
                    <a:pt x="8149" y="5952"/>
                  </a:cubicBezTo>
                  <a:cubicBezTo>
                    <a:pt x="8272" y="5933"/>
                    <a:pt x="8354" y="5816"/>
                    <a:pt x="8333" y="5692"/>
                  </a:cubicBezTo>
                  <a:cubicBezTo>
                    <a:pt x="8312" y="5582"/>
                    <a:pt x="8216" y="5506"/>
                    <a:pt x="8109" y="5506"/>
                  </a:cubicBezTo>
                  <a:close/>
                  <a:moveTo>
                    <a:pt x="5753" y="5507"/>
                  </a:moveTo>
                  <a:cubicBezTo>
                    <a:pt x="5644" y="5507"/>
                    <a:pt x="5549" y="5585"/>
                    <a:pt x="5530" y="5696"/>
                  </a:cubicBezTo>
                  <a:cubicBezTo>
                    <a:pt x="5512" y="5817"/>
                    <a:pt x="5591" y="5935"/>
                    <a:pt x="5716" y="5955"/>
                  </a:cubicBezTo>
                  <a:lnTo>
                    <a:pt x="5714" y="5955"/>
                  </a:lnTo>
                  <a:cubicBezTo>
                    <a:pt x="5727" y="5958"/>
                    <a:pt x="5741" y="5959"/>
                    <a:pt x="5755" y="5959"/>
                  </a:cubicBezTo>
                  <a:cubicBezTo>
                    <a:pt x="5860" y="5959"/>
                    <a:pt x="5958" y="5880"/>
                    <a:pt x="5975" y="5772"/>
                  </a:cubicBezTo>
                  <a:cubicBezTo>
                    <a:pt x="5997" y="5647"/>
                    <a:pt x="5914" y="5531"/>
                    <a:pt x="5793" y="5510"/>
                  </a:cubicBezTo>
                  <a:cubicBezTo>
                    <a:pt x="5779" y="5508"/>
                    <a:pt x="5766" y="5507"/>
                    <a:pt x="5753" y="5507"/>
                  </a:cubicBezTo>
                  <a:close/>
                  <a:moveTo>
                    <a:pt x="6931" y="5608"/>
                  </a:moveTo>
                  <a:cubicBezTo>
                    <a:pt x="6806" y="5608"/>
                    <a:pt x="6705" y="5709"/>
                    <a:pt x="6705" y="5833"/>
                  </a:cubicBezTo>
                  <a:cubicBezTo>
                    <a:pt x="6705" y="5959"/>
                    <a:pt x="6806" y="6059"/>
                    <a:pt x="6931" y="6059"/>
                  </a:cubicBezTo>
                  <a:cubicBezTo>
                    <a:pt x="7058" y="6059"/>
                    <a:pt x="7159" y="5958"/>
                    <a:pt x="7159" y="5833"/>
                  </a:cubicBezTo>
                  <a:cubicBezTo>
                    <a:pt x="7157" y="5709"/>
                    <a:pt x="7057" y="5608"/>
                    <a:pt x="6931" y="5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875300" y="3707463"/>
              <a:ext cx="11275" cy="11200"/>
            </a:xfrm>
            <a:custGeom>
              <a:avLst/>
              <a:gdLst/>
              <a:ahLst/>
              <a:cxnLst/>
              <a:rect l="l" t="t" r="r" b="b"/>
              <a:pathLst>
                <a:path w="451" h="448" extrusionOk="0">
                  <a:moveTo>
                    <a:pt x="224" y="0"/>
                  </a:moveTo>
                  <a:cubicBezTo>
                    <a:pt x="165" y="0"/>
                    <a:pt x="106" y="21"/>
                    <a:pt x="65" y="62"/>
                  </a:cubicBezTo>
                  <a:cubicBezTo>
                    <a:pt x="22" y="105"/>
                    <a:pt x="0" y="161"/>
                    <a:pt x="0" y="222"/>
                  </a:cubicBezTo>
                  <a:cubicBezTo>
                    <a:pt x="0" y="281"/>
                    <a:pt x="22" y="340"/>
                    <a:pt x="65" y="380"/>
                  </a:cubicBezTo>
                  <a:cubicBezTo>
                    <a:pt x="107" y="423"/>
                    <a:pt x="163" y="447"/>
                    <a:pt x="224" y="447"/>
                  </a:cubicBezTo>
                  <a:cubicBezTo>
                    <a:pt x="282" y="447"/>
                    <a:pt x="343" y="423"/>
                    <a:pt x="383" y="380"/>
                  </a:cubicBezTo>
                  <a:cubicBezTo>
                    <a:pt x="426" y="338"/>
                    <a:pt x="450" y="280"/>
                    <a:pt x="450" y="222"/>
                  </a:cubicBezTo>
                  <a:cubicBezTo>
                    <a:pt x="450" y="161"/>
                    <a:pt x="426" y="105"/>
                    <a:pt x="383" y="62"/>
                  </a:cubicBezTo>
                  <a:cubicBezTo>
                    <a:pt x="342" y="21"/>
                    <a:pt x="2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536250" y="3713013"/>
              <a:ext cx="11275" cy="1130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1"/>
                  </a:moveTo>
                  <a:cubicBezTo>
                    <a:pt x="213" y="1"/>
                    <a:pt x="198" y="2"/>
                    <a:pt x="183" y="5"/>
                  </a:cubicBezTo>
                  <a:cubicBezTo>
                    <a:pt x="167" y="7"/>
                    <a:pt x="155" y="12"/>
                    <a:pt x="141" y="17"/>
                  </a:cubicBezTo>
                  <a:cubicBezTo>
                    <a:pt x="126" y="23"/>
                    <a:pt x="114" y="30"/>
                    <a:pt x="102" y="38"/>
                  </a:cubicBezTo>
                  <a:cubicBezTo>
                    <a:pt x="89" y="46"/>
                    <a:pt x="77" y="54"/>
                    <a:pt x="68" y="66"/>
                  </a:cubicBezTo>
                  <a:cubicBezTo>
                    <a:pt x="25" y="106"/>
                    <a:pt x="0" y="165"/>
                    <a:pt x="0" y="225"/>
                  </a:cubicBezTo>
                  <a:cubicBezTo>
                    <a:pt x="0" y="255"/>
                    <a:pt x="7" y="284"/>
                    <a:pt x="19" y="311"/>
                  </a:cubicBezTo>
                  <a:cubicBezTo>
                    <a:pt x="30" y="338"/>
                    <a:pt x="46" y="363"/>
                    <a:pt x="68" y="384"/>
                  </a:cubicBezTo>
                  <a:cubicBezTo>
                    <a:pt x="77" y="395"/>
                    <a:pt x="89" y="405"/>
                    <a:pt x="102" y="414"/>
                  </a:cubicBezTo>
                  <a:cubicBezTo>
                    <a:pt x="114" y="422"/>
                    <a:pt x="128" y="430"/>
                    <a:pt x="141" y="435"/>
                  </a:cubicBezTo>
                  <a:cubicBezTo>
                    <a:pt x="154" y="441"/>
                    <a:pt x="167" y="445"/>
                    <a:pt x="183" y="447"/>
                  </a:cubicBezTo>
                  <a:cubicBezTo>
                    <a:pt x="197" y="448"/>
                    <a:pt x="213" y="451"/>
                    <a:pt x="227" y="451"/>
                  </a:cubicBezTo>
                  <a:cubicBezTo>
                    <a:pt x="242" y="451"/>
                    <a:pt x="255" y="448"/>
                    <a:pt x="271" y="447"/>
                  </a:cubicBezTo>
                  <a:cubicBezTo>
                    <a:pt x="285" y="446"/>
                    <a:pt x="300" y="441"/>
                    <a:pt x="312" y="435"/>
                  </a:cubicBezTo>
                  <a:cubicBezTo>
                    <a:pt x="327" y="429"/>
                    <a:pt x="338" y="422"/>
                    <a:pt x="352" y="414"/>
                  </a:cubicBezTo>
                  <a:cubicBezTo>
                    <a:pt x="364" y="405"/>
                    <a:pt x="374" y="395"/>
                    <a:pt x="385" y="384"/>
                  </a:cubicBezTo>
                  <a:cubicBezTo>
                    <a:pt x="426" y="342"/>
                    <a:pt x="451" y="284"/>
                    <a:pt x="451" y="225"/>
                  </a:cubicBezTo>
                  <a:cubicBezTo>
                    <a:pt x="451" y="165"/>
                    <a:pt x="426" y="109"/>
                    <a:pt x="385" y="66"/>
                  </a:cubicBezTo>
                  <a:cubicBezTo>
                    <a:pt x="374" y="54"/>
                    <a:pt x="364" y="46"/>
                    <a:pt x="352" y="38"/>
                  </a:cubicBezTo>
                  <a:cubicBezTo>
                    <a:pt x="339" y="30"/>
                    <a:pt x="327" y="23"/>
                    <a:pt x="312" y="17"/>
                  </a:cubicBezTo>
                  <a:cubicBezTo>
                    <a:pt x="301" y="11"/>
                    <a:pt x="286" y="7"/>
                    <a:pt x="271" y="5"/>
                  </a:cubicBezTo>
                  <a:cubicBezTo>
                    <a:pt x="257" y="2"/>
                    <a:pt x="24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40200" y="3741138"/>
              <a:ext cx="203950" cy="81900"/>
            </a:xfrm>
            <a:custGeom>
              <a:avLst/>
              <a:gdLst/>
              <a:ahLst/>
              <a:cxnLst/>
              <a:rect l="l" t="t" r="r" b="b"/>
              <a:pathLst>
                <a:path w="8158" h="3276" extrusionOk="0">
                  <a:moveTo>
                    <a:pt x="7908" y="1"/>
                  </a:moveTo>
                  <a:cubicBezTo>
                    <a:pt x="7810" y="1"/>
                    <a:pt x="7720" y="64"/>
                    <a:pt x="7692" y="162"/>
                  </a:cubicBezTo>
                  <a:cubicBezTo>
                    <a:pt x="7656" y="282"/>
                    <a:pt x="7725" y="407"/>
                    <a:pt x="7845" y="441"/>
                  </a:cubicBezTo>
                  <a:cubicBezTo>
                    <a:pt x="7864" y="448"/>
                    <a:pt x="7885" y="451"/>
                    <a:pt x="7907" y="451"/>
                  </a:cubicBezTo>
                  <a:cubicBezTo>
                    <a:pt x="8004" y="451"/>
                    <a:pt x="8095" y="386"/>
                    <a:pt x="8124" y="288"/>
                  </a:cubicBezTo>
                  <a:cubicBezTo>
                    <a:pt x="8158" y="169"/>
                    <a:pt x="8090" y="46"/>
                    <a:pt x="7971" y="10"/>
                  </a:cubicBezTo>
                  <a:cubicBezTo>
                    <a:pt x="7950" y="4"/>
                    <a:pt x="7929" y="1"/>
                    <a:pt x="7908" y="1"/>
                  </a:cubicBezTo>
                  <a:close/>
                  <a:moveTo>
                    <a:pt x="251" y="3"/>
                  </a:moveTo>
                  <a:cubicBezTo>
                    <a:pt x="230" y="3"/>
                    <a:pt x="208" y="6"/>
                    <a:pt x="187" y="13"/>
                  </a:cubicBezTo>
                  <a:cubicBezTo>
                    <a:pt x="68" y="48"/>
                    <a:pt x="0" y="173"/>
                    <a:pt x="37" y="292"/>
                  </a:cubicBezTo>
                  <a:cubicBezTo>
                    <a:pt x="64" y="392"/>
                    <a:pt x="154" y="454"/>
                    <a:pt x="253" y="454"/>
                  </a:cubicBezTo>
                  <a:cubicBezTo>
                    <a:pt x="273" y="454"/>
                    <a:pt x="294" y="449"/>
                    <a:pt x="316" y="445"/>
                  </a:cubicBezTo>
                  <a:cubicBezTo>
                    <a:pt x="435" y="410"/>
                    <a:pt x="502" y="286"/>
                    <a:pt x="468" y="166"/>
                  </a:cubicBezTo>
                  <a:cubicBezTo>
                    <a:pt x="438" y="68"/>
                    <a:pt x="348" y="3"/>
                    <a:pt x="251" y="3"/>
                  </a:cubicBezTo>
                  <a:close/>
                  <a:moveTo>
                    <a:pt x="7436" y="1032"/>
                  </a:moveTo>
                  <a:cubicBezTo>
                    <a:pt x="7362" y="1032"/>
                    <a:pt x="7289" y="1069"/>
                    <a:pt x="7246" y="1135"/>
                  </a:cubicBezTo>
                  <a:cubicBezTo>
                    <a:pt x="7179" y="1241"/>
                    <a:pt x="7207" y="1381"/>
                    <a:pt x="7313" y="1446"/>
                  </a:cubicBezTo>
                  <a:cubicBezTo>
                    <a:pt x="7351" y="1470"/>
                    <a:pt x="7391" y="1481"/>
                    <a:pt x="7435" y="1483"/>
                  </a:cubicBezTo>
                  <a:cubicBezTo>
                    <a:pt x="7510" y="1483"/>
                    <a:pt x="7582" y="1446"/>
                    <a:pt x="7625" y="1381"/>
                  </a:cubicBezTo>
                  <a:cubicBezTo>
                    <a:pt x="7692" y="1275"/>
                    <a:pt x="7663" y="1135"/>
                    <a:pt x="7557" y="1068"/>
                  </a:cubicBezTo>
                  <a:cubicBezTo>
                    <a:pt x="7520" y="1044"/>
                    <a:pt x="7478" y="1032"/>
                    <a:pt x="7436" y="1032"/>
                  </a:cubicBezTo>
                  <a:close/>
                  <a:moveTo>
                    <a:pt x="726" y="1035"/>
                  </a:moveTo>
                  <a:cubicBezTo>
                    <a:pt x="684" y="1035"/>
                    <a:pt x="641" y="1047"/>
                    <a:pt x="602" y="1071"/>
                  </a:cubicBezTo>
                  <a:cubicBezTo>
                    <a:pt x="498" y="1138"/>
                    <a:pt x="470" y="1278"/>
                    <a:pt x="538" y="1382"/>
                  </a:cubicBezTo>
                  <a:cubicBezTo>
                    <a:pt x="580" y="1450"/>
                    <a:pt x="652" y="1486"/>
                    <a:pt x="727" y="1486"/>
                  </a:cubicBezTo>
                  <a:cubicBezTo>
                    <a:pt x="767" y="1486"/>
                    <a:pt x="810" y="1475"/>
                    <a:pt x="849" y="1450"/>
                  </a:cubicBezTo>
                  <a:cubicBezTo>
                    <a:pt x="953" y="1382"/>
                    <a:pt x="984" y="1242"/>
                    <a:pt x="916" y="1138"/>
                  </a:cubicBezTo>
                  <a:cubicBezTo>
                    <a:pt x="872" y="1071"/>
                    <a:pt x="800" y="1035"/>
                    <a:pt x="726" y="1035"/>
                  </a:cubicBezTo>
                  <a:close/>
                  <a:moveTo>
                    <a:pt x="6689" y="1888"/>
                  </a:moveTo>
                  <a:cubicBezTo>
                    <a:pt x="6638" y="1888"/>
                    <a:pt x="6586" y="1906"/>
                    <a:pt x="6545" y="1942"/>
                  </a:cubicBezTo>
                  <a:lnTo>
                    <a:pt x="6542" y="1942"/>
                  </a:lnTo>
                  <a:cubicBezTo>
                    <a:pt x="6450" y="2027"/>
                    <a:pt x="6440" y="2168"/>
                    <a:pt x="6520" y="2263"/>
                  </a:cubicBezTo>
                  <a:cubicBezTo>
                    <a:pt x="6566" y="2314"/>
                    <a:pt x="6628" y="2340"/>
                    <a:pt x="6691" y="2340"/>
                  </a:cubicBezTo>
                  <a:cubicBezTo>
                    <a:pt x="6743" y="2340"/>
                    <a:pt x="6798" y="2321"/>
                    <a:pt x="6840" y="2285"/>
                  </a:cubicBezTo>
                  <a:lnTo>
                    <a:pt x="6837" y="2285"/>
                  </a:lnTo>
                  <a:cubicBezTo>
                    <a:pt x="6933" y="2202"/>
                    <a:pt x="6944" y="2060"/>
                    <a:pt x="6862" y="1967"/>
                  </a:cubicBezTo>
                  <a:cubicBezTo>
                    <a:pt x="6816" y="1915"/>
                    <a:pt x="6753" y="1888"/>
                    <a:pt x="6689" y="1888"/>
                  </a:cubicBezTo>
                  <a:close/>
                  <a:moveTo>
                    <a:pt x="1472" y="1891"/>
                  </a:moveTo>
                  <a:cubicBezTo>
                    <a:pt x="1407" y="1891"/>
                    <a:pt x="1343" y="1918"/>
                    <a:pt x="1298" y="1970"/>
                  </a:cubicBezTo>
                  <a:cubicBezTo>
                    <a:pt x="1216" y="2062"/>
                    <a:pt x="1229" y="2206"/>
                    <a:pt x="1323" y="2288"/>
                  </a:cubicBezTo>
                  <a:cubicBezTo>
                    <a:pt x="1363" y="2324"/>
                    <a:pt x="1417" y="2342"/>
                    <a:pt x="1469" y="2342"/>
                  </a:cubicBezTo>
                  <a:cubicBezTo>
                    <a:pt x="1534" y="2342"/>
                    <a:pt x="1596" y="2315"/>
                    <a:pt x="1640" y="2266"/>
                  </a:cubicBezTo>
                  <a:cubicBezTo>
                    <a:pt x="1722" y="2171"/>
                    <a:pt x="1711" y="2028"/>
                    <a:pt x="1619" y="1945"/>
                  </a:cubicBezTo>
                  <a:cubicBezTo>
                    <a:pt x="1576" y="1909"/>
                    <a:pt x="1524" y="1891"/>
                    <a:pt x="1472" y="1891"/>
                  </a:cubicBezTo>
                  <a:close/>
                  <a:moveTo>
                    <a:pt x="2426" y="2505"/>
                  </a:moveTo>
                  <a:cubicBezTo>
                    <a:pt x="2341" y="2505"/>
                    <a:pt x="2258" y="2555"/>
                    <a:pt x="2220" y="2637"/>
                  </a:cubicBezTo>
                  <a:cubicBezTo>
                    <a:pt x="2168" y="2750"/>
                    <a:pt x="2217" y="2883"/>
                    <a:pt x="2330" y="2935"/>
                  </a:cubicBezTo>
                  <a:cubicBezTo>
                    <a:pt x="2361" y="2951"/>
                    <a:pt x="2392" y="2956"/>
                    <a:pt x="2426" y="2956"/>
                  </a:cubicBezTo>
                  <a:cubicBezTo>
                    <a:pt x="2511" y="2956"/>
                    <a:pt x="2592" y="2907"/>
                    <a:pt x="2630" y="2824"/>
                  </a:cubicBezTo>
                  <a:cubicBezTo>
                    <a:pt x="2682" y="2712"/>
                    <a:pt x="2630" y="2577"/>
                    <a:pt x="2517" y="2525"/>
                  </a:cubicBezTo>
                  <a:cubicBezTo>
                    <a:pt x="2488" y="2512"/>
                    <a:pt x="2457" y="2505"/>
                    <a:pt x="2426" y="2505"/>
                  </a:cubicBezTo>
                  <a:close/>
                  <a:moveTo>
                    <a:pt x="5737" y="2505"/>
                  </a:moveTo>
                  <a:cubicBezTo>
                    <a:pt x="5706" y="2505"/>
                    <a:pt x="5674" y="2511"/>
                    <a:pt x="5643" y="2525"/>
                  </a:cubicBezTo>
                  <a:cubicBezTo>
                    <a:pt x="5529" y="2577"/>
                    <a:pt x="5482" y="2709"/>
                    <a:pt x="5533" y="2822"/>
                  </a:cubicBezTo>
                  <a:cubicBezTo>
                    <a:pt x="5570" y="2905"/>
                    <a:pt x="5653" y="2956"/>
                    <a:pt x="5738" y="2956"/>
                  </a:cubicBezTo>
                  <a:cubicBezTo>
                    <a:pt x="5767" y="2956"/>
                    <a:pt x="5800" y="2947"/>
                    <a:pt x="5830" y="2935"/>
                  </a:cubicBezTo>
                  <a:cubicBezTo>
                    <a:pt x="5943" y="2883"/>
                    <a:pt x="5992" y="2748"/>
                    <a:pt x="5940" y="2635"/>
                  </a:cubicBezTo>
                  <a:cubicBezTo>
                    <a:pt x="5902" y="2553"/>
                    <a:pt x="5822" y="2505"/>
                    <a:pt x="5737" y="2505"/>
                  </a:cubicBezTo>
                  <a:close/>
                  <a:moveTo>
                    <a:pt x="3510" y="2825"/>
                  </a:moveTo>
                  <a:cubicBezTo>
                    <a:pt x="3401" y="2825"/>
                    <a:pt x="3306" y="2906"/>
                    <a:pt x="3289" y="3019"/>
                  </a:cubicBezTo>
                  <a:cubicBezTo>
                    <a:pt x="3271" y="3140"/>
                    <a:pt x="3356" y="3255"/>
                    <a:pt x="3481" y="3273"/>
                  </a:cubicBezTo>
                  <a:cubicBezTo>
                    <a:pt x="3492" y="3273"/>
                    <a:pt x="3504" y="3274"/>
                    <a:pt x="3512" y="3274"/>
                  </a:cubicBezTo>
                  <a:cubicBezTo>
                    <a:pt x="3622" y="3274"/>
                    <a:pt x="3719" y="3194"/>
                    <a:pt x="3735" y="3081"/>
                  </a:cubicBezTo>
                  <a:cubicBezTo>
                    <a:pt x="3753" y="2958"/>
                    <a:pt x="3667" y="2845"/>
                    <a:pt x="3543" y="2827"/>
                  </a:cubicBezTo>
                  <a:cubicBezTo>
                    <a:pt x="3532" y="2825"/>
                    <a:pt x="3521" y="2825"/>
                    <a:pt x="3510" y="2825"/>
                  </a:cubicBezTo>
                  <a:close/>
                  <a:moveTo>
                    <a:pt x="4650" y="2825"/>
                  </a:moveTo>
                  <a:cubicBezTo>
                    <a:pt x="4639" y="2825"/>
                    <a:pt x="4628" y="2825"/>
                    <a:pt x="4616" y="2827"/>
                  </a:cubicBezTo>
                  <a:cubicBezTo>
                    <a:pt x="4492" y="2843"/>
                    <a:pt x="4407" y="2957"/>
                    <a:pt x="4425" y="3081"/>
                  </a:cubicBezTo>
                  <a:cubicBezTo>
                    <a:pt x="4441" y="3194"/>
                    <a:pt x="4538" y="3274"/>
                    <a:pt x="4648" y="3275"/>
                  </a:cubicBezTo>
                  <a:cubicBezTo>
                    <a:pt x="4658" y="3275"/>
                    <a:pt x="4667" y="3273"/>
                    <a:pt x="4679" y="3273"/>
                  </a:cubicBezTo>
                  <a:cubicBezTo>
                    <a:pt x="4803" y="3255"/>
                    <a:pt x="4888" y="3140"/>
                    <a:pt x="4871" y="3016"/>
                  </a:cubicBezTo>
                  <a:cubicBezTo>
                    <a:pt x="4855" y="2906"/>
                    <a:pt x="4761" y="2825"/>
                    <a:pt x="4650" y="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336850" y="3713063"/>
              <a:ext cx="11275" cy="11250"/>
            </a:xfrm>
            <a:custGeom>
              <a:avLst/>
              <a:gdLst/>
              <a:ahLst/>
              <a:cxnLst/>
              <a:rect l="l" t="t" r="r" b="b"/>
              <a:pathLst>
                <a:path w="451" h="450" extrusionOk="0">
                  <a:moveTo>
                    <a:pt x="225" y="0"/>
                  </a:moveTo>
                  <a:cubicBezTo>
                    <a:pt x="166" y="0"/>
                    <a:pt x="107" y="21"/>
                    <a:pt x="66" y="62"/>
                  </a:cubicBezTo>
                  <a:cubicBezTo>
                    <a:pt x="46" y="83"/>
                    <a:pt x="29" y="108"/>
                    <a:pt x="16" y="135"/>
                  </a:cubicBezTo>
                  <a:cubicBezTo>
                    <a:pt x="5" y="165"/>
                    <a:pt x="1" y="194"/>
                    <a:pt x="1" y="223"/>
                  </a:cubicBezTo>
                  <a:cubicBezTo>
                    <a:pt x="1" y="283"/>
                    <a:pt x="23" y="341"/>
                    <a:pt x="66" y="382"/>
                  </a:cubicBezTo>
                  <a:cubicBezTo>
                    <a:pt x="109" y="424"/>
                    <a:pt x="165" y="449"/>
                    <a:pt x="226" y="449"/>
                  </a:cubicBezTo>
                  <a:cubicBezTo>
                    <a:pt x="284" y="449"/>
                    <a:pt x="342" y="424"/>
                    <a:pt x="383" y="382"/>
                  </a:cubicBezTo>
                  <a:cubicBezTo>
                    <a:pt x="426" y="340"/>
                    <a:pt x="451" y="281"/>
                    <a:pt x="451" y="223"/>
                  </a:cubicBezTo>
                  <a:cubicBezTo>
                    <a:pt x="451" y="194"/>
                    <a:pt x="445" y="165"/>
                    <a:pt x="432" y="135"/>
                  </a:cubicBezTo>
                  <a:cubicBezTo>
                    <a:pt x="423" y="108"/>
                    <a:pt x="405" y="83"/>
                    <a:pt x="383" y="62"/>
                  </a:cubicBezTo>
                  <a:cubicBezTo>
                    <a:pt x="342" y="21"/>
                    <a:pt x="283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5" name="Google Shape;195;p3"/>
          <p:cNvGrpSpPr/>
          <p:nvPr/>
        </p:nvGrpSpPr>
        <p:grpSpPr>
          <a:xfrm>
            <a:off x="2139504" y="-160551"/>
            <a:ext cx="930030" cy="1025428"/>
            <a:chOff x="5106675" y="992513"/>
            <a:chExt cx="586400" cy="646550"/>
          </a:xfrm>
        </p:grpSpPr>
        <p:sp>
          <p:nvSpPr>
            <p:cNvPr id="196" name="Google Shape;196;p3"/>
            <p:cNvSpPr/>
            <p:nvPr/>
          </p:nvSpPr>
          <p:spPr>
            <a:xfrm>
              <a:off x="51066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1066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1066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1066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1066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1066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1066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1066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1066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1066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1066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164225" y="992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164225" y="10560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64225" y="11197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164225" y="11832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64225" y="12468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164225" y="13104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164225" y="13740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164225" y="14376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164225" y="15013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164225" y="15648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164225" y="1628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2218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2218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2218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2218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2218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2218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2218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2218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2218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2218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2218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2794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2794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2794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2794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2794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2794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2794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2794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2794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2794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2794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33697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33697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33697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33697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3697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33697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33697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33697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3697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33697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33697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394600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394600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394600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94600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394600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394600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394600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394600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394600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394600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394600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4521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4521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4521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4521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4521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4521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4521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4521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4521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4521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4521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5097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5097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5097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5097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5097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5097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5097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5097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5097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5097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5097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56732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56732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56732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56732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56732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56732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56732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56732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6732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56732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56732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6249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6249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6249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6249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6249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6249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6249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6249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6249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6249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6249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6825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6825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6825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6825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6825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6825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6825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6825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6825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6825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6825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"/>
          <p:cNvSpPr txBox="1">
            <a:spLocks noGrp="1"/>
          </p:cNvSpPr>
          <p:nvPr>
            <p:ph type="title"/>
          </p:nvPr>
        </p:nvSpPr>
        <p:spPr>
          <a:xfrm>
            <a:off x="717788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6"/>
          <p:cNvSpPr/>
          <p:nvPr/>
        </p:nvSpPr>
        <p:spPr>
          <a:xfrm>
            <a:off x="8594775" y="-294125"/>
            <a:ext cx="284050" cy="1025449"/>
          </a:xfrm>
          <a:custGeom>
            <a:avLst/>
            <a:gdLst/>
            <a:ahLst/>
            <a:cxnLst/>
            <a:rect l="l" t="t" r="r" b="b"/>
            <a:pathLst>
              <a:path w="11362" h="11362" extrusionOk="0">
                <a:moveTo>
                  <a:pt x="1" y="1"/>
                </a:moveTo>
                <a:lnTo>
                  <a:pt x="1" y="11361"/>
                </a:lnTo>
                <a:lnTo>
                  <a:pt x="11361" y="11361"/>
                </a:lnTo>
                <a:lnTo>
                  <a:pt x="11361" y="1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"/>
          <p:cNvSpPr/>
          <p:nvPr/>
        </p:nvSpPr>
        <p:spPr>
          <a:xfrm>
            <a:off x="-543975" y="4071303"/>
            <a:ext cx="1307551" cy="1307654"/>
          </a:xfrm>
          <a:custGeom>
            <a:avLst/>
            <a:gdLst/>
            <a:ahLst/>
            <a:cxnLst/>
            <a:rect l="l" t="t" r="r" b="b"/>
            <a:pathLst>
              <a:path w="41018" h="41018" extrusionOk="0">
                <a:moveTo>
                  <a:pt x="20509" y="1"/>
                </a:moveTo>
                <a:cubicBezTo>
                  <a:pt x="15070" y="1"/>
                  <a:pt x="9853" y="2161"/>
                  <a:pt x="6007" y="6008"/>
                </a:cubicBezTo>
                <a:cubicBezTo>
                  <a:pt x="2161" y="9854"/>
                  <a:pt x="0" y="15071"/>
                  <a:pt x="0" y="20509"/>
                </a:cubicBezTo>
                <a:cubicBezTo>
                  <a:pt x="0" y="25949"/>
                  <a:pt x="2161" y="31166"/>
                  <a:pt x="6007" y="35011"/>
                </a:cubicBezTo>
                <a:cubicBezTo>
                  <a:pt x="9853" y="38857"/>
                  <a:pt x="15070" y="41018"/>
                  <a:pt x="20509" y="41018"/>
                </a:cubicBezTo>
                <a:cubicBezTo>
                  <a:pt x="25948" y="41018"/>
                  <a:pt x="31165" y="38857"/>
                  <a:pt x="35011" y="35011"/>
                </a:cubicBezTo>
                <a:cubicBezTo>
                  <a:pt x="38857" y="31166"/>
                  <a:pt x="41017" y="25949"/>
                  <a:pt x="41017" y="20509"/>
                </a:cubicBezTo>
                <a:cubicBezTo>
                  <a:pt x="41017" y="15071"/>
                  <a:pt x="38857" y="9854"/>
                  <a:pt x="35011" y="6008"/>
                </a:cubicBezTo>
                <a:cubicBezTo>
                  <a:pt x="31165" y="2161"/>
                  <a:pt x="25948" y="1"/>
                  <a:pt x="20509" y="1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6"/>
          <p:cNvSpPr/>
          <p:nvPr/>
        </p:nvSpPr>
        <p:spPr>
          <a:xfrm>
            <a:off x="8052850" y="-342862"/>
            <a:ext cx="1367900" cy="1367925"/>
          </a:xfrm>
          <a:custGeom>
            <a:avLst/>
            <a:gdLst/>
            <a:ahLst/>
            <a:cxnLst/>
            <a:rect l="l" t="t" r="r" b="b"/>
            <a:pathLst>
              <a:path w="54716" h="54717" extrusionOk="0">
                <a:moveTo>
                  <a:pt x="27358" y="12207"/>
                </a:moveTo>
                <a:cubicBezTo>
                  <a:pt x="35727" y="12207"/>
                  <a:pt x="42511" y="18991"/>
                  <a:pt x="42511" y="27359"/>
                </a:cubicBezTo>
                <a:cubicBezTo>
                  <a:pt x="42511" y="35728"/>
                  <a:pt x="35727" y="42512"/>
                  <a:pt x="27358" y="42512"/>
                </a:cubicBezTo>
                <a:cubicBezTo>
                  <a:pt x="18990" y="42512"/>
                  <a:pt x="12206" y="35728"/>
                  <a:pt x="12206" y="27359"/>
                </a:cubicBezTo>
                <a:cubicBezTo>
                  <a:pt x="12206" y="18991"/>
                  <a:pt x="18990" y="12207"/>
                  <a:pt x="27358" y="12207"/>
                </a:cubicBezTo>
                <a:close/>
                <a:moveTo>
                  <a:pt x="27358" y="1"/>
                </a:moveTo>
                <a:cubicBezTo>
                  <a:pt x="12249" y="1"/>
                  <a:pt x="1" y="12250"/>
                  <a:pt x="1" y="27359"/>
                </a:cubicBezTo>
                <a:cubicBezTo>
                  <a:pt x="1" y="42469"/>
                  <a:pt x="12249" y="54717"/>
                  <a:pt x="27358" y="54717"/>
                </a:cubicBezTo>
                <a:cubicBezTo>
                  <a:pt x="42466" y="54717"/>
                  <a:pt x="54716" y="42469"/>
                  <a:pt x="54716" y="27359"/>
                </a:cubicBezTo>
                <a:cubicBezTo>
                  <a:pt x="54716" y="12249"/>
                  <a:pt x="42466" y="1"/>
                  <a:pt x="27358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6"/>
          <p:cNvGrpSpPr/>
          <p:nvPr/>
        </p:nvGrpSpPr>
        <p:grpSpPr>
          <a:xfrm>
            <a:off x="71053" y="4576556"/>
            <a:ext cx="1265136" cy="297143"/>
            <a:chOff x="3307400" y="3975313"/>
            <a:chExt cx="690275" cy="162125"/>
          </a:xfrm>
        </p:grpSpPr>
        <p:sp>
          <p:nvSpPr>
            <p:cNvPr id="496" name="Google Shape;496;p6"/>
            <p:cNvSpPr/>
            <p:nvPr/>
          </p:nvSpPr>
          <p:spPr>
            <a:xfrm>
              <a:off x="3307400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5" y="496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3375175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344295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3510750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357855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7" y="496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3646350" y="4125038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5" y="496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71410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7" y="496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78190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84970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7" y="496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917500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5" y="496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" name="Google Shape;506;p6"/>
            <p:cNvGrpSpPr/>
            <p:nvPr/>
          </p:nvGrpSpPr>
          <p:grpSpPr>
            <a:xfrm>
              <a:off x="3307400" y="3975313"/>
              <a:ext cx="690275" cy="87275"/>
              <a:chOff x="3307400" y="3975313"/>
              <a:chExt cx="690275" cy="87275"/>
            </a:xfrm>
          </p:grpSpPr>
          <p:sp>
            <p:nvSpPr>
              <p:cNvPr id="507" name="Google Shape;507;p6"/>
              <p:cNvSpPr/>
              <p:nvPr/>
            </p:nvSpPr>
            <p:spPr>
              <a:xfrm>
                <a:off x="3307400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5" y="495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3307400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5" y="496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3375175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3375175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344295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344295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3510750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3510750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357855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7" y="495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357855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7" y="496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646350" y="3975313"/>
                <a:ext cx="123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5" y="495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46350" y="4050188"/>
                <a:ext cx="123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5" y="496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371410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7" y="495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371410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7" y="496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378190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378190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384970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7" y="495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384970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7" y="496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>
                <a:off x="3917500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5" y="495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>
                <a:off x="3917500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5" y="496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6"/>
              <p:cNvSpPr/>
              <p:nvPr/>
            </p:nvSpPr>
            <p:spPr>
              <a:xfrm>
                <a:off x="3985275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6"/>
              <p:cNvSpPr/>
              <p:nvPr/>
            </p:nvSpPr>
            <p:spPr>
              <a:xfrm>
                <a:off x="3985275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6"/>
            <p:cNvSpPr/>
            <p:nvPr/>
          </p:nvSpPr>
          <p:spPr>
            <a:xfrm>
              <a:off x="3985275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6"/>
          <p:cNvSpPr/>
          <p:nvPr/>
        </p:nvSpPr>
        <p:spPr>
          <a:xfrm>
            <a:off x="8594775" y="542202"/>
            <a:ext cx="284050" cy="2135221"/>
          </a:xfrm>
          <a:custGeom>
            <a:avLst/>
            <a:gdLst/>
            <a:ahLst/>
            <a:cxnLst/>
            <a:rect l="l" t="t" r="r" b="b"/>
            <a:pathLst>
              <a:path w="11362" h="11363" extrusionOk="0">
                <a:moveTo>
                  <a:pt x="1" y="1"/>
                </a:moveTo>
                <a:lnTo>
                  <a:pt x="1" y="11363"/>
                </a:lnTo>
                <a:lnTo>
                  <a:pt x="11361" y="11363"/>
                </a:lnTo>
                <a:lnTo>
                  <a:pt x="1136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6"/>
          <p:cNvGrpSpPr/>
          <p:nvPr/>
        </p:nvGrpSpPr>
        <p:grpSpPr>
          <a:xfrm>
            <a:off x="-454400" y="-246387"/>
            <a:ext cx="1174400" cy="1174975"/>
            <a:chOff x="5402500" y="3790988"/>
            <a:chExt cx="1174400" cy="1174975"/>
          </a:xfrm>
        </p:grpSpPr>
        <p:sp>
          <p:nvSpPr>
            <p:cNvPr id="532" name="Google Shape;532;p6"/>
            <p:cNvSpPr/>
            <p:nvPr/>
          </p:nvSpPr>
          <p:spPr>
            <a:xfrm>
              <a:off x="5402500" y="3790988"/>
              <a:ext cx="1174400" cy="1174975"/>
            </a:xfrm>
            <a:custGeom>
              <a:avLst/>
              <a:gdLst/>
              <a:ahLst/>
              <a:cxnLst/>
              <a:rect l="l" t="t" r="r" b="b"/>
              <a:pathLst>
                <a:path w="46976" h="46999" extrusionOk="0">
                  <a:moveTo>
                    <a:pt x="23459" y="0"/>
                  </a:moveTo>
                  <a:cubicBezTo>
                    <a:pt x="23404" y="0"/>
                    <a:pt x="23362" y="45"/>
                    <a:pt x="23362" y="99"/>
                  </a:cubicBezTo>
                  <a:cubicBezTo>
                    <a:pt x="23362" y="154"/>
                    <a:pt x="23407" y="197"/>
                    <a:pt x="23461" y="197"/>
                  </a:cubicBezTo>
                  <a:cubicBezTo>
                    <a:pt x="23515" y="197"/>
                    <a:pt x="23559" y="154"/>
                    <a:pt x="23559" y="99"/>
                  </a:cubicBezTo>
                  <a:cubicBezTo>
                    <a:pt x="23559" y="45"/>
                    <a:pt x="23515" y="0"/>
                    <a:pt x="23461" y="0"/>
                  </a:cubicBezTo>
                  <a:close/>
                  <a:moveTo>
                    <a:pt x="25026" y="53"/>
                  </a:moveTo>
                  <a:cubicBezTo>
                    <a:pt x="24974" y="53"/>
                    <a:pt x="24924" y="95"/>
                    <a:pt x="24924" y="150"/>
                  </a:cubicBezTo>
                  <a:cubicBezTo>
                    <a:pt x="24924" y="200"/>
                    <a:pt x="24964" y="242"/>
                    <a:pt x="25012" y="247"/>
                  </a:cubicBezTo>
                  <a:lnTo>
                    <a:pt x="25025" y="247"/>
                  </a:lnTo>
                  <a:cubicBezTo>
                    <a:pt x="25068" y="247"/>
                    <a:pt x="25108" y="217"/>
                    <a:pt x="25119" y="174"/>
                  </a:cubicBezTo>
                  <a:cubicBezTo>
                    <a:pt x="25132" y="122"/>
                    <a:pt x="25100" y="68"/>
                    <a:pt x="25048" y="55"/>
                  </a:cubicBezTo>
                  <a:cubicBezTo>
                    <a:pt x="25040" y="53"/>
                    <a:pt x="25033" y="53"/>
                    <a:pt x="25026" y="53"/>
                  </a:cubicBezTo>
                  <a:close/>
                  <a:moveTo>
                    <a:pt x="21898" y="55"/>
                  </a:moveTo>
                  <a:cubicBezTo>
                    <a:pt x="21894" y="55"/>
                    <a:pt x="21891" y="55"/>
                    <a:pt x="21887" y="55"/>
                  </a:cubicBezTo>
                  <a:cubicBezTo>
                    <a:pt x="21837" y="59"/>
                    <a:pt x="21799" y="102"/>
                    <a:pt x="21799" y="153"/>
                  </a:cubicBezTo>
                  <a:cubicBezTo>
                    <a:pt x="21799" y="207"/>
                    <a:pt x="21842" y="251"/>
                    <a:pt x="21897" y="251"/>
                  </a:cubicBezTo>
                  <a:cubicBezTo>
                    <a:pt x="21905" y="251"/>
                    <a:pt x="21915" y="249"/>
                    <a:pt x="21921" y="248"/>
                  </a:cubicBezTo>
                  <a:cubicBezTo>
                    <a:pt x="21973" y="236"/>
                    <a:pt x="22006" y="181"/>
                    <a:pt x="21993" y="129"/>
                  </a:cubicBezTo>
                  <a:cubicBezTo>
                    <a:pt x="21982" y="85"/>
                    <a:pt x="21943" y="55"/>
                    <a:pt x="21898" y="55"/>
                  </a:cubicBezTo>
                  <a:close/>
                  <a:moveTo>
                    <a:pt x="26580" y="205"/>
                  </a:moveTo>
                  <a:cubicBezTo>
                    <a:pt x="26529" y="205"/>
                    <a:pt x="26479" y="249"/>
                    <a:pt x="26479" y="303"/>
                  </a:cubicBezTo>
                  <a:cubicBezTo>
                    <a:pt x="26479" y="353"/>
                    <a:pt x="26518" y="394"/>
                    <a:pt x="26567" y="400"/>
                  </a:cubicBezTo>
                  <a:lnTo>
                    <a:pt x="26579" y="400"/>
                  </a:lnTo>
                  <a:cubicBezTo>
                    <a:pt x="26623" y="400"/>
                    <a:pt x="26664" y="371"/>
                    <a:pt x="26674" y="327"/>
                  </a:cubicBezTo>
                  <a:cubicBezTo>
                    <a:pt x="26687" y="274"/>
                    <a:pt x="26655" y="221"/>
                    <a:pt x="26603" y="208"/>
                  </a:cubicBezTo>
                  <a:cubicBezTo>
                    <a:pt x="26595" y="206"/>
                    <a:pt x="26588" y="205"/>
                    <a:pt x="26580" y="205"/>
                  </a:cubicBezTo>
                  <a:close/>
                  <a:moveTo>
                    <a:pt x="20342" y="210"/>
                  </a:moveTo>
                  <a:cubicBezTo>
                    <a:pt x="20338" y="210"/>
                    <a:pt x="20335" y="210"/>
                    <a:pt x="20331" y="211"/>
                  </a:cubicBezTo>
                  <a:cubicBezTo>
                    <a:pt x="20281" y="215"/>
                    <a:pt x="20243" y="257"/>
                    <a:pt x="20243" y="308"/>
                  </a:cubicBezTo>
                  <a:cubicBezTo>
                    <a:pt x="20243" y="362"/>
                    <a:pt x="20286" y="407"/>
                    <a:pt x="20341" y="407"/>
                  </a:cubicBezTo>
                  <a:cubicBezTo>
                    <a:pt x="20349" y="407"/>
                    <a:pt x="20359" y="405"/>
                    <a:pt x="20365" y="404"/>
                  </a:cubicBezTo>
                  <a:cubicBezTo>
                    <a:pt x="20419" y="391"/>
                    <a:pt x="20450" y="336"/>
                    <a:pt x="20437" y="284"/>
                  </a:cubicBezTo>
                  <a:cubicBezTo>
                    <a:pt x="20426" y="240"/>
                    <a:pt x="20386" y="210"/>
                    <a:pt x="20342" y="210"/>
                  </a:cubicBezTo>
                  <a:close/>
                  <a:moveTo>
                    <a:pt x="28119" y="460"/>
                  </a:moveTo>
                  <a:cubicBezTo>
                    <a:pt x="28079" y="460"/>
                    <a:pt x="28041" y="485"/>
                    <a:pt x="28028" y="527"/>
                  </a:cubicBezTo>
                  <a:cubicBezTo>
                    <a:pt x="28010" y="579"/>
                    <a:pt x="28038" y="635"/>
                    <a:pt x="28090" y="652"/>
                  </a:cubicBezTo>
                  <a:cubicBezTo>
                    <a:pt x="28098" y="654"/>
                    <a:pt x="28112" y="657"/>
                    <a:pt x="28122" y="657"/>
                  </a:cubicBezTo>
                  <a:cubicBezTo>
                    <a:pt x="28176" y="657"/>
                    <a:pt x="28221" y="612"/>
                    <a:pt x="28221" y="558"/>
                  </a:cubicBezTo>
                  <a:cubicBezTo>
                    <a:pt x="28221" y="511"/>
                    <a:pt x="28185" y="470"/>
                    <a:pt x="28140" y="462"/>
                  </a:cubicBezTo>
                  <a:cubicBezTo>
                    <a:pt x="28133" y="460"/>
                    <a:pt x="28126" y="460"/>
                    <a:pt x="28119" y="460"/>
                  </a:cubicBezTo>
                  <a:close/>
                  <a:moveTo>
                    <a:pt x="18797" y="470"/>
                  </a:moveTo>
                  <a:cubicBezTo>
                    <a:pt x="18787" y="470"/>
                    <a:pt x="18777" y="472"/>
                    <a:pt x="18768" y="475"/>
                  </a:cubicBezTo>
                  <a:cubicBezTo>
                    <a:pt x="18716" y="493"/>
                    <a:pt x="18689" y="548"/>
                    <a:pt x="18705" y="600"/>
                  </a:cubicBezTo>
                  <a:cubicBezTo>
                    <a:pt x="18720" y="641"/>
                    <a:pt x="18757" y="667"/>
                    <a:pt x="18799" y="667"/>
                  </a:cubicBezTo>
                  <a:cubicBezTo>
                    <a:pt x="18806" y="667"/>
                    <a:pt x="18812" y="666"/>
                    <a:pt x="18819" y="663"/>
                  </a:cubicBezTo>
                  <a:cubicBezTo>
                    <a:pt x="18864" y="656"/>
                    <a:pt x="18899" y="615"/>
                    <a:pt x="18899" y="568"/>
                  </a:cubicBezTo>
                  <a:cubicBezTo>
                    <a:pt x="18899" y="514"/>
                    <a:pt x="18850" y="470"/>
                    <a:pt x="18797" y="470"/>
                  </a:cubicBezTo>
                  <a:close/>
                  <a:moveTo>
                    <a:pt x="29668" y="823"/>
                  </a:moveTo>
                  <a:lnTo>
                    <a:pt x="29620" y="1014"/>
                  </a:lnTo>
                  <a:cubicBezTo>
                    <a:pt x="29627" y="1015"/>
                    <a:pt x="29636" y="1016"/>
                    <a:pt x="29643" y="1016"/>
                  </a:cubicBezTo>
                  <a:cubicBezTo>
                    <a:pt x="29687" y="1016"/>
                    <a:pt x="29727" y="986"/>
                    <a:pt x="29739" y="942"/>
                  </a:cubicBezTo>
                  <a:cubicBezTo>
                    <a:pt x="29752" y="889"/>
                    <a:pt x="29721" y="835"/>
                    <a:pt x="29668" y="823"/>
                  </a:cubicBezTo>
                  <a:close/>
                  <a:moveTo>
                    <a:pt x="17281" y="832"/>
                  </a:moveTo>
                  <a:cubicBezTo>
                    <a:pt x="17273" y="832"/>
                    <a:pt x="17265" y="833"/>
                    <a:pt x="17257" y="835"/>
                  </a:cubicBezTo>
                  <a:cubicBezTo>
                    <a:pt x="17255" y="835"/>
                    <a:pt x="17251" y="837"/>
                    <a:pt x="17248" y="838"/>
                  </a:cubicBezTo>
                  <a:cubicBezTo>
                    <a:pt x="17198" y="855"/>
                    <a:pt x="17172" y="908"/>
                    <a:pt x="17186" y="959"/>
                  </a:cubicBezTo>
                  <a:cubicBezTo>
                    <a:pt x="17198" y="1001"/>
                    <a:pt x="17238" y="1029"/>
                    <a:pt x="17281" y="1029"/>
                  </a:cubicBezTo>
                  <a:cubicBezTo>
                    <a:pt x="17289" y="1029"/>
                    <a:pt x="17297" y="1027"/>
                    <a:pt x="17305" y="1026"/>
                  </a:cubicBezTo>
                  <a:cubicBezTo>
                    <a:pt x="17357" y="1014"/>
                    <a:pt x="17390" y="959"/>
                    <a:pt x="17377" y="907"/>
                  </a:cubicBezTo>
                  <a:cubicBezTo>
                    <a:pt x="17366" y="862"/>
                    <a:pt x="17325" y="832"/>
                    <a:pt x="17281" y="832"/>
                  </a:cubicBezTo>
                  <a:close/>
                  <a:moveTo>
                    <a:pt x="31163" y="1282"/>
                  </a:moveTo>
                  <a:lnTo>
                    <a:pt x="31115" y="1473"/>
                  </a:lnTo>
                  <a:cubicBezTo>
                    <a:pt x="31122" y="1475"/>
                    <a:pt x="31130" y="1476"/>
                    <a:pt x="31138" y="1476"/>
                  </a:cubicBezTo>
                  <a:cubicBezTo>
                    <a:pt x="31182" y="1476"/>
                    <a:pt x="31221" y="1446"/>
                    <a:pt x="31234" y="1403"/>
                  </a:cubicBezTo>
                  <a:cubicBezTo>
                    <a:pt x="31247" y="1349"/>
                    <a:pt x="31215" y="1296"/>
                    <a:pt x="31163" y="1282"/>
                  </a:cubicBezTo>
                  <a:close/>
                  <a:moveTo>
                    <a:pt x="15789" y="1297"/>
                  </a:moveTo>
                  <a:cubicBezTo>
                    <a:pt x="15781" y="1297"/>
                    <a:pt x="15773" y="1298"/>
                    <a:pt x="15765" y="1300"/>
                  </a:cubicBezTo>
                  <a:cubicBezTo>
                    <a:pt x="15763" y="1300"/>
                    <a:pt x="15758" y="1301"/>
                    <a:pt x="15756" y="1302"/>
                  </a:cubicBezTo>
                  <a:cubicBezTo>
                    <a:pt x="15706" y="1320"/>
                    <a:pt x="15680" y="1373"/>
                    <a:pt x="15694" y="1423"/>
                  </a:cubicBezTo>
                  <a:cubicBezTo>
                    <a:pt x="15706" y="1466"/>
                    <a:pt x="15746" y="1493"/>
                    <a:pt x="15789" y="1493"/>
                  </a:cubicBezTo>
                  <a:cubicBezTo>
                    <a:pt x="15796" y="1493"/>
                    <a:pt x="15804" y="1492"/>
                    <a:pt x="15813" y="1491"/>
                  </a:cubicBezTo>
                  <a:cubicBezTo>
                    <a:pt x="15866" y="1477"/>
                    <a:pt x="15897" y="1423"/>
                    <a:pt x="15884" y="1372"/>
                  </a:cubicBezTo>
                  <a:cubicBezTo>
                    <a:pt x="15874" y="1326"/>
                    <a:pt x="15833" y="1297"/>
                    <a:pt x="15789" y="1297"/>
                  </a:cubicBezTo>
                  <a:close/>
                  <a:moveTo>
                    <a:pt x="32598" y="1841"/>
                  </a:moveTo>
                  <a:cubicBezTo>
                    <a:pt x="32557" y="1841"/>
                    <a:pt x="32518" y="1866"/>
                    <a:pt x="32505" y="1908"/>
                  </a:cubicBezTo>
                  <a:cubicBezTo>
                    <a:pt x="32488" y="1956"/>
                    <a:pt x="32512" y="2007"/>
                    <a:pt x="32558" y="2028"/>
                  </a:cubicBezTo>
                  <a:cubicBezTo>
                    <a:pt x="32571" y="2034"/>
                    <a:pt x="32585" y="2037"/>
                    <a:pt x="32599" y="2037"/>
                  </a:cubicBezTo>
                  <a:cubicBezTo>
                    <a:pt x="32630" y="2037"/>
                    <a:pt x="32661" y="2022"/>
                    <a:pt x="32681" y="1994"/>
                  </a:cubicBezTo>
                  <a:cubicBezTo>
                    <a:pt x="32710" y="1948"/>
                    <a:pt x="32699" y="1887"/>
                    <a:pt x="32654" y="1857"/>
                  </a:cubicBezTo>
                  <a:cubicBezTo>
                    <a:pt x="32647" y="1854"/>
                    <a:pt x="32637" y="1849"/>
                    <a:pt x="32629" y="1846"/>
                  </a:cubicBezTo>
                  <a:cubicBezTo>
                    <a:pt x="32619" y="1842"/>
                    <a:pt x="32608" y="1841"/>
                    <a:pt x="32598" y="1841"/>
                  </a:cubicBezTo>
                  <a:close/>
                  <a:moveTo>
                    <a:pt x="14330" y="1859"/>
                  </a:moveTo>
                  <a:cubicBezTo>
                    <a:pt x="14316" y="1859"/>
                    <a:pt x="14303" y="1862"/>
                    <a:pt x="14290" y="1867"/>
                  </a:cubicBezTo>
                  <a:cubicBezTo>
                    <a:pt x="14244" y="1887"/>
                    <a:pt x="14220" y="1940"/>
                    <a:pt x="14237" y="1989"/>
                  </a:cubicBezTo>
                  <a:cubicBezTo>
                    <a:pt x="14250" y="2030"/>
                    <a:pt x="14289" y="2056"/>
                    <a:pt x="14330" y="2056"/>
                  </a:cubicBezTo>
                  <a:cubicBezTo>
                    <a:pt x="14340" y="2056"/>
                    <a:pt x="14351" y="2054"/>
                    <a:pt x="14361" y="2051"/>
                  </a:cubicBezTo>
                  <a:cubicBezTo>
                    <a:pt x="14369" y="2048"/>
                    <a:pt x="14378" y="2044"/>
                    <a:pt x="14385" y="2039"/>
                  </a:cubicBezTo>
                  <a:cubicBezTo>
                    <a:pt x="14431" y="2009"/>
                    <a:pt x="14442" y="1948"/>
                    <a:pt x="14413" y="1903"/>
                  </a:cubicBezTo>
                  <a:cubicBezTo>
                    <a:pt x="14394" y="1874"/>
                    <a:pt x="14362" y="1859"/>
                    <a:pt x="14330" y="1859"/>
                  </a:cubicBezTo>
                  <a:close/>
                  <a:moveTo>
                    <a:pt x="34018" y="2497"/>
                  </a:moveTo>
                  <a:cubicBezTo>
                    <a:pt x="33986" y="2497"/>
                    <a:pt x="33955" y="2512"/>
                    <a:pt x="33936" y="2541"/>
                  </a:cubicBezTo>
                  <a:cubicBezTo>
                    <a:pt x="33906" y="2586"/>
                    <a:pt x="33918" y="2647"/>
                    <a:pt x="33963" y="2676"/>
                  </a:cubicBezTo>
                  <a:cubicBezTo>
                    <a:pt x="33969" y="2682"/>
                    <a:pt x="33980" y="2687"/>
                    <a:pt x="33988" y="2690"/>
                  </a:cubicBezTo>
                  <a:cubicBezTo>
                    <a:pt x="33999" y="2694"/>
                    <a:pt x="34009" y="2695"/>
                    <a:pt x="34019" y="2695"/>
                  </a:cubicBezTo>
                  <a:cubicBezTo>
                    <a:pt x="34061" y="2695"/>
                    <a:pt x="34098" y="2669"/>
                    <a:pt x="34113" y="2628"/>
                  </a:cubicBezTo>
                  <a:cubicBezTo>
                    <a:pt x="34128" y="2581"/>
                    <a:pt x="34107" y="2531"/>
                    <a:pt x="34066" y="2509"/>
                  </a:cubicBezTo>
                  <a:cubicBezTo>
                    <a:pt x="34051" y="2501"/>
                    <a:pt x="34034" y="2497"/>
                    <a:pt x="34018" y="2497"/>
                  </a:cubicBezTo>
                  <a:close/>
                  <a:moveTo>
                    <a:pt x="12917" y="2518"/>
                  </a:moveTo>
                  <a:cubicBezTo>
                    <a:pt x="12906" y="2518"/>
                    <a:pt x="12896" y="2519"/>
                    <a:pt x="12885" y="2523"/>
                  </a:cubicBezTo>
                  <a:cubicBezTo>
                    <a:pt x="12878" y="2526"/>
                    <a:pt x="12869" y="2530"/>
                    <a:pt x="12860" y="2535"/>
                  </a:cubicBezTo>
                  <a:cubicBezTo>
                    <a:pt x="12816" y="2565"/>
                    <a:pt x="12803" y="2627"/>
                    <a:pt x="12833" y="2671"/>
                  </a:cubicBezTo>
                  <a:cubicBezTo>
                    <a:pt x="12853" y="2700"/>
                    <a:pt x="12883" y="2716"/>
                    <a:pt x="12915" y="2716"/>
                  </a:cubicBezTo>
                  <a:cubicBezTo>
                    <a:pt x="12931" y="2716"/>
                    <a:pt x="12947" y="2712"/>
                    <a:pt x="12963" y="2702"/>
                  </a:cubicBezTo>
                  <a:cubicBezTo>
                    <a:pt x="13004" y="2681"/>
                    <a:pt x="13025" y="2632"/>
                    <a:pt x="13010" y="2585"/>
                  </a:cubicBezTo>
                  <a:cubicBezTo>
                    <a:pt x="12996" y="2544"/>
                    <a:pt x="12958" y="2518"/>
                    <a:pt x="12917" y="2518"/>
                  </a:cubicBezTo>
                  <a:close/>
                  <a:moveTo>
                    <a:pt x="35391" y="3249"/>
                  </a:moveTo>
                  <a:cubicBezTo>
                    <a:pt x="35359" y="3249"/>
                    <a:pt x="35328" y="3264"/>
                    <a:pt x="35310" y="3293"/>
                  </a:cubicBezTo>
                  <a:cubicBezTo>
                    <a:pt x="35280" y="3338"/>
                    <a:pt x="35291" y="3399"/>
                    <a:pt x="35337" y="3429"/>
                  </a:cubicBezTo>
                  <a:cubicBezTo>
                    <a:pt x="35343" y="3434"/>
                    <a:pt x="35353" y="3439"/>
                    <a:pt x="35362" y="3442"/>
                  </a:cubicBezTo>
                  <a:cubicBezTo>
                    <a:pt x="35372" y="3446"/>
                    <a:pt x="35382" y="3447"/>
                    <a:pt x="35393" y="3447"/>
                  </a:cubicBezTo>
                  <a:cubicBezTo>
                    <a:pt x="35432" y="3447"/>
                    <a:pt x="35472" y="3421"/>
                    <a:pt x="35486" y="3380"/>
                  </a:cubicBezTo>
                  <a:cubicBezTo>
                    <a:pt x="35502" y="3333"/>
                    <a:pt x="35481" y="3283"/>
                    <a:pt x="35439" y="3261"/>
                  </a:cubicBezTo>
                  <a:cubicBezTo>
                    <a:pt x="35424" y="3253"/>
                    <a:pt x="35408" y="3249"/>
                    <a:pt x="35391" y="3249"/>
                  </a:cubicBezTo>
                  <a:close/>
                  <a:moveTo>
                    <a:pt x="11547" y="3271"/>
                  </a:moveTo>
                  <a:cubicBezTo>
                    <a:pt x="11537" y="3271"/>
                    <a:pt x="11526" y="3273"/>
                    <a:pt x="11516" y="3276"/>
                  </a:cubicBezTo>
                  <a:cubicBezTo>
                    <a:pt x="11509" y="3280"/>
                    <a:pt x="11499" y="3283"/>
                    <a:pt x="11491" y="3288"/>
                  </a:cubicBezTo>
                  <a:cubicBezTo>
                    <a:pt x="11446" y="3319"/>
                    <a:pt x="11434" y="3380"/>
                    <a:pt x="11464" y="3425"/>
                  </a:cubicBezTo>
                  <a:cubicBezTo>
                    <a:pt x="11484" y="3453"/>
                    <a:pt x="11514" y="3469"/>
                    <a:pt x="11546" y="3469"/>
                  </a:cubicBezTo>
                  <a:cubicBezTo>
                    <a:pt x="11563" y="3469"/>
                    <a:pt x="11578" y="3465"/>
                    <a:pt x="11594" y="3457"/>
                  </a:cubicBezTo>
                  <a:cubicBezTo>
                    <a:pt x="11635" y="3434"/>
                    <a:pt x="11656" y="3385"/>
                    <a:pt x="11640" y="3338"/>
                  </a:cubicBezTo>
                  <a:cubicBezTo>
                    <a:pt x="11626" y="3297"/>
                    <a:pt x="11588" y="3271"/>
                    <a:pt x="11547" y="3271"/>
                  </a:cubicBezTo>
                  <a:close/>
                  <a:moveTo>
                    <a:pt x="36701" y="4088"/>
                  </a:moveTo>
                  <a:cubicBezTo>
                    <a:pt x="36670" y="4088"/>
                    <a:pt x="36639" y="4102"/>
                    <a:pt x="36622" y="4129"/>
                  </a:cubicBezTo>
                  <a:cubicBezTo>
                    <a:pt x="36592" y="4174"/>
                    <a:pt x="36597" y="4230"/>
                    <a:pt x="36643" y="4260"/>
                  </a:cubicBezTo>
                  <a:cubicBezTo>
                    <a:pt x="36660" y="4279"/>
                    <a:pt x="36686" y="4288"/>
                    <a:pt x="36711" y="4288"/>
                  </a:cubicBezTo>
                  <a:cubicBezTo>
                    <a:pt x="36736" y="4288"/>
                    <a:pt x="36760" y="4279"/>
                    <a:pt x="36781" y="4258"/>
                  </a:cubicBezTo>
                  <a:cubicBezTo>
                    <a:pt x="36820" y="4220"/>
                    <a:pt x="36820" y="4159"/>
                    <a:pt x="36781" y="4119"/>
                  </a:cubicBezTo>
                  <a:cubicBezTo>
                    <a:pt x="36775" y="4116"/>
                    <a:pt x="36769" y="4111"/>
                    <a:pt x="36764" y="4107"/>
                  </a:cubicBezTo>
                  <a:cubicBezTo>
                    <a:pt x="36745" y="4095"/>
                    <a:pt x="36723" y="4088"/>
                    <a:pt x="36701" y="4088"/>
                  </a:cubicBezTo>
                  <a:close/>
                  <a:moveTo>
                    <a:pt x="10233" y="4114"/>
                  </a:moveTo>
                  <a:cubicBezTo>
                    <a:pt x="10212" y="4114"/>
                    <a:pt x="10191" y="4121"/>
                    <a:pt x="10173" y="4134"/>
                  </a:cubicBezTo>
                  <a:cubicBezTo>
                    <a:pt x="10131" y="4165"/>
                    <a:pt x="10121" y="4224"/>
                    <a:pt x="10150" y="4268"/>
                  </a:cubicBezTo>
                  <a:cubicBezTo>
                    <a:pt x="10168" y="4297"/>
                    <a:pt x="10199" y="4312"/>
                    <a:pt x="10231" y="4312"/>
                  </a:cubicBezTo>
                  <a:cubicBezTo>
                    <a:pt x="10249" y="4312"/>
                    <a:pt x="10267" y="4307"/>
                    <a:pt x="10286" y="4294"/>
                  </a:cubicBezTo>
                  <a:cubicBezTo>
                    <a:pt x="10291" y="4292"/>
                    <a:pt x="10297" y="4286"/>
                    <a:pt x="10302" y="4281"/>
                  </a:cubicBezTo>
                  <a:cubicBezTo>
                    <a:pt x="10342" y="4242"/>
                    <a:pt x="10342" y="4181"/>
                    <a:pt x="10302" y="4142"/>
                  </a:cubicBezTo>
                  <a:cubicBezTo>
                    <a:pt x="10283" y="4123"/>
                    <a:pt x="10258" y="4114"/>
                    <a:pt x="10233" y="4114"/>
                  </a:cubicBezTo>
                  <a:close/>
                  <a:moveTo>
                    <a:pt x="37961" y="5016"/>
                  </a:moveTo>
                  <a:cubicBezTo>
                    <a:pt x="37929" y="5016"/>
                    <a:pt x="37898" y="5029"/>
                    <a:pt x="37880" y="5056"/>
                  </a:cubicBezTo>
                  <a:cubicBezTo>
                    <a:pt x="37851" y="5102"/>
                    <a:pt x="37856" y="5158"/>
                    <a:pt x="37901" y="5187"/>
                  </a:cubicBezTo>
                  <a:cubicBezTo>
                    <a:pt x="37920" y="5206"/>
                    <a:pt x="37945" y="5216"/>
                    <a:pt x="37970" y="5216"/>
                  </a:cubicBezTo>
                  <a:cubicBezTo>
                    <a:pt x="37994" y="5216"/>
                    <a:pt x="38020" y="5206"/>
                    <a:pt x="38040" y="5186"/>
                  </a:cubicBezTo>
                  <a:cubicBezTo>
                    <a:pt x="38079" y="5146"/>
                    <a:pt x="38079" y="5086"/>
                    <a:pt x="38040" y="5047"/>
                  </a:cubicBezTo>
                  <a:cubicBezTo>
                    <a:pt x="38035" y="5043"/>
                    <a:pt x="38028" y="5037"/>
                    <a:pt x="38023" y="5034"/>
                  </a:cubicBezTo>
                  <a:cubicBezTo>
                    <a:pt x="38005" y="5022"/>
                    <a:pt x="37983" y="5016"/>
                    <a:pt x="37961" y="5016"/>
                  </a:cubicBezTo>
                  <a:close/>
                  <a:moveTo>
                    <a:pt x="8976" y="5042"/>
                  </a:moveTo>
                  <a:cubicBezTo>
                    <a:pt x="8954" y="5042"/>
                    <a:pt x="8933" y="5049"/>
                    <a:pt x="8915" y="5062"/>
                  </a:cubicBezTo>
                  <a:cubicBezTo>
                    <a:pt x="8874" y="5093"/>
                    <a:pt x="8864" y="5153"/>
                    <a:pt x="8892" y="5196"/>
                  </a:cubicBezTo>
                  <a:cubicBezTo>
                    <a:pt x="8911" y="5224"/>
                    <a:pt x="8941" y="5241"/>
                    <a:pt x="8973" y="5241"/>
                  </a:cubicBezTo>
                  <a:cubicBezTo>
                    <a:pt x="8991" y="5241"/>
                    <a:pt x="9011" y="5235"/>
                    <a:pt x="9027" y="5222"/>
                  </a:cubicBezTo>
                  <a:cubicBezTo>
                    <a:pt x="9033" y="5220"/>
                    <a:pt x="9040" y="5215"/>
                    <a:pt x="9045" y="5210"/>
                  </a:cubicBezTo>
                  <a:cubicBezTo>
                    <a:pt x="9083" y="5170"/>
                    <a:pt x="9083" y="5109"/>
                    <a:pt x="9045" y="5071"/>
                  </a:cubicBezTo>
                  <a:cubicBezTo>
                    <a:pt x="9026" y="5052"/>
                    <a:pt x="9001" y="5042"/>
                    <a:pt x="8976" y="5042"/>
                  </a:cubicBezTo>
                  <a:close/>
                  <a:moveTo>
                    <a:pt x="39164" y="6028"/>
                  </a:moveTo>
                  <a:cubicBezTo>
                    <a:pt x="39132" y="6028"/>
                    <a:pt x="39101" y="6043"/>
                    <a:pt x="39082" y="6072"/>
                  </a:cubicBezTo>
                  <a:cubicBezTo>
                    <a:pt x="39055" y="6113"/>
                    <a:pt x="39063" y="6167"/>
                    <a:pt x="39099" y="6200"/>
                  </a:cubicBezTo>
                  <a:cubicBezTo>
                    <a:pt x="39118" y="6217"/>
                    <a:pt x="39143" y="6226"/>
                    <a:pt x="39165" y="6226"/>
                  </a:cubicBezTo>
                  <a:cubicBezTo>
                    <a:pt x="39184" y="6226"/>
                    <a:pt x="39203" y="6219"/>
                    <a:pt x="39220" y="6208"/>
                  </a:cubicBezTo>
                  <a:cubicBezTo>
                    <a:pt x="39265" y="6179"/>
                    <a:pt x="39277" y="6118"/>
                    <a:pt x="39247" y="6073"/>
                  </a:cubicBezTo>
                  <a:cubicBezTo>
                    <a:pt x="39241" y="6062"/>
                    <a:pt x="39229" y="6051"/>
                    <a:pt x="39218" y="6045"/>
                  </a:cubicBezTo>
                  <a:cubicBezTo>
                    <a:pt x="39202" y="6033"/>
                    <a:pt x="39182" y="6028"/>
                    <a:pt x="39164" y="6028"/>
                  </a:cubicBezTo>
                  <a:close/>
                  <a:moveTo>
                    <a:pt x="7781" y="6053"/>
                  </a:moveTo>
                  <a:cubicBezTo>
                    <a:pt x="7757" y="6053"/>
                    <a:pt x="7734" y="6061"/>
                    <a:pt x="7715" y="6078"/>
                  </a:cubicBezTo>
                  <a:cubicBezTo>
                    <a:pt x="7679" y="6110"/>
                    <a:pt x="7672" y="6165"/>
                    <a:pt x="7699" y="6206"/>
                  </a:cubicBezTo>
                  <a:cubicBezTo>
                    <a:pt x="7718" y="6234"/>
                    <a:pt x="7748" y="6250"/>
                    <a:pt x="7781" y="6250"/>
                  </a:cubicBezTo>
                  <a:cubicBezTo>
                    <a:pt x="7798" y="6250"/>
                    <a:pt x="7818" y="6245"/>
                    <a:pt x="7834" y="6233"/>
                  </a:cubicBezTo>
                  <a:cubicBezTo>
                    <a:pt x="7845" y="6227"/>
                    <a:pt x="7857" y="6216"/>
                    <a:pt x="7864" y="6205"/>
                  </a:cubicBezTo>
                  <a:cubicBezTo>
                    <a:pt x="7893" y="6160"/>
                    <a:pt x="7881" y="6099"/>
                    <a:pt x="7837" y="6068"/>
                  </a:cubicBezTo>
                  <a:cubicBezTo>
                    <a:pt x="7820" y="6058"/>
                    <a:pt x="7800" y="6053"/>
                    <a:pt x="7781" y="6053"/>
                  </a:cubicBezTo>
                  <a:close/>
                  <a:moveTo>
                    <a:pt x="40290" y="7114"/>
                  </a:moveTo>
                  <a:cubicBezTo>
                    <a:pt x="40264" y="7114"/>
                    <a:pt x="40239" y="7123"/>
                    <a:pt x="40219" y="7142"/>
                  </a:cubicBezTo>
                  <a:cubicBezTo>
                    <a:pt x="40182" y="7181"/>
                    <a:pt x="40182" y="7244"/>
                    <a:pt x="40221" y="7282"/>
                  </a:cubicBezTo>
                  <a:cubicBezTo>
                    <a:pt x="40239" y="7302"/>
                    <a:pt x="40265" y="7311"/>
                    <a:pt x="40290" y="7311"/>
                  </a:cubicBezTo>
                  <a:cubicBezTo>
                    <a:pt x="40316" y="7311"/>
                    <a:pt x="40341" y="7302"/>
                    <a:pt x="40359" y="7282"/>
                  </a:cubicBezTo>
                  <a:cubicBezTo>
                    <a:pt x="40399" y="7244"/>
                    <a:pt x="40399" y="7183"/>
                    <a:pt x="40359" y="7144"/>
                  </a:cubicBezTo>
                  <a:lnTo>
                    <a:pt x="40358" y="7142"/>
                  </a:lnTo>
                  <a:cubicBezTo>
                    <a:pt x="40339" y="7123"/>
                    <a:pt x="40315" y="7114"/>
                    <a:pt x="40290" y="7114"/>
                  </a:cubicBezTo>
                  <a:close/>
                  <a:moveTo>
                    <a:pt x="6660" y="7142"/>
                  </a:moveTo>
                  <a:cubicBezTo>
                    <a:pt x="6635" y="7142"/>
                    <a:pt x="6609" y="7151"/>
                    <a:pt x="6590" y="7171"/>
                  </a:cubicBezTo>
                  <a:lnTo>
                    <a:pt x="6589" y="7172"/>
                  </a:lnTo>
                  <a:cubicBezTo>
                    <a:pt x="6550" y="7209"/>
                    <a:pt x="6551" y="7271"/>
                    <a:pt x="6589" y="7310"/>
                  </a:cubicBezTo>
                  <a:cubicBezTo>
                    <a:pt x="6607" y="7329"/>
                    <a:pt x="6633" y="7338"/>
                    <a:pt x="6657" y="7338"/>
                  </a:cubicBezTo>
                  <a:cubicBezTo>
                    <a:pt x="6683" y="7338"/>
                    <a:pt x="6708" y="7328"/>
                    <a:pt x="6729" y="7310"/>
                  </a:cubicBezTo>
                  <a:cubicBezTo>
                    <a:pt x="6768" y="7271"/>
                    <a:pt x="6768" y="7209"/>
                    <a:pt x="6729" y="7171"/>
                  </a:cubicBezTo>
                  <a:cubicBezTo>
                    <a:pt x="6710" y="7151"/>
                    <a:pt x="6685" y="7142"/>
                    <a:pt x="6660" y="7142"/>
                  </a:cubicBezTo>
                  <a:close/>
                  <a:moveTo>
                    <a:pt x="41339" y="8271"/>
                  </a:moveTo>
                  <a:cubicBezTo>
                    <a:pt x="41320" y="8271"/>
                    <a:pt x="41301" y="8276"/>
                    <a:pt x="41285" y="8287"/>
                  </a:cubicBezTo>
                  <a:cubicBezTo>
                    <a:pt x="41239" y="8317"/>
                    <a:pt x="41228" y="8379"/>
                    <a:pt x="41257" y="8423"/>
                  </a:cubicBezTo>
                  <a:cubicBezTo>
                    <a:pt x="41264" y="8434"/>
                    <a:pt x="41275" y="8446"/>
                    <a:pt x="41286" y="8452"/>
                  </a:cubicBezTo>
                  <a:cubicBezTo>
                    <a:pt x="41302" y="8464"/>
                    <a:pt x="41322" y="8469"/>
                    <a:pt x="41340" y="8469"/>
                  </a:cubicBezTo>
                  <a:cubicBezTo>
                    <a:pt x="41373" y="8469"/>
                    <a:pt x="41404" y="8454"/>
                    <a:pt x="41422" y="8424"/>
                  </a:cubicBezTo>
                  <a:cubicBezTo>
                    <a:pt x="41447" y="8386"/>
                    <a:pt x="41442" y="8336"/>
                    <a:pt x="41412" y="8304"/>
                  </a:cubicBezTo>
                  <a:cubicBezTo>
                    <a:pt x="41393" y="8282"/>
                    <a:pt x="41366" y="8271"/>
                    <a:pt x="41339" y="8271"/>
                  </a:cubicBezTo>
                  <a:close/>
                  <a:moveTo>
                    <a:pt x="5610" y="8301"/>
                  </a:moveTo>
                  <a:cubicBezTo>
                    <a:pt x="5591" y="8301"/>
                    <a:pt x="5572" y="8306"/>
                    <a:pt x="5556" y="8317"/>
                  </a:cubicBezTo>
                  <a:cubicBezTo>
                    <a:pt x="5545" y="8324"/>
                    <a:pt x="5533" y="8335"/>
                    <a:pt x="5526" y="8345"/>
                  </a:cubicBezTo>
                  <a:cubicBezTo>
                    <a:pt x="5497" y="8391"/>
                    <a:pt x="5509" y="8452"/>
                    <a:pt x="5554" y="8482"/>
                  </a:cubicBezTo>
                  <a:cubicBezTo>
                    <a:pt x="5571" y="8494"/>
                    <a:pt x="5591" y="8499"/>
                    <a:pt x="5608" y="8499"/>
                  </a:cubicBezTo>
                  <a:cubicBezTo>
                    <a:pt x="5635" y="8499"/>
                    <a:pt x="5663" y="8487"/>
                    <a:pt x="5682" y="8465"/>
                  </a:cubicBezTo>
                  <a:cubicBezTo>
                    <a:pt x="5712" y="8432"/>
                    <a:pt x="5717" y="8384"/>
                    <a:pt x="5691" y="8344"/>
                  </a:cubicBezTo>
                  <a:cubicBezTo>
                    <a:pt x="5673" y="8316"/>
                    <a:pt x="5641" y="8301"/>
                    <a:pt x="5610" y="8301"/>
                  </a:cubicBezTo>
                  <a:close/>
                  <a:moveTo>
                    <a:pt x="42311" y="9497"/>
                  </a:moveTo>
                  <a:cubicBezTo>
                    <a:pt x="42292" y="9497"/>
                    <a:pt x="42273" y="9502"/>
                    <a:pt x="42257" y="9512"/>
                  </a:cubicBezTo>
                  <a:cubicBezTo>
                    <a:pt x="42211" y="9542"/>
                    <a:pt x="42199" y="9604"/>
                    <a:pt x="42230" y="9649"/>
                  </a:cubicBezTo>
                  <a:cubicBezTo>
                    <a:pt x="42232" y="9654"/>
                    <a:pt x="42237" y="9661"/>
                    <a:pt x="42242" y="9666"/>
                  </a:cubicBezTo>
                  <a:cubicBezTo>
                    <a:pt x="42261" y="9685"/>
                    <a:pt x="42287" y="9694"/>
                    <a:pt x="42312" y="9694"/>
                  </a:cubicBezTo>
                  <a:cubicBezTo>
                    <a:pt x="42335" y="9694"/>
                    <a:pt x="42361" y="9686"/>
                    <a:pt x="42382" y="9666"/>
                  </a:cubicBezTo>
                  <a:cubicBezTo>
                    <a:pt x="42417" y="9631"/>
                    <a:pt x="42420" y="9575"/>
                    <a:pt x="42390" y="9536"/>
                  </a:cubicBezTo>
                  <a:cubicBezTo>
                    <a:pt x="42371" y="9510"/>
                    <a:pt x="42341" y="9497"/>
                    <a:pt x="42311" y="9497"/>
                  </a:cubicBezTo>
                  <a:close/>
                  <a:moveTo>
                    <a:pt x="4639" y="9529"/>
                  </a:moveTo>
                  <a:cubicBezTo>
                    <a:pt x="4614" y="9529"/>
                    <a:pt x="4589" y="9539"/>
                    <a:pt x="4570" y="9558"/>
                  </a:cubicBezTo>
                  <a:cubicBezTo>
                    <a:pt x="4566" y="9563"/>
                    <a:pt x="4561" y="9569"/>
                    <a:pt x="4557" y="9575"/>
                  </a:cubicBezTo>
                  <a:cubicBezTo>
                    <a:pt x="4528" y="9620"/>
                    <a:pt x="4534" y="9688"/>
                    <a:pt x="4579" y="9718"/>
                  </a:cubicBezTo>
                  <a:cubicBezTo>
                    <a:pt x="4597" y="9729"/>
                    <a:pt x="4618" y="9735"/>
                    <a:pt x="4638" y="9735"/>
                  </a:cubicBezTo>
                  <a:cubicBezTo>
                    <a:pt x="4666" y="9735"/>
                    <a:pt x="4691" y="9723"/>
                    <a:pt x="4709" y="9697"/>
                  </a:cubicBezTo>
                  <a:cubicBezTo>
                    <a:pt x="4747" y="9658"/>
                    <a:pt x="4747" y="9597"/>
                    <a:pt x="4709" y="9558"/>
                  </a:cubicBezTo>
                  <a:cubicBezTo>
                    <a:pt x="4689" y="9539"/>
                    <a:pt x="4664" y="9529"/>
                    <a:pt x="4639" y="9529"/>
                  </a:cubicBezTo>
                  <a:close/>
                  <a:moveTo>
                    <a:pt x="43196" y="10783"/>
                  </a:moveTo>
                  <a:cubicBezTo>
                    <a:pt x="43177" y="10783"/>
                    <a:pt x="43159" y="10788"/>
                    <a:pt x="43142" y="10799"/>
                  </a:cubicBezTo>
                  <a:cubicBezTo>
                    <a:pt x="43100" y="10828"/>
                    <a:pt x="43086" y="10885"/>
                    <a:pt x="43111" y="10928"/>
                  </a:cubicBezTo>
                  <a:cubicBezTo>
                    <a:pt x="43128" y="10961"/>
                    <a:pt x="43162" y="10980"/>
                    <a:pt x="43198" y="10980"/>
                  </a:cubicBezTo>
                  <a:cubicBezTo>
                    <a:pt x="43209" y="10980"/>
                    <a:pt x="43219" y="10979"/>
                    <a:pt x="43230" y="10975"/>
                  </a:cubicBezTo>
                  <a:cubicBezTo>
                    <a:pt x="43281" y="10957"/>
                    <a:pt x="43308" y="10902"/>
                    <a:pt x="43291" y="10850"/>
                  </a:cubicBezTo>
                  <a:cubicBezTo>
                    <a:pt x="43288" y="10843"/>
                    <a:pt x="43283" y="10834"/>
                    <a:pt x="43278" y="10827"/>
                  </a:cubicBezTo>
                  <a:cubicBezTo>
                    <a:pt x="43259" y="10798"/>
                    <a:pt x="43227" y="10783"/>
                    <a:pt x="43196" y="10783"/>
                  </a:cubicBezTo>
                  <a:close/>
                  <a:moveTo>
                    <a:pt x="3754" y="10817"/>
                  </a:moveTo>
                  <a:cubicBezTo>
                    <a:pt x="3718" y="10817"/>
                    <a:pt x="3685" y="10837"/>
                    <a:pt x="3668" y="10869"/>
                  </a:cubicBezTo>
                  <a:cubicBezTo>
                    <a:pt x="3643" y="10913"/>
                    <a:pt x="3656" y="10970"/>
                    <a:pt x="3699" y="10999"/>
                  </a:cubicBezTo>
                  <a:cubicBezTo>
                    <a:pt x="3715" y="11010"/>
                    <a:pt x="3735" y="11015"/>
                    <a:pt x="3753" y="11015"/>
                  </a:cubicBezTo>
                  <a:cubicBezTo>
                    <a:pt x="3784" y="11015"/>
                    <a:pt x="3815" y="11000"/>
                    <a:pt x="3835" y="10972"/>
                  </a:cubicBezTo>
                  <a:cubicBezTo>
                    <a:pt x="3840" y="10965"/>
                    <a:pt x="3845" y="10954"/>
                    <a:pt x="3847" y="10947"/>
                  </a:cubicBezTo>
                  <a:cubicBezTo>
                    <a:pt x="3865" y="10895"/>
                    <a:pt x="3838" y="10839"/>
                    <a:pt x="3786" y="10822"/>
                  </a:cubicBezTo>
                  <a:cubicBezTo>
                    <a:pt x="3775" y="10819"/>
                    <a:pt x="3765" y="10817"/>
                    <a:pt x="3754" y="10817"/>
                  </a:cubicBezTo>
                  <a:close/>
                  <a:moveTo>
                    <a:pt x="43996" y="12126"/>
                  </a:moveTo>
                  <a:cubicBezTo>
                    <a:pt x="43978" y="12126"/>
                    <a:pt x="43959" y="12131"/>
                    <a:pt x="43942" y="12142"/>
                  </a:cubicBezTo>
                  <a:cubicBezTo>
                    <a:pt x="43900" y="12171"/>
                    <a:pt x="43886" y="12228"/>
                    <a:pt x="43911" y="12272"/>
                  </a:cubicBezTo>
                  <a:cubicBezTo>
                    <a:pt x="43928" y="12305"/>
                    <a:pt x="43962" y="12323"/>
                    <a:pt x="43998" y="12323"/>
                  </a:cubicBezTo>
                  <a:cubicBezTo>
                    <a:pt x="44009" y="12323"/>
                    <a:pt x="44019" y="12321"/>
                    <a:pt x="44029" y="12318"/>
                  </a:cubicBezTo>
                  <a:cubicBezTo>
                    <a:pt x="44081" y="12301"/>
                    <a:pt x="44108" y="12246"/>
                    <a:pt x="44092" y="12194"/>
                  </a:cubicBezTo>
                  <a:cubicBezTo>
                    <a:pt x="44087" y="12187"/>
                    <a:pt x="44083" y="12177"/>
                    <a:pt x="44078" y="12170"/>
                  </a:cubicBezTo>
                  <a:cubicBezTo>
                    <a:pt x="44058" y="12141"/>
                    <a:pt x="44028" y="12126"/>
                    <a:pt x="43996" y="12126"/>
                  </a:cubicBezTo>
                  <a:close/>
                  <a:moveTo>
                    <a:pt x="2957" y="12163"/>
                  </a:moveTo>
                  <a:cubicBezTo>
                    <a:pt x="2921" y="12163"/>
                    <a:pt x="2887" y="12182"/>
                    <a:pt x="2870" y="12215"/>
                  </a:cubicBezTo>
                  <a:cubicBezTo>
                    <a:pt x="2845" y="12259"/>
                    <a:pt x="2859" y="12316"/>
                    <a:pt x="2901" y="12344"/>
                  </a:cubicBezTo>
                  <a:cubicBezTo>
                    <a:pt x="2918" y="12357"/>
                    <a:pt x="2937" y="12362"/>
                    <a:pt x="2956" y="12362"/>
                  </a:cubicBezTo>
                  <a:cubicBezTo>
                    <a:pt x="2987" y="12362"/>
                    <a:pt x="3018" y="12346"/>
                    <a:pt x="3037" y="12317"/>
                  </a:cubicBezTo>
                  <a:cubicBezTo>
                    <a:pt x="3042" y="12311"/>
                    <a:pt x="3047" y="12301"/>
                    <a:pt x="3050" y="12292"/>
                  </a:cubicBezTo>
                  <a:cubicBezTo>
                    <a:pt x="3067" y="12240"/>
                    <a:pt x="3040" y="12185"/>
                    <a:pt x="2988" y="12168"/>
                  </a:cubicBezTo>
                  <a:cubicBezTo>
                    <a:pt x="2978" y="12164"/>
                    <a:pt x="2967" y="12163"/>
                    <a:pt x="2957" y="12163"/>
                  </a:cubicBezTo>
                  <a:close/>
                  <a:moveTo>
                    <a:pt x="44705" y="13519"/>
                  </a:moveTo>
                  <a:cubicBezTo>
                    <a:pt x="44695" y="13519"/>
                    <a:pt x="44684" y="13520"/>
                    <a:pt x="44673" y="13524"/>
                  </a:cubicBezTo>
                  <a:cubicBezTo>
                    <a:pt x="44622" y="13541"/>
                    <a:pt x="44595" y="13596"/>
                    <a:pt x="44611" y="13648"/>
                  </a:cubicBezTo>
                  <a:cubicBezTo>
                    <a:pt x="44614" y="13655"/>
                    <a:pt x="44617" y="13665"/>
                    <a:pt x="44623" y="13672"/>
                  </a:cubicBezTo>
                  <a:cubicBezTo>
                    <a:pt x="44642" y="13701"/>
                    <a:pt x="44673" y="13717"/>
                    <a:pt x="44705" y="13717"/>
                  </a:cubicBezTo>
                  <a:cubicBezTo>
                    <a:pt x="44724" y="13717"/>
                    <a:pt x="44742" y="13711"/>
                    <a:pt x="44760" y="13700"/>
                  </a:cubicBezTo>
                  <a:cubicBezTo>
                    <a:pt x="44801" y="13672"/>
                    <a:pt x="44815" y="13619"/>
                    <a:pt x="44794" y="13577"/>
                  </a:cubicBezTo>
                  <a:cubicBezTo>
                    <a:pt x="44777" y="13541"/>
                    <a:pt x="44743" y="13519"/>
                    <a:pt x="44705" y="13519"/>
                  </a:cubicBezTo>
                  <a:close/>
                  <a:moveTo>
                    <a:pt x="2248" y="13560"/>
                  </a:moveTo>
                  <a:cubicBezTo>
                    <a:pt x="2217" y="13560"/>
                    <a:pt x="2186" y="13575"/>
                    <a:pt x="2168" y="13603"/>
                  </a:cubicBezTo>
                  <a:cubicBezTo>
                    <a:pt x="2164" y="13610"/>
                    <a:pt x="2158" y="13620"/>
                    <a:pt x="2155" y="13628"/>
                  </a:cubicBezTo>
                  <a:cubicBezTo>
                    <a:pt x="2139" y="13680"/>
                    <a:pt x="2166" y="13736"/>
                    <a:pt x="2217" y="13753"/>
                  </a:cubicBezTo>
                  <a:cubicBezTo>
                    <a:pt x="2228" y="13757"/>
                    <a:pt x="2238" y="13758"/>
                    <a:pt x="2249" y="13758"/>
                  </a:cubicBezTo>
                  <a:cubicBezTo>
                    <a:pt x="2288" y="13758"/>
                    <a:pt x="2323" y="13736"/>
                    <a:pt x="2339" y="13700"/>
                  </a:cubicBezTo>
                  <a:cubicBezTo>
                    <a:pt x="2358" y="13656"/>
                    <a:pt x="2344" y="13603"/>
                    <a:pt x="2304" y="13577"/>
                  </a:cubicBezTo>
                  <a:cubicBezTo>
                    <a:pt x="2286" y="13565"/>
                    <a:pt x="2267" y="13560"/>
                    <a:pt x="2248" y="13560"/>
                  </a:cubicBezTo>
                  <a:close/>
                  <a:moveTo>
                    <a:pt x="45322" y="14962"/>
                  </a:moveTo>
                  <a:cubicBezTo>
                    <a:pt x="45310" y="14962"/>
                    <a:pt x="45298" y="14964"/>
                    <a:pt x="45287" y="14968"/>
                  </a:cubicBezTo>
                  <a:cubicBezTo>
                    <a:pt x="45237" y="14984"/>
                    <a:pt x="45212" y="15046"/>
                    <a:pt x="45228" y="15098"/>
                  </a:cubicBezTo>
                  <a:cubicBezTo>
                    <a:pt x="45247" y="15134"/>
                    <a:pt x="45280" y="15153"/>
                    <a:pt x="45317" y="15153"/>
                  </a:cubicBezTo>
                  <a:cubicBezTo>
                    <a:pt x="45332" y="15153"/>
                    <a:pt x="45347" y="15149"/>
                    <a:pt x="45359" y="15143"/>
                  </a:cubicBezTo>
                  <a:cubicBezTo>
                    <a:pt x="45406" y="15119"/>
                    <a:pt x="45426" y="15063"/>
                    <a:pt x="45406" y="15016"/>
                  </a:cubicBezTo>
                  <a:cubicBezTo>
                    <a:pt x="45392" y="14981"/>
                    <a:pt x="45359" y="14962"/>
                    <a:pt x="45322" y="14962"/>
                  </a:cubicBezTo>
                  <a:close/>
                  <a:moveTo>
                    <a:pt x="1640" y="15003"/>
                  </a:moveTo>
                  <a:cubicBezTo>
                    <a:pt x="1605" y="15003"/>
                    <a:pt x="1570" y="15023"/>
                    <a:pt x="1553" y="15057"/>
                  </a:cubicBezTo>
                  <a:cubicBezTo>
                    <a:pt x="1549" y="15061"/>
                    <a:pt x="1547" y="15067"/>
                    <a:pt x="1546" y="15071"/>
                  </a:cubicBezTo>
                  <a:cubicBezTo>
                    <a:pt x="1530" y="15123"/>
                    <a:pt x="1554" y="15184"/>
                    <a:pt x="1605" y="15201"/>
                  </a:cubicBezTo>
                  <a:cubicBezTo>
                    <a:pt x="1616" y="15205"/>
                    <a:pt x="1628" y="15206"/>
                    <a:pt x="1640" y="15206"/>
                  </a:cubicBezTo>
                  <a:cubicBezTo>
                    <a:pt x="1678" y="15206"/>
                    <a:pt x="1713" y="15183"/>
                    <a:pt x="1728" y="15144"/>
                  </a:cubicBezTo>
                  <a:cubicBezTo>
                    <a:pt x="1751" y="15096"/>
                    <a:pt x="1732" y="15038"/>
                    <a:pt x="1683" y="15013"/>
                  </a:cubicBezTo>
                  <a:cubicBezTo>
                    <a:pt x="1669" y="15006"/>
                    <a:pt x="1655" y="15003"/>
                    <a:pt x="1640" y="15003"/>
                  </a:cubicBezTo>
                  <a:close/>
                  <a:moveTo>
                    <a:pt x="1127" y="16480"/>
                  </a:moveTo>
                  <a:cubicBezTo>
                    <a:pt x="1082" y="16480"/>
                    <a:pt x="1042" y="16510"/>
                    <a:pt x="1032" y="16555"/>
                  </a:cubicBezTo>
                  <a:lnTo>
                    <a:pt x="1222" y="16602"/>
                  </a:lnTo>
                  <a:cubicBezTo>
                    <a:pt x="1235" y="16550"/>
                    <a:pt x="1203" y="16498"/>
                    <a:pt x="1151" y="16483"/>
                  </a:cubicBezTo>
                  <a:cubicBezTo>
                    <a:pt x="1143" y="16481"/>
                    <a:pt x="1135" y="16480"/>
                    <a:pt x="1127" y="16480"/>
                  </a:cubicBezTo>
                  <a:close/>
                  <a:moveTo>
                    <a:pt x="45834" y="16431"/>
                  </a:moveTo>
                  <a:cubicBezTo>
                    <a:pt x="45825" y="16431"/>
                    <a:pt x="45815" y="16432"/>
                    <a:pt x="45805" y="16435"/>
                  </a:cubicBezTo>
                  <a:cubicBezTo>
                    <a:pt x="45755" y="16451"/>
                    <a:pt x="45725" y="16504"/>
                    <a:pt x="45738" y="16555"/>
                  </a:cubicBezTo>
                  <a:cubicBezTo>
                    <a:pt x="45748" y="16599"/>
                    <a:pt x="45789" y="16628"/>
                    <a:pt x="45833" y="16628"/>
                  </a:cubicBezTo>
                  <a:cubicBezTo>
                    <a:pt x="45840" y="16628"/>
                    <a:pt x="45849" y="16627"/>
                    <a:pt x="45857" y="16626"/>
                  </a:cubicBezTo>
                  <a:cubicBezTo>
                    <a:pt x="45909" y="16613"/>
                    <a:pt x="45942" y="16559"/>
                    <a:pt x="45929" y="16507"/>
                  </a:cubicBezTo>
                  <a:cubicBezTo>
                    <a:pt x="45929" y="16504"/>
                    <a:pt x="45928" y="16501"/>
                    <a:pt x="45927" y="16498"/>
                  </a:cubicBezTo>
                  <a:cubicBezTo>
                    <a:pt x="45912" y="16456"/>
                    <a:pt x="45875" y="16431"/>
                    <a:pt x="45834" y="16431"/>
                  </a:cubicBezTo>
                  <a:close/>
                  <a:moveTo>
                    <a:pt x="46246" y="17937"/>
                  </a:moveTo>
                  <a:cubicBezTo>
                    <a:pt x="46236" y="17937"/>
                    <a:pt x="46225" y="17938"/>
                    <a:pt x="46215" y="17941"/>
                  </a:cubicBezTo>
                  <a:cubicBezTo>
                    <a:pt x="46168" y="17957"/>
                    <a:pt x="46140" y="18007"/>
                    <a:pt x="46151" y="18055"/>
                  </a:cubicBezTo>
                  <a:cubicBezTo>
                    <a:pt x="46158" y="18100"/>
                    <a:pt x="46198" y="18135"/>
                    <a:pt x="46246" y="18135"/>
                  </a:cubicBezTo>
                  <a:cubicBezTo>
                    <a:pt x="46301" y="18135"/>
                    <a:pt x="46345" y="18093"/>
                    <a:pt x="46345" y="18037"/>
                  </a:cubicBezTo>
                  <a:cubicBezTo>
                    <a:pt x="46345" y="18027"/>
                    <a:pt x="46344" y="18014"/>
                    <a:pt x="46339" y="18004"/>
                  </a:cubicBezTo>
                  <a:cubicBezTo>
                    <a:pt x="46325" y="17962"/>
                    <a:pt x="46287" y="17937"/>
                    <a:pt x="46246" y="17937"/>
                  </a:cubicBezTo>
                  <a:close/>
                  <a:moveTo>
                    <a:pt x="715" y="17988"/>
                  </a:moveTo>
                  <a:cubicBezTo>
                    <a:pt x="667" y="17988"/>
                    <a:pt x="628" y="18023"/>
                    <a:pt x="619" y="18069"/>
                  </a:cubicBezTo>
                  <a:cubicBezTo>
                    <a:pt x="609" y="18117"/>
                    <a:pt x="636" y="18167"/>
                    <a:pt x="684" y="18182"/>
                  </a:cubicBezTo>
                  <a:cubicBezTo>
                    <a:pt x="695" y="18186"/>
                    <a:pt x="705" y="18187"/>
                    <a:pt x="715" y="18187"/>
                  </a:cubicBezTo>
                  <a:cubicBezTo>
                    <a:pt x="755" y="18187"/>
                    <a:pt x="794" y="18161"/>
                    <a:pt x="809" y="18120"/>
                  </a:cubicBezTo>
                  <a:cubicBezTo>
                    <a:pt x="811" y="18111"/>
                    <a:pt x="814" y="18097"/>
                    <a:pt x="814" y="18087"/>
                  </a:cubicBezTo>
                  <a:cubicBezTo>
                    <a:pt x="814" y="18033"/>
                    <a:pt x="769" y="17988"/>
                    <a:pt x="715" y="17988"/>
                  </a:cubicBezTo>
                  <a:close/>
                  <a:moveTo>
                    <a:pt x="46559" y="19470"/>
                  </a:moveTo>
                  <a:cubicBezTo>
                    <a:pt x="46549" y="19470"/>
                    <a:pt x="46538" y="19471"/>
                    <a:pt x="46528" y="19475"/>
                  </a:cubicBezTo>
                  <a:cubicBezTo>
                    <a:pt x="46481" y="19490"/>
                    <a:pt x="46452" y="19539"/>
                    <a:pt x="46463" y="19588"/>
                  </a:cubicBezTo>
                  <a:cubicBezTo>
                    <a:pt x="46471" y="19633"/>
                    <a:pt x="46511" y="19668"/>
                    <a:pt x="46559" y="19668"/>
                  </a:cubicBezTo>
                  <a:cubicBezTo>
                    <a:pt x="46613" y="19668"/>
                    <a:pt x="46658" y="19624"/>
                    <a:pt x="46658" y="19569"/>
                  </a:cubicBezTo>
                  <a:cubicBezTo>
                    <a:pt x="46658" y="19559"/>
                    <a:pt x="46656" y="19547"/>
                    <a:pt x="46653" y="19537"/>
                  </a:cubicBezTo>
                  <a:cubicBezTo>
                    <a:pt x="46638" y="19495"/>
                    <a:pt x="46600" y="19470"/>
                    <a:pt x="46559" y="19470"/>
                  </a:cubicBezTo>
                  <a:close/>
                  <a:moveTo>
                    <a:pt x="406" y="19521"/>
                  </a:moveTo>
                  <a:cubicBezTo>
                    <a:pt x="359" y="19521"/>
                    <a:pt x="318" y="19557"/>
                    <a:pt x="311" y="19602"/>
                  </a:cubicBezTo>
                  <a:cubicBezTo>
                    <a:pt x="301" y="19650"/>
                    <a:pt x="327" y="19699"/>
                    <a:pt x="375" y="19714"/>
                  </a:cubicBezTo>
                  <a:cubicBezTo>
                    <a:pt x="386" y="19718"/>
                    <a:pt x="396" y="19719"/>
                    <a:pt x="406" y="19719"/>
                  </a:cubicBezTo>
                  <a:cubicBezTo>
                    <a:pt x="447" y="19719"/>
                    <a:pt x="485" y="19694"/>
                    <a:pt x="500" y="19652"/>
                  </a:cubicBezTo>
                  <a:cubicBezTo>
                    <a:pt x="503" y="19643"/>
                    <a:pt x="505" y="19630"/>
                    <a:pt x="505" y="19620"/>
                  </a:cubicBezTo>
                  <a:cubicBezTo>
                    <a:pt x="505" y="19565"/>
                    <a:pt x="461" y="19521"/>
                    <a:pt x="406" y="19521"/>
                  </a:cubicBezTo>
                  <a:close/>
                  <a:moveTo>
                    <a:pt x="46769" y="21017"/>
                  </a:moveTo>
                  <a:cubicBezTo>
                    <a:pt x="46715" y="21017"/>
                    <a:pt x="46670" y="21062"/>
                    <a:pt x="46670" y="21117"/>
                  </a:cubicBezTo>
                  <a:cubicBezTo>
                    <a:pt x="46670" y="21124"/>
                    <a:pt x="46671" y="21134"/>
                    <a:pt x="46673" y="21143"/>
                  </a:cubicBezTo>
                  <a:cubicBezTo>
                    <a:pt x="46684" y="21186"/>
                    <a:pt x="46723" y="21216"/>
                    <a:pt x="46768" y="21216"/>
                  </a:cubicBezTo>
                  <a:cubicBezTo>
                    <a:pt x="46775" y="21216"/>
                    <a:pt x="46783" y="21216"/>
                    <a:pt x="46793" y="21213"/>
                  </a:cubicBezTo>
                  <a:cubicBezTo>
                    <a:pt x="46840" y="21202"/>
                    <a:pt x="46872" y="21155"/>
                    <a:pt x="46866" y="21107"/>
                  </a:cubicBezTo>
                  <a:cubicBezTo>
                    <a:pt x="46862" y="21057"/>
                    <a:pt x="46820" y="21017"/>
                    <a:pt x="46769" y="21017"/>
                  </a:cubicBezTo>
                  <a:close/>
                  <a:moveTo>
                    <a:pt x="199" y="21072"/>
                  </a:moveTo>
                  <a:cubicBezTo>
                    <a:pt x="155" y="21072"/>
                    <a:pt x="115" y="21101"/>
                    <a:pt x="104" y="21146"/>
                  </a:cubicBezTo>
                  <a:cubicBezTo>
                    <a:pt x="103" y="21154"/>
                    <a:pt x="101" y="21164"/>
                    <a:pt x="101" y="21172"/>
                  </a:cubicBezTo>
                  <a:cubicBezTo>
                    <a:pt x="101" y="21227"/>
                    <a:pt x="146" y="21270"/>
                    <a:pt x="200" y="21270"/>
                  </a:cubicBezTo>
                  <a:cubicBezTo>
                    <a:pt x="252" y="21270"/>
                    <a:pt x="293" y="21231"/>
                    <a:pt x="297" y="21181"/>
                  </a:cubicBezTo>
                  <a:cubicBezTo>
                    <a:pt x="303" y="21133"/>
                    <a:pt x="271" y="21087"/>
                    <a:pt x="224" y="21075"/>
                  </a:cubicBezTo>
                  <a:cubicBezTo>
                    <a:pt x="215" y="21073"/>
                    <a:pt x="207" y="21072"/>
                    <a:pt x="199" y="21072"/>
                  </a:cubicBezTo>
                  <a:close/>
                  <a:moveTo>
                    <a:pt x="46874" y="22579"/>
                  </a:moveTo>
                  <a:cubicBezTo>
                    <a:pt x="46820" y="22579"/>
                    <a:pt x="46775" y="22623"/>
                    <a:pt x="46775" y="22678"/>
                  </a:cubicBezTo>
                  <a:cubicBezTo>
                    <a:pt x="46775" y="22732"/>
                    <a:pt x="46820" y="22776"/>
                    <a:pt x="46874" y="22776"/>
                  </a:cubicBezTo>
                  <a:cubicBezTo>
                    <a:pt x="46928" y="22776"/>
                    <a:pt x="46971" y="22733"/>
                    <a:pt x="46972" y="22678"/>
                  </a:cubicBezTo>
                  <a:lnTo>
                    <a:pt x="46972" y="22676"/>
                  </a:lnTo>
                  <a:cubicBezTo>
                    <a:pt x="46972" y="22622"/>
                    <a:pt x="46929" y="22579"/>
                    <a:pt x="46874" y="22579"/>
                  </a:cubicBezTo>
                  <a:close/>
                  <a:moveTo>
                    <a:pt x="99" y="22632"/>
                  </a:moveTo>
                  <a:cubicBezTo>
                    <a:pt x="44" y="22632"/>
                    <a:pt x="1" y="22676"/>
                    <a:pt x="1" y="22731"/>
                  </a:cubicBezTo>
                  <a:lnTo>
                    <a:pt x="1" y="22732"/>
                  </a:lnTo>
                  <a:cubicBezTo>
                    <a:pt x="1" y="22787"/>
                    <a:pt x="44" y="22829"/>
                    <a:pt x="99" y="22829"/>
                  </a:cubicBezTo>
                  <a:cubicBezTo>
                    <a:pt x="152" y="22829"/>
                    <a:pt x="198" y="22785"/>
                    <a:pt x="198" y="22731"/>
                  </a:cubicBezTo>
                  <a:cubicBezTo>
                    <a:pt x="198" y="22676"/>
                    <a:pt x="153" y="22632"/>
                    <a:pt x="99" y="22632"/>
                  </a:cubicBezTo>
                  <a:close/>
                  <a:moveTo>
                    <a:pt x="46877" y="24143"/>
                  </a:moveTo>
                  <a:cubicBezTo>
                    <a:pt x="46822" y="24143"/>
                    <a:pt x="46778" y="24186"/>
                    <a:pt x="46778" y="24241"/>
                  </a:cubicBezTo>
                  <a:cubicBezTo>
                    <a:pt x="46778" y="24296"/>
                    <a:pt x="46822" y="24340"/>
                    <a:pt x="46877" y="24340"/>
                  </a:cubicBezTo>
                  <a:cubicBezTo>
                    <a:pt x="46930" y="24340"/>
                    <a:pt x="46974" y="24296"/>
                    <a:pt x="46975" y="24241"/>
                  </a:cubicBezTo>
                  <a:lnTo>
                    <a:pt x="46975" y="24240"/>
                  </a:lnTo>
                  <a:cubicBezTo>
                    <a:pt x="46975" y="24185"/>
                    <a:pt x="46931" y="24143"/>
                    <a:pt x="46877" y="24143"/>
                  </a:cubicBezTo>
                  <a:close/>
                  <a:moveTo>
                    <a:pt x="99" y="24195"/>
                  </a:moveTo>
                  <a:cubicBezTo>
                    <a:pt x="44" y="24195"/>
                    <a:pt x="1" y="24240"/>
                    <a:pt x="1" y="24294"/>
                  </a:cubicBezTo>
                  <a:lnTo>
                    <a:pt x="1" y="24296"/>
                  </a:lnTo>
                  <a:cubicBezTo>
                    <a:pt x="1" y="24350"/>
                    <a:pt x="44" y="24393"/>
                    <a:pt x="99" y="24393"/>
                  </a:cubicBezTo>
                  <a:cubicBezTo>
                    <a:pt x="153" y="24393"/>
                    <a:pt x="198" y="24349"/>
                    <a:pt x="198" y="24294"/>
                  </a:cubicBezTo>
                  <a:cubicBezTo>
                    <a:pt x="198" y="24240"/>
                    <a:pt x="153" y="24195"/>
                    <a:pt x="99" y="24195"/>
                  </a:cubicBezTo>
                  <a:close/>
                  <a:moveTo>
                    <a:pt x="46775" y="25702"/>
                  </a:moveTo>
                  <a:cubicBezTo>
                    <a:pt x="46725" y="25702"/>
                    <a:pt x="46684" y="25741"/>
                    <a:pt x="46679" y="25791"/>
                  </a:cubicBezTo>
                  <a:cubicBezTo>
                    <a:pt x="46673" y="25839"/>
                    <a:pt x="46705" y="25885"/>
                    <a:pt x="46752" y="25897"/>
                  </a:cubicBezTo>
                  <a:cubicBezTo>
                    <a:pt x="46759" y="25899"/>
                    <a:pt x="46768" y="25900"/>
                    <a:pt x="46775" y="25900"/>
                  </a:cubicBezTo>
                  <a:cubicBezTo>
                    <a:pt x="46820" y="25900"/>
                    <a:pt x="46860" y="25871"/>
                    <a:pt x="46872" y="25826"/>
                  </a:cubicBezTo>
                  <a:cubicBezTo>
                    <a:pt x="46873" y="25818"/>
                    <a:pt x="46874" y="25807"/>
                    <a:pt x="46874" y="25800"/>
                  </a:cubicBezTo>
                  <a:cubicBezTo>
                    <a:pt x="46874" y="25745"/>
                    <a:pt x="46830" y="25702"/>
                    <a:pt x="46775" y="25702"/>
                  </a:cubicBezTo>
                  <a:close/>
                  <a:moveTo>
                    <a:pt x="202" y="25754"/>
                  </a:moveTo>
                  <a:cubicBezTo>
                    <a:pt x="195" y="25754"/>
                    <a:pt x="187" y="25755"/>
                    <a:pt x="179" y="25757"/>
                  </a:cubicBezTo>
                  <a:cubicBezTo>
                    <a:pt x="131" y="25769"/>
                    <a:pt x="100" y="25816"/>
                    <a:pt x="106" y="25863"/>
                  </a:cubicBezTo>
                  <a:cubicBezTo>
                    <a:pt x="110" y="25914"/>
                    <a:pt x="152" y="25953"/>
                    <a:pt x="203" y="25953"/>
                  </a:cubicBezTo>
                  <a:cubicBezTo>
                    <a:pt x="257" y="25953"/>
                    <a:pt x="302" y="25910"/>
                    <a:pt x="302" y="25854"/>
                  </a:cubicBezTo>
                  <a:cubicBezTo>
                    <a:pt x="302" y="25847"/>
                    <a:pt x="301" y="25836"/>
                    <a:pt x="298" y="25828"/>
                  </a:cubicBezTo>
                  <a:cubicBezTo>
                    <a:pt x="288" y="25783"/>
                    <a:pt x="246" y="25754"/>
                    <a:pt x="202" y="25754"/>
                  </a:cubicBezTo>
                  <a:close/>
                  <a:moveTo>
                    <a:pt x="46572" y="27252"/>
                  </a:moveTo>
                  <a:cubicBezTo>
                    <a:pt x="46530" y="27252"/>
                    <a:pt x="46492" y="27279"/>
                    <a:pt x="46478" y="27320"/>
                  </a:cubicBezTo>
                  <a:cubicBezTo>
                    <a:pt x="46476" y="27328"/>
                    <a:pt x="46473" y="27342"/>
                    <a:pt x="46473" y="27352"/>
                  </a:cubicBezTo>
                  <a:cubicBezTo>
                    <a:pt x="46473" y="27406"/>
                    <a:pt x="46518" y="27451"/>
                    <a:pt x="46572" y="27451"/>
                  </a:cubicBezTo>
                  <a:cubicBezTo>
                    <a:pt x="46619" y="27451"/>
                    <a:pt x="46660" y="27415"/>
                    <a:pt x="46668" y="27370"/>
                  </a:cubicBezTo>
                  <a:cubicBezTo>
                    <a:pt x="46679" y="27322"/>
                    <a:pt x="46651" y="27273"/>
                    <a:pt x="46603" y="27258"/>
                  </a:cubicBezTo>
                  <a:cubicBezTo>
                    <a:pt x="46593" y="27254"/>
                    <a:pt x="46582" y="27252"/>
                    <a:pt x="46572" y="27252"/>
                  </a:cubicBezTo>
                  <a:close/>
                  <a:moveTo>
                    <a:pt x="410" y="27304"/>
                  </a:moveTo>
                  <a:cubicBezTo>
                    <a:pt x="356" y="27304"/>
                    <a:pt x="312" y="27348"/>
                    <a:pt x="312" y="27403"/>
                  </a:cubicBezTo>
                  <a:cubicBezTo>
                    <a:pt x="312" y="27413"/>
                    <a:pt x="313" y="27425"/>
                    <a:pt x="317" y="27435"/>
                  </a:cubicBezTo>
                  <a:cubicBezTo>
                    <a:pt x="332" y="27476"/>
                    <a:pt x="369" y="27502"/>
                    <a:pt x="410" y="27502"/>
                  </a:cubicBezTo>
                  <a:cubicBezTo>
                    <a:pt x="421" y="27502"/>
                    <a:pt x="431" y="27501"/>
                    <a:pt x="442" y="27497"/>
                  </a:cubicBezTo>
                  <a:cubicBezTo>
                    <a:pt x="488" y="27482"/>
                    <a:pt x="516" y="27432"/>
                    <a:pt x="506" y="27384"/>
                  </a:cubicBezTo>
                  <a:cubicBezTo>
                    <a:pt x="499" y="27338"/>
                    <a:pt x="458" y="27304"/>
                    <a:pt x="410" y="27304"/>
                  </a:cubicBezTo>
                  <a:close/>
                  <a:moveTo>
                    <a:pt x="46265" y="28785"/>
                  </a:moveTo>
                  <a:cubicBezTo>
                    <a:pt x="46223" y="28785"/>
                    <a:pt x="46185" y="28810"/>
                    <a:pt x="46171" y="28852"/>
                  </a:cubicBezTo>
                  <a:cubicBezTo>
                    <a:pt x="46168" y="28861"/>
                    <a:pt x="46166" y="28874"/>
                    <a:pt x="46166" y="28884"/>
                  </a:cubicBezTo>
                  <a:cubicBezTo>
                    <a:pt x="46166" y="28939"/>
                    <a:pt x="46210" y="28983"/>
                    <a:pt x="46265" y="28983"/>
                  </a:cubicBezTo>
                  <a:cubicBezTo>
                    <a:pt x="46312" y="28983"/>
                    <a:pt x="46353" y="28948"/>
                    <a:pt x="46360" y="28903"/>
                  </a:cubicBezTo>
                  <a:cubicBezTo>
                    <a:pt x="46371" y="28855"/>
                    <a:pt x="46344" y="28805"/>
                    <a:pt x="46296" y="28790"/>
                  </a:cubicBezTo>
                  <a:cubicBezTo>
                    <a:pt x="46285" y="28786"/>
                    <a:pt x="46275" y="28785"/>
                    <a:pt x="46265" y="28785"/>
                  </a:cubicBezTo>
                  <a:close/>
                  <a:moveTo>
                    <a:pt x="722" y="28836"/>
                  </a:moveTo>
                  <a:cubicBezTo>
                    <a:pt x="667" y="28836"/>
                    <a:pt x="623" y="28880"/>
                    <a:pt x="623" y="28935"/>
                  </a:cubicBezTo>
                  <a:cubicBezTo>
                    <a:pt x="623" y="28945"/>
                    <a:pt x="624" y="28957"/>
                    <a:pt x="628" y="28967"/>
                  </a:cubicBezTo>
                  <a:cubicBezTo>
                    <a:pt x="643" y="29009"/>
                    <a:pt x="680" y="29034"/>
                    <a:pt x="722" y="29034"/>
                  </a:cubicBezTo>
                  <a:cubicBezTo>
                    <a:pt x="732" y="29034"/>
                    <a:pt x="742" y="29033"/>
                    <a:pt x="753" y="29029"/>
                  </a:cubicBezTo>
                  <a:cubicBezTo>
                    <a:pt x="799" y="29014"/>
                    <a:pt x="827" y="28965"/>
                    <a:pt x="817" y="28917"/>
                  </a:cubicBezTo>
                  <a:cubicBezTo>
                    <a:pt x="810" y="28872"/>
                    <a:pt x="769" y="28836"/>
                    <a:pt x="722" y="28836"/>
                  </a:cubicBezTo>
                  <a:close/>
                  <a:moveTo>
                    <a:pt x="45762" y="30371"/>
                  </a:moveTo>
                  <a:lnTo>
                    <a:pt x="45762" y="30371"/>
                  </a:lnTo>
                  <a:cubicBezTo>
                    <a:pt x="45748" y="30423"/>
                    <a:pt x="45781" y="30476"/>
                    <a:pt x="45833" y="30490"/>
                  </a:cubicBezTo>
                  <a:cubicBezTo>
                    <a:pt x="45840" y="30491"/>
                    <a:pt x="45849" y="30492"/>
                    <a:pt x="45856" y="30492"/>
                  </a:cubicBezTo>
                  <a:cubicBezTo>
                    <a:pt x="45901" y="30492"/>
                    <a:pt x="45939" y="30463"/>
                    <a:pt x="45952" y="30418"/>
                  </a:cubicBezTo>
                  <a:lnTo>
                    <a:pt x="45762" y="30371"/>
                  </a:lnTo>
                  <a:close/>
                  <a:moveTo>
                    <a:pt x="1134" y="30344"/>
                  </a:moveTo>
                  <a:cubicBezTo>
                    <a:pt x="1126" y="30344"/>
                    <a:pt x="1119" y="30345"/>
                    <a:pt x="1111" y="30347"/>
                  </a:cubicBezTo>
                  <a:cubicBezTo>
                    <a:pt x="1057" y="30360"/>
                    <a:pt x="1026" y="30414"/>
                    <a:pt x="1039" y="30466"/>
                  </a:cubicBezTo>
                  <a:cubicBezTo>
                    <a:pt x="1039" y="30469"/>
                    <a:pt x="1040" y="30473"/>
                    <a:pt x="1042" y="30475"/>
                  </a:cubicBezTo>
                  <a:cubicBezTo>
                    <a:pt x="1055" y="30516"/>
                    <a:pt x="1092" y="30542"/>
                    <a:pt x="1133" y="30542"/>
                  </a:cubicBezTo>
                  <a:cubicBezTo>
                    <a:pt x="1143" y="30542"/>
                    <a:pt x="1152" y="30541"/>
                    <a:pt x="1163" y="30538"/>
                  </a:cubicBezTo>
                  <a:cubicBezTo>
                    <a:pt x="1213" y="30522"/>
                    <a:pt x="1242" y="30469"/>
                    <a:pt x="1230" y="30418"/>
                  </a:cubicBezTo>
                  <a:cubicBezTo>
                    <a:pt x="1218" y="30373"/>
                    <a:pt x="1178" y="30344"/>
                    <a:pt x="1134" y="30344"/>
                  </a:cubicBezTo>
                  <a:close/>
                  <a:moveTo>
                    <a:pt x="45345" y="31768"/>
                  </a:moveTo>
                  <a:cubicBezTo>
                    <a:pt x="45306" y="31768"/>
                    <a:pt x="45270" y="31790"/>
                    <a:pt x="45257" y="31830"/>
                  </a:cubicBezTo>
                  <a:cubicBezTo>
                    <a:pt x="45234" y="31879"/>
                    <a:pt x="45253" y="31937"/>
                    <a:pt x="45301" y="31962"/>
                  </a:cubicBezTo>
                  <a:cubicBezTo>
                    <a:pt x="45316" y="31968"/>
                    <a:pt x="45331" y="31972"/>
                    <a:pt x="45346" y="31972"/>
                  </a:cubicBezTo>
                  <a:cubicBezTo>
                    <a:pt x="45380" y="31972"/>
                    <a:pt x="45415" y="31952"/>
                    <a:pt x="45432" y="31917"/>
                  </a:cubicBezTo>
                  <a:cubicBezTo>
                    <a:pt x="45435" y="31913"/>
                    <a:pt x="45437" y="31907"/>
                    <a:pt x="45439" y="31903"/>
                  </a:cubicBezTo>
                  <a:cubicBezTo>
                    <a:pt x="45456" y="31851"/>
                    <a:pt x="45431" y="31791"/>
                    <a:pt x="45379" y="31773"/>
                  </a:cubicBezTo>
                  <a:cubicBezTo>
                    <a:pt x="45368" y="31769"/>
                    <a:pt x="45356" y="31768"/>
                    <a:pt x="45345" y="31768"/>
                  </a:cubicBezTo>
                  <a:close/>
                  <a:moveTo>
                    <a:pt x="1647" y="31822"/>
                  </a:moveTo>
                  <a:cubicBezTo>
                    <a:pt x="1628" y="31822"/>
                    <a:pt x="1609" y="31827"/>
                    <a:pt x="1593" y="31838"/>
                  </a:cubicBezTo>
                  <a:cubicBezTo>
                    <a:pt x="1552" y="31865"/>
                    <a:pt x="1537" y="31918"/>
                    <a:pt x="1558" y="31962"/>
                  </a:cubicBezTo>
                  <a:cubicBezTo>
                    <a:pt x="1573" y="31998"/>
                    <a:pt x="1610" y="32020"/>
                    <a:pt x="1647" y="32020"/>
                  </a:cubicBezTo>
                  <a:cubicBezTo>
                    <a:pt x="1657" y="32020"/>
                    <a:pt x="1668" y="32019"/>
                    <a:pt x="1678" y="32015"/>
                  </a:cubicBezTo>
                  <a:cubicBezTo>
                    <a:pt x="1730" y="31996"/>
                    <a:pt x="1758" y="31942"/>
                    <a:pt x="1740" y="31890"/>
                  </a:cubicBezTo>
                  <a:cubicBezTo>
                    <a:pt x="1738" y="31882"/>
                    <a:pt x="1734" y="31874"/>
                    <a:pt x="1729" y="31865"/>
                  </a:cubicBezTo>
                  <a:cubicBezTo>
                    <a:pt x="1710" y="31837"/>
                    <a:pt x="1679" y="31822"/>
                    <a:pt x="1647" y="31822"/>
                  </a:cubicBezTo>
                  <a:close/>
                  <a:moveTo>
                    <a:pt x="44737" y="33215"/>
                  </a:moveTo>
                  <a:cubicBezTo>
                    <a:pt x="44699" y="33215"/>
                    <a:pt x="44663" y="33238"/>
                    <a:pt x="44646" y="33274"/>
                  </a:cubicBezTo>
                  <a:cubicBezTo>
                    <a:pt x="44627" y="33318"/>
                    <a:pt x="44641" y="33369"/>
                    <a:pt x="44682" y="33396"/>
                  </a:cubicBezTo>
                  <a:cubicBezTo>
                    <a:pt x="44698" y="33409"/>
                    <a:pt x="44718" y="33414"/>
                    <a:pt x="44736" y="33414"/>
                  </a:cubicBezTo>
                  <a:cubicBezTo>
                    <a:pt x="44767" y="33414"/>
                    <a:pt x="44798" y="33399"/>
                    <a:pt x="44818" y="33369"/>
                  </a:cubicBezTo>
                  <a:cubicBezTo>
                    <a:pt x="44821" y="33363"/>
                    <a:pt x="44826" y="33353"/>
                    <a:pt x="44829" y="33345"/>
                  </a:cubicBezTo>
                  <a:cubicBezTo>
                    <a:pt x="44846" y="33293"/>
                    <a:pt x="44819" y="33238"/>
                    <a:pt x="44767" y="33220"/>
                  </a:cubicBezTo>
                  <a:cubicBezTo>
                    <a:pt x="44757" y="33217"/>
                    <a:pt x="44747" y="33215"/>
                    <a:pt x="44737" y="33215"/>
                  </a:cubicBezTo>
                  <a:close/>
                  <a:moveTo>
                    <a:pt x="2258" y="33258"/>
                  </a:moveTo>
                  <a:cubicBezTo>
                    <a:pt x="2239" y="33258"/>
                    <a:pt x="2220" y="33264"/>
                    <a:pt x="2204" y="33275"/>
                  </a:cubicBezTo>
                  <a:cubicBezTo>
                    <a:pt x="2162" y="33302"/>
                    <a:pt x="2149" y="33355"/>
                    <a:pt x="2169" y="33398"/>
                  </a:cubicBezTo>
                  <a:cubicBezTo>
                    <a:pt x="2184" y="33435"/>
                    <a:pt x="2221" y="33457"/>
                    <a:pt x="2258" y="33457"/>
                  </a:cubicBezTo>
                  <a:cubicBezTo>
                    <a:pt x="2268" y="33457"/>
                    <a:pt x="2279" y="33456"/>
                    <a:pt x="2289" y="33451"/>
                  </a:cubicBezTo>
                  <a:cubicBezTo>
                    <a:pt x="2341" y="33433"/>
                    <a:pt x="2368" y="33379"/>
                    <a:pt x="2351" y="33327"/>
                  </a:cubicBezTo>
                  <a:cubicBezTo>
                    <a:pt x="2349" y="33319"/>
                    <a:pt x="2345" y="33310"/>
                    <a:pt x="2340" y="33302"/>
                  </a:cubicBezTo>
                  <a:cubicBezTo>
                    <a:pt x="2321" y="33273"/>
                    <a:pt x="2290" y="33258"/>
                    <a:pt x="2258" y="33258"/>
                  </a:cubicBezTo>
                  <a:close/>
                  <a:moveTo>
                    <a:pt x="44032" y="34613"/>
                  </a:moveTo>
                  <a:cubicBezTo>
                    <a:pt x="44000" y="34613"/>
                    <a:pt x="43969" y="34629"/>
                    <a:pt x="43950" y="34657"/>
                  </a:cubicBezTo>
                  <a:cubicBezTo>
                    <a:pt x="43945" y="34664"/>
                    <a:pt x="43940" y="34674"/>
                    <a:pt x="43937" y="34682"/>
                  </a:cubicBezTo>
                  <a:cubicBezTo>
                    <a:pt x="43920" y="34733"/>
                    <a:pt x="43947" y="34789"/>
                    <a:pt x="43999" y="34806"/>
                  </a:cubicBezTo>
                  <a:cubicBezTo>
                    <a:pt x="44010" y="34810"/>
                    <a:pt x="44020" y="34811"/>
                    <a:pt x="44030" y="34811"/>
                  </a:cubicBezTo>
                  <a:cubicBezTo>
                    <a:pt x="44067" y="34811"/>
                    <a:pt x="44101" y="34792"/>
                    <a:pt x="44117" y="34759"/>
                  </a:cubicBezTo>
                  <a:cubicBezTo>
                    <a:pt x="44142" y="34716"/>
                    <a:pt x="44129" y="34659"/>
                    <a:pt x="44086" y="34630"/>
                  </a:cubicBezTo>
                  <a:cubicBezTo>
                    <a:pt x="44069" y="34619"/>
                    <a:pt x="44050" y="34613"/>
                    <a:pt x="44032" y="34613"/>
                  </a:cubicBezTo>
                  <a:close/>
                  <a:moveTo>
                    <a:pt x="2962" y="34652"/>
                  </a:moveTo>
                  <a:cubicBezTo>
                    <a:pt x="2952" y="34652"/>
                    <a:pt x="2941" y="34653"/>
                    <a:pt x="2931" y="34657"/>
                  </a:cubicBezTo>
                  <a:cubicBezTo>
                    <a:pt x="2879" y="34675"/>
                    <a:pt x="2852" y="34729"/>
                    <a:pt x="2869" y="34781"/>
                  </a:cubicBezTo>
                  <a:cubicBezTo>
                    <a:pt x="2873" y="34789"/>
                    <a:pt x="2876" y="34799"/>
                    <a:pt x="2881" y="34806"/>
                  </a:cubicBezTo>
                  <a:cubicBezTo>
                    <a:pt x="2901" y="34835"/>
                    <a:pt x="2932" y="34851"/>
                    <a:pt x="2963" y="34851"/>
                  </a:cubicBezTo>
                  <a:cubicBezTo>
                    <a:pt x="2983" y="34851"/>
                    <a:pt x="3001" y="34843"/>
                    <a:pt x="3018" y="34833"/>
                  </a:cubicBezTo>
                  <a:cubicBezTo>
                    <a:pt x="3061" y="34805"/>
                    <a:pt x="3073" y="34748"/>
                    <a:pt x="3049" y="34703"/>
                  </a:cubicBezTo>
                  <a:cubicBezTo>
                    <a:pt x="3032" y="34671"/>
                    <a:pt x="2998" y="34652"/>
                    <a:pt x="2962" y="34652"/>
                  </a:cubicBezTo>
                  <a:close/>
                  <a:moveTo>
                    <a:pt x="43235" y="35960"/>
                  </a:moveTo>
                  <a:cubicBezTo>
                    <a:pt x="43204" y="35960"/>
                    <a:pt x="43173" y="35976"/>
                    <a:pt x="43154" y="36004"/>
                  </a:cubicBezTo>
                  <a:cubicBezTo>
                    <a:pt x="43149" y="36010"/>
                    <a:pt x="43143" y="36021"/>
                    <a:pt x="43141" y="36029"/>
                  </a:cubicBezTo>
                  <a:cubicBezTo>
                    <a:pt x="43124" y="36081"/>
                    <a:pt x="43152" y="36137"/>
                    <a:pt x="43204" y="36154"/>
                  </a:cubicBezTo>
                  <a:cubicBezTo>
                    <a:pt x="43214" y="36158"/>
                    <a:pt x="43224" y="36159"/>
                    <a:pt x="43235" y="36159"/>
                  </a:cubicBezTo>
                  <a:cubicBezTo>
                    <a:pt x="43271" y="36159"/>
                    <a:pt x="43304" y="36139"/>
                    <a:pt x="43321" y="36107"/>
                  </a:cubicBezTo>
                  <a:cubicBezTo>
                    <a:pt x="43346" y="36062"/>
                    <a:pt x="43333" y="36005"/>
                    <a:pt x="43290" y="35977"/>
                  </a:cubicBezTo>
                  <a:cubicBezTo>
                    <a:pt x="43273" y="35966"/>
                    <a:pt x="43254" y="35960"/>
                    <a:pt x="43235" y="35960"/>
                  </a:cubicBezTo>
                  <a:close/>
                  <a:moveTo>
                    <a:pt x="3761" y="35995"/>
                  </a:moveTo>
                  <a:cubicBezTo>
                    <a:pt x="3751" y="35995"/>
                    <a:pt x="3740" y="35997"/>
                    <a:pt x="3730" y="36000"/>
                  </a:cubicBezTo>
                  <a:cubicBezTo>
                    <a:pt x="3678" y="36019"/>
                    <a:pt x="3651" y="36073"/>
                    <a:pt x="3668" y="36124"/>
                  </a:cubicBezTo>
                  <a:cubicBezTo>
                    <a:pt x="3672" y="36133"/>
                    <a:pt x="3675" y="36142"/>
                    <a:pt x="3680" y="36149"/>
                  </a:cubicBezTo>
                  <a:cubicBezTo>
                    <a:pt x="3700" y="36178"/>
                    <a:pt x="3731" y="36194"/>
                    <a:pt x="3762" y="36194"/>
                  </a:cubicBezTo>
                  <a:cubicBezTo>
                    <a:pt x="3781" y="36194"/>
                    <a:pt x="3799" y="36187"/>
                    <a:pt x="3817" y="36176"/>
                  </a:cubicBezTo>
                  <a:cubicBezTo>
                    <a:pt x="3860" y="36148"/>
                    <a:pt x="3872" y="36091"/>
                    <a:pt x="3848" y="36047"/>
                  </a:cubicBezTo>
                  <a:cubicBezTo>
                    <a:pt x="3830" y="36015"/>
                    <a:pt x="3797" y="35995"/>
                    <a:pt x="3761" y="35995"/>
                  </a:cubicBezTo>
                  <a:close/>
                  <a:moveTo>
                    <a:pt x="42353" y="37241"/>
                  </a:moveTo>
                  <a:cubicBezTo>
                    <a:pt x="42325" y="37241"/>
                    <a:pt x="42299" y="37254"/>
                    <a:pt x="42281" y="37281"/>
                  </a:cubicBezTo>
                  <a:cubicBezTo>
                    <a:pt x="42242" y="37321"/>
                    <a:pt x="42242" y="37381"/>
                    <a:pt x="42281" y="37420"/>
                  </a:cubicBezTo>
                  <a:cubicBezTo>
                    <a:pt x="42299" y="37440"/>
                    <a:pt x="42325" y="37449"/>
                    <a:pt x="42350" y="37449"/>
                  </a:cubicBezTo>
                  <a:cubicBezTo>
                    <a:pt x="42375" y="37449"/>
                    <a:pt x="42401" y="37439"/>
                    <a:pt x="42421" y="37420"/>
                  </a:cubicBezTo>
                  <a:cubicBezTo>
                    <a:pt x="42426" y="37415"/>
                    <a:pt x="42431" y="37409"/>
                    <a:pt x="42434" y="37404"/>
                  </a:cubicBezTo>
                  <a:cubicBezTo>
                    <a:pt x="42464" y="37358"/>
                    <a:pt x="42458" y="37290"/>
                    <a:pt x="42412" y="37260"/>
                  </a:cubicBezTo>
                  <a:cubicBezTo>
                    <a:pt x="42393" y="37248"/>
                    <a:pt x="42373" y="37241"/>
                    <a:pt x="42353" y="37241"/>
                  </a:cubicBezTo>
                  <a:close/>
                  <a:moveTo>
                    <a:pt x="4647" y="37283"/>
                  </a:moveTo>
                  <a:cubicBezTo>
                    <a:pt x="4622" y="37283"/>
                    <a:pt x="4597" y="37293"/>
                    <a:pt x="4577" y="37312"/>
                  </a:cubicBezTo>
                  <a:cubicBezTo>
                    <a:pt x="4543" y="37347"/>
                    <a:pt x="4540" y="37404"/>
                    <a:pt x="4570" y="37442"/>
                  </a:cubicBezTo>
                  <a:cubicBezTo>
                    <a:pt x="4588" y="37467"/>
                    <a:pt x="4618" y="37481"/>
                    <a:pt x="4648" y="37481"/>
                  </a:cubicBezTo>
                  <a:cubicBezTo>
                    <a:pt x="4666" y="37481"/>
                    <a:pt x="4685" y="37475"/>
                    <a:pt x="4702" y="37466"/>
                  </a:cubicBezTo>
                  <a:cubicBezTo>
                    <a:pt x="4747" y="37436"/>
                    <a:pt x="4759" y="37374"/>
                    <a:pt x="4730" y="37329"/>
                  </a:cubicBezTo>
                  <a:cubicBezTo>
                    <a:pt x="4727" y="37325"/>
                    <a:pt x="4722" y="37317"/>
                    <a:pt x="4716" y="37312"/>
                  </a:cubicBezTo>
                  <a:cubicBezTo>
                    <a:pt x="4697" y="37293"/>
                    <a:pt x="4672" y="37283"/>
                    <a:pt x="4647" y="37283"/>
                  </a:cubicBezTo>
                  <a:close/>
                  <a:moveTo>
                    <a:pt x="41382" y="38478"/>
                  </a:moveTo>
                  <a:cubicBezTo>
                    <a:pt x="41355" y="38478"/>
                    <a:pt x="41328" y="38490"/>
                    <a:pt x="41308" y="38512"/>
                  </a:cubicBezTo>
                  <a:cubicBezTo>
                    <a:pt x="41279" y="38545"/>
                    <a:pt x="41274" y="38595"/>
                    <a:pt x="41300" y="38633"/>
                  </a:cubicBezTo>
                  <a:cubicBezTo>
                    <a:pt x="41319" y="38661"/>
                    <a:pt x="41350" y="38676"/>
                    <a:pt x="41381" y="38676"/>
                  </a:cubicBezTo>
                  <a:cubicBezTo>
                    <a:pt x="41401" y="38676"/>
                    <a:pt x="41419" y="38671"/>
                    <a:pt x="41436" y="38660"/>
                  </a:cubicBezTo>
                  <a:cubicBezTo>
                    <a:pt x="41446" y="38653"/>
                    <a:pt x="41458" y="38642"/>
                    <a:pt x="41464" y="38632"/>
                  </a:cubicBezTo>
                  <a:cubicBezTo>
                    <a:pt x="41494" y="38586"/>
                    <a:pt x="41483" y="38525"/>
                    <a:pt x="41437" y="38495"/>
                  </a:cubicBezTo>
                  <a:cubicBezTo>
                    <a:pt x="41420" y="38484"/>
                    <a:pt x="41401" y="38478"/>
                    <a:pt x="41382" y="38478"/>
                  </a:cubicBezTo>
                  <a:close/>
                  <a:moveTo>
                    <a:pt x="5616" y="38508"/>
                  </a:moveTo>
                  <a:cubicBezTo>
                    <a:pt x="5584" y="38508"/>
                    <a:pt x="5553" y="38524"/>
                    <a:pt x="5535" y="38552"/>
                  </a:cubicBezTo>
                  <a:cubicBezTo>
                    <a:pt x="5509" y="38591"/>
                    <a:pt x="5514" y="38640"/>
                    <a:pt x="5544" y="38673"/>
                  </a:cubicBezTo>
                  <a:cubicBezTo>
                    <a:pt x="5563" y="38695"/>
                    <a:pt x="5591" y="38706"/>
                    <a:pt x="5618" y="38706"/>
                  </a:cubicBezTo>
                  <a:cubicBezTo>
                    <a:pt x="5635" y="38706"/>
                    <a:pt x="5655" y="38701"/>
                    <a:pt x="5672" y="38690"/>
                  </a:cubicBezTo>
                  <a:cubicBezTo>
                    <a:pt x="5717" y="38660"/>
                    <a:pt x="5729" y="38598"/>
                    <a:pt x="5700" y="38554"/>
                  </a:cubicBezTo>
                  <a:cubicBezTo>
                    <a:pt x="5691" y="38544"/>
                    <a:pt x="5681" y="38531"/>
                    <a:pt x="5671" y="38525"/>
                  </a:cubicBezTo>
                  <a:cubicBezTo>
                    <a:pt x="5654" y="38514"/>
                    <a:pt x="5635" y="38508"/>
                    <a:pt x="5616" y="38508"/>
                  </a:cubicBezTo>
                  <a:close/>
                  <a:moveTo>
                    <a:pt x="40336" y="39642"/>
                  </a:moveTo>
                  <a:cubicBezTo>
                    <a:pt x="40310" y="39642"/>
                    <a:pt x="40285" y="39652"/>
                    <a:pt x="40265" y="39671"/>
                  </a:cubicBezTo>
                  <a:cubicBezTo>
                    <a:pt x="40227" y="39710"/>
                    <a:pt x="40227" y="39771"/>
                    <a:pt x="40265" y="39810"/>
                  </a:cubicBezTo>
                  <a:cubicBezTo>
                    <a:pt x="40284" y="39830"/>
                    <a:pt x="40310" y="39838"/>
                    <a:pt x="40333" y="39838"/>
                  </a:cubicBezTo>
                  <a:cubicBezTo>
                    <a:pt x="40359" y="39838"/>
                    <a:pt x="40384" y="39830"/>
                    <a:pt x="40404" y="39810"/>
                  </a:cubicBezTo>
                  <a:lnTo>
                    <a:pt x="40405" y="39809"/>
                  </a:lnTo>
                  <a:cubicBezTo>
                    <a:pt x="40444" y="39770"/>
                    <a:pt x="40442" y="39708"/>
                    <a:pt x="40405" y="39670"/>
                  </a:cubicBezTo>
                  <a:cubicBezTo>
                    <a:pt x="40386" y="39651"/>
                    <a:pt x="40361" y="39642"/>
                    <a:pt x="40336" y="39642"/>
                  </a:cubicBezTo>
                  <a:close/>
                  <a:moveTo>
                    <a:pt x="6665" y="39668"/>
                  </a:moveTo>
                  <a:cubicBezTo>
                    <a:pt x="6640" y="39668"/>
                    <a:pt x="6615" y="39678"/>
                    <a:pt x="6595" y="39697"/>
                  </a:cubicBezTo>
                  <a:cubicBezTo>
                    <a:pt x="6557" y="39736"/>
                    <a:pt x="6557" y="39797"/>
                    <a:pt x="6595" y="39836"/>
                  </a:cubicBezTo>
                  <a:lnTo>
                    <a:pt x="6597" y="39837"/>
                  </a:lnTo>
                  <a:cubicBezTo>
                    <a:pt x="6616" y="39857"/>
                    <a:pt x="6641" y="39866"/>
                    <a:pt x="6665" y="39866"/>
                  </a:cubicBezTo>
                  <a:cubicBezTo>
                    <a:pt x="6690" y="39866"/>
                    <a:pt x="6716" y="39856"/>
                    <a:pt x="6735" y="39837"/>
                  </a:cubicBezTo>
                  <a:cubicBezTo>
                    <a:pt x="6773" y="39798"/>
                    <a:pt x="6773" y="39736"/>
                    <a:pt x="6734" y="39697"/>
                  </a:cubicBezTo>
                  <a:cubicBezTo>
                    <a:pt x="6715" y="39678"/>
                    <a:pt x="6690" y="39668"/>
                    <a:pt x="6665" y="39668"/>
                  </a:cubicBezTo>
                  <a:close/>
                  <a:moveTo>
                    <a:pt x="39213" y="40730"/>
                  </a:moveTo>
                  <a:cubicBezTo>
                    <a:pt x="39195" y="40730"/>
                    <a:pt x="39176" y="40735"/>
                    <a:pt x="39159" y="40746"/>
                  </a:cubicBezTo>
                  <a:cubicBezTo>
                    <a:pt x="39149" y="40753"/>
                    <a:pt x="39137" y="40764"/>
                    <a:pt x="39130" y="40775"/>
                  </a:cubicBezTo>
                  <a:cubicBezTo>
                    <a:pt x="39101" y="40820"/>
                    <a:pt x="39112" y="40881"/>
                    <a:pt x="39158" y="40911"/>
                  </a:cubicBezTo>
                  <a:cubicBezTo>
                    <a:pt x="39175" y="40922"/>
                    <a:pt x="39194" y="40927"/>
                    <a:pt x="39212" y="40927"/>
                  </a:cubicBezTo>
                  <a:cubicBezTo>
                    <a:pt x="39237" y="40927"/>
                    <a:pt x="39260" y="40919"/>
                    <a:pt x="39278" y="40901"/>
                  </a:cubicBezTo>
                  <a:cubicBezTo>
                    <a:pt x="39315" y="40869"/>
                    <a:pt x="39322" y="40815"/>
                    <a:pt x="39295" y="40774"/>
                  </a:cubicBezTo>
                  <a:cubicBezTo>
                    <a:pt x="39276" y="40745"/>
                    <a:pt x="39245" y="40730"/>
                    <a:pt x="39213" y="40730"/>
                  </a:cubicBezTo>
                  <a:close/>
                  <a:moveTo>
                    <a:pt x="7789" y="40756"/>
                  </a:moveTo>
                  <a:cubicBezTo>
                    <a:pt x="7770" y="40756"/>
                    <a:pt x="7750" y="40761"/>
                    <a:pt x="7734" y="40772"/>
                  </a:cubicBezTo>
                  <a:cubicBezTo>
                    <a:pt x="7688" y="40802"/>
                    <a:pt x="7677" y="40863"/>
                    <a:pt x="7707" y="40909"/>
                  </a:cubicBezTo>
                  <a:cubicBezTo>
                    <a:pt x="7713" y="40919"/>
                    <a:pt x="7725" y="40930"/>
                    <a:pt x="7735" y="40937"/>
                  </a:cubicBezTo>
                  <a:cubicBezTo>
                    <a:pt x="7752" y="40948"/>
                    <a:pt x="7771" y="40953"/>
                    <a:pt x="7790" y="40953"/>
                  </a:cubicBezTo>
                  <a:cubicBezTo>
                    <a:pt x="7822" y="40953"/>
                    <a:pt x="7853" y="40938"/>
                    <a:pt x="7871" y="40910"/>
                  </a:cubicBezTo>
                  <a:cubicBezTo>
                    <a:pt x="7898" y="40868"/>
                    <a:pt x="7891" y="40813"/>
                    <a:pt x="7854" y="40781"/>
                  </a:cubicBezTo>
                  <a:cubicBezTo>
                    <a:pt x="7836" y="40764"/>
                    <a:pt x="7813" y="40756"/>
                    <a:pt x="7789" y="40756"/>
                  </a:cubicBezTo>
                  <a:close/>
                  <a:moveTo>
                    <a:pt x="38024" y="41742"/>
                  </a:moveTo>
                  <a:cubicBezTo>
                    <a:pt x="38005" y="41742"/>
                    <a:pt x="37985" y="41748"/>
                    <a:pt x="37968" y="41759"/>
                  </a:cubicBezTo>
                  <a:cubicBezTo>
                    <a:pt x="37963" y="41761"/>
                    <a:pt x="37957" y="41766"/>
                    <a:pt x="37952" y="41772"/>
                  </a:cubicBezTo>
                  <a:cubicBezTo>
                    <a:pt x="37913" y="41811"/>
                    <a:pt x="37913" y="41871"/>
                    <a:pt x="37952" y="41911"/>
                  </a:cubicBezTo>
                  <a:cubicBezTo>
                    <a:pt x="37970" y="41930"/>
                    <a:pt x="37996" y="41939"/>
                    <a:pt x="38020" y="41939"/>
                  </a:cubicBezTo>
                  <a:cubicBezTo>
                    <a:pt x="38041" y="41939"/>
                    <a:pt x="38064" y="41932"/>
                    <a:pt x="38081" y="41919"/>
                  </a:cubicBezTo>
                  <a:cubicBezTo>
                    <a:pt x="38123" y="41889"/>
                    <a:pt x="38133" y="41830"/>
                    <a:pt x="38105" y="41786"/>
                  </a:cubicBezTo>
                  <a:cubicBezTo>
                    <a:pt x="38086" y="41758"/>
                    <a:pt x="38055" y="41742"/>
                    <a:pt x="38024" y="41742"/>
                  </a:cubicBezTo>
                  <a:close/>
                  <a:moveTo>
                    <a:pt x="8982" y="41766"/>
                  </a:moveTo>
                  <a:cubicBezTo>
                    <a:pt x="8957" y="41766"/>
                    <a:pt x="8932" y="41776"/>
                    <a:pt x="8912" y="41795"/>
                  </a:cubicBezTo>
                  <a:cubicBezTo>
                    <a:pt x="8874" y="41834"/>
                    <a:pt x="8874" y="41895"/>
                    <a:pt x="8912" y="41933"/>
                  </a:cubicBezTo>
                  <a:cubicBezTo>
                    <a:pt x="8917" y="41938"/>
                    <a:pt x="8924" y="41943"/>
                    <a:pt x="8929" y="41947"/>
                  </a:cubicBezTo>
                  <a:cubicBezTo>
                    <a:pt x="8948" y="41958"/>
                    <a:pt x="8969" y="41965"/>
                    <a:pt x="8991" y="41965"/>
                  </a:cubicBezTo>
                  <a:cubicBezTo>
                    <a:pt x="9022" y="41965"/>
                    <a:pt x="9053" y="41952"/>
                    <a:pt x="9072" y="41926"/>
                  </a:cubicBezTo>
                  <a:cubicBezTo>
                    <a:pt x="9102" y="41881"/>
                    <a:pt x="9097" y="41825"/>
                    <a:pt x="9051" y="41795"/>
                  </a:cubicBezTo>
                  <a:cubicBezTo>
                    <a:pt x="9032" y="41776"/>
                    <a:pt x="9007" y="41766"/>
                    <a:pt x="8982" y="41766"/>
                  </a:cubicBezTo>
                  <a:close/>
                  <a:moveTo>
                    <a:pt x="36767" y="42673"/>
                  </a:moveTo>
                  <a:cubicBezTo>
                    <a:pt x="36749" y="42673"/>
                    <a:pt x="36729" y="42678"/>
                    <a:pt x="36712" y="42690"/>
                  </a:cubicBezTo>
                  <a:cubicBezTo>
                    <a:pt x="36707" y="42693"/>
                    <a:pt x="36701" y="42697"/>
                    <a:pt x="36696" y="42702"/>
                  </a:cubicBezTo>
                  <a:cubicBezTo>
                    <a:pt x="36656" y="42741"/>
                    <a:pt x="36656" y="42803"/>
                    <a:pt x="36696" y="42841"/>
                  </a:cubicBezTo>
                  <a:cubicBezTo>
                    <a:pt x="36713" y="42861"/>
                    <a:pt x="36739" y="42870"/>
                    <a:pt x="36764" y="42870"/>
                  </a:cubicBezTo>
                  <a:cubicBezTo>
                    <a:pt x="36786" y="42870"/>
                    <a:pt x="36807" y="42862"/>
                    <a:pt x="36825" y="42850"/>
                  </a:cubicBezTo>
                  <a:cubicBezTo>
                    <a:pt x="36867" y="42819"/>
                    <a:pt x="36877" y="42761"/>
                    <a:pt x="36848" y="42717"/>
                  </a:cubicBezTo>
                  <a:cubicBezTo>
                    <a:pt x="36830" y="42688"/>
                    <a:pt x="36799" y="42673"/>
                    <a:pt x="36767" y="42673"/>
                  </a:cubicBezTo>
                  <a:close/>
                  <a:moveTo>
                    <a:pt x="10241" y="42695"/>
                  </a:moveTo>
                  <a:cubicBezTo>
                    <a:pt x="10216" y="42695"/>
                    <a:pt x="10191" y="42705"/>
                    <a:pt x="10172" y="42725"/>
                  </a:cubicBezTo>
                  <a:cubicBezTo>
                    <a:pt x="10132" y="42763"/>
                    <a:pt x="10132" y="42824"/>
                    <a:pt x="10172" y="42864"/>
                  </a:cubicBezTo>
                  <a:cubicBezTo>
                    <a:pt x="10177" y="42867"/>
                    <a:pt x="10183" y="42872"/>
                    <a:pt x="10188" y="42876"/>
                  </a:cubicBezTo>
                  <a:cubicBezTo>
                    <a:pt x="10207" y="42888"/>
                    <a:pt x="10229" y="42895"/>
                    <a:pt x="10250" y="42895"/>
                  </a:cubicBezTo>
                  <a:cubicBezTo>
                    <a:pt x="10282" y="42895"/>
                    <a:pt x="10313" y="42880"/>
                    <a:pt x="10331" y="42856"/>
                  </a:cubicBezTo>
                  <a:cubicBezTo>
                    <a:pt x="10360" y="42810"/>
                    <a:pt x="10355" y="42754"/>
                    <a:pt x="10311" y="42725"/>
                  </a:cubicBezTo>
                  <a:cubicBezTo>
                    <a:pt x="10291" y="42705"/>
                    <a:pt x="10266" y="42695"/>
                    <a:pt x="10241" y="42695"/>
                  </a:cubicBezTo>
                  <a:close/>
                  <a:moveTo>
                    <a:pt x="35450" y="43516"/>
                  </a:moveTo>
                  <a:cubicBezTo>
                    <a:pt x="35434" y="43516"/>
                    <a:pt x="35418" y="43520"/>
                    <a:pt x="35403" y="43529"/>
                  </a:cubicBezTo>
                  <a:cubicBezTo>
                    <a:pt x="35361" y="43551"/>
                    <a:pt x="35340" y="43600"/>
                    <a:pt x="35355" y="43647"/>
                  </a:cubicBezTo>
                  <a:cubicBezTo>
                    <a:pt x="35370" y="43689"/>
                    <a:pt x="35407" y="43714"/>
                    <a:pt x="35450" y="43714"/>
                  </a:cubicBezTo>
                  <a:cubicBezTo>
                    <a:pt x="35460" y="43714"/>
                    <a:pt x="35470" y="43712"/>
                    <a:pt x="35481" y="43708"/>
                  </a:cubicBezTo>
                  <a:cubicBezTo>
                    <a:pt x="35488" y="43705"/>
                    <a:pt x="35497" y="43701"/>
                    <a:pt x="35505" y="43696"/>
                  </a:cubicBezTo>
                  <a:cubicBezTo>
                    <a:pt x="35550" y="43666"/>
                    <a:pt x="35562" y="43605"/>
                    <a:pt x="35533" y="43560"/>
                  </a:cubicBezTo>
                  <a:cubicBezTo>
                    <a:pt x="35513" y="43532"/>
                    <a:pt x="35482" y="43516"/>
                    <a:pt x="35450" y="43516"/>
                  </a:cubicBezTo>
                  <a:close/>
                  <a:moveTo>
                    <a:pt x="11558" y="43536"/>
                  </a:moveTo>
                  <a:cubicBezTo>
                    <a:pt x="11517" y="43536"/>
                    <a:pt x="11478" y="43562"/>
                    <a:pt x="11465" y="43603"/>
                  </a:cubicBezTo>
                  <a:cubicBezTo>
                    <a:pt x="11450" y="43650"/>
                    <a:pt x="11470" y="43700"/>
                    <a:pt x="11512" y="43722"/>
                  </a:cubicBezTo>
                  <a:cubicBezTo>
                    <a:pt x="11527" y="43731"/>
                    <a:pt x="11543" y="43735"/>
                    <a:pt x="11561" y="43735"/>
                  </a:cubicBezTo>
                  <a:cubicBezTo>
                    <a:pt x="11593" y="43735"/>
                    <a:pt x="11624" y="43720"/>
                    <a:pt x="11641" y="43691"/>
                  </a:cubicBezTo>
                  <a:cubicBezTo>
                    <a:pt x="11671" y="43645"/>
                    <a:pt x="11660" y="43585"/>
                    <a:pt x="11614" y="43555"/>
                  </a:cubicBezTo>
                  <a:cubicBezTo>
                    <a:pt x="11608" y="43550"/>
                    <a:pt x="11598" y="43544"/>
                    <a:pt x="11590" y="43541"/>
                  </a:cubicBezTo>
                  <a:cubicBezTo>
                    <a:pt x="11579" y="43538"/>
                    <a:pt x="11569" y="43536"/>
                    <a:pt x="11558" y="43536"/>
                  </a:cubicBezTo>
                  <a:close/>
                  <a:moveTo>
                    <a:pt x="34083" y="44271"/>
                  </a:moveTo>
                  <a:cubicBezTo>
                    <a:pt x="34067" y="44271"/>
                    <a:pt x="34050" y="44275"/>
                    <a:pt x="34035" y="44283"/>
                  </a:cubicBezTo>
                  <a:cubicBezTo>
                    <a:pt x="33993" y="44306"/>
                    <a:pt x="33973" y="44355"/>
                    <a:pt x="33988" y="44401"/>
                  </a:cubicBezTo>
                  <a:cubicBezTo>
                    <a:pt x="34003" y="44443"/>
                    <a:pt x="34040" y="44469"/>
                    <a:pt x="34082" y="44469"/>
                  </a:cubicBezTo>
                  <a:cubicBezTo>
                    <a:pt x="34092" y="44469"/>
                    <a:pt x="34102" y="44467"/>
                    <a:pt x="34113" y="44463"/>
                  </a:cubicBezTo>
                  <a:cubicBezTo>
                    <a:pt x="34120" y="44459"/>
                    <a:pt x="34129" y="44456"/>
                    <a:pt x="34136" y="44451"/>
                  </a:cubicBezTo>
                  <a:cubicBezTo>
                    <a:pt x="34182" y="44421"/>
                    <a:pt x="34194" y="44360"/>
                    <a:pt x="34164" y="44314"/>
                  </a:cubicBezTo>
                  <a:cubicBezTo>
                    <a:pt x="34145" y="44286"/>
                    <a:pt x="34115" y="44271"/>
                    <a:pt x="34083" y="44271"/>
                  </a:cubicBezTo>
                  <a:close/>
                  <a:moveTo>
                    <a:pt x="12930" y="44290"/>
                  </a:moveTo>
                  <a:cubicBezTo>
                    <a:pt x="12889" y="44290"/>
                    <a:pt x="12851" y="44316"/>
                    <a:pt x="12837" y="44358"/>
                  </a:cubicBezTo>
                  <a:cubicBezTo>
                    <a:pt x="12822" y="44404"/>
                    <a:pt x="12843" y="44453"/>
                    <a:pt x="12884" y="44475"/>
                  </a:cubicBezTo>
                  <a:cubicBezTo>
                    <a:pt x="12900" y="44484"/>
                    <a:pt x="12915" y="44488"/>
                    <a:pt x="12932" y="44488"/>
                  </a:cubicBezTo>
                  <a:cubicBezTo>
                    <a:pt x="12964" y="44488"/>
                    <a:pt x="12994" y="44474"/>
                    <a:pt x="13014" y="44444"/>
                  </a:cubicBezTo>
                  <a:cubicBezTo>
                    <a:pt x="13044" y="44399"/>
                    <a:pt x="13031" y="44338"/>
                    <a:pt x="12987" y="44308"/>
                  </a:cubicBezTo>
                  <a:cubicBezTo>
                    <a:pt x="12980" y="44303"/>
                    <a:pt x="12969" y="44297"/>
                    <a:pt x="12962" y="44295"/>
                  </a:cubicBezTo>
                  <a:cubicBezTo>
                    <a:pt x="12951" y="44292"/>
                    <a:pt x="12941" y="44290"/>
                    <a:pt x="12930" y="44290"/>
                  </a:cubicBezTo>
                  <a:close/>
                  <a:moveTo>
                    <a:pt x="32668" y="44932"/>
                  </a:moveTo>
                  <a:cubicBezTo>
                    <a:pt x="32657" y="44932"/>
                    <a:pt x="32647" y="44933"/>
                    <a:pt x="32637" y="44936"/>
                  </a:cubicBezTo>
                  <a:cubicBezTo>
                    <a:pt x="32629" y="44940"/>
                    <a:pt x="32620" y="44944"/>
                    <a:pt x="32613" y="44949"/>
                  </a:cubicBezTo>
                  <a:cubicBezTo>
                    <a:pt x="32567" y="44978"/>
                    <a:pt x="32556" y="45039"/>
                    <a:pt x="32585" y="45085"/>
                  </a:cubicBezTo>
                  <a:cubicBezTo>
                    <a:pt x="32604" y="45113"/>
                    <a:pt x="32636" y="45128"/>
                    <a:pt x="32667" y="45128"/>
                  </a:cubicBezTo>
                  <a:cubicBezTo>
                    <a:pt x="32681" y="45128"/>
                    <a:pt x="32696" y="45126"/>
                    <a:pt x="32708" y="45120"/>
                  </a:cubicBezTo>
                  <a:cubicBezTo>
                    <a:pt x="32754" y="45100"/>
                    <a:pt x="32777" y="45047"/>
                    <a:pt x="32761" y="44999"/>
                  </a:cubicBezTo>
                  <a:cubicBezTo>
                    <a:pt x="32747" y="44957"/>
                    <a:pt x="32709" y="44932"/>
                    <a:pt x="32668" y="44932"/>
                  </a:cubicBezTo>
                  <a:close/>
                  <a:moveTo>
                    <a:pt x="14351" y="44951"/>
                  </a:moveTo>
                  <a:cubicBezTo>
                    <a:pt x="14319" y="44951"/>
                    <a:pt x="14288" y="44967"/>
                    <a:pt x="14269" y="44996"/>
                  </a:cubicBezTo>
                  <a:cubicBezTo>
                    <a:pt x="14239" y="45040"/>
                    <a:pt x="14250" y="45101"/>
                    <a:pt x="14296" y="45131"/>
                  </a:cubicBezTo>
                  <a:cubicBezTo>
                    <a:pt x="14302" y="45136"/>
                    <a:pt x="14312" y="45141"/>
                    <a:pt x="14321" y="45143"/>
                  </a:cubicBezTo>
                  <a:cubicBezTo>
                    <a:pt x="14331" y="45147"/>
                    <a:pt x="14342" y="45148"/>
                    <a:pt x="14352" y="45148"/>
                  </a:cubicBezTo>
                  <a:cubicBezTo>
                    <a:pt x="14392" y="45148"/>
                    <a:pt x="14431" y="45122"/>
                    <a:pt x="14445" y="45081"/>
                  </a:cubicBezTo>
                  <a:cubicBezTo>
                    <a:pt x="14462" y="45033"/>
                    <a:pt x="14437" y="44981"/>
                    <a:pt x="14392" y="44960"/>
                  </a:cubicBezTo>
                  <a:cubicBezTo>
                    <a:pt x="14379" y="44954"/>
                    <a:pt x="14365" y="44951"/>
                    <a:pt x="14351" y="44951"/>
                  </a:cubicBezTo>
                  <a:close/>
                  <a:moveTo>
                    <a:pt x="31213" y="45496"/>
                  </a:moveTo>
                  <a:cubicBezTo>
                    <a:pt x="31205" y="45496"/>
                    <a:pt x="31197" y="45498"/>
                    <a:pt x="31188" y="45500"/>
                  </a:cubicBezTo>
                  <a:cubicBezTo>
                    <a:pt x="31136" y="45512"/>
                    <a:pt x="31104" y="45567"/>
                    <a:pt x="31117" y="45619"/>
                  </a:cubicBezTo>
                  <a:cubicBezTo>
                    <a:pt x="31127" y="45663"/>
                    <a:pt x="31168" y="45693"/>
                    <a:pt x="31212" y="45693"/>
                  </a:cubicBezTo>
                  <a:cubicBezTo>
                    <a:pt x="31220" y="45693"/>
                    <a:pt x="31228" y="45693"/>
                    <a:pt x="31236" y="45691"/>
                  </a:cubicBezTo>
                  <a:cubicBezTo>
                    <a:pt x="31239" y="45691"/>
                    <a:pt x="31243" y="45688"/>
                    <a:pt x="31246" y="45687"/>
                  </a:cubicBezTo>
                  <a:cubicBezTo>
                    <a:pt x="31296" y="45671"/>
                    <a:pt x="31322" y="45618"/>
                    <a:pt x="31308" y="45567"/>
                  </a:cubicBezTo>
                  <a:cubicBezTo>
                    <a:pt x="31295" y="45525"/>
                    <a:pt x="31256" y="45496"/>
                    <a:pt x="31213" y="45496"/>
                  </a:cubicBezTo>
                  <a:close/>
                  <a:moveTo>
                    <a:pt x="15812" y="45514"/>
                  </a:moveTo>
                  <a:cubicBezTo>
                    <a:pt x="15767" y="45514"/>
                    <a:pt x="15727" y="45543"/>
                    <a:pt x="15716" y="45588"/>
                  </a:cubicBezTo>
                  <a:cubicBezTo>
                    <a:pt x="15702" y="45641"/>
                    <a:pt x="15736" y="45694"/>
                    <a:pt x="15788" y="45707"/>
                  </a:cubicBezTo>
                  <a:lnTo>
                    <a:pt x="15835" y="45516"/>
                  </a:lnTo>
                  <a:cubicBezTo>
                    <a:pt x="15827" y="45514"/>
                    <a:pt x="15820" y="45514"/>
                    <a:pt x="15812" y="45514"/>
                  </a:cubicBezTo>
                  <a:close/>
                  <a:moveTo>
                    <a:pt x="29721" y="45963"/>
                  </a:moveTo>
                  <a:cubicBezTo>
                    <a:pt x="29713" y="45963"/>
                    <a:pt x="29704" y="45964"/>
                    <a:pt x="29696" y="45966"/>
                  </a:cubicBezTo>
                  <a:cubicBezTo>
                    <a:pt x="29643" y="45979"/>
                    <a:pt x="29612" y="46034"/>
                    <a:pt x="29625" y="46086"/>
                  </a:cubicBezTo>
                  <a:cubicBezTo>
                    <a:pt x="29636" y="46129"/>
                    <a:pt x="29675" y="46159"/>
                    <a:pt x="29720" y="46159"/>
                  </a:cubicBezTo>
                  <a:cubicBezTo>
                    <a:pt x="29727" y="46159"/>
                    <a:pt x="29735" y="46158"/>
                    <a:pt x="29745" y="46157"/>
                  </a:cubicBezTo>
                  <a:cubicBezTo>
                    <a:pt x="29747" y="46157"/>
                    <a:pt x="29751" y="46155"/>
                    <a:pt x="29753" y="46154"/>
                  </a:cubicBezTo>
                  <a:cubicBezTo>
                    <a:pt x="29804" y="46138"/>
                    <a:pt x="29830" y="46085"/>
                    <a:pt x="29815" y="46034"/>
                  </a:cubicBezTo>
                  <a:cubicBezTo>
                    <a:pt x="29802" y="45991"/>
                    <a:pt x="29763" y="45963"/>
                    <a:pt x="29721" y="45963"/>
                  </a:cubicBezTo>
                  <a:close/>
                  <a:moveTo>
                    <a:pt x="17306" y="45976"/>
                  </a:moveTo>
                  <a:cubicBezTo>
                    <a:pt x="17261" y="45976"/>
                    <a:pt x="17220" y="46005"/>
                    <a:pt x="17210" y="46051"/>
                  </a:cubicBezTo>
                  <a:cubicBezTo>
                    <a:pt x="17196" y="46103"/>
                    <a:pt x="17227" y="46157"/>
                    <a:pt x="17281" y="46170"/>
                  </a:cubicBezTo>
                  <a:lnTo>
                    <a:pt x="17329" y="45979"/>
                  </a:lnTo>
                  <a:cubicBezTo>
                    <a:pt x="17321" y="45977"/>
                    <a:pt x="17313" y="45976"/>
                    <a:pt x="17306" y="45976"/>
                  </a:cubicBezTo>
                  <a:close/>
                  <a:moveTo>
                    <a:pt x="28200" y="46327"/>
                  </a:moveTo>
                  <a:cubicBezTo>
                    <a:pt x="28194" y="46327"/>
                    <a:pt x="28187" y="46328"/>
                    <a:pt x="28180" y="46330"/>
                  </a:cubicBezTo>
                  <a:cubicBezTo>
                    <a:pt x="28135" y="46337"/>
                    <a:pt x="28100" y="46377"/>
                    <a:pt x="28100" y="46425"/>
                  </a:cubicBezTo>
                  <a:cubicBezTo>
                    <a:pt x="28100" y="46480"/>
                    <a:pt x="28144" y="46524"/>
                    <a:pt x="28199" y="46524"/>
                  </a:cubicBezTo>
                  <a:cubicBezTo>
                    <a:pt x="28209" y="46524"/>
                    <a:pt x="28222" y="46521"/>
                    <a:pt x="28231" y="46518"/>
                  </a:cubicBezTo>
                  <a:cubicBezTo>
                    <a:pt x="28283" y="46501"/>
                    <a:pt x="28310" y="46446"/>
                    <a:pt x="28293" y="46394"/>
                  </a:cubicBezTo>
                  <a:cubicBezTo>
                    <a:pt x="28280" y="46354"/>
                    <a:pt x="28241" y="46327"/>
                    <a:pt x="28200" y="46327"/>
                  </a:cubicBezTo>
                  <a:close/>
                  <a:moveTo>
                    <a:pt x="18829" y="46340"/>
                  </a:moveTo>
                  <a:cubicBezTo>
                    <a:pt x="18777" y="46340"/>
                    <a:pt x="18726" y="46382"/>
                    <a:pt x="18726" y="46437"/>
                  </a:cubicBezTo>
                  <a:cubicBezTo>
                    <a:pt x="18726" y="46485"/>
                    <a:pt x="18762" y="46524"/>
                    <a:pt x="18807" y="46533"/>
                  </a:cubicBezTo>
                  <a:cubicBezTo>
                    <a:pt x="18813" y="46534"/>
                    <a:pt x="18820" y="46534"/>
                    <a:pt x="18827" y="46534"/>
                  </a:cubicBezTo>
                  <a:cubicBezTo>
                    <a:pt x="18868" y="46534"/>
                    <a:pt x="18907" y="46508"/>
                    <a:pt x="18919" y="46469"/>
                  </a:cubicBezTo>
                  <a:cubicBezTo>
                    <a:pt x="18937" y="46417"/>
                    <a:pt x="18910" y="46361"/>
                    <a:pt x="18858" y="46344"/>
                  </a:cubicBezTo>
                  <a:cubicBezTo>
                    <a:pt x="18848" y="46341"/>
                    <a:pt x="18839" y="46340"/>
                    <a:pt x="18829" y="46340"/>
                  </a:cubicBezTo>
                  <a:close/>
                  <a:moveTo>
                    <a:pt x="26656" y="46590"/>
                  </a:moveTo>
                  <a:cubicBezTo>
                    <a:pt x="26649" y="46590"/>
                    <a:pt x="26642" y="46590"/>
                    <a:pt x="26635" y="46592"/>
                  </a:cubicBezTo>
                  <a:cubicBezTo>
                    <a:pt x="26583" y="46605"/>
                    <a:pt x="26551" y="46660"/>
                    <a:pt x="26563" y="46712"/>
                  </a:cubicBezTo>
                  <a:cubicBezTo>
                    <a:pt x="26573" y="46756"/>
                    <a:pt x="26614" y="46786"/>
                    <a:pt x="26659" y="46786"/>
                  </a:cubicBezTo>
                  <a:cubicBezTo>
                    <a:pt x="26661" y="46786"/>
                    <a:pt x="26665" y="46786"/>
                    <a:pt x="26670" y="46784"/>
                  </a:cubicBezTo>
                  <a:cubicBezTo>
                    <a:pt x="26719" y="46781"/>
                    <a:pt x="26758" y="46737"/>
                    <a:pt x="26758" y="46687"/>
                  </a:cubicBezTo>
                  <a:cubicBezTo>
                    <a:pt x="26758" y="46632"/>
                    <a:pt x="26709" y="46590"/>
                    <a:pt x="26656" y="46590"/>
                  </a:cubicBezTo>
                  <a:close/>
                  <a:moveTo>
                    <a:pt x="20369" y="46596"/>
                  </a:moveTo>
                  <a:cubicBezTo>
                    <a:pt x="20323" y="46596"/>
                    <a:pt x="20284" y="46625"/>
                    <a:pt x="20272" y="46670"/>
                  </a:cubicBezTo>
                  <a:cubicBezTo>
                    <a:pt x="20259" y="46724"/>
                    <a:pt x="20290" y="46777"/>
                    <a:pt x="20343" y="46790"/>
                  </a:cubicBezTo>
                  <a:cubicBezTo>
                    <a:pt x="20352" y="46791"/>
                    <a:pt x="20362" y="46792"/>
                    <a:pt x="20369" y="46792"/>
                  </a:cubicBezTo>
                  <a:cubicBezTo>
                    <a:pt x="20422" y="46792"/>
                    <a:pt x="20467" y="46749"/>
                    <a:pt x="20467" y="46694"/>
                  </a:cubicBezTo>
                  <a:cubicBezTo>
                    <a:pt x="20467" y="46643"/>
                    <a:pt x="20427" y="46601"/>
                    <a:pt x="20379" y="46596"/>
                  </a:cubicBezTo>
                  <a:cubicBezTo>
                    <a:pt x="20376" y="46596"/>
                    <a:pt x="20372" y="46596"/>
                    <a:pt x="20369" y="46596"/>
                  </a:cubicBezTo>
                  <a:close/>
                  <a:moveTo>
                    <a:pt x="25101" y="46748"/>
                  </a:moveTo>
                  <a:cubicBezTo>
                    <a:pt x="25094" y="46748"/>
                    <a:pt x="25086" y="46749"/>
                    <a:pt x="25079" y="46751"/>
                  </a:cubicBezTo>
                  <a:cubicBezTo>
                    <a:pt x="25026" y="46764"/>
                    <a:pt x="24995" y="46818"/>
                    <a:pt x="25007" y="46870"/>
                  </a:cubicBezTo>
                  <a:cubicBezTo>
                    <a:pt x="25018" y="46915"/>
                    <a:pt x="25058" y="46944"/>
                    <a:pt x="25103" y="46944"/>
                  </a:cubicBezTo>
                  <a:cubicBezTo>
                    <a:pt x="25106" y="46944"/>
                    <a:pt x="25110" y="46944"/>
                    <a:pt x="25114" y="46943"/>
                  </a:cubicBezTo>
                  <a:cubicBezTo>
                    <a:pt x="25163" y="46938"/>
                    <a:pt x="25202" y="46896"/>
                    <a:pt x="25202" y="46845"/>
                  </a:cubicBezTo>
                  <a:cubicBezTo>
                    <a:pt x="25203" y="46791"/>
                    <a:pt x="25154" y="46748"/>
                    <a:pt x="25101" y="46748"/>
                  </a:cubicBezTo>
                  <a:close/>
                  <a:moveTo>
                    <a:pt x="21923" y="46750"/>
                  </a:moveTo>
                  <a:cubicBezTo>
                    <a:pt x="21877" y="46750"/>
                    <a:pt x="21837" y="46780"/>
                    <a:pt x="21827" y="46824"/>
                  </a:cubicBezTo>
                  <a:cubicBezTo>
                    <a:pt x="21814" y="46877"/>
                    <a:pt x="21845" y="46931"/>
                    <a:pt x="21898" y="46944"/>
                  </a:cubicBezTo>
                  <a:cubicBezTo>
                    <a:pt x="21906" y="46946"/>
                    <a:pt x="21916" y="46947"/>
                    <a:pt x="21924" y="46947"/>
                  </a:cubicBezTo>
                  <a:cubicBezTo>
                    <a:pt x="21978" y="46947"/>
                    <a:pt x="22023" y="46904"/>
                    <a:pt x="22022" y="46848"/>
                  </a:cubicBezTo>
                  <a:cubicBezTo>
                    <a:pt x="22022" y="46797"/>
                    <a:pt x="21982" y="46756"/>
                    <a:pt x="21934" y="46751"/>
                  </a:cubicBezTo>
                  <a:cubicBezTo>
                    <a:pt x="21930" y="46750"/>
                    <a:pt x="21926" y="46750"/>
                    <a:pt x="21923" y="46750"/>
                  </a:cubicBezTo>
                  <a:close/>
                  <a:moveTo>
                    <a:pt x="23537" y="46802"/>
                  </a:moveTo>
                  <a:cubicBezTo>
                    <a:pt x="23528" y="46802"/>
                    <a:pt x="23520" y="46803"/>
                    <a:pt x="23511" y="46806"/>
                  </a:cubicBezTo>
                  <a:cubicBezTo>
                    <a:pt x="23503" y="46803"/>
                    <a:pt x="23495" y="46802"/>
                    <a:pt x="23487" y="46802"/>
                  </a:cubicBezTo>
                  <a:cubicBezTo>
                    <a:pt x="23436" y="46802"/>
                    <a:pt x="23387" y="46846"/>
                    <a:pt x="23387" y="46900"/>
                  </a:cubicBezTo>
                  <a:cubicBezTo>
                    <a:pt x="23387" y="46954"/>
                    <a:pt x="23430" y="46999"/>
                    <a:pt x="23485" y="46999"/>
                  </a:cubicBezTo>
                  <a:lnTo>
                    <a:pt x="23486" y="46999"/>
                  </a:lnTo>
                  <a:cubicBezTo>
                    <a:pt x="23497" y="46999"/>
                    <a:pt x="23505" y="46998"/>
                    <a:pt x="23513" y="46994"/>
                  </a:cubicBezTo>
                  <a:cubicBezTo>
                    <a:pt x="23522" y="46998"/>
                    <a:pt x="23530" y="46999"/>
                    <a:pt x="23539" y="46999"/>
                  </a:cubicBezTo>
                  <a:lnTo>
                    <a:pt x="23541" y="46999"/>
                  </a:lnTo>
                  <a:cubicBezTo>
                    <a:pt x="23595" y="46999"/>
                    <a:pt x="23638" y="46954"/>
                    <a:pt x="23638" y="46900"/>
                  </a:cubicBezTo>
                  <a:cubicBezTo>
                    <a:pt x="23638" y="46844"/>
                    <a:pt x="23588" y="46802"/>
                    <a:pt x="23537" y="468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5446100" y="3835163"/>
              <a:ext cx="1087125" cy="1086975"/>
            </a:xfrm>
            <a:custGeom>
              <a:avLst/>
              <a:gdLst/>
              <a:ahLst/>
              <a:cxnLst/>
              <a:rect l="l" t="t" r="r" b="b"/>
              <a:pathLst>
                <a:path w="43485" h="43479" extrusionOk="0">
                  <a:moveTo>
                    <a:pt x="22498" y="1"/>
                  </a:moveTo>
                  <a:cubicBezTo>
                    <a:pt x="22432" y="1"/>
                    <a:pt x="22376" y="53"/>
                    <a:pt x="22373" y="119"/>
                  </a:cubicBezTo>
                  <a:cubicBezTo>
                    <a:pt x="22370" y="187"/>
                    <a:pt x="22423" y="245"/>
                    <a:pt x="22492" y="246"/>
                  </a:cubicBezTo>
                  <a:lnTo>
                    <a:pt x="22496" y="246"/>
                  </a:lnTo>
                  <a:cubicBezTo>
                    <a:pt x="22561" y="246"/>
                    <a:pt x="22615" y="193"/>
                    <a:pt x="22618" y="128"/>
                  </a:cubicBezTo>
                  <a:cubicBezTo>
                    <a:pt x="22621" y="61"/>
                    <a:pt x="22566" y="4"/>
                    <a:pt x="22500" y="1"/>
                  </a:cubicBezTo>
                  <a:cubicBezTo>
                    <a:pt x="22499" y="1"/>
                    <a:pt x="22498" y="1"/>
                    <a:pt x="22498" y="1"/>
                  </a:cubicBezTo>
                  <a:close/>
                  <a:moveTo>
                    <a:pt x="20937" y="4"/>
                  </a:moveTo>
                  <a:cubicBezTo>
                    <a:pt x="20935" y="4"/>
                    <a:pt x="20933" y="4"/>
                    <a:pt x="20931" y="4"/>
                  </a:cubicBezTo>
                  <a:cubicBezTo>
                    <a:pt x="20862" y="5"/>
                    <a:pt x="20809" y="62"/>
                    <a:pt x="20813" y="130"/>
                  </a:cubicBezTo>
                  <a:cubicBezTo>
                    <a:pt x="20815" y="196"/>
                    <a:pt x="20870" y="249"/>
                    <a:pt x="20934" y="249"/>
                  </a:cubicBezTo>
                  <a:lnTo>
                    <a:pt x="20939" y="249"/>
                  </a:lnTo>
                  <a:cubicBezTo>
                    <a:pt x="21007" y="245"/>
                    <a:pt x="21059" y="191"/>
                    <a:pt x="21058" y="121"/>
                  </a:cubicBezTo>
                  <a:cubicBezTo>
                    <a:pt x="21054" y="56"/>
                    <a:pt x="21000" y="4"/>
                    <a:pt x="20937" y="4"/>
                  </a:cubicBezTo>
                  <a:close/>
                  <a:moveTo>
                    <a:pt x="24053" y="110"/>
                  </a:moveTo>
                  <a:cubicBezTo>
                    <a:pt x="23992" y="110"/>
                    <a:pt x="23939" y="157"/>
                    <a:pt x="23932" y="219"/>
                  </a:cubicBezTo>
                  <a:cubicBezTo>
                    <a:pt x="23925" y="286"/>
                    <a:pt x="23973" y="346"/>
                    <a:pt x="24040" y="353"/>
                  </a:cubicBezTo>
                  <a:cubicBezTo>
                    <a:pt x="24045" y="353"/>
                    <a:pt x="24049" y="357"/>
                    <a:pt x="24055" y="357"/>
                  </a:cubicBezTo>
                  <a:cubicBezTo>
                    <a:pt x="24116" y="357"/>
                    <a:pt x="24169" y="310"/>
                    <a:pt x="24176" y="245"/>
                  </a:cubicBezTo>
                  <a:cubicBezTo>
                    <a:pt x="24184" y="177"/>
                    <a:pt x="24134" y="116"/>
                    <a:pt x="24066" y="111"/>
                  </a:cubicBezTo>
                  <a:cubicBezTo>
                    <a:pt x="24062" y="110"/>
                    <a:pt x="24057" y="110"/>
                    <a:pt x="24053" y="110"/>
                  </a:cubicBezTo>
                  <a:close/>
                  <a:moveTo>
                    <a:pt x="19380" y="117"/>
                  </a:moveTo>
                  <a:cubicBezTo>
                    <a:pt x="19376" y="117"/>
                    <a:pt x="19371" y="117"/>
                    <a:pt x="19366" y="118"/>
                  </a:cubicBezTo>
                  <a:cubicBezTo>
                    <a:pt x="19298" y="123"/>
                    <a:pt x="19248" y="183"/>
                    <a:pt x="19256" y="253"/>
                  </a:cubicBezTo>
                  <a:cubicBezTo>
                    <a:pt x="19263" y="315"/>
                    <a:pt x="19316" y="360"/>
                    <a:pt x="19378" y="360"/>
                  </a:cubicBezTo>
                  <a:lnTo>
                    <a:pt x="19391" y="360"/>
                  </a:lnTo>
                  <a:cubicBezTo>
                    <a:pt x="19459" y="352"/>
                    <a:pt x="19507" y="293"/>
                    <a:pt x="19501" y="225"/>
                  </a:cubicBezTo>
                  <a:cubicBezTo>
                    <a:pt x="19493" y="164"/>
                    <a:pt x="19441" y="117"/>
                    <a:pt x="19380" y="117"/>
                  </a:cubicBezTo>
                  <a:close/>
                  <a:moveTo>
                    <a:pt x="25599" y="331"/>
                  </a:moveTo>
                  <a:cubicBezTo>
                    <a:pt x="25541" y="331"/>
                    <a:pt x="25487" y="374"/>
                    <a:pt x="25477" y="432"/>
                  </a:cubicBezTo>
                  <a:cubicBezTo>
                    <a:pt x="25465" y="498"/>
                    <a:pt x="25508" y="562"/>
                    <a:pt x="25575" y="574"/>
                  </a:cubicBezTo>
                  <a:cubicBezTo>
                    <a:pt x="25584" y="575"/>
                    <a:pt x="25591" y="575"/>
                    <a:pt x="25598" y="575"/>
                  </a:cubicBezTo>
                  <a:cubicBezTo>
                    <a:pt x="25656" y="575"/>
                    <a:pt x="25708" y="534"/>
                    <a:pt x="25718" y="476"/>
                  </a:cubicBezTo>
                  <a:cubicBezTo>
                    <a:pt x="25730" y="409"/>
                    <a:pt x="25685" y="344"/>
                    <a:pt x="25620" y="333"/>
                  </a:cubicBezTo>
                  <a:cubicBezTo>
                    <a:pt x="25613" y="332"/>
                    <a:pt x="25606" y="331"/>
                    <a:pt x="25599" y="331"/>
                  </a:cubicBezTo>
                  <a:close/>
                  <a:moveTo>
                    <a:pt x="17835" y="341"/>
                  </a:moveTo>
                  <a:cubicBezTo>
                    <a:pt x="17828" y="341"/>
                    <a:pt x="17821" y="342"/>
                    <a:pt x="17814" y="343"/>
                  </a:cubicBezTo>
                  <a:cubicBezTo>
                    <a:pt x="17747" y="354"/>
                    <a:pt x="17701" y="419"/>
                    <a:pt x="17716" y="486"/>
                  </a:cubicBezTo>
                  <a:cubicBezTo>
                    <a:pt x="17724" y="544"/>
                    <a:pt x="17775" y="586"/>
                    <a:pt x="17835" y="586"/>
                  </a:cubicBezTo>
                  <a:cubicBezTo>
                    <a:pt x="17842" y="586"/>
                    <a:pt x="17848" y="586"/>
                    <a:pt x="17857" y="585"/>
                  </a:cubicBezTo>
                  <a:cubicBezTo>
                    <a:pt x="17923" y="572"/>
                    <a:pt x="17968" y="508"/>
                    <a:pt x="17956" y="442"/>
                  </a:cubicBezTo>
                  <a:cubicBezTo>
                    <a:pt x="17945" y="382"/>
                    <a:pt x="17893" y="341"/>
                    <a:pt x="17835" y="341"/>
                  </a:cubicBezTo>
                  <a:close/>
                  <a:moveTo>
                    <a:pt x="27126" y="662"/>
                  </a:moveTo>
                  <a:cubicBezTo>
                    <a:pt x="27069" y="662"/>
                    <a:pt x="27019" y="699"/>
                    <a:pt x="27003" y="754"/>
                  </a:cubicBezTo>
                  <a:cubicBezTo>
                    <a:pt x="26987" y="820"/>
                    <a:pt x="27028" y="888"/>
                    <a:pt x="27094" y="903"/>
                  </a:cubicBezTo>
                  <a:cubicBezTo>
                    <a:pt x="27103" y="907"/>
                    <a:pt x="27114" y="907"/>
                    <a:pt x="27124" y="907"/>
                  </a:cubicBezTo>
                  <a:cubicBezTo>
                    <a:pt x="27178" y="907"/>
                    <a:pt x="27228" y="872"/>
                    <a:pt x="27243" y="815"/>
                  </a:cubicBezTo>
                  <a:cubicBezTo>
                    <a:pt x="27259" y="751"/>
                    <a:pt x="27219" y="684"/>
                    <a:pt x="27155" y="666"/>
                  </a:cubicBezTo>
                  <a:cubicBezTo>
                    <a:pt x="27145" y="663"/>
                    <a:pt x="27135" y="662"/>
                    <a:pt x="27126" y="662"/>
                  </a:cubicBezTo>
                  <a:close/>
                  <a:moveTo>
                    <a:pt x="16312" y="675"/>
                  </a:moveTo>
                  <a:cubicBezTo>
                    <a:pt x="16301" y="675"/>
                    <a:pt x="16290" y="676"/>
                    <a:pt x="16280" y="679"/>
                  </a:cubicBezTo>
                  <a:cubicBezTo>
                    <a:pt x="16215" y="697"/>
                    <a:pt x="16175" y="763"/>
                    <a:pt x="16193" y="829"/>
                  </a:cubicBezTo>
                  <a:cubicBezTo>
                    <a:pt x="16206" y="884"/>
                    <a:pt x="16255" y="920"/>
                    <a:pt x="16312" y="920"/>
                  </a:cubicBezTo>
                  <a:cubicBezTo>
                    <a:pt x="16321" y="920"/>
                    <a:pt x="16332" y="920"/>
                    <a:pt x="16343" y="916"/>
                  </a:cubicBezTo>
                  <a:cubicBezTo>
                    <a:pt x="16407" y="898"/>
                    <a:pt x="16447" y="832"/>
                    <a:pt x="16429" y="767"/>
                  </a:cubicBezTo>
                  <a:cubicBezTo>
                    <a:pt x="16416" y="713"/>
                    <a:pt x="16366" y="675"/>
                    <a:pt x="16312" y="675"/>
                  </a:cubicBezTo>
                  <a:close/>
                  <a:moveTo>
                    <a:pt x="28621" y="1104"/>
                  </a:moveTo>
                  <a:cubicBezTo>
                    <a:pt x="28570" y="1104"/>
                    <a:pt x="28522" y="1138"/>
                    <a:pt x="28505" y="1187"/>
                  </a:cubicBezTo>
                  <a:cubicBezTo>
                    <a:pt x="28483" y="1251"/>
                    <a:pt x="28517" y="1319"/>
                    <a:pt x="28582" y="1342"/>
                  </a:cubicBezTo>
                  <a:cubicBezTo>
                    <a:pt x="28594" y="1348"/>
                    <a:pt x="28607" y="1350"/>
                    <a:pt x="28619" y="1350"/>
                  </a:cubicBezTo>
                  <a:cubicBezTo>
                    <a:pt x="28671" y="1350"/>
                    <a:pt x="28718" y="1317"/>
                    <a:pt x="28737" y="1266"/>
                  </a:cubicBezTo>
                  <a:cubicBezTo>
                    <a:pt x="28759" y="1202"/>
                    <a:pt x="28724" y="1132"/>
                    <a:pt x="28659" y="1111"/>
                  </a:cubicBezTo>
                  <a:cubicBezTo>
                    <a:pt x="28646" y="1106"/>
                    <a:pt x="28634" y="1104"/>
                    <a:pt x="28621" y="1104"/>
                  </a:cubicBezTo>
                  <a:close/>
                  <a:moveTo>
                    <a:pt x="14816" y="1122"/>
                  </a:moveTo>
                  <a:cubicBezTo>
                    <a:pt x="14802" y="1122"/>
                    <a:pt x="14788" y="1125"/>
                    <a:pt x="14775" y="1129"/>
                  </a:cubicBezTo>
                  <a:cubicBezTo>
                    <a:pt x="14709" y="1150"/>
                    <a:pt x="14676" y="1219"/>
                    <a:pt x="14698" y="1283"/>
                  </a:cubicBezTo>
                  <a:cubicBezTo>
                    <a:pt x="14716" y="1335"/>
                    <a:pt x="14762" y="1366"/>
                    <a:pt x="14814" y="1366"/>
                  </a:cubicBezTo>
                  <a:cubicBezTo>
                    <a:pt x="14828" y="1366"/>
                    <a:pt x="14842" y="1365"/>
                    <a:pt x="14854" y="1361"/>
                  </a:cubicBezTo>
                  <a:cubicBezTo>
                    <a:pt x="14918" y="1339"/>
                    <a:pt x="14952" y="1270"/>
                    <a:pt x="14930" y="1205"/>
                  </a:cubicBezTo>
                  <a:cubicBezTo>
                    <a:pt x="14912" y="1154"/>
                    <a:pt x="14866" y="1122"/>
                    <a:pt x="14816" y="1122"/>
                  </a:cubicBezTo>
                  <a:close/>
                  <a:moveTo>
                    <a:pt x="30084" y="1655"/>
                  </a:moveTo>
                  <a:cubicBezTo>
                    <a:pt x="30036" y="1655"/>
                    <a:pt x="29991" y="1684"/>
                    <a:pt x="29969" y="1731"/>
                  </a:cubicBezTo>
                  <a:cubicBezTo>
                    <a:pt x="29943" y="1790"/>
                    <a:pt x="29973" y="1863"/>
                    <a:pt x="30036" y="1889"/>
                  </a:cubicBezTo>
                  <a:cubicBezTo>
                    <a:pt x="30051" y="1898"/>
                    <a:pt x="30067" y="1899"/>
                    <a:pt x="30082" y="1899"/>
                  </a:cubicBezTo>
                  <a:cubicBezTo>
                    <a:pt x="30130" y="1899"/>
                    <a:pt x="30177" y="1872"/>
                    <a:pt x="30197" y="1825"/>
                  </a:cubicBezTo>
                  <a:cubicBezTo>
                    <a:pt x="30222" y="1763"/>
                    <a:pt x="30192" y="1691"/>
                    <a:pt x="30130" y="1665"/>
                  </a:cubicBezTo>
                  <a:cubicBezTo>
                    <a:pt x="30115" y="1658"/>
                    <a:pt x="30099" y="1655"/>
                    <a:pt x="30084" y="1655"/>
                  </a:cubicBezTo>
                  <a:close/>
                  <a:moveTo>
                    <a:pt x="13359" y="1674"/>
                  </a:moveTo>
                  <a:cubicBezTo>
                    <a:pt x="13343" y="1674"/>
                    <a:pt x="13326" y="1677"/>
                    <a:pt x="13310" y="1684"/>
                  </a:cubicBezTo>
                  <a:cubicBezTo>
                    <a:pt x="13247" y="1710"/>
                    <a:pt x="13217" y="1783"/>
                    <a:pt x="13243" y="1845"/>
                  </a:cubicBezTo>
                  <a:cubicBezTo>
                    <a:pt x="13263" y="1892"/>
                    <a:pt x="13309" y="1919"/>
                    <a:pt x="13359" y="1920"/>
                  </a:cubicBezTo>
                  <a:cubicBezTo>
                    <a:pt x="13374" y="1920"/>
                    <a:pt x="13390" y="1916"/>
                    <a:pt x="13406" y="1909"/>
                  </a:cubicBezTo>
                  <a:cubicBezTo>
                    <a:pt x="13468" y="1883"/>
                    <a:pt x="13497" y="1811"/>
                    <a:pt x="13471" y="1749"/>
                  </a:cubicBezTo>
                  <a:cubicBezTo>
                    <a:pt x="13451" y="1702"/>
                    <a:pt x="13406" y="1674"/>
                    <a:pt x="13359" y="1674"/>
                  </a:cubicBezTo>
                  <a:close/>
                  <a:moveTo>
                    <a:pt x="31501" y="2309"/>
                  </a:moveTo>
                  <a:cubicBezTo>
                    <a:pt x="31457" y="2309"/>
                    <a:pt x="31413" y="2334"/>
                    <a:pt x="31393" y="2375"/>
                  </a:cubicBezTo>
                  <a:cubicBezTo>
                    <a:pt x="31361" y="2436"/>
                    <a:pt x="31384" y="2511"/>
                    <a:pt x="31445" y="2542"/>
                  </a:cubicBezTo>
                  <a:lnTo>
                    <a:pt x="31445" y="2541"/>
                  </a:lnTo>
                  <a:cubicBezTo>
                    <a:pt x="31461" y="2549"/>
                    <a:pt x="31478" y="2553"/>
                    <a:pt x="31493" y="2553"/>
                  </a:cubicBezTo>
                  <a:cubicBezTo>
                    <a:pt x="31495" y="2553"/>
                    <a:pt x="31497" y="2553"/>
                    <a:pt x="31499" y="2553"/>
                  </a:cubicBezTo>
                  <a:cubicBezTo>
                    <a:pt x="31545" y="2553"/>
                    <a:pt x="31588" y="2530"/>
                    <a:pt x="31610" y="2486"/>
                  </a:cubicBezTo>
                  <a:cubicBezTo>
                    <a:pt x="31639" y="2426"/>
                    <a:pt x="31617" y="2353"/>
                    <a:pt x="31555" y="2322"/>
                  </a:cubicBezTo>
                  <a:cubicBezTo>
                    <a:pt x="31538" y="2313"/>
                    <a:pt x="31520" y="2309"/>
                    <a:pt x="31501" y="2309"/>
                  </a:cubicBezTo>
                  <a:close/>
                  <a:moveTo>
                    <a:pt x="11943" y="2330"/>
                  </a:moveTo>
                  <a:cubicBezTo>
                    <a:pt x="11924" y="2330"/>
                    <a:pt x="11904" y="2335"/>
                    <a:pt x="11887" y="2344"/>
                  </a:cubicBezTo>
                  <a:cubicBezTo>
                    <a:pt x="11826" y="2374"/>
                    <a:pt x="11803" y="2448"/>
                    <a:pt x="11832" y="2509"/>
                  </a:cubicBezTo>
                  <a:cubicBezTo>
                    <a:pt x="11854" y="2551"/>
                    <a:pt x="11894" y="2574"/>
                    <a:pt x="11938" y="2574"/>
                  </a:cubicBezTo>
                  <a:cubicBezTo>
                    <a:pt x="11939" y="2574"/>
                    <a:pt x="11941" y="2574"/>
                    <a:pt x="11943" y="2574"/>
                  </a:cubicBezTo>
                  <a:cubicBezTo>
                    <a:pt x="11962" y="2574"/>
                    <a:pt x="11979" y="2572"/>
                    <a:pt x="11997" y="2562"/>
                  </a:cubicBezTo>
                  <a:cubicBezTo>
                    <a:pt x="12057" y="2532"/>
                    <a:pt x="12081" y="2458"/>
                    <a:pt x="12052" y="2397"/>
                  </a:cubicBezTo>
                  <a:cubicBezTo>
                    <a:pt x="12030" y="2354"/>
                    <a:pt x="11987" y="2330"/>
                    <a:pt x="11943" y="2330"/>
                  </a:cubicBezTo>
                  <a:close/>
                  <a:moveTo>
                    <a:pt x="32866" y="3066"/>
                  </a:moveTo>
                  <a:cubicBezTo>
                    <a:pt x="32825" y="3066"/>
                    <a:pt x="32786" y="3087"/>
                    <a:pt x="32763" y="3126"/>
                  </a:cubicBezTo>
                  <a:cubicBezTo>
                    <a:pt x="32728" y="3183"/>
                    <a:pt x="32747" y="3259"/>
                    <a:pt x="32804" y="3294"/>
                  </a:cubicBezTo>
                  <a:cubicBezTo>
                    <a:pt x="32825" y="3306"/>
                    <a:pt x="32846" y="3311"/>
                    <a:pt x="32867" y="3311"/>
                  </a:cubicBezTo>
                  <a:cubicBezTo>
                    <a:pt x="32908" y="3311"/>
                    <a:pt x="32950" y="3289"/>
                    <a:pt x="32972" y="3250"/>
                  </a:cubicBezTo>
                  <a:cubicBezTo>
                    <a:pt x="33008" y="3194"/>
                    <a:pt x="32988" y="3117"/>
                    <a:pt x="32931" y="3082"/>
                  </a:cubicBezTo>
                  <a:lnTo>
                    <a:pt x="32931" y="3085"/>
                  </a:lnTo>
                  <a:cubicBezTo>
                    <a:pt x="32911" y="3072"/>
                    <a:pt x="32888" y="3066"/>
                    <a:pt x="32866" y="3066"/>
                  </a:cubicBezTo>
                  <a:close/>
                  <a:moveTo>
                    <a:pt x="10580" y="3088"/>
                  </a:moveTo>
                  <a:cubicBezTo>
                    <a:pt x="10558" y="3088"/>
                    <a:pt x="10535" y="3094"/>
                    <a:pt x="10515" y="3106"/>
                  </a:cubicBezTo>
                  <a:lnTo>
                    <a:pt x="10515" y="3105"/>
                  </a:lnTo>
                  <a:cubicBezTo>
                    <a:pt x="10458" y="3140"/>
                    <a:pt x="10439" y="3216"/>
                    <a:pt x="10473" y="3273"/>
                  </a:cubicBezTo>
                  <a:cubicBezTo>
                    <a:pt x="10497" y="3314"/>
                    <a:pt x="10538" y="3334"/>
                    <a:pt x="10580" y="3334"/>
                  </a:cubicBezTo>
                  <a:cubicBezTo>
                    <a:pt x="10601" y="3334"/>
                    <a:pt x="10622" y="3326"/>
                    <a:pt x="10642" y="3315"/>
                  </a:cubicBezTo>
                  <a:cubicBezTo>
                    <a:pt x="10701" y="3282"/>
                    <a:pt x="10719" y="3205"/>
                    <a:pt x="10684" y="3148"/>
                  </a:cubicBezTo>
                  <a:cubicBezTo>
                    <a:pt x="10661" y="3109"/>
                    <a:pt x="10621" y="3088"/>
                    <a:pt x="10580" y="3088"/>
                  </a:cubicBezTo>
                  <a:close/>
                  <a:moveTo>
                    <a:pt x="34177" y="3918"/>
                  </a:moveTo>
                  <a:cubicBezTo>
                    <a:pt x="34138" y="3918"/>
                    <a:pt x="34100" y="3936"/>
                    <a:pt x="34076" y="3970"/>
                  </a:cubicBezTo>
                  <a:cubicBezTo>
                    <a:pt x="34036" y="4026"/>
                    <a:pt x="34050" y="4102"/>
                    <a:pt x="34107" y="4141"/>
                  </a:cubicBezTo>
                  <a:lnTo>
                    <a:pt x="34105" y="4141"/>
                  </a:lnTo>
                  <a:cubicBezTo>
                    <a:pt x="34124" y="4154"/>
                    <a:pt x="34146" y="4162"/>
                    <a:pt x="34168" y="4162"/>
                  </a:cubicBezTo>
                  <a:cubicBezTo>
                    <a:pt x="34170" y="4162"/>
                    <a:pt x="34173" y="4162"/>
                    <a:pt x="34176" y="4161"/>
                  </a:cubicBezTo>
                  <a:cubicBezTo>
                    <a:pt x="34216" y="4161"/>
                    <a:pt x="34252" y="4145"/>
                    <a:pt x="34278" y="4112"/>
                  </a:cubicBezTo>
                  <a:cubicBezTo>
                    <a:pt x="34316" y="4054"/>
                    <a:pt x="34304" y="3978"/>
                    <a:pt x="34247" y="3940"/>
                  </a:cubicBezTo>
                  <a:cubicBezTo>
                    <a:pt x="34226" y="3925"/>
                    <a:pt x="34201" y="3918"/>
                    <a:pt x="34177" y="3918"/>
                  </a:cubicBezTo>
                  <a:close/>
                  <a:moveTo>
                    <a:pt x="9274" y="3942"/>
                  </a:moveTo>
                  <a:cubicBezTo>
                    <a:pt x="9249" y="3942"/>
                    <a:pt x="9224" y="3950"/>
                    <a:pt x="9202" y="3966"/>
                  </a:cubicBezTo>
                  <a:lnTo>
                    <a:pt x="9202" y="3963"/>
                  </a:lnTo>
                  <a:cubicBezTo>
                    <a:pt x="9147" y="4004"/>
                    <a:pt x="9134" y="4079"/>
                    <a:pt x="9173" y="4134"/>
                  </a:cubicBezTo>
                  <a:cubicBezTo>
                    <a:pt x="9196" y="4171"/>
                    <a:pt x="9237" y="4187"/>
                    <a:pt x="9274" y="4187"/>
                  </a:cubicBezTo>
                  <a:cubicBezTo>
                    <a:pt x="9299" y="4187"/>
                    <a:pt x="9322" y="4180"/>
                    <a:pt x="9345" y="4166"/>
                  </a:cubicBezTo>
                  <a:cubicBezTo>
                    <a:pt x="9400" y="4124"/>
                    <a:pt x="9413" y="4050"/>
                    <a:pt x="9374" y="3993"/>
                  </a:cubicBezTo>
                  <a:cubicBezTo>
                    <a:pt x="9350" y="3960"/>
                    <a:pt x="9312" y="3942"/>
                    <a:pt x="9274" y="3942"/>
                  </a:cubicBezTo>
                  <a:close/>
                  <a:moveTo>
                    <a:pt x="35420" y="4863"/>
                  </a:moveTo>
                  <a:cubicBezTo>
                    <a:pt x="35384" y="4863"/>
                    <a:pt x="35349" y="4878"/>
                    <a:pt x="35325" y="4908"/>
                  </a:cubicBezTo>
                  <a:cubicBezTo>
                    <a:pt x="35282" y="4960"/>
                    <a:pt x="35290" y="5038"/>
                    <a:pt x="35343" y="5079"/>
                  </a:cubicBezTo>
                  <a:lnTo>
                    <a:pt x="35343" y="5082"/>
                  </a:lnTo>
                  <a:cubicBezTo>
                    <a:pt x="35366" y="5098"/>
                    <a:pt x="35393" y="5108"/>
                    <a:pt x="35419" y="5108"/>
                  </a:cubicBezTo>
                  <a:cubicBezTo>
                    <a:pt x="35457" y="5108"/>
                    <a:pt x="35492" y="5093"/>
                    <a:pt x="35516" y="5063"/>
                  </a:cubicBezTo>
                  <a:cubicBezTo>
                    <a:pt x="35558" y="5010"/>
                    <a:pt x="35550" y="4932"/>
                    <a:pt x="35497" y="4891"/>
                  </a:cubicBezTo>
                  <a:cubicBezTo>
                    <a:pt x="35474" y="4872"/>
                    <a:pt x="35447" y="4863"/>
                    <a:pt x="35420" y="4863"/>
                  </a:cubicBezTo>
                  <a:close/>
                  <a:moveTo>
                    <a:pt x="8033" y="4890"/>
                  </a:moveTo>
                  <a:cubicBezTo>
                    <a:pt x="8006" y="4890"/>
                    <a:pt x="7978" y="4899"/>
                    <a:pt x="7956" y="4918"/>
                  </a:cubicBezTo>
                  <a:cubicBezTo>
                    <a:pt x="7903" y="4960"/>
                    <a:pt x="7894" y="5037"/>
                    <a:pt x="7937" y="5090"/>
                  </a:cubicBezTo>
                  <a:cubicBezTo>
                    <a:pt x="7961" y="5120"/>
                    <a:pt x="7997" y="5133"/>
                    <a:pt x="8032" y="5133"/>
                  </a:cubicBezTo>
                  <a:cubicBezTo>
                    <a:pt x="8059" y="5133"/>
                    <a:pt x="8086" y="5125"/>
                    <a:pt x="8110" y="5105"/>
                  </a:cubicBezTo>
                  <a:cubicBezTo>
                    <a:pt x="8163" y="5063"/>
                    <a:pt x="8170" y="4986"/>
                    <a:pt x="8128" y="4933"/>
                  </a:cubicBezTo>
                  <a:cubicBezTo>
                    <a:pt x="8104" y="4905"/>
                    <a:pt x="8069" y="4890"/>
                    <a:pt x="8033" y="4890"/>
                  </a:cubicBezTo>
                  <a:close/>
                  <a:moveTo>
                    <a:pt x="36592" y="5893"/>
                  </a:moveTo>
                  <a:cubicBezTo>
                    <a:pt x="36560" y="5893"/>
                    <a:pt x="36527" y="5906"/>
                    <a:pt x="36503" y="5932"/>
                  </a:cubicBezTo>
                  <a:cubicBezTo>
                    <a:pt x="36457" y="5981"/>
                    <a:pt x="36458" y="6058"/>
                    <a:pt x="36507" y="6104"/>
                  </a:cubicBezTo>
                  <a:cubicBezTo>
                    <a:pt x="36530" y="6127"/>
                    <a:pt x="36561" y="6137"/>
                    <a:pt x="36592" y="6137"/>
                  </a:cubicBezTo>
                  <a:cubicBezTo>
                    <a:pt x="36626" y="6137"/>
                    <a:pt x="36657" y="6126"/>
                    <a:pt x="36683" y="6100"/>
                  </a:cubicBezTo>
                  <a:cubicBezTo>
                    <a:pt x="36726" y="6051"/>
                    <a:pt x="36725" y="5972"/>
                    <a:pt x="36676" y="5925"/>
                  </a:cubicBezTo>
                  <a:cubicBezTo>
                    <a:pt x="36652" y="5904"/>
                    <a:pt x="36622" y="5893"/>
                    <a:pt x="36592" y="5893"/>
                  </a:cubicBezTo>
                  <a:close/>
                  <a:moveTo>
                    <a:pt x="6863" y="5921"/>
                  </a:moveTo>
                  <a:cubicBezTo>
                    <a:pt x="6832" y="5921"/>
                    <a:pt x="6802" y="5932"/>
                    <a:pt x="6778" y="5955"/>
                  </a:cubicBezTo>
                  <a:cubicBezTo>
                    <a:pt x="6728" y="6003"/>
                    <a:pt x="6727" y="6080"/>
                    <a:pt x="6774" y="6130"/>
                  </a:cubicBezTo>
                  <a:cubicBezTo>
                    <a:pt x="6799" y="6155"/>
                    <a:pt x="6830" y="6167"/>
                    <a:pt x="6862" y="6168"/>
                  </a:cubicBezTo>
                  <a:cubicBezTo>
                    <a:pt x="6892" y="6168"/>
                    <a:pt x="6923" y="6156"/>
                    <a:pt x="6946" y="6134"/>
                  </a:cubicBezTo>
                  <a:cubicBezTo>
                    <a:pt x="6996" y="6086"/>
                    <a:pt x="6997" y="6010"/>
                    <a:pt x="6950" y="5959"/>
                  </a:cubicBezTo>
                  <a:cubicBezTo>
                    <a:pt x="6926" y="5934"/>
                    <a:pt x="6895" y="5921"/>
                    <a:pt x="6863" y="5921"/>
                  </a:cubicBezTo>
                  <a:close/>
                  <a:moveTo>
                    <a:pt x="37687" y="7006"/>
                  </a:moveTo>
                  <a:cubicBezTo>
                    <a:pt x="37657" y="7006"/>
                    <a:pt x="37627" y="7016"/>
                    <a:pt x="37603" y="7038"/>
                  </a:cubicBezTo>
                  <a:cubicBezTo>
                    <a:pt x="37555" y="7084"/>
                    <a:pt x="37551" y="7161"/>
                    <a:pt x="37598" y="7210"/>
                  </a:cubicBezTo>
                  <a:cubicBezTo>
                    <a:pt x="37622" y="7237"/>
                    <a:pt x="37655" y="7249"/>
                    <a:pt x="37687" y="7249"/>
                  </a:cubicBezTo>
                  <a:cubicBezTo>
                    <a:pt x="37717" y="7249"/>
                    <a:pt x="37747" y="7240"/>
                    <a:pt x="37770" y="7218"/>
                  </a:cubicBezTo>
                  <a:cubicBezTo>
                    <a:pt x="37821" y="7173"/>
                    <a:pt x="37824" y="7095"/>
                    <a:pt x="37778" y="7045"/>
                  </a:cubicBezTo>
                  <a:cubicBezTo>
                    <a:pt x="37754" y="7019"/>
                    <a:pt x="37721" y="7006"/>
                    <a:pt x="37687" y="7006"/>
                  </a:cubicBezTo>
                  <a:close/>
                  <a:moveTo>
                    <a:pt x="5770" y="7036"/>
                  </a:moveTo>
                  <a:cubicBezTo>
                    <a:pt x="5736" y="7036"/>
                    <a:pt x="5703" y="7050"/>
                    <a:pt x="5679" y="7076"/>
                  </a:cubicBezTo>
                  <a:cubicBezTo>
                    <a:pt x="5633" y="7126"/>
                    <a:pt x="5637" y="7204"/>
                    <a:pt x="5686" y="7249"/>
                  </a:cubicBezTo>
                  <a:cubicBezTo>
                    <a:pt x="5709" y="7270"/>
                    <a:pt x="5737" y="7281"/>
                    <a:pt x="5765" y="7281"/>
                  </a:cubicBezTo>
                  <a:cubicBezTo>
                    <a:pt x="5766" y="7281"/>
                    <a:pt x="5768" y="7281"/>
                    <a:pt x="5769" y="7281"/>
                  </a:cubicBezTo>
                  <a:cubicBezTo>
                    <a:pt x="5803" y="7281"/>
                    <a:pt x="5836" y="7267"/>
                    <a:pt x="5860" y="7241"/>
                  </a:cubicBezTo>
                  <a:lnTo>
                    <a:pt x="5861" y="7241"/>
                  </a:lnTo>
                  <a:cubicBezTo>
                    <a:pt x="5907" y="7190"/>
                    <a:pt x="5903" y="7115"/>
                    <a:pt x="5854" y="7069"/>
                  </a:cubicBezTo>
                  <a:cubicBezTo>
                    <a:pt x="5830" y="7047"/>
                    <a:pt x="5799" y="7036"/>
                    <a:pt x="5770" y="7036"/>
                  </a:cubicBezTo>
                  <a:close/>
                  <a:moveTo>
                    <a:pt x="38701" y="8193"/>
                  </a:moveTo>
                  <a:cubicBezTo>
                    <a:pt x="38674" y="8193"/>
                    <a:pt x="38646" y="8202"/>
                    <a:pt x="38624" y="8220"/>
                  </a:cubicBezTo>
                  <a:cubicBezTo>
                    <a:pt x="38571" y="8262"/>
                    <a:pt x="38561" y="8339"/>
                    <a:pt x="38604" y="8392"/>
                  </a:cubicBezTo>
                  <a:cubicBezTo>
                    <a:pt x="38628" y="8423"/>
                    <a:pt x="38665" y="8438"/>
                    <a:pt x="38700" y="8438"/>
                  </a:cubicBezTo>
                  <a:cubicBezTo>
                    <a:pt x="38727" y="8438"/>
                    <a:pt x="38753" y="8430"/>
                    <a:pt x="38776" y="8412"/>
                  </a:cubicBezTo>
                  <a:cubicBezTo>
                    <a:pt x="38830" y="8370"/>
                    <a:pt x="38837" y="8293"/>
                    <a:pt x="38796" y="8240"/>
                  </a:cubicBezTo>
                  <a:cubicBezTo>
                    <a:pt x="38772" y="8209"/>
                    <a:pt x="38737" y="8193"/>
                    <a:pt x="38701" y="8193"/>
                  </a:cubicBezTo>
                  <a:close/>
                  <a:moveTo>
                    <a:pt x="4760" y="8226"/>
                  </a:moveTo>
                  <a:cubicBezTo>
                    <a:pt x="4723" y="8226"/>
                    <a:pt x="4686" y="8242"/>
                    <a:pt x="4662" y="8273"/>
                  </a:cubicBezTo>
                  <a:cubicBezTo>
                    <a:pt x="4621" y="8326"/>
                    <a:pt x="4628" y="8403"/>
                    <a:pt x="4682" y="8446"/>
                  </a:cubicBezTo>
                  <a:cubicBezTo>
                    <a:pt x="4704" y="8463"/>
                    <a:pt x="4730" y="8470"/>
                    <a:pt x="4753" y="8470"/>
                  </a:cubicBezTo>
                  <a:cubicBezTo>
                    <a:pt x="4755" y="8470"/>
                    <a:pt x="4756" y="8470"/>
                    <a:pt x="4758" y="8470"/>
                  </a:cubicBezTo>
                  <a:cubicBezTo>
                    <a:pt x="4793" y="8470"/>
                    <a:pt x="4830" y="8455"/>
                    <a:pt x="4854" y="8424"/>
                  </a:cubicBezTo>
                  <a:cubicBezTo>
                    <a:pt x="4897" y="8371"/>
                    <a:pt x="4887" y="8294"/>
                    <a:pt x="4834" y="8252"/>
                  </a:cubicBezTo>
                  <a:cubicBezTo>
                    <a:pt x="4812" y="8235"/>
                    <a:pt x="4786" y="8226"/>
                    <a:pt x="4760" y="8226"/>
                  </a:cubicBezTo>
                  <a:close/>
                  <a:moveTo>
                    <a:pt x="39624" y="9450"/>
                  </a:moveTo>
                  <a:cubicBezTo>
                    <a:pt x="39600" y="9450"/>
                    <a:pt x="39576" y="9457"/>
                    <a:pt x="39554" y="9471"/>
                  </a:cubicBezTo>
                  <a:cubicBezTo>
                    <a:pt x="39500" y="9509"/>
                    <a:pt x="39485" y="9586"/>
                    <a:pt x="39523" y="9643"/>
                  </a:cubicBezTo>
                  <a:cubicBezTo>
                    <a:pt x="39548" y="9675"/>
                    <a:pt x="39587" y="9695"/>
                    <a:pt x="39625" y="9695"/>
                  </a:cubicBezTo>
                  <a:cubicBezTo>
                    <a:pt x="39649" y="9695"/>
                    <a:pt x="39672" y="9689"/>
                    <a:pt x="39694" y="9674"/>
                  </a:cubicBezTo>
                  <a:cubicBezTo>
                    <a:pt x="39749" y="9636"/>
                    <a:pt x="39764" y="9560"/>
                    <a:pt x="39725" y="9503"/>
                  </a:cubicBezTo>
                  <a:cubicBezTo>
                    <a:pt x="39702" y="9469"/>
                    <a:pt x="39663" y="9450"/>
                    <a:pt x="39624" y="9450"/>
                  </a:cubicBezTo>
                  <a:close/>
                  <a:moveTo>
                    <a:pt x="3836" y="9486"/>
                  </a:moveTo>
                  <a:cubicBezTo>
                    <a:pt x="3797" y="9486"/>
                    <a:pt x="3758" y="9504"/>
                    <a:pt x="3735" y="9540"/>
                  </a:cubicBezTo>
                  <a:cubicBezTo>
                    <a:pt x="3697" y="9596"/>
                    <a:pt x="3712" y="9673"/>
                    <a:pt x="3769" y="9711"/>
                  </a:cubicBezTo>
                  <a:cubicBezTo>
                    <a:pt x="3786" y="9724"/>
                    <a:pt x="3809" y="9730"/>
                    <a:pt x="3832" y="9730"/>
                  </a:cubicBezTo>
                  <a:cubicBezTo>
                    <a:pt x="3834" y="9730"/>
                    <a:pt x="3836" y="9730"/>
                    <a:pt x="3837" y="9730"/>
                  </a:cubicBezTo>
                  <a:cubicBezTo>
                    <a:pt x="3876" y="9730"/>
                    <a:pt x="3914" y="9711"/>
                    <a:pt x="3937" y="9677"/>
                  </a:cubicBezTo>
                  <a:cubicBezTo>
                    <a:pt x="3976" y="9622"/>
                    <a:pt x="3961" y="9545"/>
                    <a:pt x="3906" y="9507"/>
                  </a:cubicBezTo>
                  <a:cubicBezTo>
                    <a:pt x="3884" y="9493"/>
                    <a:pt x="3860" y="9486"/>
                    <a:pt x="3836" y="9486"/>
                  </a:cubicBezTo>
                  <a:close/>
                  <a:moveTo>
                    <a:pt x="40457" y="10770"/>
                  </a:moveTo>
                  <a:cubicBezTo>
                    <a:pt x="40436" y="10770"/>
                    <a:pt x="40414" y="10776"/>
                    <a:pt x="40394" y="10788"/>
                  </a:cubicBezTo>
                  <a:cubicBezTo>
                    <a:pt x="40336" y="10821"/>
                    <a:pt x="40315" y="10897"/>
                    <a:pt x="40350" y="10955"/>
                  </a:cubicBezTo>
                  <a:cubicBezTo>
                    <a:pt x="40372" y="10993"/>
                    <a:pt x="40412" y="11015"/>
                    <a:pt x="40453" y="11015"/>
                  </a:cubicBezTo>
                  <a:cubicBezTo>
                    <a:pt x="40454" y="11015"/>
                    <a:pt x="40455" y="11015"/>
                    <a:pt x="40455" y="11015"/>
                  </a:cubicBezTo>
                  <a:cubicBezTo>
                    <a:pt x="40476" y="11015"/>
                    <a:pt x="40498" y="11009"/>
                    <a:pt x="40518" y="10999"/>
                  </a:cubicBezTo>
                  <a:cubicBezTo>
                    <a:pt x="40576" y="10964"/>
                    <a:pt x="40596" y="10888"/>
                    <a:pt x="40560" y="10830"/>
                  </a:cubicBezTo>
                  <a:cubicBezTo>
                    <a:pt x="40539" y="10792"/>
                    <a:pt x="40499" y="10770"/>
                    <a:pt x="40457" y="10770"/>
                  </a:cubicBezTo>
                  <a:close/>
                  <a:moveTo>
                    <a:pt x="3006" y="10811"/>
                  </a:moveTo>
                  <a:cubicBezTo>
                    <a:pt x="2964" y="10811"/>
                    <a:pt x="2924" y="10833"/>
                    <a:pt x="2901" y="10871"/>
                  </a:cubicBezTo>
                  <a:cubicBezTo>
                    <a:pt x="2867" y="10929"/>
                    <a:pt x="2888" y="11004"/>
                    <a:pt x="2946" y="11039"/>
                  </a:cubicBezTo>
                  <a:cubicBezTo>
                    <a:pt x="2965" y="11048"/>
                    <a:pt x="2986" y="11054"/>
                    <a:pt x="3008" y="11056"/>
                  </a:cubicBezTo>
                  <a:cubicBezTo>
                    <a:pt x="3049" y="11056"/>
                    <a:pt x="3091" y="11034"/>
                    <a:pt x="3113" y="10995"/>
                  </a:cubicBezTo>
                  <a:cubicBezTo>
                    <a:pt x="3148" y="10935"/>
                    <a:pt x="3127" y="10861"/>
                    <a:pt x="3069" y="10828"/>
                  </a:cubicBezTo>
                  <a:cubicBezTo>
                    <a:pt x="3049" y="10816"/>
                    <a:pt x="3027" y="10811"/>
                    <a:pt x="3006" y="10811"/>
                  </a:cubicBezTo>
                  <a:close/>
                  <a:moveTo>
                    <a:pt x="41190" y="12145"/>
                  </a:moveTo>
                  <a:cubicBezTo>
                    <a:pt x="41172" y="12145"/>
                    <a:pt x="41153" y="12150"/>
                    <a:pt x="41136" y="12158"/>
                  </a:cubicBezTo>
                  <a:cubicBezTo>
                    <a:pt x="41076" y="12188"/>
                    <a:pt x="41050" y="12262"/>
                    <a:pt x="41079" y="12323"/>
                  </a:cubicBezTo>
                  <a:cubicBezTo>
                    <a:pt x="41100" y="12367"/>
                    <a:pt x="41144" y="12391"/>
                    <a:pt x="41191" y="12391"/>
                  </a:cubicBezTo>
                  <a:cubicBezTo>
                    <a:pt x="41209" y="12391"/>
                    <a:pt x="41226" y="12387"/>
                    <a:pt x="41244" y="12380"/>
                  </a:cubicBezTo>
                  <a:cubicBezTo>
                    <a:pt x="41305" y="12350"/>
                    <a:pt x="41331" y="12276"/>
                    <a:pt x="41301" y="12215"/>
                  </a:cubicBezTo>
                  <a:cubicBezTo>
                    <a:pt x="41279" y="12171"/>
                    <a:pt x="41235" y="12145"/>
                    <a:pt x="41190" y="12145"/>
                  </a:cubicBezTo>
                  <a:close/>
                  <a:moveTo>
                    <a:pt x="2275" y="12189"/>
                  </a:moveTo>
                  <a:cubicBezTo>
                    <a:pt x="2229" y="12189"/>
                    <a:pt x="2185" y="12214"/>
                    <a:pt x="2163" y="12258"/>
                  </a:cubicBezTo>
                  <a:cubicBezTo>
                    <a:pt x="2133" y="12319"/>
                    <a:pt x="2159" y="12391"/>
                    <a:pt x="2220" y="12422"/>
                  </a:cubicBezTo>
                  <a:cubicBezTo>
                    <a:pt x="2239" y="12432"/>
                    <a:pt x="2256" y="12436"/>
                    <a:pt x="2275" y="12436"/>
                  </a:cubicBezTo>
                  <a:cubicBezTo>
                    <a:pt x="2320" y="12436"/>
                    <a:pt x="2363" y="12410"/>
                    <a:pt x="2385" y="12364"/>
                  </a:cubicBezTo>
                  <a:cubicBezTo>
                    <a:pt x="2413" y="12303"/>
                    <a:pt x="2389" y="12231"/>
                    <a:pt x="2328" y="12201"/>
                  </a:cubicBezTo>
                  <a:cubicBezTo>
                    <a:pt x="2311" y="12193"/>
                    <a:pt x="2293" y="12189"/>
                    <a:pt x="2275" y="12189"/>
                  </a:cubicBezTo>
                  <a:close/>
                  <a:moveTo>
                    <a:pt x="41818" y="13571"/>
                  </a:moveTo>
                  <a:cubicBezTo>
                    <a:pt x="41803" y="13571"/>
                    <a:pt x="41788" y="13574"/>
                    <a:pt x="41774" y="13580"/>
                  </a:cubicBezTo>
                  <a:cubicBezTo>
                    <a:pt x="41712" y="13606"/>
                    <a:pt x="41683" y="13678"/>
                    <a:pt x="41709" y="13740"/>
                  </a:cubicBezTo>
                  <a:cubicBezTo>
                    <a:pt x="41726" y="13788"/>
                    <a:pt x="41773" y="13818"/>
                    <a:pt x="41821" y="13819"/>
                  </a:cubicBezTo>
                  <a:cubicBezTo>
                    <a:pt x="41835" y="13819"/>
                    <a:pt x="41851" y="13816"/>
                    <a:pt x="41866" y="13808"/>
                  </a:cubicBezTo>
                  <a:cubicBezTo>
                    <a:pt x="41928" y="13782"/>
                    <a:pt x="41959" y="13712"/>
                    <a:pt x="41935" y="13650"/>
                  </a:cubicBezTo>
                  <a:cubicBezTo>
                    <a:pt x="41915" y="13602"/>
                    <a:pt x="41867" y="13571"/>
                    <a:pt x="41818" y="13571"/>
                  </a:cubicBezTo>
                  <a:close/>
                  <a:moveTo>
                    <a:pt x="1646" y="13618"/>
                  </a:moveTo>
                  <a:cubicBezTo>
                    <a:pt x="1596" y="13618"/>
                    <a:pt x="1550" y="13649"/>
                    <a:pt x="1530" y="13696"/>
                  </a:cubicBezTo>
                  <a:cubicBezTo>
                    <a:pt x="1508" y="13760"/>
                    <a:pt x="1537" y="13832"/>
                    <a:pt x="1599" y="13855"/>
                  </a:cubicBezTo>
                  <a:cubicBezTo>
                    <a:pt x="1615" y="13860"/>
                    <a:pt x="1630" y="13864"/>
                    <a:pt x="1644" y="13864"/>
                  </a:cubicBezTo>
                  <a:cubicBezTo>
                    <a:pt x="1692" y="13864"/>
                    <a:pt x="1739" y="13834"/>
                    <a:pt x="1758" y="13786"/>
                  </a:cubicBezTo>
                  <a:cubicBezTo>
                    <a:pt x="1784" y="13723"/>
                    <a:pt x="1754" y="13653"/>
                    <a:pt x="1691" y="13627"/>
                  </a:cubicBezTo>
                  <a:cubicBezTo>
                    <a:pt x="1676" y="13621"/>
                    <a:pt x="1661" y="13618"/>
                    <a:pt x="1646" y="13618"/>
                  </a:cubicBezTo>
                  <a:close/>
                  <a:moveTo>
                    <a:pt x="42350" y="15040"/>
                  </a:moveTo>
                  <a:cubicBezTo>
                    <a:pt x="42338" y="15040"/>
                    <a:pt x="42325" y="15043"/>
                    <a:pt x="42312" y="15047"/>
                  </a:cubicBezTo>
                  <a:cubicBezTo>
                    <a:pt x="42248" y="15067"/>
                    <a:pt x="42213" y="15135"/>
                    <a:pt x="42232" y="15200"/>
                  </a:cubicBezTo>
                  <a:cubicBezTo>
                    <a:pt x="42248" y="15253"/>
                    <a:pt x="42297" y="15287"/>
                    <a:pt x="42350" y="15287"/>
                  </a:cubicBezTo>
                  <a:cubicBezTo>
                    <a:pt x="42362" y="15287"/>
                    <a:pt x="42373" y="15284"/>
                    <a:pt x="42388" y="15280"/>
                  </a:cubicBezTo>
                  <a:cubicBezTo>
                    <a:pt x="42450" y="15259"/>
                    <a:pt x="42488" y="15190"/>
                    <a:pt x="42466" y="15125"/>
                  </a:cubicBezTo>
                  <a:cubicBezTo>
                    <a:pt x="42450" y="15073"/>
                    <a:pt x="42401" y="15040"/>
                    <a:pt x="42350" y="15040"/>
                  </a:cubicBezTo>
                  <a:close/>
                  <a:moveTo>
                    <a:pt x="1122" y="15091"/>
                  </a:moveTo>
                  <a:cubicBezTo>
                    <a:pt x="1070" y="15091"/>
                    <a:pt x="1021" y="15124"/>
                    <a:pt x="1002" y="15177"/>
                  </a:cubicBezTo>
                  <a:cubicBezTo>
                    <a:pt x="984" y="15242"/>
                    <a:pt x="1018" y="15310"/>
                    <a:pt x="1083" y="15332"/>
                  </a:cubicBezTo>
                  <a:cubicBezTo>
                    <a:pt x="1092" y="15333"/>
                    <a:pt x="1101" y="15335"/>
                    <a:pt x="1111" y="15335"/>
                  </a:cubicBezTo>
                  <a:cubicBezTo>
                    <a:pt x="1114" y="15335"/>
                    <a:pt x="1117" y="15335"/>
                    <a:pt x="1121" y="15334"/>
                  </a:cubicBezTo>
                  <a:cubicBezTo>
                    <a:pt x="1173" y="15334"/>
                    <a:pt x="1220" y="15301"/>
                    <a:pt x="1239" y="15250"/>
                  </a:cubicBezTo>
                  <a:cubicBezTo>
                    <a:pt x="1259" y="15187"/>
                    <a:pt x="1223" y="15119"/>
                    <a:pt x="1158" y="15097"/>
                  </a:cubicBezTo>
                  <a:cubicBezTo>
                    <a:pt x="1146" y="15093"/>
                    <a:pt x="1134" y="15091"/>
                    <a:pt x="1122" y="15091"/>
                  </a:cubicBezTo>
                  <a:close/>
                  <a:moveTo>
                    <a:pt x="42768" y="16546"/>
                  </a:moveTo>
                  <a:cubicBezTo>
                    <a:pt x="42759" y="16546"/>
                    <a:pt x="42750" y="16547"/>
                    <a:pt x="42741" y="16549"/>
                  </a:cubicBezTo>
                  <a:cubicBezTo>
                    <a:pt x="42674" y="16565"/>
                    <a:pt x="42633" y="16630"/>
                    <a:pt x="42648" y="16695"/>
                  </a:cubicBezTo>
                  <a:lnTo>
                    <a:pt x="42649" y="16695"/>
                  </a:lnTo>
                  <a:cubicBezTo>
                    <a:pt x="42661" y="16752"/>
                    <a:pt x="42713" y="16790"/>
                    <a:pt x="42767" y="16790"/>
                  </a:cubicBezTo>
                  <a:cubicBezTo>
                    <a:pt x="42777" y="16790"/>
                    <a:pt x="42785" y="16790"/>
                    <a:pt x="42796" y="16785"/>
                  </a:cubicBezTo>
                  <a:cubicBezTo>
                    <a:pt x="42861" y="16770"/>
                    <a:pt x="42902" y="16706"/>
                    <a:pt x="42887" y="16639"/>
                  </a:cubicBezTo>
                  <a:cubicBezTo>
                    <a:pt x="42874" y="16584"/>
                    <a:pt x="42823" y="16546"/>
                    <a:pt x="42768" y="16546"/>
                  </a:cubicBezTo>
                  <a:close/>
                  <a:moveTo>
                    <a:pt x="704" y="16595"/>
                  </a:moveTo>
                  <a:cubicBezTo>
                    <a:pt x="649" y="16595"/>
                    <a:pt x="598" y="16634"/>
                    <a:pt x="584" y="16691"/>
                  </a:cubicBezTo>
                  <a:cubicBezTo>
                    <a:pt x="569" y="16754"/>
                    <a:pt x="610" y="16822"/>
                    <a:pt x="675" y="16837"/>
                  </a:cubicBezTo>
                  <a:cubicBezTo>
                    <a:pt x="685" y="16840"/>
                    <a:pt x="694" y="16840"/>
                    <a:pt x="703" y="16840"/>
                  </a:cubicBezTo>
                  <a:cubicBezTo>
                    <a:pt x="758" y="16840"/>
                    <a:pt x="809" y="16803"/>
                    <a:pt x="823" y="16746"/>
                  </a:cubicBezTo>
                  <a:cubicBezTo>
                    <a:pt x="838" y="16682"/>
                    <a:pt x="798" y="16614"/>
                    <a:pt x="731" y="16599"/>
                  </a:cubicBezTo>
                  <a:cubicBezTo>
                    <a:pt x="722" y="16597"/>
                    <a:pt x="713" y="16595"/>
                    <a:pt x="704" y="16595"/>
                  </a:cubicBezTo>
                  <a:close/>
                  <a:moveTo>
                    <a:pt x="43078" y="18074"/>
                  </a:moveTo>
                  <a:cubicBezTo>
                    <a:pt x="43072" y="18074"/>
                    <a:pt x="43065" y="18075"/>
                    <a:pt x="43058" y="18076"/>
                  </a:cubicBezTo>
                  <a:cubicBezTo>
                    <a:pt x="42991" y="18087"/>
                    <a:pt x="42945" y="18152"/>
                    <a:pt x="42955" y="18217"/>
                  </a:cubicBezTo>
                  <a:cubicBezTo>
                    <a:pt x="42966" y="18276"/>
                    <a:pt x="43019" y="18319"/>
                    <a:pt x="43078" y="18319"/>
                  </a:cubicBezTo>
                  <a:cubicBezTo>
                    <a:pt x="43083" y="18319"/>
                    <a:pt x="43090" y="18319"/>
                    <a:pt x="43096" y="18318"/>
                  </a:cubicBezTo>
                  <a:cubicBezTo>
                    <a:pt x="43164" y="18308"/>
                    <a:pt x="43210" y="18245"/>
                    <a:pt x="43199" y="18179"/>
                  </a:cubicBezTo>
                  <a:cubicBezTo>
                    <a:pt x="43189" y="18117"/>
                    <a:pt x="43137" y="18074"/>
                    <a:pt x="43078" y="18074"/>
                  </a:cubicBezTo>
                  <a:close/>
                  <a:moveTo>
                    <a:pt x="398" y="18127"/>
                  </a:moveTo>
                  <a:cubicBezTo>
                    <a:pt x="340" y="18127"/>
                    <a:pt x="289" y="18170"/>
                    <a:pt x="279" y="18229"/>
                  </a:cubicBezTo>
                  <a:cubicBezTo>
                    <a:pt x="268" y="18297"/>
                    <a:pt x="313" y="18360"/>
                    <a:pt x="379" y="18370"/>
                  </a:cubicBezTo>
                  <a:cubicBezTo>
                    <a:pt x="387" y="18372"/>
                    <a:pt x="393" y="18372"/>
                    <a:pt x="401" y="18372"/>
                  </a:cubicBezTo>
                  <a:cubicBezTo>
                    <a:pt x="460" y="18372"/>
                    <a:pt x="510" y="18328"/>
                    <a:pt x="520" y="18269"/>
                  </a:cubicBezTo>
                  <a:lnTo>
                    <a:pt x="520" y="18268"/>
                  </a:lnTo>
                  <a:cubicBezTo>
                    <a:pt x="533" y="18201"/>
                    <a:pt x="484" y="18139"/>
                    <a:pt x="418" y="18129"/>
                  </a:cubicBezTo>
                  <a:cubicBezTo>
                    <a:pt x="412" y="18128"/>
                    <a:pt x="405" y="18127"/>
                    <a:pt x="398" y="18127"/>
                  </a:cubicBezTo>
                  <a:close/>
                  <a:moveTo>
                    <a:pt x="43276" y="19622"/>
                  </a:moveTo>
                  <a:cubicBezTo>
                    <a:pt x="43272" y="19622"/>
                    <a:pt x="43268" y="19622"/>
                    <a:pt x="43265" y="19623"/>
                  </a:cubicBezTo>
                  <a:cubicBezTo>
                    <a:pt x="43198" y="19630"/>
                    <a:pt x="43147" y="19688"/>
                    <a:pt x="43152" y="19756"/>
                  </a:cubicBezTo>
                  <a:cubicBezTo>
                    <a:pt x="43158" y="19820"/>
                    <a:pt x="43214" y="19868"/>
                    <a:pt x="43276" y="19869"/>
                  </a:cubicBezTo>
                  <a:cubicBezTo>
                    <a:pt x="43280" y="19869"/>
                    <a:pt x="43282" y="19866"/>
                    <a:pt x="43286" y="19866"/>
                  </a:cubicBezTo>
                  <a:cubicBezTo>
                    <a:pt x="43355" y="19860"/>
                    <a:pt x="43405" y="19802"/>
                    <a:pt x="43397" y="19734"/>
                  </a:cubicBezTo>
                  <a:cubicBezTo>
                    <a:pt x="43391" y="19670"/>
                    <a:pt x="43337" y="19622"/>
                    <a:pt x="43276" y="19622"/>
                  </a:cubicBezTo>
                  <a:close/>
                  <a:moveTo>
                    <a:pt x="203" y="19676"/>
                  </a:moveTo>
                  <a:cubicBezTo>
                    <a:pt x="142" y="19676"/>
                    <a:pt x="89" y="19725"/>
                    <a:pt x="83" y="19786"/>
                  </a:cubicBezTo>
                  <a:cubicBezTo>
                    <a:pt x="77" y="19855"/>
                    <a:pt x="129" y="19913"/>
                    <a:pt x="195" y="19920"/>
                  </a:cubicBezTo>
                  <a:lnTo>
                    <a:pt x="206" y="19920"/>
                  </a:lnTo>
                  <a:cubicBezTo>
                    <a:pt x="267" y="19920"/>
                    <a:pt x="322" y="19874"/>
                    <a:pt x="328" y="19808"/>
                  </a:cubicBezTo>
                  <a:lnTo>
                    <a:pt x="328" y="19809"/>
                  </a:lnTo>
                  <a:cubicBezTo>
                    <a:pt x="336" y="19741"/>
                    <a:pt x="284" y="19683"/>
                    <a:pt x="217" y="19676"/>
                  </a:cubicBezTo>
                  <a:cubicBezTo>
                    <a:pt x="212" y="19676"/>
                    <a:pt x="208" y="19676"/>
                    <a:pt x="203" y="19676"/>
                  </a:cubicBezTo>
                  <a:close/>
                  <a:moveTo>
                    <a:pt x="43362" y="21180"/>
                  </a:moveTo>
                  <a:cubicBezTo>
                    <a:pt x="43360" y="21180"/>
                    <a:pt x="43359" y="21181"/>
                    <a:pt x="43358" y="21181"/>
                  </a:cubicBezTo>
                  <a:cubicBezTo>
                    <a:pt x="43291" y="21183"/>
                    <a:pt x="43237" y="21238"/>
                    <a:pt x="43239" y="21306"/>
                  </a:cubicBezTo>
                  <a:cubicBezTo>
                    <a:pt x="43241" y="21373"/>
                    <a:pt x="43296" y="21425"/>
                    <a:pt x="43360" y="21425"/>
                  </a:cubicBezTo>
                  <a:lnTo>
                    <a:pt x="43364" y="21425"/>
                  </a:lnTo>
                  <a:cubicBezTo>
                    <a:pt x="43430" y="21422"/>
                    <a:pt x="43484" y="21368"/>
                    <a:pt x="43483" y="21300"/>
                  </a:cubicBezTo>
                  <a:cubicBezTo>
                    <a:pt x="43480" y="21235"/>
                    <a:pt x="43428" y="21180"/>
                    <a:pt x="43362" y="21180"/>
                  </a:cubicBezTo>
                  <a:close/>
                  <a:moveTo>
                    <a:pt x="121" y="21233"/>
                  </a:moveTo>
                  <a:cubicBezTo>
                    <a:pt x="55" y="21233"/>
                    <a:pt x="1" y="21288"/>
                    <a:pt x="0" y="21353"/>
                  </a:cubicBezTo>
                  <a:cubicBezTo>
                    <a:pt x="0" y="21421"/>
                    <a:pt x="53" y="21476"/>
                    <a:pt x="123" y="21478"/>
                  </a:cubicBezTo>
                  <a:cubicBezTo>
                    <a:pt x="191" y="21478"/>
                    <a:pt x="245" y="21425"/>
                    <a:pt x="245" y="21359"/>
                  </a:cubicBezTo>
                  <a:cubicBezTo>
                    <a:pt x="248" y="21291"/>
                    <a:pt x="192" y="21234"/>
                    <a:pt x="126" y="21233"/>
                  </a:cubicBezTo>
                  <a:cubicBezTo>
                    <a:pt x="124" y="21233"/>
                    <a:pt x="122" y="21233"/>
                    <a:pt x="121" y="21233"/>
                  </a:cubicBezTo>
                  <a:close/>
                  <a:moveTo>
                    <a:pt x="43335" y="22741"/>
                  </a:moveTo>
                  <a:cubicBezTo>
                    <a:pt x="43271" y="22741"/>
                    <a:pt x="43216" y="22793"/>
                    <a:pt x="43213" y="22857"/>
                  </a:cubicBezTo>
                  <a:cubicBezTo>
                    <a:pt x="43209" y="22925"/>
                    <a:pt x="43261" y="22982"/>
                    <a:pt x="43330" y="22987"/>
                  </a:cubicBezTo>
                  <a:lnTo>
                    <a:pt x="43335" y="22987"/>
                  </a:lnTo>
                  <a:cubicBezTo>
                    <a:pt x="43400" y="22987"/>
                    <a:pt x="43453" y="22936"/>
                    <a:pt x="43457" y="22871"/>
                  </a:cubicBezTo>
                  <a:cubicBezTo>
                    <a:pt x="43462" y="22802"/>
                    <a:pt x="43408" y="22745"/>
                    <a:pt x="43342" y="22742"/>
                  </a:cubicBezTo>
                  <a:cubicBezTo>
                    <a:pt x="43340" y="22742"/>
                    <a:pt x="43337" y="22741"/>
                    <a:pt x="43335" y="22741"/>
                  </a:cubicBezTo>
                  <a:close/>
                  <a:moveTo>
                    <a:pt x="153" y="22794"/>
                  </a:moveTo>
                  <a:cubicBezTo>
                    <a:pt x="151" y="22794"/>
                    <a:pt x="148" y="22794"/>
                    <a:pt x="146" y="22795"/>
                  </a:cubicBezTo>
                  <a:cubicBezTo>
                    <a:pt x="77" y="22799"/>
                    <a:pt x="26" y="22856"/>
                    <a:pt x="31" y="22924"/>
                  </a:cubicBezTo>
                  <a:cubicBezTo>
                    <a:pt x="35" y="22989"/>
                    <a:pt x="89" y="23039"/>
                    <a:pt x="155" y="23039"/>
                  </a:cubicBezTo>
                  <a:lnTo>
                    <a:pt x="160" y="23039"/>
                  </a:lnTo>
                  <a:cubicBezTo>
                    <a:pt x="227" y="23035"/>
                    <a:pt x="279" y="22976"/>
                    <a:pt x="275" y="22910"/>
                  </a:cubicBezTo>
                  <a:cubicBezTo>
                    <a:pt x="271" y="22846"/>
                    <a:pt x="216" y="22794"/>
                    <a:pt x="153" y="22794"/>
                  </a:cubicBezTo>
                  <a:close/>
                  <a:moveTo>
                    <a:pt x="43201" y="24295"/>
                  </a:moveTo>
                  <a:cubicBezTo>
                    <a:pt x="43140" y="24295"/>
                    <a:pt x="43087" y="24341"/>
                    <a:pt x="43078" y="24402"/>
                  </a:cubicBezTo>
                  <a:cubicBezTo>
                    <a:pt x="43070" y="24470"/>
                    <a:pt x="43116" y="24532"/>
                    <a:pt x="43185" y="24539"/>
                  </a:cubicBezTo>
                  <a:cubicBezTo>
                    <a:pt x="43188" y="24539"/>
                    <a:pt x="43192" y="24541"/>
                    <a:pt x="43196" y="24541"/>
                  </a:cubicBezTo>
                  <a:cubicBezTo>
                    <a:pt x="43197" y="24541"/>
                    <a:pt x="43198" y="24541"/>
                    <a:pt x="43199" y="24540"/>
                  </a:cubicBezTo>
                  <a:cubicBezTo>
                    <a:pt x="43260" y="24540"/>
                    <a:pt x="43313" y="24496"/>
                    <a:pt x="43322" y="24434"/>
                  </a:cubicBezTo>
                  <a:cubicBezTo>
                    <a:pt x="43330" y="24364"/>
                    <a:pt x="43281" y="24304"/>
                    <a:pt x="43215" y="24296"/>
                  </a:cubicBezTo>
                  <a:cubicBezTo>
                    <a:pt x="43210" y="24295"/>
                    <a:pt x="43206" y="24295"/>
                    <a:pt x="43201" y="24295"/>
                  </a:cubicBezTo>
                  <a:close/>
                  <a:moveTo>
                    <a:pt x="294" y="24350"/>
                  </a:moveTo>
                  <a:cubicBezTo>
                    <a:pt x="289" y="24350"/>
                    <a:pt x="284" y="24350"/>
                    <a:pt x="278" y="24351"/>
                  </a:cubicBezTo>
                  <a:cubicBezTo>
                    <a:pt x="211" y="24358"/>
                    <a:pt x="161" y="24419"/>
                    <a:pt x="172" y="24487"/>
                  </a:cubicBezTo>
                  <a:cubicBezTo>
                    <a:pt x="180" y="24548"/>
                    <a:pt x="232" y="24593"/>
                    <a:pt x="294" y="24594"/>
                  </a:cubicBezTo>
                  <a:lnTo>
                    <a:pt x="310" y="24594"/>
                  </a:lnTo>
                  <a:cubicBezTo>
                    <a:pt x="377" y="24586"/>
                    <a:pt x="424" y="24523"/>
                    <a:pt x="415" y="24456"/>
                  </a:cubicBezTo>
                  <a:cubicBezTo>
                    <a:pt x="406" y="24394"/>
                    <a:pt x="353" y="24350"/>
                    <a:pt x="294" y="24350"/>
                  </a:cubicBezTo>
                  <a:close/>
                  <a:moveTo>
                    <a:pt x="42954" y="25835"/>
                  </a:moveTo>
                  <a:cubicBezTo>
                    <a:pt x="42896" y="25835"/>
                    <a:pt x="42843" y="25877"/>
                    <a:pt x="42832" y="25937"/>
                  </a:cubicBezTo>
                  <a:lnTo>
                    <a:pt x="42832" y="25935"/>
                  </a:lnTo>
                  <a:lnTo>
                    <a:pt x="42832" y="25935"/>
                  </a:lnTo>
                  <a:cubicBezTo>
                    <a:pt x="42818" y="26001"/>
                    <a:pt x="42862" y="26066"/>
                    <a:pt x="42928" y="26080"/>
                  </a:cubicBezTo>
                  <a:cubicBezTo>
                    <a:pt x="42936" y="26082"/>
                    <a:pt x="42944" y="26082"/>
                    <a:pt x="42951" y="26082"/>
                  </a:cubicBezTo>
                  <a:cubicBezTo>
                    <a:pt x="43008" y="26082"/>
                    <a:pt x="43059" y="26041"/>
                    <a:pt x="43071" y="25983"/>
                  </a:cubicBezTo>
                  <a:cubicBezTo>
                    <a:pt x="43085" y="25917"/>
                    <a:pt x="43041" y="25852"/>
                    <a:pt x="42975" y="25837"/>
                  </a:cubicBezTo>
                  <a:cubicBezTo>
                    <a:pt x="42968" y="25836"/>
                    <a:pt x="42961" y="25835"/>
                    <a:pt x="42954" y="25835"/>
                  </a:cubicBezTo>
                  <a:close/>
                  <a:moveTo>
                    <a:pt x="546" y="25888"/>
                  </a:moveTo>
                  <a:cubicBezTo>
                    <a:pt x="537" y="25888"/>
                    <a:pt x="529" y="25889"/>
                    <a:pt x="520" y="25891"/>
                  </a:cubicBezTo>
                  <a:cubicBezTo>
                    <a:pt x="455" y="25906"/>
                    <a:pt x="410" y="25970"/>
                    <a:pt x="425" y="26036"/>
                  </a:cubicBezTo>
                  <a:cubicBezTo>
                    <a:pt x="436" y="26092"/>
                    <a:pt x="485" y="26133"/>
                    <a:pt x="540" y="26133"/>
                  </a:cubicBezTo>
                  <a:cubicBezTo>
                    <a:pt x="541" y="26133"/>
                    <a:pt x="543" y="26133"/>
                    <a:pt x="544" y="26133"/>
                  </a:cubicBezTo>
                  <a:cubicBezTo>
                    <a:pt x="551" y="26133"/>
                    <a:pt x="560" y="26131"/>
                    <a:pt x="567" y="26130"/>
                  </a:cubicBezTo>
                  <a:cubicBezTo>
                    <a:pt x="633" y="26118"/>
                    <a:pt x="678" y="26053"/>
                    <a:pt x="663" y="25986"/>
                  </a:cubicBezTo>
                  <a:cubicBezTo>
                    <a:pt x="652" y="25929"/>
                    <a:pt x="601" y="25888"/>
                    <a:pt x="546" y="25888"/>
                  </a:cubicBezTo>
                  <a:close/>
                  <a:moveTo>
                    <a:pt x="42595" y="27356"/>
                  </a:moveTo>
                  <a:cubicBezTo>
                    <a:pt x="42540" y="27356"/>
                    <a:pt x="42491" y="27391"/>
                    <a:pt x="42476" y="27447"/>
                  </a:cubicBezTo>
                  <a:cubicBezTo>
                    <a:pt x="42457" y="27511"/>
                    <a:pt x="42495" y="27578"/>
                    <a:pt x="42561" y="27596"/>
                  </a:cubicBezTo>
                  <a:cubicBezTo>
                    <a:pt x="42572" y="27599"/>
                    <a:pt x="42583" y="27602"/>
                    <a:pt x="42592" y="27603"/>
                  </a:cubicBezTo>
                  <a:cubicBezTo>
                    <a:pt x="42645" y="27603"/>
                    <a:pt x="42697" y="27565"/>
                    <a:pt x="42711" y="27511"/>
                  </a:cubicBezTo>
                  <a:cubicBezTo>
                    <a:pt x="42728" y="27444"/>
                    <a:pt x="42691" y="27378"/>
                    <a:pt x="42627" y="27360"/>
                  </a:cubicBezTo>
                  <a:cubicBezTo>
                    <a:pt x="42616" y="27357"/>
                    <a:pt x="42605" y="27356"/>
                    <a:pt x="42595" y="27356"/>
                  </a:cubicBezTo>
                  <a:close/>
                  <a:moveTo>
                    <a:pt x="906" y="27407"/>
                  </a:moveTo>
                  <a:cubicBezTo>
                    <a:pt x="895" y="27407"/>
                    <a:pt x="884" y="27409"/>
                    <a:pt x="873" y="27412"/>
                  </a:cubicBezTo>
                  <a:cubicBezTo>
                    <a:pt x="809" y="27428"/>
                    <a:pt x="769" y="27498"/>
                    <a:pt x="789" y="27562"/>
                  </a:cubicBezTo>
                  <a:cubicBezTo>
                    <a:pt x="803" y="27618"/>
                    <a:pt x="851" y="27653"/>
                    <a:pt x="906" y="27653"/>
                  </a:cubicBezTo>
                  <a:cubicBezTo>
                    <a:pt x="916" y="27653"/>
                    <a:pt x="928" y="27650"/>
                    <a:pt x="939" y="27649"/>
                  </a:cubicBezTo>
                  <a:cubicBezTo>
                    <a:pt x="1005" y="27628"/>
                    <a:pt x="1042" y="27562"/>
                    <a:pt x="1023" y="27498"/>
                  </a:cubicBezTo>
                  <a:cubicBezTo>
                    <a:pt x="1009" y="27442"/>
                    <a:pt x="960" y="27407"/>
                    <a:pt x="906" y="27407"/>
                  </a:cubicBezTo>
                  <a:close/>
                  <a:moveTo>
                    <a:pt x="42126" y="28844"/>
                  </a:moveTo>
                  <a:cubicBezTo>
                    <a:pt x="42075" y="28844"/>
                    <a:pt x="42026" y="28876"/>
                    <a:pt x="42007" y="28925"/>
                  </a:cubicBezTo>
                  <a:cubicBezTo>
                    <a:pt x="41987" y="28989"/>
                    <a:pt x="42021" y="29059"/>
                    <a:pt x="42083" y="29082"/>
                  </a:cubicBezTo>
                  <a:cubicBezTo>
                    <a:pt x="42098" y="29088"/>
                    <a:pt x="42111" y="29090"/>
                    <a:pt x="42123" y="29091"/>
                  </a:cubicBezTo>
                  <a:cubicBezTo>
                    <a:pt x="42173" y="29091"/>
                    <a:pt x="42220" y="29058"/>
                    <a:pt x="42239" y="29008"/>
                  </a:cubicBezTo>
                  <a:cubicBezTo>
                    <a:pt x="42264" y="28946"/>
                    <a:pt x="42229" y="28874"/>
                    <a:pt x="42165" y="28850"/>
                  </a:cubicBezTo>
                  <a:cubicBezTo>
                    <a:pt x="42152" y="28846"/>
                    <a:pt x="42139" y="28844"/>
                    <a:pt x="42126" y="28844"/>
                  </a:cubicBezTo>
                  <a:close/>
                  <a:moveTo>
                    <a:pt x="1376" y="28894"/>
                  </a:moveTo>
                  <a:cubicBezTo>
                    <a:pt x="1363" y="28894"/>
                    <a:pt x="1348" y="28896"/>
                    <a:pt x="1334" y="28901"/>
                  </a:cubicBezTo>
                  <a:cubicBezTo>
                    <a:pt x="1272" y="28924"/>
                    <a:pt x="1239" y="28994"/>
                    <a:pt x="1261" y="29059"/>
                  </a:cubicBezTo>
                  <a:cubicBezTo>
                    <a:pt x="1282" y="29108"/>
                    <a:pt x="1328" y="29139"/>
                    <a:pt x="1375" y="29139"/>
                  </a:cubicBezTo>
                  <a:cubicBezTo>
                    <a:pt x="1390" y="29139"/>
                    <a:pt x="1405" y="29137"/>
                    <a:pt x="1416" y="29133"/>
                  </a:cubicBezTo>
                  <a:cubicBezTo>
                    <a:pt x="1482" y="29109"/>
                    <a:pt x="1515" y="29038"/>
                    <a:pt x="1492" y="28976"/>
                  </a:cubicBezTo>
                  <a:cubicBezTo>
                    <a:pt x="1474" y="28925"/>
                    <a:pt x="1427" y="28894"/>
                    <a:pt x="1376" y="28894"/>
                  </a:cubicBezTo>
                  <a:close/>
                  <a:moveTo>
                    <a:pt x="41549" y="30298"/>
                  </a:moveTo>
                  <a:cubicBezTo>
                    <a:pt x="41502" y="30298"/>
                    <a:pt x="41457" y="30325"/>
                    <a:pt x="41437" y="30371"/>
                  </a:cubicBezTo>
                  <a:cubicBezTo>
                    <a:pt x="41409" y="30431"/>
                    <a:pt x="41439" y="30504"/>
                    <a:pt x="41499" y="30532"/>
                  </a:cubicBezTo>
                  <a:cubicBezTo>
                    <a:pt x="41517" y="30539"/>
                    <a:pt x="41532" y="30542"/>
                    <a:pt x="41549" y="30542"/>
                  </a:cubicBezTo>
                  <a:cubicBezTo>
                    <a:pt x="41598" y="30542"/>
                    <a:pt x="41643" y="30516"/>
                    <a:pt x="41663" y="30470"/>
                  </a:cubicBezTo>
                  <a:cubicBezTo>
                    <a:pt x="41691" y="30407"/>
                    <a:pt x="41662" y="30336"/>
                    <a:pt x="41601" y="30309"/>
                  </a:cubicBezTo>
                  <a:cubicBezTo>
                    <a:pt x="41584" y="30301"/>
                    <a:pt x="41566" y="30298"/>
                    <a:pt x="41549" y="30298"/>
                  </a:cubicBezTo>
                  <a:close/>
                  <a:moveTo>
                    <a:pt x="1956" y="30343"/>
                  </a:moveTo>
                  <a:cubicBezTo>
                    <a:pt x="1939" y="30343"/>
                    <a:pt x="1923" y="30346"/>
                    <a:pt x="1907" y="30353"/>
                  </a:cubicBezTo>
                  <a:cubicBezTo>
                    <a:pt x="1845" y="30381"/>
                    <a:pt x="1817" y="30453"/>
                    <a:pt x="1845" y="30514"/>
                  </a:cubicBezTo>
                  <a:cubicBezTo>
                    <a:pt x="1863" y="30560"/>
                    <a:pt x="1907" y="30588"/>
                    <a:pt x="1953" y="30588"/>
                  </a:cubicBezTo>
                  <a:cubicBezTo>
                    <a:pt x="1954" y="30588"/>
                    <a:pt x="1955" y="30588"/>
                    <a:pt x="1956" y="30588"/>
                  </a:cubicBezTo>
                  <a:cubicBezTo>
                    <a:pt x="1974" y="30588"/>
                    <a:pt x="1990" y="30585"/>
                    <a:pt x="2006" y="30577"/>
                  </a:cubicBezTo>
                  <a:cubicBezTo>
                    <a:pt x="2068" y="30550"/>
                    <a:pt x="2095" y="30477"/>
                    <a:pt x="2068" y="30416"/>
                  </a:cubicBezTo>
                  <a:cubicBezTo>
                    <a:pt x="2047" y="30370"/>
                    <a:pt x="2002" y="30343"/>
                    <a:pt x="1956" y="30343"/>
                  </a:cubicBezTo>
                  <a:close/>
                  <a:moveTo>
                    <a:pt x="40869" y="31703"/>
                  </a:moveTo>
                  <a:cubicBezTo>
                    <a:pt x="40826" y="31703"/>
                    <a:pt x="40783" y="31726"/>
                    <a:pt x="40761" y="31768"/>
                  </a:cubicBezTo>
                  <a:cubicBezTo>
                    <a:pt x="40729" y="31829"/>
                    <a:pt x="40751" y="31902"/>
                    <a:pt x="40812" y="31935"/>
                  </a:cubicBezTo>
                  <a:cubicBezTo>
                    <a:pt x="40829" y="31943"/>
                    <a:pt x="40847" y="31949"/>
                    <a:pt x="40865" y="31949"/>
                  </a:cubicBezTo>
                  <a:cubicBezTo>
                    <a:pt x="40866" y="31949"/>
                    <a:pt x="40868" y="31949"/>
                    <a:pt x="40869" y="31949"/>
                  </a:cubicBezTo>
                  <a:cubicBezTo>
                    <a:pt x="40912" y="31949"/>
                    <a:pt x="40954" y="31925"/>
                    <a:pt x="40977" y="31882"/>
                  </a:cubicBezTo>
                  <a:cubicBezTo>
                    <a:pt x="41009" y="31824"/>
                    <a:pt x="40988" y="31749"/>
                    <a:pt x="40926" y="31718"/>
                  </a:cubicBezTo>
                  <a:cubicBezTo>
                    <a:pt x="40908" y="31708"/>
                    <a:pt x="40889" y="31703"/>
                    <a:pt x="40869" y="31703"/>
                  </a:cubicBezTo>
                  <a:close/>
                  <a:moveTo>
                    <a:pt x="2638" y="31745"/>
                  </a:moveTo>
                  <a:cubicBezTo>
                    <a:pt x="2618" y="31745"/>
                    <a:pt x="2598" y="31749"/>
                    <a:pt x="2579" y="31759"/>
                  </a:cubicBezTo>
                  <a:cubicBezTo>
                    <a:pt x="2520" y="31792"/>
                    <a:pt x="2496" y="31866"/>
                    <a:pt x="2530" y="31927"/>
                  </a:cubicBezTo>
                  <a:cubicBezTo>
                    <a:pt x="2552" y="31966"/>
                    <a:pt x="2592" y="31990"/>
                    <a:pt x="2637" y="31990"/>
                  </a:cubicBezTo>
                  <a:cubicBezTo>
                    <a:pt x="2638" y="31990"/>
                    <a:pt x="2638" y="31990"/>
                    <a:pt x="2639" y="31990"/>
                  </a:cubicBezTo>
                  <a:cubicBezTo>
                    <a:pt x="2659" y="31990"/>
                    <a:pt x="2678" y="31985"/>
                    <a:pt x="2696" y="31975"/>
                  </a:cubicBezTo>
                  <a:cubicBezTo>
                    <a:pt x="2757" y="31944"/>
                    <a:pt x="2777" y="31868"/>
                    <a:pt x="2747" y="31810"/>
                  </a:cubicBezTo>
                  <a:cubicBezTo>
                    <a:pt x="2724" y="31768"/>
                    <a:pt x="2682" y="31745"/>
                    <a:pt x="2638" y="31745"/>
                  </a:cubicBezTo>
                  <a:close/>
                  <a:moveTo>
                    <a:pt x="40090" y="33057"/>
                  </a:moveTo>
                  <a:cubicBezTo>
                    <a:pt x="40049" y="33057"/>
                    <a:pt x="40009" y="33078"/>
                    <a:pt x="39987" y="33115"/>
                  </a:cubicBezTo>
                  <a:cubicBezTo>
                    <a:pt x="39948" y="33172"/>
                    <a:pt x="39967" y="33248"/>
                    <a:pt x="40024" y="33283"/>
                  </a:cubicBezTo>
                  <a:cubicBezTo>
                    <a:pt x="40044" y="33296"/>
                    <a:pt x="40064" y="33303"/>
                    <a:pt x="40083" y="33303"/>
                  </a:cubicBezTo>
                  <a:cubicBezTo>
                    <a:pt x="40084" y="33303"/>
                    <a:pt x="40086" y="33303"/>
                    <a:pt x="40087" y="33303"/>
                  </a:cubicBezTo>
                  <a:cubicBezTo>
                    <a:pt x="40129" y="33303"/>
                    <a:pt x="40170" y="33282"/>
                    <a:pt x="40194" y="33244"/>
                  </a:cubicBezTo>
                  <a:lnTo>
                    <a:pt x="40192" y="33244"/>
                  </a:lnTo>
                  <a:cubicBezTo>
                    <a:pt x="40228" y="33187"/>
                    <a:pt x="40212" y="33111"/>
                    <a:pt x="40155" y="33075"/>
                  </a:cubicBezTo>
                  <a:cubicBezTo>
                    <a:pt x="40134" y="33063"/>
                    <a:pt x="40112" y="33057"/>
                    <a:pt x="40090" y="33057"/>
                  </a:cubicBezTo>
                  <a:close/>
                  <a:moveTo>
                    <a:pt x="3418" y="33093"/>
                  </a:moveTo>
                  <a:cubicBezTo>
                    <a:pt x="3396" y="33093"/>
                    <a:pt x="3374" y="33099"/>
                    <a:pt x="3354" y="33112"/>
                  </a:cubicBezTo>
                  <a:cubicBezTo>
                    <a:pt x="3297" y="33149"/>
                    <a:pt x="3279" y="33225"/>
                    <a:pt x="3315" y="33283"/>
                  </a:cubicBezTo>
                  <a:cubicBezTo>
                    <a:pt x="3338" y="33319"/>
                    <a:pt x="3376" y="33339"/>
                    <a:pt x="3415" y="33339"/>
                  </a:cubicBezTo>
                  <a:cubicBezTo>
                    <a:pt x="3416" y="33339"/>
                    <a:pt x="3417" y="33339"/>
                    <a:pt x="3418" y="33339"/>
                  </a:cubicBezTo>
                  <a:cubicBezTo>
                    <a:pt x="3442" y="33339"/>
                    <a:pt x="3463" y="33332"/>
                    <a:pt x="3485" y="33319"/>
                  </a:cubicBezTo>
                  <a:cubicBezTo>
                    <a:pt x="3542" y="33284"/>
                    <a:pt x="3559" y="33209"/>
                    <a:pt x="3522" y="33150"/>
                  </a:cubicBezTo>
                  <a:cubicBezTo>
                    <a:pt x="3499" y="33114"/>
                    <a:pt x="3459" y="33093"/>
                    <a:pt x="3418" y="33093"/>
                  </a:cubicBezTo>
                  <a:close/>
                  <a:moveTo>
                    <a:pt x="39215" y="34350"/>
                  </a:moveTo>
                  <a:cubicBezTo>
                    <a:pt x="39177" y="34350"/>
                    <a:pt x="39140" y="34368"/>
                    <a:pt x="39116" y="34401"/>
                  </a:cubicBezTo>
                  <a:cubicBezTo>
                    <a:pt x="39077" y="34456"/>
                    <a:pt x="39089" y="34533"/>
                    <a:pt x="39143" y="34572"/>
                  </a:cubicBezTo>
                  <a:cubicBezTo>
                    <a:pt x="39164" y="34587"/>
                    <a:pt x="39186" y="34594"/>
                    <a:pt x="39210" y="34594"/>
                  </a:cubicBezTo>
                  <a:cubicBezTo>
                    <a:pt x="39212" y="34594"/>
                    <a:pt x="39213" y="34594"/>
                    <a:pt x="39215" y="34594"/>
                  </a:cubicBezTo>
                  <a:cubicBezTo>
                    <a:pt x="39253" y="34594"/>
                    <a:pt x="39292" y="34576"/>
                    <a:pt x="39314" y="34543"/>
                  </a:cubicBezTo>
                  <a:lnTo>
                    <a:pt x="39314" y="34546"/>
                  </a:lnTo>
                  <a:cubicBezTo>
                    <a:pt x="39355" y="34491"/>
                    <a:pt x="39341" y="34415"/>
                    <a:pt x="39287" y="34373"/>
                  </a:cubicBezTo>
                  <a:cubicBezTo>
                    <a:pt x="39265" y="34358"/>
                    <a:pt x="39240" y="34350"/>
                    <a:pt x="39215" y="34350"/>
                  </a:cubicBezTo>
                  <a:close/>
                  <a:moveTo>
                    <a:pt x="4295" y="34385"/>
                  </a:moveTo>
                  <a:cubicBezTo>
                    <a:pt x="4270" y="34385"/>
                    <a:pt x="4245" y="34393"/>
                    <a:pt x="4223" y="34408"/>
                  </a:cubicBezTo>
                  <a:cubicBezTo>
                    <a:pt x="4170" y="34450"/>
                    <a:pt x="4159" y="34527"/>
                    <a:pt x="4197" y="34579"/>
                  </a:cubicBezTo>
                  <a:cubicBezTo>
                    <a:pt x="4221" y="34613"/>
                    <a:pt x="4257" y="34630"/>
                    <a:pt x="4293" y="34630"/>
                  </a:cubicBezTo>
                  <a:cubicBezTo>
                    <a:pt x="4294" y="34630"/>
                    <a:pt x="4295" y="34630"/>
                    <a:pt x="4296" y="34630"/>
                  </a:cubicBezTo>
                  <a:cubicBezTo>
                    <a:pt x="4322" y="34630"/>
                    <a:pt x="4347" y="34622"/>
                    <a:pt x="4369" y="34606"/>
                  </a:cubicBezTo>
                  <a:cubicBezTo>
                    <a:pt x="4424" y="34565"/>
                    <a:pt x="4435" y="34489"/>
                    <a:pt x="4397" y="34434"/>
                  </a:cubicBezTo>
                  <a:lnTo>
                    <a:pt x="4397" y="34434"/>
                  </a:lnTo>
                  <a:lnTo>
                    <a:pt x="4397" y="34435"/>
                  </a:lnTo>
                  <a:cubicBezTo>
                    <a:pt x="4371" y="34403"/>
                    <a:pt x="4334" y="34385"/>
                    <a:pt x="4295" y="34385"/>
                  </a:cubicBezTo>
                  <a:close/>
                  <a:moveTo>
                    <a:pt x="38247" y="35577"/>
                  </a:moveTo>
                  <a:cubicBezTo>
                    <a:pt x="38212" y="35577"/>
                    <a:pt x="38178" y="35592"/>
                    <a:pt x="38154" y="35621"/>
                  </a:cubicBezTo>
                  <a:cubicBezTo>
                    <a:pt x="38111" y="35672"/>
                    <a:pt x="38117" y="35751"/>
                    <a:pt x="38168" y="35793"/>
                  </a:cubicBezTo>
                  <a:cubicBezTo>
                    <a:pt x="38192" y="35814"/>
                    <a:pt x="38220" y="35823"/>
                    <a:pt x="38249" y="35823"/>
                  </a:cubicBezTo>
                  <a:cubicBezTo>
                    <a:pt x="38281" y="35823"/>
                    <a:pt x="38318" y="35808"/>
                    <a:pt x="38340" y="35781"/>
                  </a:cubicBezTo>
                  <a:lnTo>
                    <a:pt x="38342" y="35781"/>
                  </a:lnTo>
                  <a:cubicBezTo>
                    <a:pt x="38385" y="35727"/>
                    <a:pt x="38380" y="35651"/>
                    <a:pt x="38327" y="35607"/>
                  </a:cubicBezTo>
                  <a:cubicBezTo>
                    <a:pt x="38304" y="35587"/>
                    <a:pt x="38275" y="35577"/>
                    <a:pt x="38247" y="35577"/>
                  </a:cubicBezTo>
                  <a:close/>
                  <a:moveTo>
                    <a:pt x="5264" y="35610"/>
                  </a:moveTo>
                  <a:cubicBezTo>
                    <a:pt x="5236" y="35610"/>
                    <a:pt x="5207" y="35620"/>
                    <a:pt x="5183" y="35639"/>
                  </a:cubicBezTo>
                  <a:cubicBezTo>
                    <a:pt x="5133" y="35684"/>
                    <a:pt x="5128" y="35761"/>
                    <a:pt x="5170" y="35812"/>
                  </a:cubicBezTo>
                  <a:cubicBezTo>
                    <a:pt x="5196" y="35841"/>
                    <a:pt x="5230" y="35854"/>
                    <a:pt x="5264" y="35855"/>
                  </a:cubicBezTo>
                  <a:cubicBezTo>
                    <a:pt x="5292" y="35855"/>
                    <a:pt x="5321" y="35845"/>
                    <a:pt x="5343" y="35825"/>
                  </a:cubicBezTo>
                  <a:cubicBezTo>
                    <a:pt x="5393" y="35783"/>
                    <a:pt x="5401" y="35704"/>
                    <a:pt x="5356" y="35653"/>
                  </a:cubicBezTo>
                  <a:cubicBezTo>
                    <a:pt x="5332" y="35624"/>
                    <a:pt x="5298" y="35610"/>
                    <a:pt x="5264" y="35610"/>
                  </a:cubicBezTo>
                  <a:close/>
                  <a:moveTo>
                    <a:pt x="37198" y="36731"/>
                  </a:moveTo>
                  <a:cubicBezTo>
                    <a:pt x="37166" y="36731"/>
                    <a:pt x="37134" y="36744"/>
                    <a:pt x="37110" y="36768"/>
                  </a:cubicBezTo>
                  <a:cubicBezTo>
                    <a:pt x="37062" y="36818"/>
                    <a:pt x="37065" y="36894"/>
                    <a:pt x="37111" y="36940"/>
                  </a:cubicBezTo>
                  <a:cubicBezTo>
                    <a:pt x="37134" y="36964"/>
                    <a:pt x="37164" y="36976"/>
                    <a:pt x="37195" y="36976"/>
                  </a:cubicBezTo>
                  <a:cubicBezTo>
                    <a:pt x="37197" y="36976"/>
                    <a:pt x="37198" y="36976"/>
                    <a:pt x="37199" y="36976"/>
                  </a:cubicBezTo>
                  <a:cubicBezTo>
                    <a:pt x="37230" y="36976"/>
                    <a:pt x="37261" y="36965"/>
                    <a:pt x="37284" y="36939"/>
                  </a:cubicBezTo>
                  <a:lnTo>
                    <a:pt x="37284" y="36939"/>
                  </a:lnTo>
                  <a:lnTo>
                    <a:pt x="37284" y="36942"/>
                  </a:lnTo>
                  <a:lnTo>
                    <a:pt x="37287" y="36939"/>
                  </a:lnTo>
                  <a:lnTo>
                    <a:pt x="37285" y="36939"/>
                  </a:lnTo>
                  <a:cubicBezTo>
                    <a:pt x="37285" y="36939"/>
                    <a:pt x="37285" y="36939"/>
                    <a:pt x="37285" y="36938"/>
                  </a:cubicBezTo>
                  <a:cubicBezTo>
                    <a:pt x="37334" y="36892"/>
                    <a:pt x="37332" y="36813"/>
                    <a:pt x="37285" y="36766"/>
                  </a:cubicBezTo>
                  <a:cubicBezTo>
                    <a:pt x="37261" y="36743"/>
                    <a:pt x="37229" y="36731"/>
                    <a:pt x="37198" y="36731"/>
                  </a:cubicBezTo>
                  <a:close/>
                  <a:moveTo>
                    <a:pt x="6316" y="36761"/>
                  </a:moveTo>
                  <a:cubicBezTo>
                    <a:pt x="6286" y="36761"/>
                    <a:pt x="6255" y="36772"/>
                    <a:pt x="6231" y="36795"/>
                  </a:cubicBezTo>
                  <a:cubicBezTo>
                    <a:pt x="6183" y="36845"/>
                    <a:pt x="6183" y="36922"/>
                    <a:pt x="6229" y="36970"/>
                  </a:cubicBezTo>
                  <a:cubicBezTo>
                    <a:pt x="6252" y="36993"/>
                    <a:pt x="6284" y="37007"/>
                    <a:pt x="6313" y="37007"/>
                  </a:cubicBezTo>
                  <a:cubicBezTo>
                    <a:pt x="6314" y="37007"/>
                    <a:pt x="6316" y="37007"/>
                    <a:pt x="6317" y="37007"/>
                  </a:cubicBezTo>
                  <a:cubicBezTo>
                    <a:pt x="6349" y="37007"/>
                    <a:pt x="6378" y="36995"/>
                    <a:pt x="6404" y="36972"/>
                  </a:cubicBezTo>
                  <a:cubicBezTo>
                    <a:pt x="6450" y="36923"/>
                    <a:pt x="6450" y="36846"/>
                    <a:pt x="6404" y="36797"/>
                  </a:cubicBezTo>
                  <a:cubicBezTo>
                    <a:pt x="6380" y="36773"/>
                    <a:pt x="6348" y="36761"/>
                    <a:pt x="6316" y="36761"/>
                  </a:cubicBezTo>
                  <a:close/>
                  <a:moveTo>
                    <a:pt x="36067" y="37808"/>
                  </a:moveTo>
                  <a:cubicBezTo>
                    <a:pt x="36038" y="37808"/>
                    <a:pt x="36009" y="37819"/>
                    <a:pt x="35986" y="37840"/>
                  </a:cubicBezTo>
                  <a:cubicBezTo>
                    <a:pt x="35936" y="37882"/>
                    <a:pt x="35929" y="37961"/>
                    <a:pt x="35974" y="38012"/>
                  </a:cubicBezTo>
                  <a:cubicBezTo>
                    <a:pt x="35999" y="38039"/>
                    <a:pt x="36032" y="38053"/>
                    <a:pt x="36066" y="38053"/>
                  </a:cubicBezTo>
                  <a:cubicBezTo>
                    <a:pt x="36095" y="38053"/>
                    <a:pt x="36125" y="38044"/>
                    <a:pt x="36149" y="38022"/>
                  </a:cubicBezTo>
                  <a:cubicBezTo>
                    <a:pt x="36197" y="37977"/>
                    <a:pt x="36204" y="37900"/>
                    <a:pt x="36158" y="37850"/>
                  </a:cubicBezTo>
                  <a:cubicBezTo>
                    <a:pt x="36134" y="37822"/>
                    <a:pt x="36100" y="37808"/>
                    <a:pt x="36067" y="37808"/>
                  </a:cubicBezTo>
                  <a:close/>
                  <a:moveTo>
                    <a:pt x="7450" y="37836"/>
                  </a:moveTo>
                  <a:cubicBezTo>
                    <a:pt x="7417" y="37836"/>
                    <a:pt x="7384" y="37850"/>
                    <a:pt x="7359" y="37877"/>
                  </a:cubicBezTo>
                  <a:cubicBezTo>
                    <a:pt x="7315" y="37928"/>
                    <a:pt x="7319" y="38004"/>
                    <a:pt x="7369" y="38049"/>
                  </a:cubicBezTo>
                  <a:cubicBezTo>
                    <a:pt x="7392" y="38071"/>
                    <a:pt x="7422" y="38080"/>
                    <a:pt x="7451" y="38080"/>
                  </a:cubicBezTo>
                  <a:cubicBezTo>
                    <a:pt x="7485" y="38080"/>
                    <a:pt x="7517" y="38066"/>
                    <a:pt x="7543" y="38039"/>
                  </a:cubicBezTo>
                  <a:cubicBezTo>
                    <a:pt x="7586" y="37988"/>
                    <a:pt x="7582" y="37909"/>
                    <a:pt x="7531" y="37867"/>
                  </a:cubicBezTo>
                  <a:cubicBezTo>
                    <a:pt x="7508" y="37846"/>
                    <a:pt x="7479" y="37836"/>
                    <a:pt x="7450" y="37836"/>
                  </a:cubicBezTo>
                  <a:close/>
                  <a:moveTo>
                    <a:pt x="34860" y="38798"/>
                  </a:moveTo>
                  <a:cubicBezTo>
                    <a:pt x="34834" y="38798"/>
                    <a:pt x="34808" y="38806"/>
                    <a:pt x="34787" y="38823"/>
                  </a:cubicBezTo>
                  <a:cubicBezTo>
                    <a:pt x="34733" y="38865"/>
                    <a:pt x="34722" y="38941"/>
                    <a:pt x="34764" y="38996"/>
                  </a:cubicBezTo>
                  <a:cubicBezTo>
                    <a:pt x="34788" y="39029"/>
                    <a:pt x="34824" y="39045"/>
                    <a:pt x="34861" y="39045"/>
                  </a:cubicBezTo>
                  <a:cubicBezTo>
                    <a:pt x="34886" y="39045"/>
                    <a:pt x="34912" y="39035"/>
                    <a:pt x="34936" y="39019"/>
                  </a:cubicBezTo>
                  <a:cubicBezTo>
                    <a:pt x="34989" y="38978"/>
                    <a:pt x="34999" y="38900"/>
                    <a:pt x="34958" y="38847"/>
                  </a:cubicBezTo>
                  <a:cubicBezTo>
                    <a:pt x="34933" y="38815"/>
                    <a:pt x="34897" y="38798"/>
                    <a:pt x="34860" y="38798"/>
                  </a:cubicBezTo>
                  <a:close/>
                  <a:moveTo>
                    <a:pt x="8659" y="38824"/>
                  </a:moveTo>
                  <a:cubicBezTo>
                    <a:pt x="8621" y="38824"/>
                    <a:pt x="8584" y="38841"/>
                    <a:pt x="8561" y="38873"/>
                  </a:cubicBezTo>
                  <a:cubicBezTo>
                    <a:pt x="8520" y="38927"/>
                    <a:pt x="8530" y="39004"/>
                    <a:pt x="8584" y="39045"/>
                  </a:cubicBezTo>
                  <a:cubicBezTo>
                    <a:pt x="8606" y="39064"/>
                    <a:pt x="8632" y="39071"/>
                    <a:pt x="8656" y="39071"/>
                  </a:cubicBezTo>
                  <a:cubicBezTo>
                    <a:pt x="8693" y="39071"/>
                    <a:pt x="8730" y="39053"/>
                    <a:pt x="8754" y="39022"/>
                  </a:cubicBezTo>
                  <a:cubicBezTo>
                    <a:pt x="8796" y="38966"/>
                    <a:pt x="8785" y="38890"/>
                    <a:pt x="8730" y="38851"/>
                  </a:cubicBezTo>
                  <a:lnTo>
                    <a:pt x="8730" y="38849"/>
                  </a:lnTo>
                  <a:cubicBezTo>
                    <a:pt x="8709" y="38832"/>
                    <a:pt x="8684" y="38824"/>
                    <a:pt x="8659" y="38824"/>
                  </a:cubicBezTo>
                  <a:close/>
                  <a:moveTo>
                    <a:pt x="33589" y="39701"/>
                  </a:moveTo>
                  <a:cubicBezTo>
                    <a:pt x="33565" y="39701"/>
                    <a:pt x="33541" y="39708"/>
                    <a:pt x="33520" y="39722"/>
                  </a:cubicBezTo>
                  <a:cubicBezTo>
                    <a:pt x="33463" y="39760"/>
                    <a:pt x="33450" y="39833"/>
                    <a:pt x="33485" y="39891"/>
                  </a:cubicBezTo>
                  <a:cubicBezTo>
                    <a:pt x="33508" y="39927"/>
                    <a:pt x="33546" y="39946"/>
                    <a:pt x="33586" y="39946"/>
                  </a:cubicBezTo>
                  <a:cubicBezTo>
                    <a:pt x="33587" y="39946"/>
                    <a:pt x="33588" y="39946"/>
                    <a:pt x="33590" y="39945"/>
                  </a:cubicBezTo>
                  <a:cubicBezTo>
                    <a:pt x="33610" y="39945"/>
                    <a:pt x="33634" y="39940"/>
                    <a:pt x="33656" y="39926"/>
                  </a:cubicBezTo>
                  <a:cubicBezTo>
                    <a:pt x="33713" y="39888"/>
                    <a:pt x="33729" y="39814"/>
                    <a:pt x="33691" y="39757"/>
                  </a:cubicBezTo>
                  <a:cubicBezTo>
                    <a:pt x="33668" y="39721"/>
                    <a:pt x="33629" y="39701"/>
                    <a:pt x="33589" y="39701"/>
                  </a:cubicBezTo>
                  <a:close/>
                  <a:moveTo>
                    <a:pt x="9933" y="39725"/>
                  </a:moveTo>
                  <a:cubicBezTo>
                    <a:pt x="9893" y="39725"/>
                    <a:pt x="9854" y="39744"/>
                    <a:pt x="9830" y="39781"/>
                  </a:cubicBezTo>
                  <a:cubicBezTo>
                    <a:pt x="9796" y="39838"/>
                    <a:pt x="9811" y="39914"/>
                    <a:pt x="9868" y="39952"/>
                  </a:cubicBezTo>
                  <a:cubicBezTo>
                    <a:pt x="9886" y="39962"/>
                    <a:pt x="9908" y="39970"/>
                    <a:pt x="9930" y="39970"/>
                  </a:cubicBezTo>
                  <a:cubicBezTo>
                    <a:pt x="9931" y="39970"/>
                    <a:pt x="9932" y="39970"/>
                    <a:pt x="9934" y="39970"/>
                  </a:cubicBezTo>
                  <a:cubicBezTo>
                    <a:pt x="9974" y="39970"/>
                    <a:pt x="10014" y="39952"/>
                    <a:pt x="10036" y="39914"/>
                  </a:cubicBezTo>
                  <a:cubicBezTo>
                    <a:pt x="10074" y="39859"/>
                    <a:pt x="10058" y="39783"/>
                    <a:pt x="10001" y="39745"/>
                  </a:cubicBezTo>
                  <a:cubicBezTo>
                    <a:pt x="9980" y="39732"/>
                    <a:pt x="9957" y="39725"/>
                    <a:pt x="9933" y="39725"/>
                  </a:cubicBezTo>
                  <a:close/>
                  <a:moveTo>
                    <a:pt x="32253" y="40510"/>
                  </a:moveTo>
                  <a:cubicBezTo>
                    <a:pt x="32233" y="40510"/>
                    <a:pt x="32213" y="40514"/>
                    <a:pt x="32194" y="40524"/>
                  </a:cubicBezTo>
                  <a:cubicBezTo>
                    <a:pt x="32136" y="40559"/>
                    <a:pt x="32114" y="40632"/>
                    <a:pt x="32148" y="40693"/>
                  </a:cubicBezTo>
                  <a:cubicBezTo>
                    <a:pt x="32168" y="40732"/>
                    <a:pt x="32210" y="40756"/>
                    <a:pt x="32255" y="40757"/>
                  </a:cubicBezTo>
                  <a:cubicBezTo>
                    <a:pt x="32276" y="40757"/>
                    <a:pt x="32296" y="40751"/>
                    <a:pt x="32316" y="40741"/>
                  </a:cubicBezTo>
                  <a:cubicBezTo>
                    <a:pt x="32374" y="40707"/>
                    <a:pt x="32396" y="40632"/>
                    <a:pt x="32362" y="40574"/>
                  </a:cubicBezTo>
                  <a:cubicBezTo>
                    <a:pt x="32339" y="40532"/>
                    <a:pt x="32297" y="40510"/>
                    <a:pt x="32253" y="40510"/>
                  </a:cubicBezTo>
                  <a:close/>
                  <a:moveTo>
                    <a:pt x="11272" y="40532"/>
                  </a:moveTo>
                  <a:cubicBezTo>
                    <a:pt x="11229" y="40532"/>
                    <a:pt x="11188" y="40555"/>
                    <a:pt x="11165" y="40595"/>
                  </a:cubicBezTo>
                  <a:cubicBezTo>
                    <a:pt x="11131" y="40654"/>
                    <a:pt x="11153" y="40729"/>
                    <a:pt x="11212" y="40762"/>
                  </a:cubicBezTo>
                  <a:lnTo>
                    <a:pt x="11213" y="40762"/>
                  </a:lnTo>
                  <a:cubicBezTo>
                    <a:pt x="11229" y="40771"/>
                    <a:pt x="11250" y="40776"/>
                    <a:pt x="11269" y="40776"/>
                  </a:cubicBezTo>
                  <a:cubicBezTo>
                    <a:pt x="11271" y="40776"/>
                    <a:pt x="11272" y="40776"/>
                    <a:pt x="11274" y="40776"/>
                  </a:cubicBezTo>
                  <a:cubicBezTo>
                    <a:pt x="11316" y="40776"/>
                    <a:pt x="11358" y="40753"/>
                    <a:pt x="11381" y="40714"/>
                  </a:cubicBezTo>
                  <a:cubicBezTo>
                    <a:pt x="11412" y="40656"/>
                    <a:pt x="11391" y="40579"/>
                    <a:pt x="11332" y="40548"/>
                  </a:cubicBezTo>
                  <a:cubicBezTo>
                    <a:pt x="11313" y="40537"/>
                    <a:pt x="11292" y="40532"/>
                    <a:pt x="11272" y="40532"/>
                  </a:cubicBezTo>
                  <a:close/>
                  <a:moveTo>
                    <a:pt x="30865" y="41219"/>
                  </a:moveTo>
                  <a:cubicBezTo>
                    <a:pt x="30848" y="41219"/>
                    <a:pt x="30830" y="41222"/>
                    <a:pt x="30814" y="41230"/>
                  </a:cubicBezTo>
                  <a:cubicBezTo>
                    <a:pt x="30751" y="41260"/>
                    <a:pt x="30726" y="41332"/>
                    <a:pt x="30756" y="41394"/>
                  </a:cubicBezTo>
                  <a:cubicBezTo>
                    <a:pt x="30775" y="41439"/>
                    <a:pt x="30820" y="41463"/>
                    <a:pt x="30865" y="41463"/>
                  </a:cubicBezTo>
                  <a:cubicBezTo>
                    <a:pt x="30882" y="41463"/>
                    <a:pt x="30900" y="41460"/>
                    <a:pt x="30917" y="41452"/>
                  </a:cubicBezTo>
                  <a:cubicBezTo>
                    <a:pt x="30979" y="41425"/>
                    <a:pt x="31004" y="41352"/>
                    <a:pt x="30976" y="41291"/>
                  </a:cubicBezTo>
                  <a:cubicBezTo>
                    <a:pt x="30955" y="41245"/>
                    <a:pt x="30911" y="41219"/>
                    <a:pt x="30865" y="41219"/>
                  </a:cubicBezTo>
                  <a:close/>
                  <a:moveTo>
                    <a:pt x="12663" y="41240"/>
                  </a:moveTo>
                  <a:cubicBezTo>
                    <a:pt x="12617" y="41240"/>
                    <a:pt x="12574" y="41266"/>
                    <a:pt x="12552" y="41311"/>
                  </a:cubicBezTo>
                  <a:cubicBezTo>
                    <a:pt x="12525" y="41372"/>
                    <a:pt x="12551" y="41444"/>
                    <a:pt x="12613" y="41473"/>
                  </a:cubicBezTo>
                  <a:cubicBezTo>
                    <a:pt x="12629" y="41482"/>
                    <a:pt x="12646" y="41486"/>
                    <a:pt x="12665" y="41487"/>
                  </a:cubicBezTo>
                  <a:cubicBezTo>
                    <a:pt x="12712" y="41487"/>
                    <a:pt x="12754" y="41458"/>
                    <a:pt x="12776" y="41415"/>
                  </a:cubicBezTo>
                  <a:cubicBezTo>
                    <a:pt x="12804" y="41352"/>
                    <a:pt x="12778" y="41279"/>
                    <a:pt x="12716" y="41252"/>
                  </a:cubicBezTo>
                  <a:cubicBezTo>
                    <a:pt x="12699" y="41244"/>
                    <a:pt x="12681" y="41240"/>
                    <a:pt x="12663" y="41240"/>
                  </a:cubicBezTo>
                  <a:close/>
                  <a:moveTo>
                    <a:pt x="29428" y="41828"/>
                  </a:moveTo>
                  <a:cubicBezTo>
                    <a:pt x="29414" y="41828"/>
                    <a:pt x="29400" y="41830"/>
                    <a:pt x="29385" y="41835"/>
                  </a:cubicBezTo>
                  <a:lnTo>
                    <a:pt x="29386" y="41835"/>
                  </a:lnTo>
                  <a:cubicBezTo>
                    <a:pt x="29321" y="41859"/>
                    <a:pt x="29290" y="41929"/>
                    <a:pt x="29314" y="41994"/>
                  </a:cubicBezTo>
                  <a:cubicBezTo>
                    <a:pt x="29333" y="42043"/>
                    <a:pt x="29380" y="42072"/>
                    <a:pt x="29429" y="42073"/>
                  </a:cubicBezTo>
                  <a:cubicBezTo>
                    <a:pt x="29442" y="42073"/>
                    <a:pt x="29459" y="42070"/>
                    <a:pt x="29471" y="42065"/>
                  </a:cubicBezTo>
                  <a:cubicBezTo>
                    <a:pt x="29536" y="42039"/>
                    <a:pt x="29569" y="41967"/>
                    <a:pt x="29543" y="41906"/>
                  </a:cubicBezTo>
                  <a:cubicBezTo>
                    <a:pt x="29525" y="41858"/>
                    <a:pt x="29479" y="41828"/>
                    <a:pt x="29428" y="41828"/>
                  </a:cubicBezTo>
                  <a:close/>
                  <a:moveTo>
                    <a:pt x="14107" y="41845"/>
                  </a:moveTo>
                  <a:cubicBezTo>
                    <a:pt x="14057" y="41845"/>
                    <a:pt x="14009" y="41875"/>
                    <a:pt x="13992" y="41925"/>
                  </a:cubicBezTo>
                  <a:cubicBezTo>
                    <a:pt x="13967" y="41987"/>
                    <a:pt x="13999" y="42058"/>
                    <a:pt x="14061" y="42082"/>
                  </a:cubicBezTo>
                  <a:cubicBezTo>
                    <a:pt x="14077" y="42088"/>
                    <a:pt x="14090" y="42090"/>
                    <a:pt x="14107" y="42090"/>
                  </a:cubicBezTo>
                  <a:cubicBezTo>
                    <a:pt x="14156" y="42090"/>
                    <a:pt x="14202" y="42060"/>
                    <a:pt x="14221" y="42011"/>
                  </a:cubicBezTo>
                  <a:cubicBezTo>
                    <a:pt x="14244" y="41946"/>
                    <a:pt x="14212" y="41876"/>
                    <a:pt x="14149" y="41852"/>
                  </a:cubicBezTo>
                  <a:cubicBezTo>
                    <a:pt x="14135" y="41847"/>
                    <a:pt x="14121" y="41845"/>
                    <a:pt x="14107" y="41845"/>
                  </a:cubicBezTo>
                  <a:close/>
                  <a:moveTo>
                    <a:pt x="27951" y="42327"/>
                  </a:moveTo>
                  <a:cubicBezTo>
                    <a:pt x="27939" y="42327"/>
                    <a:pt x="27927" y="42329"/>
                    <a:pt x="27915" y="42332"/>
                  </a:cubicBezTo>
                  <a:cubicBezTo>
                    <a:pt x="27851" y="42352"/>
                    <a:pt x="27814" y="42421"/>
                    <a:pt x="27832" y="42485"/>
                  </a:cubicBezTo>
                  <a:cubicBezTo>
                    <a:pt x="27851" y="42539"/>
                    <a:pt x="27898" y="42572"/>
                    <a:pt x="27951" y="42572"/>
                  </a:cubicBezTo>
                  <a:cubicBezTo>
                    <a:pt x="27962" y="42572"/>
                    <a:pt x="27975" y="42572"/>
                    <a:pt x="27986" y="42568"/>
                  </a:cubicBezTo>
                  <a:cubicBezTo>
                    <a:pt x="28050" y="42549"/>
                    <a:pt x="28088" y="42480"/>
                    <a:pt x="28069" y="42415"/>
                  </a:cubicBezTo>
                  <a:cubicBezTo>
                    <a:pt x="28053" y="42362"/>
                    <a:pt x="28004" y="42327"/>
                    <a:pt x="27951" y="42327"/>
                  </a:cubicBezTo>
                  <a:close/>
                  <a:moveTo>
                    <a:pt x="15584" y="42343"/>
                  </a:moveTo>
                  <a:cubicBezTo>
                    <a:pt x="15530" y="42343"/>
                    <a:pt x="15483" y="42377"/>
                    <a:pt x="15467" y="42431"/>
                  </a:cubicBezTo>
                  <a:cubicBezTo>
                    <a:pt x="15447" y="42495"/>
                    <a:pt x="15485" y="42563"/>
                    <a:pt x="15550" y="42582"/>
                  </a:cubicBezTo>
                  <a:lnTo>
                    <a:pt x="15550" y="42583"/>
                  </a:lnTo>
                  <a:cubicBezTo>
                    <a:pt x="15561" y="42585"/>
                    <a:pt x="15574" y="42588"/>
                    <a:pt x="15585" y="42588"/>
                  </a:cubicBezTo>
                  <a:cubicBezTo>
                    <a:pt x="15638" y="42588"/>
                    <a:pt x="15688" y="42552"/>
                    <a:pt x="15703" y="42499"/>
                  </a:cubicBezTo>
                  <a:cubicBezTo>
                    <a:pt x="15720" y="42435"/>
                    <a:pt x="15685" y="42366"/>
                    <a:pt x="15620" y="42348"/>
                  </a:cubicBezTo>
                  <a:cubicBezTo>
                    <a:pt x="15608" y="42344"/>
                    <a:pt x="15596" y="42343"/>
                    <a:pt x="15584" y="42343"/>
                  </a:cubicBezTo>
                  <a:close/>
                  <a:moveTo>
                    <a:pt x="26439" y="42721"/>
                  </a:moveTo>
                  <a:cubicBezTo>
                    <a:pt x="26431" y="42721"/>
                    <a:pt x="26423" y="42722"/>
                    <a:pt x="26416" y="42723"/>
                  </a:cubicBezTo>
                  <a:cubicBezTo>
                    <a:pt x="26348" y="42739"/>
                    <a:pt x="26307" y="42804"/>
                    <a:pt x="26321" y="42871"/>
                  </a:cubicBezTo>
                  <a:cubicBezTo>
                    <a:pt x="26334" y="42928"/>
                    <a:pt x="26383" y="42966"/>
                    <a:pt x="26441" y="42967"/>
                  </a:cubicBezTo>
                  <a:cubicBezTo>
                    <a:pt x="26451" y="42967"/>
                    <a:pt x="26458" y="42965"/>
                    <a:pt x="26468" y="42964"/>
                  </a:cubicBezTo>
                  <a:cubicBezTo>
                    <a:pt x="26534" y="42950"/>
                    <a:pt x="26576" y="42883"/>
                    <a:pt x="26561" y="42819"/>
                  </a:cubicBezTo>
                  <a:cubicBezTo>
                    <a:pt x="26548" y="42760"/>
                    <a:pt x="26495" y="42721"/>
                    <a:pt x="26439" y="42721"/>
                  </a:cubicBezTo>
                  <a:close/>
                  <a:moveTo>
                    <a:pt x="17098" y="42732"/>
                  </a:moveTo>
                  <a:cubicBezTo>
                    <a:pt x="17040" y="42732"/>
                    <a:pt x="16989" y="42771"/>
                    <a:pt x="16975" y="42829"/>
                  </a:cubicBezTo>
                  <a:cubicBezTo>
                    <a:pt x="16961" y="42894"/>
                    <a:pt x="17002" y="42960"/>
                    <a:pt x="17069" y="42974"/>
                  </a:cubicBezTo>
                  <a:cubicBezTo>
                    <a:pt x="17075" y="42976"/>
                    <a:pt x="17080" y="42976"/>
                    <a:pt x="17086" y="42976"/>
                  </a:cubicBezTo>
                  <a:cubicBezTo>
                    <a:pt x="17089" y="42976"/>
                    <a:pt x="17093" y="42976"/>
                    <a:pt x="17096" y="42975"/>
                  </a:cubicBezTo>
                  <a:cubicBezTo>
                    <a:pt x="17151" y="42975"/>
                    <a:pt x="17201" y="42936"/>
                    <a:pt x="17216" y="42879"/>
                  </a:cubicBezTo>
                  <a:cubicBezTo>
                    <a:pt x="17229" y="42812"/>
                    <a:pt x="17188" y="42747"/>
                    <a:pt x="17121" y="42734"/>
                  </a:cubicBezTo>
                  <a:cubicBezTo>
                    <a:pt x="17113" y="42732"/>
                    <a:pt x="17105" y="42732"/>
                    <a:pt x="17098" y="42732"/>
                  </a:cubicBezTo>
                  <a:close/>
                  <a:moveTo>
                    <a:pt x="24905" y="43002"/>
                  </a:moveTo>
                  <a:cubicBezTo>
                    <a:pt x="24899" y="43002"/>
                    <a:pt x="24893" y="43003"/>
                    <a:pt x="24887" y="43003"/>
                  </a:cubicBezTo>
                  <a:cubicBezTo>
                    <a:pt x="24819" y="43013"/>
                    <a:pt x="24774" y="43075"/>
                    <a:pt x="24785" y="43142"/>
                  </a:cubicBezTo>
                  <a:cubicBezTo>
                    <a:pt x="24792" y="43204"/>
                    <a:pt x="24845" y="43246"/>
                    <a:pt x="24905" y="43246"/>
                  </a:cubicBezTo>
                  <a:lnTo>
                    <a:pt x="24923" y="43246"/>
                  </a:lnTo>
                  <a:cubicBezTo>
                    <a:pt x="24990" y="43237"/>
                    <a:pt x="25036" y="43174"/>
                    <a:pt x="25026" y="43107"/>
                  </a:cubicBezTo>
                  <a:cubicBezTo>
                    <a:pt x="25017" y="43048"/>
                    <a:pt x="24966" y="43002"/>
                    <a:pt x="24905" y="43002"/>
                  </a:cubicBezTo>
                  <a:close/>
                  <a:moveTo>
                    <a:pt x="18631" y="43010"/>
                  </a:moveTo>
                  <a:cubicBezTo>
                    <a:pt x="18572" y="43010"/>
                    <a:pt x="18521" y="43055"/>
                    <a:pt x="18511" y="43116"/>
                  </a:cubicBezTo>
                  <a:cubicBezTo>
                    <a:pt x="18501" y="43182"/>
                    <a:pt x="18546" y="43244"/>
                    <a:pt x="18615" y="43255"/>
                  </a:cubicBezTo>
                  <a:lnTo>
                    <a:pt x="18634" y="43255"/>
                  </a:lnTo>
                  <a:cubicBezTo>
                    <a:pt x="18692" y="43255"/>
                    <a:pt x="18745" y="43211"/>
                    <a:pt x="18753" y="43151"/>
                  </a:cubicBezTo>
                  <a:cubicBezTo>
                    <a:pt x="18763" y="43084"/>
                    <a:pt x="18718" y="43022"/>
                    <a:pt x="18649" y="43012"/>
                  </a:cubicBezTo>
                  <a:cubicBezTo>
                    <a:pt x="18643" y="43011"/>
                    <a:pt x="18637" y="43010"/>
                    <a:pt x="18631" y="43010"/>
                  </a:cubicBezTo>
                  <a:close/>
                  <a:moveTo>
                    <a:pt x="23354" y="43174"/>
                  </a:moveTo>
                  <a:cubicBezTo>
                    <a:pt x="23351" y="43174"/>
                    <a:pt x="23348" y="43174"/>
                    <a:pt x="23345" y="43175"/>
                  </a:cubicBezTo>
                  <a:cubicBezTo>
                    <a:pt x="23277" y="43179"/>
                    <a:pt x="23227" y="43237"/>
                    <a:pt x="23231" y="43306"/>
                  </a:cubicBezTo>
                  <a:cubicBezTo>
                    <a:pt x="23235" y="43369"/>
                    <a:pt x="23291" y="43418"/>
                    <a:pt x="23354" y="43418"/>
                  </a:cubicBezTo>
                  <a:cubicBezTo>
                    <a:pt x="23355" y="43418"/>
                    <a:pt x="23361" y="43418"/>
                    <a:pt x="23362" y="43417"/>
                  </a:cubicBezTo>
                  <a:cubicBezTo>
                    <a:pt x="23431" y="43413"/>
                    <a:pt x="23480" y="43355"/>
                    <a:pt x="23476" y="43287"/>
                  </a:cubicBezTo>
                  <a:cubicBezTo>
                    <a:pt x="23471" y="43223"/>
                    <a:pt x="23417" y="43174"/>
                    <a:pt x="23354" y="43174"/>
                  </a:cubicBezTo>
                  <a:close/>
                  <a:moveTo>
                    <a:pt x="20180" y="43178"/>
                  </a:moveTo>
                  <a:cubicBezTo>
                    <a:pt x="20118" y="43178"/>
                    <a:pt x="20065" y="43227"/>
                    <a:pt x="20060" y="43291"/>
                  </a:cubicBezTo>
                  <a:cubicBezTo>
                    <a:pt x="20056" y="43359"/>
                    <a:pt x="20107" y="43417"/>
                    <a:pt x="20174" y="43422"/>
                  </a:cubicBezTo>
                  <a:cubicBezTo>
                    <a:pt x="20177" y="43422"/>
                    <a:pt x="20180" y="43423"/>
                    <a:pt x="20181" y="43424"/>
                  </a:cubicBezTo>
                  <a:cubicBezTo>
                    <a:pt x="20247" y="43424"/>
                    <a:pt x="20301" y="43374"/>
                    <a:pt x="20305" y="43308"/>
                  </a:cubicBezTo>
                  <a:cubicBezTo>
                    <a:pt x="20310" y="43241"/>
                    <a:pt x="20259" y="43183"/>
                    <a:pt x="20191" y="43179"/>
                  </a:cubicBezTo>
                  <a:cubicBezTo>
                    <a:pt x="20187" y="43178"/>
                    <a:pt x="20183" y="43178"/>
                    <a:pt x="20180" y="43178"/>
                  </a:cubicBezTo>
                  <a:close/>
                  <a:moveTo>
                    <a:pt x="21800" y="43234"/>
                  </a:moveTo>
                  <a:cubicBezTo>
                    <a:pt x="21798" y="43234"/>
                    <a:pt x="21796" y="43234"/>
                    <a:pt x="21794" y="43234"/>
                  </a:cubicBezTo>
                  <a:cubicBezTo>
                    <a:pt x="21784" y="43234"/>
                    <a:pt x="21777" y="43234"/>
                    <a:pt x="21768" y="43235"/>
                  </a:cubicBezTo>
                  <a:cubicBezTo>
                    <a:pt x="21758" y="43234"/>
                    <a:pt x="21751" y="43234"/>
                    <a:pt x="21742" y="43234"/>
                  </a:cubicBezTo>
                  <a:cubicBezTo>
                    <a:pt x="21674" y="43234"/>
                    <a:pt x="21619" y="43288"/>
                    <a:pt x="21619" y="43355"/>
                  </a:cubicBezTo>
                  <a:cubicBezTo>
                    <a:pt x="21619" y="43423"/>
                    <a:pt x="21674" y="43479"/>
                    <a:pt x="21742" y="43479"/>
                  </a:cubicBezTo>
                  <a:cubicBezTo>
                    <a:pt x="21751" y="43479"/>
                    <a:pt x="21761" y="43475"/>
                    <a:pt x="21768" y="43474"/>
                  </a:cubicBezTo>
                  <a:cubicBezTo>
                    <a:pt x="21777" y="43475"/>
                    <a:pt x="21787" y="43479"/>
                    <a:pt x="21794" y="43479"/>
                  </a:cubicBezTo>
                  <a:cubicBezTo>
                    <a:pt x="21863" y="43478"/>
                    <a:pt x="21918" y="43422"/>
                    <a:pt x="21918" y="43355"/>
                  </a:cubicBezTo>
                  <a:cubicBezTo>
                    <a:pt x="21918" y="43288"/>
                    <a:pt x="21866" y="43234"/>
                    <a:pt x="21800" y="43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5489900" y="3878638"/>
              <a:ext cx="999525" cy="999600"/>
            </a:xfrm>
            <a:custGeom>
              <a:avLst/>
              <a:gdLst/>
              <a:ahLst/>
              <a:cxnLst/>
              <a:rect l="l" t="t" r="r" b="b"/>
              <a:pathLst>
                <a:path w="39981" h="39984" extrusionOk="0">
                  <a:moveTo>
                    <a:pt x="19965" y="0"/>
                  </a:moveTo>
                  <a:cubicBezTo>
                    <a:pt x="19886" y="0"/>
                    <a:pt x="19818" y="67"/>
                    <a:pt x="19818" y="150"/>
                  </a:cubicBezTo>
                  <a:cubicBezTo>
                    <a:pt x="19818" y="231"/>
                    <a:pt x="19885" y="294"/>
                    <a:pt x="19963" y="294"/>
                  </a:cubicBezTo>
                  <a:cubicBezTo>
                    <a:pt x="19963" y="294"/>
                    <a:pt x="19964" y="294"/>
                    <a:pt x="19965" y="294"/>
                  </a:cubicBezTo>
                  <a:cubicBezTo>
                    <a:pt x="20046" y="294"/>
                    <a:pt x="20111" y="231"/>
                    <a:pt x="20111" y="148"/>
                  </a:cubicBezTo>
                  <a:cubicBezTo>
                    <a:pt x="20111" y="67"/>
                    <a:pt x="20047" y="0"/>
                    <a:pt x="19965" y="0"/>
                  </a:cubicBezTo>
                  <a:close/>
                  <a:moveTo>
                    <a:pt x="21525" y="60"/>
                  </a:moveTo>
                  <a:cubicBezTo>
                    <a:pt x="21447" y="60"/>
                    <a:pt x="21383" y="118"/>
                    <a:pt x="21376" y="197"/>
                  </a:cubicBezTo>
                  <a:cubicBezTo>
                    <a:pt x="21370" y="278"/>
                    <a:pt x="21431" y="350"/>
                    <a:pt x="21511" y="355"/>
                  </a:cubicBezTo>
                  <a:lnTo>
                    <a:pt x="21524" y="354"/>
                  </a:lnTo>
                  <a:cubicBezTo>
                    <a:pt x="21598" y="354"/>
                    <a:pt x="21664" y="296"/>
                    <a:pt x="21670" y="219"/>
                  </a:cubicBezTo>
                  <a:cubicBezTo>
                    <a:pt x="21676" y="139"/>
                    <a:pt x="21615" y="68"/>
                    <a:pt x="21535" y="60"/>
                  </a:cubicBezTo>
                  <a:cubicBezTo>
                    <a:pt x="21532" y="60"/>
                    <a:pt x="21528" y="60"/>
                    <a:pt x="21525" y="60"/>
                  </a:cubicBezTo>
                  <a:close/>
                  <a:moveTo>
                    <a:pt x="18411" y="64"/>
                  </a:moveTo>
                  <a:cubicBezTo>
                    <a:pt x="18407" y="64"/>
                    <a:pt x="18403" y="64"/>
                    <a:pt x="18398" y="65"/>
                  </a:cubicBezTo>
                  <a:cubicBezTo>
                    <a:pt x="18316" y="70"/>
                    <a:pt x="18257" y="139"/>
                    <a:pt x="18263" y="222"/>
                  </a:cubicBezTo>
                  <a:cubicBezTo>
                    <a:pt x="18269" y="300"/>
                    <a:pt x="18334" y="358"/>
                    <a:pt x="18410" y="358"/>
                  </a:cubicBezTo>
                  <a:lnTo>
                    <a:pt x="18422" y="358"/>
                  </a:lnTo>
                  <a:cubicBezTo>
                    <a:pt x="18502" y="352"/>
                    <a:pt x="18563" y="279"/>
                    <a:pt x="18555" y="199"/>
                  </a:cubicBezTo>
                  <a:cubicBezTo>
                    <a:pt x="18549" y="123"/>
                    <a:pt x="18486" y="64"/>
                    <a:pt x="18411" y="64"/>
                  </a:cubicBezTo>
                  <a:close/>
                  <a:moveTo>
                    <a:pt x="23069" y="239"/>
                  </a:moveTo>
                  <a:cubicBezTo>
                    <a:pt x="22997" y="239"/>
                    <a:pt x="22935" y="291"/>
                    <a:pt x="22925" y="363"/>
                  </a:cubicBezTo>
                  <a:cubicBezTo>
                    <a:pt x="22912" y="444"/>
                    <a:pt x="22966" y="519"/>
                    <a:pt x="23046" y="532"/>
                  </a:cubicBezTo>
                  <a:lnTo>
                    <a:pt x="23070" y="532"/>
                  </a:lnTo>
                  <a:cubicBezTo>
                    <a:pt x="23142" y="532"/>
                    <a:pt x="23204" y="482"/>
                    <a:pt x="23215" y="409"/>
                  </a:cubicBezTo>
                  <a:cubicBezTo>
                    <a:pt x="23227" y="329"/>
                    <a:pt x="23173" y="254"/>
                    <a:pt x="23092" y="241"/>
                  </a:cubicBezTo>
                  <a:cubicBezTo>
                    <a:pt x="23084" y="240"/>
                    <a:pt x="23076" y="239"/>
                    <a:pt x="23069" y="239"/>
                  </a:cubicBezTo>
                  <a:close/>
                  <a:moveTo>
                    <a:pt x="16862" y="247"/>
                  </a:moveTo>
                  <a:cubicBezTo>
                    <a:pt x="16854" y="247"/>
                    <a:pt x="16847" y="247"/>
                    <a:pt x="16840" y="248"/>
                  </a:cubicBezTo>
                  <a:cubicBezTo>
                    <a:pt x="16759" y="262"/>
                    <a:pt x="16703" y="336"/>
                    <a:pt x="16718" y="417"/>
                  </a:cubicBezTo>
                  <a:cubicBezTo>
                    <a:pt x="16729" y="489"/>
                    <a:pt x="16789" y="540"/>
                    <a:pt x="16859" y="540"/>
                  </a:cubicBezTo>
                  <a:cubicBezTo>
                    <a:pt x="16860" y="540"/>
                    <a:pt x="16862" y="540"/>
                    <a:pt x="16863" y="540"/>
                  </a:cubicBezTo>
                  <a:cubicBezTo>
                    <a:pt x="16870" y="540"/>
                    <a:pt x="16879" y="540"/>
                    <a:pt x="16887" y="539"/>
                  </a:cubicBezTo>
                  <a:cubicBezTo>
                    <a:pt x="16967" y="527"/>
                    <a:pt x="17022" y="452"/>
                    <a:pt x="17008" y="372"/>
                  </a:cubicBezTo>
                  <a:cubicBezTo>
                    <a:pt x="16998" y="298"/>
                    <a:pt x="16933" y="247"/>
                    <a:pt x="16862" y="247"/>
                  </a:cubicBezTo>
                  <a:close/>
                  <a:moveTo>
                    <a:pt x="24599" y="538"/>
                  </a:moveTo>
                  <a:cubicBezTo>
                    <a:pt x="24533" y="538"/>
                    <a:pt x="24472" y="584"/>
                    <a:pt x="24455" y="652"/>
                  </a:cubicBezTo>
                  <a:cubicBezTo>
                    <a:pt x="24438" y="731"/>
                    <a:pt x="24485" y="811"/>
                    <a:pt x="24565" y="830"/>
                  </a:cubicBezTo>
                  <a:cubicBezTo>
                    <a:pt x="24576" y="833"/>
                    <a:pt x="24586" y="834"/>
                    <a:pt x="24599" y="834"/>
                  </a:cubicBezTo>
                  <a:cubicBezTo>
                    <a:pt x="24665" y="834"/>
                    <a:pt x="24726" y="787"/>
                    <a:pt x="24741" y="720"/>
                  </a:cubicBezTo>
                  <a:cubicBezTo>
                    <a:pt x="24761" y="640"/>
                    <a:pt x="24711" y="560"/>
                    <a:pt x="24631" y="542"/>
                  </a:cubicBezTo>
                  <a:cubicBezTo>
                    <a:pt x="24621" y="539"/>
                    <a:pt x="24610" y="538"/>
                    <a:pt x="24599" y="538"/>
                  </a:cubicBezTo>
                  <a:close/>
                  <a:moveTo>
                    <a:pt x="15334" y="552"/>
                  </a:moveTo>
                  <a:cubicBezTo>
                    <a:pt x="15324" y="552"/>
                    <a:pt x="15313" y="553"/>
                    <a:pt x="15302" y="555"/>
                  </a:cubicBezTo>
                  <a:lnTo>
                    <a:pt x="15302" y="557"/>
                  </a:lnTo>
                  <a:cubicBezTo>
                    <a:pt x="15222" y="574"/>
                    <a:pt x="15173" y="654"/>
                    <a:pt x="15192" y="734"/>
                  </a:cubicBezTo>
                  <a:cubicBezTo>
                    <a:pt x="15209" y="799"/>
                    <a:pt x="15269" y="845"/>
                    <a:pt x="15336" y="846"/>
                  </a:cubicBezTo>
                  <a:cubicBezTo>
                    <a:pt x="15347" y="846"/>
                    <a:pt x="15359" y="846"/>
                    <a:pt x="15370" y="843"/>
                  </a:cubicBezTo>
                  <a:cubicBezTo>
                    <a:pt x="15448" y="825"/>
                    <a:pt x="15498" y="745"/>
                    <a:pt x="15478" y="666"/>
                  </a:cubicBezTo>
                  <a:cubicBezTo>
                    <a:pt x="15461" y="597"/>
                    <a:pt x="15400" y="552"/>
                    <a:pt x="15334" y="552"/>
                  </a:cubicBezTo>
                  <a:close/>
                  <a:moveTo>
                    <a:pt x="26098" y="960"/>
                  </a:moveTo>
                  <a:cubicBezTo>
                    <a:pt x="26036" y="960"/>
                    <a:pt x="25978" y="999"/>
                    <a:pt x="25959" y="1063"/>
                  </a:cubicBezTo>
                  <a:cubicBezTo>
                    <a:pt x="25934" y="1139"/>
                    <a:pt x="25976" y="1221"/>
                    <a:pt x="26054" y="1247"/>
                  </a:cubicBezTo>
                  <a:cubicBezTo>
                    <a:pt x="26069" y="1253"/>
                    <a:pt x="26083" y="1254"/>
                    <a:pt x="26099" y="1255"/>
                  </a:cubicBezTo>
                  <a:cubicBezTo>
                    <a:pt x="26161" y="1255"/>
                    <a:pt x="26218" y="1214"/>
                    <a:pt x="26238" y="1154"/>
                  </a:cubicBezTo>
                  <a:cubicBezTo>
                    <a:pt x="26262" y="1074"/>
                    <a:pt x="26219" y="993"/>
                    <a:pt x="26143" y="967"/>
                  </a:cubicBezTo>
                  <a:cubicBezTo>
                    <a:pt x="26128" y="962"/>
                    <a:pt x="26113" y="960"/>
                    <a:pt x="26098" y="960"/>
                  </a:cubicBezTo>
                  <a:close/>
                  <a:moveTo>
                    <a:pt x="13836" y="975"/>
                  </a:moveTo>
                  <a:cubicBezTo>
                    <a:pt x="13822" y="975"/>
                    <a:pt x="13806" y="978"/>
                    <a:pt x="13791" y="983"/>
                  </a:cubicBezTo>
                  <a:cubicBezTo>
                    <a:pt x="13713" y="1009"/>
                    <a:pt x="13671" y="1089"/>
                    <a:pt x="13697" y="1169"/>
                  </a:cubicBezTo>
                  <a:cubicBezTo>
                    <a:pt x="13718" y="1228"/>
                    <a:pt x="13775" y="1270"/>
                    <a:pt x="13835" y="1271"/>
                  </a:cubicBezTo>
                  <a:cubicBezTo>
                    <a:pt x="13851" y="1271"/>
                    <a:pt x="13865" y="1268"/>
                    <a:pt x="13881" y="1264"/>
                  </a:cubicBezTo>
                  <a:cubicBezTo>
                    <a:pt x="13960" y="1238"/>
                    <a:pt x="14001" y="1155"/>
                    <a:pt x="13975" y="1077"/>
                  </a:cubicBezTo>
                  <a:cubicBezTo>
                    <a:pt x="13954" y="1015"/>
                    <a:pt x="13897" y="975"/>
                    <a:pt x="13836" y="975"/>
                  </a:cubicBezTo>
                  <a:close/>
                  <a:moveTo>
                    <a:pt x="27561" y="1499"/>
                  </a:moveTo>
                  <a:cubicBezTo>
                    <a:pt x="27505" y="1499"/>
                    <a:pt x="27450" y="1534"/>
                    <a:pt x="27427" y="1589"/>
                  </a:cubicBezTo>
                  <a:cubicBezTo>
                    <a:pt x="27396" y="1663"/>
                    <a:pt x="27432" y="1750"/>
                    <a:pt x="27506" y="1781"/>
                  </a:cubicBezTo>
                  <a:lnTo>
                    <a:pt x="27507" y="1781"/>
                  </a:lnTo>
                  <a:cubicBezTo>
                    <a:pt x="27524" y="1789"/>
                    <a:pt x="27543" y="1793"/>
                    <a:pt x="27563" y="1794"/>
                  </a:cubicBezTo>
                  <a:cubicBezTo>
                    <a:pt x="27621" y="1794"/>
                    <a:pt x="27675" y="1759"/>
                    <a:pt x="27698" y="1701"/>
                  </a:cubicBezTo>
                  <a:cubicBezTo>
                    <a:pt x="27729" y="1628"/>
                    <a:pt x="27692" y="1541"/>
                    <a:pt x="27619" y="1510"/>
                  </a:cubicBezTo>
                  <a:lnTo>
                    <a:pt x="27619" y="1512"/>
                  </a:lnTo>
                  <a:cubicBezTo>
                    <a:pt x="27600" y="1503"/>
                    <a:pt x="27581" y="1499"/>
                    <a:pt x="27561" y="1499"/>
                  </a:cubicBezTo>
                  <a:close/>
                  <a:moveTo>
                    <a:pt x="12377" y="1517"/>
                  </a:moveTo>
                  <a:cubicBezTo>
                    <a:pt x="12358" y="1517"/>
                    <a:pt x="12339" y="1521"/>
                    <a:pt x="12321" y="1528"/>
                  </a:cubicBezTo>
                  <a:cubicBezTo>
                    <a:pt x="12247" y="1558"/>
                    <a:pt x="12211" y="1643"/>
                    <a:pt x="12241" y="1720"/>
                  </a:cubicBezTo>
                  <a:cubicBezTo>
                    <a:pt x="12264" y="1776"/>
                    <a:pt x="12319" y="1809"/>
                    <a:pt x="12378" y="1810"/>
                  </a:cubicBezTo>
                  <a:cubicBezTo>
                    <a:pt x="12396" y="1810"/>
                    <a:pt x="12416" y="1807"/>
                    <a:pt x="12435" y="1799"/>
                  </a:cubicBezTo>
                  <a:cubicBezTo>
                    <a:pt x="12509" y="1768"/>
                    <a:pt x="12544" y="1681"/>
                    <a:pt x="12512" y="1607"/>
                  </a:cubicBezTo>
                  <a:cubicBezTo>
                    <a:pt x="12489" y="1551"/>
                    <a:pt x="12434" y="1517"/>
                    <a:pt x="12377" y="1517"/>
                  </a:cubicBezTo>
                  <a:close/>
                  <a:moveTo>
                    <a:pt x="28978" y="2148"/>
                  </a:moveTo>
                  <a:cubicBezTo>
                    <a:pt x="28925" y="2148"/>
                    <a:pt x="28874" y="2178"/>
                    <a:pt x="28849" y="2229"/>
                  </a:cubicBezTo>
                  <a:cubicBezTo>
                    <a:pt x="28812" y="2302"/>
                    <a:pt x="28839" y="2390"/>
                    <a:pt x="28911" y="2428"/>
                  </a:cubicBezTo>
                  <a:cubicBezTo>
                    <a:pt x="28932" y="2437"/>
                    <a:pt x="28956" y="2443"/>
                    <a:pt x="28979" y="2443"/>
                  </a:cubicBezTo>
                  <a:cubicBezTo>
                    <a:pt x="29032" y="2443"/>
                    <a:pt x="29083" y="2414"/>
                    <a:pt x="29109" y="2363"/>
                  </a:cubicBezTo>
                  <a:cubicBezTo>
                    <a:pt x="29148" y="2291"/>
                    <a:pt x="29118" y="2203"/>
                    <a:pt x="29045" y="2165"/>
                  </a:cubicBezTo>
                  <a:cubicBezTo>
                    <a:pt x="29024" y="2154"/>
                    <a:pt x="29001" y="2148"/>
                    <a:pt x="28978" y="2148"/>
                  </a:cubicBezTo>
                  <a:close/>
                  <a:moveTo>
                    <a:pt x="10965" y="2170"/>
                  </a:moveTo>
                  <a:cubicBezTo>
                    <a:pt x="10942" y="2170"/>
                    <a:pt x="10918" y="2176"/>
                    <a:pt x="10896" y="2187"/>
                  </a:cubicBezTo>
                  <a:lnTo>
                    <a:pt x="10896" y="2184"/>
                  </a:lnTo>
                  <a:cubicBezTo>
                    <a:pt x="10824" y="2222"/>
                    <a:pt x="10796" y="2311"/>
                    <a:pt x="10834" y="2383"/>
                  </a:cubicBezTo>
                  <a:cubicBezTo>
                    <a:pt x="10860" y="2433"/>
                    <a:pt x="10910" y="2463"/>
                    <a:pt x="10966" y="2463"/>
                  </a:cubicBezTo>
                  <a:cubicBezTo>
                    <a:pt x="10987" y="2463"/>
                    <a:pt x="11009" y="2459"/>
                    <a:pt x="11032" y="2447"/>
                  </a:cubicBezTo>
                  <a:cubicBezTo>
                    <a:pt x="11102" y="2410"/>
                    <a:pt x="11132" y="2322"/>
                    <a:pt x="11094" y="2249"/>
                  </a:cubicBezTo>
                  <a:cubicBezTo>
                    <a:pt x="11068" y="2199"/>
                    <a:pt x="11018" y="2170"/>
                    <a:pt x="10965" y="2170"/>
                  </a:cubicBezTo>
                  <a:close/>
                  <a:moveTo>
                    <a:pt x="30341" y="2909"/>
                  </a:moveTo>
                  <a:cubicBezTo>
                    <a:pt x="30291" y="2909"/>
                    <a:pt x="30241" y="2935"/>
                    <a:pt x="30213" y="2980"/>
                  </a:cubicBezTo>
                  <a:cubicBezTo>
                    <a:pt x="30171" y="3049"/>
                    <a:pt x="30192" y="3140"/>
                    <a:pt x="30263" y="3183"/>
                  </a:cubicBezTo>
                  <a:cubicBezTo>
                    <a:pt x="30286" y="3198"/>
                    <a:pt x="30312" y="3205"/>
                    <a:pt x="30339" y="3205"/>
                  </a:cubicBezTo>
                  <a:cubicBezTo>
                    <a:pt x="30388" y="3205"/>
                    <a:pt x="30437" y="3180"/>
                    <a:pt x="30465" y="3133"/>
                  </a:cubicBezTo>
                  <a:cubicBezTo>
                    <a:pt x="30507" y="3065"/>
                    <a:pt x="30484" y="2974"/>
                    <a:pt x="30415" y="2931"/>
                  </a:cubicBezTo>
                  <a:cubicBezTo>
                    <a:pt x="30392" y="2916"/>
                    <a:pt x="30366" y="2909"/>
                    <a:pt x="30341" y="2909"/>
                  </a:cubicBezTo>
                  <a:close/>
                  <a:moveTo>
                    <a:pt x="9605" y="2932"/>
                  </a:moveTo>
                  <a:cubicBezTo>
                    <a:pt x="9579" y="2932"/>
                    <a:pt x="9553" y="2939"/>
                    <a:pt x="9529" y="2954"/>
                  </a:cubicBezTo>
                  <a:cubicBezTo>
                    <a:pt x="9461" y="2996"/>
                    <a:pt x="9440" y="3086"/>
                    <a:pt x="9483" y="3157"/>
                  </a:cubicBezTo>
                  <a:cubicBezTo>
                    <a:pt x="9509" y="3202"/>
                    <a:pt x="9556" y="3225"/>
                    <a:pt x="9608" y="3226"/>
                  </a:cubicBezTo>
                  <a:cubicBezTo>
                    <a:pt x="9634" y="3226"/>
                    <a:pt x="9662" y="3220"/>
                    <a:pt x="9685" y="3205"/>
                  </a:cubicBezTo>
                  <a:cubicBezTo>
                    <a:pt x="9753" y="3162"/>
                    <a:pt x="9774" y="3071"/>
                    <a:pt x="9731" y="3002"/>
                  </a:cubicBezTo>
                  <a:cubicBezTo>
                    <a:pt x="9704" y="2957"/>
                    <a:pt x="9655" y="2932"/>
                    <a:pt x="9605" y="2932"/>
                  </a:cubicBezTo>
                  <a:close/>
                  <a:moveTo>
                    <a:pt x="31633" y="3776"/>
                  </a:moveTo>
                  <a:cubicBezTo>
                    <a:pt x="31587" y="3776"/>
                    <a:pt x="31543" y="3797"/>
                    <a:pt x="31515" y="3836"/>
                  </a:cubicBezTo>
                  <a:cubicBezTo>
                    <a:pt x="31468" y="3904"/>
                    <a:pt x="31483" y="3993"/>
                    <a:pt x="31549" y="4043"/>
                  </a:cubicBezTo>
                  <a:cubicBezTo>
                    <a:pt x="31575" y="4061"/>
                    <a:pt x="31603" y="4070"/>
                    <a:pt x="31635" y="4070"/>
                  </a:cubicBezTo>
                  <a:cubicBezTo>
                    <a:pt x="31681" y="4070"/>
                    <a:pt x="31726" y="4050"/>
                    <a:pt x="31755" y="4008"/>
                  </a:cubicBezTo>
                  <a:cubicBezTo>
                    <a:pt x="31801" y="3944"/>
                    <a:pt x="31786" y="3852"/>
                    <a:pt x="31721" y="3802"/>
                  </a:cubicBezTo>
                  <a:lnTo>
                    <a:pt x="31721" y="3805"/>
                  </a:lnTo>
                  <a:cubicBezTo>
                    <a:pt x="31694" y="3785"/>
                    <a:pt x="31663" y="3776"/>
                    <a:pt x="31633" y="3776"/>
                  </a:cubicBezTo>
                  <a:close/>
                  <a:moveTo>
                    <a:pt x="8313" y="3799"/>
                  </a:moveTo>
                  <a:cubicBezTo>
                    <a:pt x="8283" y="3799"/>
                    <a:pt x="8253" y="3808"/>
                    <a:pt x="8227" y="3827"/>
                  </a:cubicBezTo>
                  <a:cubicBezTo>
                    <a:pt x="8160" y="3874"/>
                    <a:pt x="8147" y="3966"/>
                    <a:pt x="8194" y="4033"/>
                  </a:cubicBezTo>
                  <a:cubicBezTo>
                    <a:pt x="8223" y="4074"/>
                    <a:pt x="8269" y="4095"/>
                    <a:pt x="8314" y="4095"/>
                  </a:cubicBezTo>
                  <a:cubicBezTo>
                    <a:pt x="8343" y="4095"/>
                    <a:pt x="8374" y="4084"/>
                    <a:pt x="8400" y="4064"/>
                  </a:cubicBezTo>
                  <a:cubicBezTo>
                    <a:pt x="8467" y="4018"/>
                    <a:pt x="8480" y="3925"/>
                    <a:pt x="8434" y="3861"/>
                  </a:cubicBezTo>
                  <a:cubicBezTo>
                    <a:pt x="8404" y="3820"/>
                    <a:pt x="8359" y="3799"/>
                    <a:pt x="8313" y="3799"/>
                  </a:cubicBezTo>
                  <a:close/>
                  <a:moveTo>
                    <a:pt x="32859" y="4741"/>
                  </a:moveTo>
                  <a:cubicBezTo>
                    <a:pt x="32817" y="4741"/>
                    <a:pt x="32776" y="4758"/>
                    <a:pt x="32747" y="4792"/>
                  </a:cubicBezTo>
                  <a:cubicBezTo>
                    <a:pt x="32693" y="4854"/>
                    <a:pt x="32702" y="4946"/>
                    <a:pt x="32763" y="4999"/>
                  </a:cubicBezTo>
                  <a:cubicBezTo>
                    <a:pt x="32791" y="5023"/>
                    <a:pt x="32826" y="5034"/>
                    <a:pt x="32859" y="5035"/>
                  </a:cubicBezTo>
                  <a:cubicBezTo>
                    <a:pt x="32900" y="5035"/>
                    <a:pt x="32941" y="5018"/>
                    <a:pt x="32971" y="4982"/>
                  </a:cubicBezTo>
                  <a:cubicBezTo>
                    <a:pt x="33023" y="4921"/>
                    <a:pt x="33015" y="4829"/>
                    <a:pt x="32953" y="4776"/>
                  </a:cubicBezTo>
                  <a:lnTo>
                    <a:pt x="32955" y="4776"/>
                  </a:lnTo>
                  <a:cubicBezTo>
                    <a:pt x="32927" y="4752"/>
                    <a:pt x="32893" y="4741"/>
                    <a:pt x="32859" y="4741"/>
                  </a:cubicBezTo>
                  <a:close/>
                  <a:moveTo>
                    <a:pt x="7092" y="4766"/>
                  </a:moveTo>
                  <a:cubicBezTo>
                    <a:pt x="7057" y="4766"/>
                    <a:pt x="7023" y="4777"/>
                    <a:pt x="6996" y="4801"/>
                  </a:cubicBezTo>
                  <a:cubicBezTo>
                    <a:pt x="6935" y="4853"/>
                    <a:pt x="6927" y="4947"/>
                    <a:pt x="6981" y="5008"/>
                  </a:cubicBezTo>
                  <a:cubicBezTo>
                    <a:pt x="7009" y="5041"/>
                    <a:pt x="7048" y="5059"/>
                    <a:pt x="7088" y="5059"/>
                  </a:cubicBezTo>
                  <a:cubicBezTo>
                    <a:pt x="7089" y="5059"/>
                    <a:pt x="7090" y="5059"/>
                    <a:pt x="7092" y="5059"/>
                  </a:cubicBezTo>
                  <a:cubicBezTo>
                    <a:pt x="7126" y="5059"/>
                    <a:pt x="7158" y="5047"/>
                    <a:pt x="7188" y="5024"/>
                  </a:cubicBezTo>
                  <a:cubicBezTo>
                    <a:pt x="7248" y="4971"/>
                    <a:pt x="7256" y="4879"/>
                    <a:pt x="7204" y="4817"/>
                  </a:cubicBezTo>
                  <a:cubicBezTo>
                    <a:pt x="7175" y="4783"/>
                    <a:pt x="7133" y="4766"/>
                    <a:pt x="7092" y="4766"/>
                  </a:cubicBezTo>
                  <a:close/>
                  <a:moveTo>
                    <a:pt x="34004" y="5795"/>
                  </a:moveTo>
                  <a:cubicBezTo>
                    <a:pt x="33967" y="5795"/>
                    <a:pt x="33929" y="5810"/>
                    <a:pt x="33901" y="5838"/>
                  </a:cubicBezTo>
                  <a:cubicBezTo>
                    <a:pt x="33844" y="5897"/>
                    <a:pt x="33844" y="5990"/>
                    <a:pt x="33901" y="6048"/>
                  </a:cubicBezTo>
                  <a:cubicBezTo>
                    <a:pt x="33929" y="6075"/>
                    <a:pt x="33964" y="6088"/>
                    <a:pt x="34000" y="6088"/>
                  </a:cubicBezTo>
                  <a:cubicBezTo>
                    <a:pt x="34002" y="6088"/>
                    <a:pt x="34003" y="6088"/>
                    <a:pt x="34004" y="6088"/>
                  </a:cubicBezTo>
                  <a:cubicBezTo>
                    <a:pt x="34042" y="6088"/>
                    <a:pt x="34078" y="6075"/>
                    <a:pt x="34108" y="6046"/>
                  </a:cubicBezTo>
                  <a:cubicBezTo>
                    <a:pt x="34165" y="5990"/>
                    <a:pt x="34165" y="5897"/>
                    <a:pt x="34108" y="5838"/>
                  </a:cubicBezTo>
                  <a:cubicBezTo>
                    <a:pt x="34079" y="5810"/>
                    <a:pt x="34042" y="5795"/>
                    <a:pt x="34004" y="5795"/>
                  </a:cubicBezTo>
                  <a:close/>
                  <a:moveTo>
                    <a:pt x="5949" y="5826"/>
                  </a:moveTo>
                  <a:cubicBezTo>
                    <a:pt x="5911" y="5826"/>
                    <a:pt x="5873" y="5840"/>
                    <a:pt x="5845" y="5868"/>
                  </a:cubicBezTo>
                  <a:cubicBezTo>
                    <a:pt x="5788" y="5925"/>
                    <a:pt x="5788" y="6019"/>
                    <a:pt x="5845" y="6076"/>
                  </a:cubicBezTo>
                  <a:cubicBezTo>
                    <a:pt x="5874" y="6105"/>
                    <a:pt x="5912" y="6118"/>
                    <a:pt x="5948" y="6118"/>
                  </a:cubicBezTo>
                  <a:cubicBezTo>
                    <a:pt x="5987" y="6118"/>
                    <a:pt x="6024" y="6105"/>
                    <a:pt x="6052" y="6076"/>
                  </a:cubicBezTo>
                  <a:cubicBezTo>
                    <a:pt x="6110" y="6020"/>
                    <a:pt x="6110" y="5925"/>
                    <a:pt x="6052" y="5868"/>
                  </a:cubicBezTo>
                  <a:cubicBezTo>
                    <a:pt x="6024" y="5840"/>
                    <a:pt x="5987" y="5826"/>
                    <a:pt x="5949" y="5826"/>
                  </a:cubicBezTo>
                  <a:close/>
                  <a:moveTo>
                    <a:pt x="35063" y="6939"/>
                  </a:moveTo>
                  <a:cubicBezTo>
                    <a:pt x="35029" y="6939"/>
                    <a:pt x="34995" y="6950"/>
                    <a:pt x="34967" y="6974"/>
                  </a:cubicBezTo>
                  <a:cubicBezTo>
                    <a:pt x="34906" y="7026"/>
                    <a:pt x="34898" y="7119"/>
                    <a:pt x="34952" y="7182"/>
                  </a:cubicBezTo>
                  <a:cubicBezTo>
                    <a:pt x="34981" y="7215"/>
                    <a:pt x="35022" y="7232"/>
                    <a:pt x="35063" y="7232"/>
                  </a:cubicBezTo>
                  <a:cubicBezTo>
                    <a:pt x="35097" y="7232"/>
                    <a:pt x="35131" y="7220"/>
                    <a:pt x="35159" y="7197"/>
                  </a:cubicBezTo>
                  <a:cubicBezTo>
                    <a:pt x="35221" y="7144"/>
                    <a:pt x="35227" y="7052"/>
                    <a:pt x="35175" y="6990"/>
                  </a:cubicBezTo>
                  <a:cubicBezTo>
                    <a:pt x="35146" y="6956"/>
                    <a:pt x="35105" y="6939"/>
                    <a:pt x="35063" y="6939"/>
                  </a:cubicBezTo>
                  <a:close/>
                  <a:moveTo>
                    <a:pt x="4891" y="6969"/>
                  </a:moveTo>
                  <a:cubicBezTo>
                    <a:pt x="4849" y="6969"/>
                    <a:pt x="4808" y="6986"/>
                    <a:pt x="4778" y="7021"/>
                  </a:cubicBezTo>
                  <a:cubicBezTo>
                    <a:pt x="4726" y="7082"/>
                    <a:pt x="4735" y="7175"/>
                    <a:pt x="4797" y="7228"/>
                  </a:cubicBezTo>
                  <a:cubicBezTo>
                    <a:pt x="4824" y="7252"/>
                    <a:pt x="4854" y="7264"/>
                    <a:pt x="4886" y="7264"/>
                  </a:cubicBezTo>
                  <a:cubicBezTo>
                    <a:pt x="4888" y="7264"/>
                    <a:pt x="4889" y="7264"/>
                    <a:pt x="4890" y="7264"/>
                  </a:cubicBezTo>
                  <a:cubicBezTo>
                    <a:pt x="4932" y="7264"/>
                    <a:pt x="4971" y="7245"/>
                    <a:pt x="5001" y="7210"/>
                  </a:cubicBezTo>
                  <a:cubicBezTo>
                    <a:pt x="5054" y="7149"/>
                    <a:pt x="5047" y="7056"/>
                    <a:pt x="4986" y="7002"/>
                  </a:cubicBezTo>
                  <a:cubicBezTo>
                    <a:pt x="4958" y="6980"/>
                    <a:pt x="4925" y="6969"/>
                    <a:pt x="4891" y="6969"/>
                  </a:cubicBezTo>
                  <a:close/>
                  <a:moveTo>
                    <a:pt x="36032" y="8160"/>
                  </a:moveTo>
                  <a:cubicBezTo>
                    <a:pt x="36001" y="8160"/>
                    <a:pt x="35971" y="8169"/>
                    <a:pt x="35944" y="8188"/>
                  </a:cubicBezTo>
                  <a:cubicBezTo>
                    <a:pt x="35877" y="8236"/>
                    <a:pt x="35864" y="8328"/>
                    <a:pt x="35911" y="8394"/>
                  </a:cubicBezTo>
                  <a:cubicBezTo>
                    <a:pt x="35940" y="8433"/>
                    <a:pt x="35986" y="8452"/>
                    <a:pt x="36031" y="8452"/>
                  </a:cubicBezTo>
                  <a:cubicBezTo>
                    <a:pt x="36061" y="8452"/>
                    <a:pt x="36093" y="8444"/>
                    <a:pt x="36119" y="8425"/>
                  </a:cubicBezTo>
                  <a:cubicBezTo>
                    <a:pt x="36184" y="8377"/>
                    <a:pt x="36198" y="8285"/>
                    <a:pt x="36150" y="8219"/>
                  </a:cubicBezTo>
                  <a:lnTo>
                    <a:pt x="36151" y="8219"/>
                  </a:lnTo>
                  <a:cubicBezTo>
                    <a:pt x="36121" y="8180"/>
                    <a:pt x="36076" y="8160"/>
                    <a:pt x="36032" y="8160"/>
                  </a:cubicBezTo>
                  <a:close/>
                  <a:moveTo>
                    <a:pt x="3926" y="8194"/>
                  </a:moveTo>
                  <a:cubicBezTo>
                    <a:pt x="3881" y="8194"/>
                    <a:pt x="3836" y="8215"/>
                    <a:pt x="3808" y="8253"/>
                  </a:cubicBezTo>
                  <a:lnTo>
                    <a:pt x="3808" y="8255"/>
                  </a:lnTo>
                  <a:cubicBezTo>
                    <a:pt x="3760" y="8320"/>
                    <a:pt x="3776" y="8412"/>
                    <a:pt x="3843" y="8459"/>
                  </a:cubicBezTo>
                  <a:cubicBezTo>
                    <a:pt x="3869" y="8478"/>
                    <a:pt x="3897" y="8485"/>
                    <a:pt x="3927" y="8487"/>
                  </a:cubicBezTo>
                  <a:cubicBezTo>
                    <a:pt x="3971" y="8487"/>
                    <a:pt x="4016" y="8468"/>
                    <a:pt x="4046" y="8428"/>
                  </a:cubicBezTo>
                  <a:cubicBezTo>
                    <a:pt x="4093" y="8361"/>
                    <a:pt x="4079" y="8270"/>
                    <a:pt x="4015" y="8223"/>
                  </a:cubicBezTo>
                  <a:cubicBezTo>
                    <a:pt x="3988" y="8203"/>
                    <a:pt x="3957" y="8194"/>
                    <a:pt x="3926" y="8194"/>
                  </a:cubicBezTo>
                  <a:close/>
                  <a:moveTo>
                    <a:pt x="36899" y="9452"/>
                  </a:moveTo>
                  <a:cubicBezTo>
                    <a:pt x="36872" y="9452"/>
                    <a:pt x="36845" y="9459"/>
                    <a:pt x="36820" y="9474"/>
                  </a:cubicBezTo>
                  <a:cubicBezTo>
                    <a:pt x="36751" y="9516"/>
                    <a:pt x="36731" y="9608"/>
                    <a:pt x="36773" y="9676"/>
                  </a:cubicBezTo>
                  <a:cubicBezTo>
                    <a:pt x="36801" y="9722"/>
                    <a:pt x="36848" y="9748"/>
                    <a:pt x="36899" y="9748"/>
                  </a:cubicBezTo>
                  <a:cubicBezTo>
                    <a:pt x="36925" y="9748"/>
                    <a:pt x="36951" y="9740"/>
                    <a:pt x="36975" y="9725"/>
                  </a:cubicBezTo>
                  <a:cubicBezTo>
                    <a:pt x="37044" y="9683"/>
                    <a:pt x="37065" y="9591"/>
                    <a:pt x="37022" y="9523"/>
                  </a:cubicBezTo>
                  <a:cubicBezTo>
                    <a:pt x="36995" y="9476"/>
                    <a:pt x="36948" y="9452"/>
                    <a:pt x="36899" y="9452"/>
                  </a:cubicBezTo>
                  <a:close/>
                  <a:moveTo>
                    <a:pt x="3062" y="9488"/>
                  </a:moveTo>
                  <a:cubicBezTo>
                    <a:pt x="3012" y="9488"/>
                    <a:pt x="2963" y="9513"/>
                    <a:pt x="2936" y="9558"/>
                  </a:cubicBezTo>
                  <a:cubicBezTo>
                    <a:pt x="2894" y="9627"/>
                    <a:pt x="2914" y="9718"/>
                    <a:pt x="2985" y="9760"/>
                  </a:cubicBezTo>
                  <a:cubicBezTo>
                    <a:pt x="3009" y="9776"/>
                    <a:pt x="3035" y="9782"/>
                    <a:pt x="3062" y="9782"/>
                  </a:cubicBezTo>
                  <a:cubicBezTo>
                    <a:pt x="3111" y="9782"/>
                    <a:pt x="3160" y="9756"/>
                    <a:pt x="3187" y="9712"/>
                  </a:cubicBezTo>
                  <a:cubicBezTo>
                    <a:pt x="3229" y="9642"/>
                    <a:pt x="3207" y="9552"/>
                    <a:pt x="3138" y="9509"/>
                  </a:cubicBezTo>
                  <a:cubicBezTo>
                    <a:pt x="3115" y="9495"/>
                    <a:pt x="3089" y="9488"/>
                    <a:pt x="3062" y="9488"/>
                  </a:cubicBezTo>
                  <a:close/>
                  <a:moveTo>
                    <a:pt x="37663" y="10808"/>
                  </a:moveTo>
                  <a:cubicBezTo>
                    <a:pt x="37640" y="10808"/>
                    <a:pt x="37617" y="10813"/>
                    <a:pt x="37595" y="10825"/>
                  </a:cubicBezTo>
                  <a:cubicBezTo>
                    <a:pt x="37522" y="10863"/>
                    <a:pt x="37493" y="10951"/>
                    <a:pt x="37530" y="11024"/>
                  </a:cubicBezTo>
                  <a:cubicBezTo>
                    <a:pt x="37558" y="11075"/>
                    <a:pt x="37607" y="11102"/>
                    <a:pt x="37659" y="11102"/>
                  </a:cubicBezTo>
                  <a:cubicBezTo>
                    <a:pt x="37660" y="11102"/>
                    <a:pt x="37661" y="11102"/>
                    <a:pt x="37662" y="11102"/>
                  </a:cubicBezTo>
                  <a:cubicBezTo>
                    <a:pt x="37686" y="11102"/>
                    <a:pt x="37707" y="11097"/>
                    <a:pt x="37728" y="11086"/>
                  </a:cubicBezTo>
                  <a:cubicBezTo>
                    <a:pt x="37801" y="11048"/>
                    <a:pt x="37831" y="10959"/>
                    <a:pt x="37794" y="10887"/>
                  </a:cubicBezTo>
                  <a:cubicBezTo>
                    <a:pt x="37767" y="10836"/>
                    <a:pt x="37716" y="10808"/>
                    <a:pt x="37663" y="10808"/>
                  </a:cubicBezTo>
                  <a:close/>
                  <a:moveTo>
                    <a:pt x="2299" y="10849"/>
                  </a:moveTo>
                  <a:cubicBezTo>
                    <a:pt x="2245" y="10849"/>
                    <a:pt x="2194" y="10878"/>
                    <a:pt x="2167" y="10927"/>
                  </a:cubicBezTo>
                  <a:cubicBezTo>
                    <a:pt x="2132" y="11000"/>
                    <a:pt x="2159" y="11091"/>
                    <a:pt x="2232" y="11125"/>
                  </a:cubicBezTo>
                  <a:cubicBezTo>
                    <a:pt x="2254" y="11138"/>
                    <a:pt x="2277" y="11141"/>
                    <a:pt x="2299" y="11141"/>
                  </a:cubicBezTo>
                  <a:cubicBezTo>
                    <a:pt x="2354" y="11141"/>
                    <a:pt x="2404" y="11113"/>
                    <a:pt x="2430" y="11063"/>
                  </a:cubicBezTo>
                  <a:cubicBezTo>
                    <a:pt x="2468" y="10989"/>
                    <a:pt x="2438" y="10900"/>
                    <a:pt x="2366" y="10865"/>
                  </a:cubicBezTo>
                  <a:cubicBezTo>
                    <a:pt x="2344" y="10854"/>
                    <a:pt x="2321" y="10849"/>
                    <a:pt x="2299" y="10849"/>
                  </a:cubicBezTo>
                  <a:close/>
                  <a:moveTo>
                    <a:pt x="38317" y="12221"/>
                  </a:moveTo>
                  <a:cubicBezTo>
                    <a:pt x="38298" y="12221"/>
                    <a:pt x="38279" y="12225"/>
                    <a:pt x="38261" y="12232"/>
                  </a:cubicBezTo>
                  <a:cubicBezTo>
                    <a:pt x="38186" y="12263"/>
                    <a:pt x="38152" y="12349"/>
                    <a:pt x="38183" y="12424"/>
                  </a:cubicBezTo>
                  <a:cubicBezTo>
                    <a:pt x="38206" y="12481"/>
                    <a:pt x="38261" y="12515"/>
                    <a:pt x="38316" y="12515"/>
                  </a:cubicBezTo>
                  <a:cubicBezTo>
                    <a:pt x="38335" y="12515"/>
                    <a:pt x="38354" y="12512"/>
                    <a:pt x="38373" y="12504"/>
                  </a:cubicBezTo>
                  <a:cubicBezTo>
                    <a:pt x="38448" y="12473"/>
                    <a:pt x="38484" y="12386"/>
                    <a:pt x="38452" y="12312"/>
                  </a:cubicBezTo>
                  <a:cubicBezTo>
                    <a:pt x="38429" y="12254"/>
                    <a:pt x="38374" y="12221"/>
                    <a:pt x="38317" y="12221"/>
                  </a:cubicBezTo>
                  <a:close/>
                  <a:moveTo>
                    <a:pt x="1646" y="12263"/>
                  </a:moveTo>
                  <a:cubicBezTo>
                    <a:pt x="1588" y="12263"/>
                    <a:pt x="1533" y="12298"/>
                    <a:pt x="1510" y="12355"/>
                  </a:cubicBezTo>
                  <a:cubicBezTo>
                    <a:pt x="1479" y="12429"/>
                    <a:pt x="1516" y="12515"/>
                    <a:pt x="1590" y="12547"/>
                  </a:cubicBezTo>
                  <a:cubicBezTo>
                    <a:pt x="1608" y="12556"/>
                    <a:pt x="1628" y="12557"/>
                    <a:pt x="1647" y="12557"/>
                  </a:cubicBezTo>
                  <a:cubicBezTo>
                    <a:pt x="1704" y="12557"/>
                    <a:pt x="1759" y="12524"/>
                    <a:pt x="1782" y="12467"/>
                  </a:cubicBezTo>
                  <a:cubicBezTo>
                    <a:pt x="1813" y="12393"/>
                    <a:pt x="1775" y="12306"/>
                    <a:pt x="1702" y="12275"/>
                  </a:cubicBezTo>
                  <a:cubicBezTo>
                    <a:pt x="1684" y="12267"/>
                    <a:pt x="1665" y="12263"/>
                    <a:pt x="1646" y="12263"/>
                  </a:cubicBezTo>
                  <a:close/>
                  <a:moveTo>
                    <a:pt x="38858" y="13679"/>
                  </a:moveTo>
                  <a:cubicBezTo>
                    <a:pt x="38843" y="13679"/>
                    <a:pt x="38828" y="13682"/>
                    <a:pt x="38813" y="13687"/>
                  </a:cubicBezTo>
                  <a:cubicBezTo>
                    <a:pt x="38735" y="13712"/>
                    <a:pt x="38693" y="13794"/>
                    <a:pt x="38719" y="13873"/>
                  </a:cubicBezTo>
                  <a:cubicBezTo>
                    <a:pt x="38739" y="13936"/>
                    <a:pt x="38796" y="13976"/>
                    <a:pt x="38858" y="13976"/>
                  </a:cubicBezTo>
                  <a:cubicBezTo>
                    <a:pt x="38874" y="13976"/>
                    <a:pt x="38889" y="13972"/>
                    <a:pt x="38904" y="13968"/>
                  </a:cubicBezTo>
                  <a:cubicBezTo>
                    <a:pt x="38983" y="13942"/>
                    <a:pt x="39024" y="13861"/>
                    <a:pt x="38998" y="13781"/>
                  </a:cubicBezTo>
                  <a:cubicBezTo>
                    <a:pt x="38977" y="13720"/>
                    <a:pt x="38920" y="13679"/>
                    <a:pt x="38858" y="13679"/>
                  </a:cubicBezTo>
                  <a:close/>
                  <a:moveTo>
                    <a:pt x="1107" y="13726"/>
                  </a:moveTo>
                  <a:cubicBezTo>
                    <a:pt x="1045" y="13726"/>
                    <a:pt x="987" y="13766"/>
                    <a:pt x="967" y="13828"/>
                  </a:cubicBezTo>
                  <a:cubicBezTo>
                    <a:pt x="943" y="13908"/>
                    <a:pt x="985" y="13988"/>
                    <a:pt x="1063" y="14014"/>
                  </a:cubicBezTo>
                  <a:cubicBezTo>
                    <a:pt x="1073" y="14018"/>
                    <a:pt x="1085" y="14020"/>
                    <a:pt x="1097" y="14020"/>
                  </a:cubicBezTo>
                  <a:cubicBezTo>
                    <a:pt x="1100" y="14020"/>
                    <a:pt x="1104" y="14020"/>
                    <a:pt x="1107" y="14020"/>
                  </a:cubicBezTo>
                  <a:cubicBezTo>
                    <a:pt x="1167" y="14020"/>
                    <a:pt x="1227" y="13981"/>
                    <a:pt x="1246" y="13920"/>
                  </a:cubicBezTo>
                  <a:cubicBezTo>
                    <a:pt x="1271" y="13841"/>
                    <a:pt x="1229" y="13759"/>
                    <a:pt x="1152" y="13733"/>
                  </a:cubicBezTo>
                  <a:cubicBezTo>
                    <a:pt x="1137" y="13728"/>
                    <a:pt x="1122" y="13726"/>
                    <a:pt x="1107" y="13726"/>
                  </a:cubicBezTo>
                  <a:close/>
                  <a:moveTo>
                    <a:pt x="39283" y="15180"/>
                  </a:moveTo>
                  <a:cubicBezTo>
                    <a:pt x="39272" y="15180"/>
                    <a:pt x="39260" y="15182"/>
                    <a:pt x="39248" y="15184"/>
                  </a:cubicBezTo>
                  <a:cubicBezTo>
                    <a:pt x="39170" y="15204"/>
                    <a:pt x="39122" y="15282"/>
                    <a:pt x="39140" y="15361"/>
                  </a:cubicBezTo>
                  <a:cubicBezTo>
                    <a:pt x="39156" y="15429"/>
                    <a:pt x="39217" y="15474"/>
                    <a:pt x="39280" y="15475"/>
                  </a:cubicBezTo>
                  <a:cubicBezTo>
                    <a:pt x="39293" y="15475"/>
                    <a:pt x="39304" y="15472"/>
                    <a:pt x="39315" y="15471"/>
                  </a:cubicBezTo>
                  <a:cubicBezTo>
                    <a:pt x="39394" y="15451"/>
                    <a:pt x="39444" y="15371"/>
                    <a:pt x="39425" y="15292"/>
                  </a:cubicBezTo>
                  <a:lnTo>
                    <a:pt x="39424" y="15292"/>
                  </a:lnTo>
                  <a:cubicBezTo>
                    <a:pt x="39410" y="15226"/>
                    <a:pt x="39350" y="15180"/>
                    <a:pt x="39283" y="15180"/>
                  </a:cubicBezTo>
                  <a:close/>
                  <a:moveTo>
                    <a:pt x="688" y="15228"/>
                  </a:moveTo>
                  <a:cubicBezTo>
                    <a:pt x="620" y="15228"/>
                    <a:pt x="559" y="15271"/>
                    <a:pt x="542" y="15341"/>
                  </a:cubicBezTo>
                  <a:cubicBezTo>
                    <a:pt x="525" y="15419"/>
                    <a:pt x="575" y="15500"/>
                    <a:pt x="653" y="15517"/>
                  </a:cubicBezTo>
                  <a:cubicBezTo>
                    <a:pt x="664" y="15522"/>
                    <a:pt x="676" y="15522"/>
                    <a:pt x="686" y="15522"/>
                  </a:cubicBezTo>
                  <a:cubicBezTo>
                    <a:pt x="753" y="15522"/>
                    <a:pt x="813" y="15476"/>
                    <a:pt x="828" y="15410"/>
                  </a:cubicBezTo>
                  <a:lnTo>
                    <a:pt x="828" y="15407"/>
                  </a:lnTo>
                  <a:cubicBezTo>
                    <a:pt x="848" y="15330"/>
                    <a:pt x="799" y="15251"/>
                    <a:pt x="721" y="15231"/>
                  </a:cubicBezTo>
                  <a:cubicBezTo>
                    <a:pt x="710" y="15229"/>
                    <a:pt x="699" y="15228"/>
                    <a:pt x="688" y="15228"/>
                  </a:cubicBezTo>
                  <a:close/>
                  <a:moveTo>
                    <a:pt x="39587" y="16706"/>
                  </a:moveTo>
                  <a:cubicBezTo>
                    <a:pt x="39580" y="16706"/>
                    <a:pt x="39572" y="16707"/>
                    <a:pt x="39564" y="16708"/>
                  </a:cubicBezTo>
                  <a:cubicBezTo>
                    <a:pt x="39485" y="16721"/>
                    <a:pt x="39429" y="16796"/>
                    <a:pt x="39443" y="16876"/>
                  </a:cubicBezTo>
                  <a:cubicBezTo>
                    <a:pt x="39454" y="16949"/>
                    <a:pt x="39518" y="17000"/>
                    <a:pt x="39588" y="17000"/>
                  </a:cubicBezTo>
                  <a:lnTo>
                    <a:pt x="39611" y="17000"/>
                  </a:lnTo>
                  <a:cubicBezTo>
                    <a:pt x="39691" y="16986"/>
                    <a:pt x="39747" y="16912"/>
                    <a:pt x="39734" y="16831"/>
                  </a:cubicBezTo>
                  <a:cubicBezTo>
                    <a:pt x="39721" y="16758"/>
                    <a:pt x="39659" y="16706"/>
                    <a:pt x="39587" y="16706"/>
                  </a:cubicBezTo>
                  <a:close/>
                  <a:moveTo>
                    <a:pt x="387" y="16754"/>
                  </a:moveTo>
                  <a:cubicBezTo>
                    <a:pt x="315" y="16754"/>
                    <a:pt x="252" y="16806"/>
                    <a:pt x="241" y="16879"/>
                  </a:cubicBezTo>
                  <a:cubicBezTo>
                    <a:pt x="229" y="16958"/>
                    <a:pt x="283" y="17035"/>
                    <a:pt x="364" y="17046"/>
                  </a:cubicBezTo>
                  <a:cubicBezTo>
                    <a:pt x="368" y="17048"/>
                    <a:pt x="372" y="17048"/>
                    <a:pt x="377" y="17048"/>
                  </a:cubicBezTo>
                  <a:cubicBezTo>
                    <a:pt x="380" y="17048"/>
                    <a:pt x="383" y="17048"/>
                    <a:pt x="386" y="17047"/>
                  </a:cubicBezTo>
                  <a:cubicBezTo>
                    <a:pt x="458" y="17047"/>
                    <a:pt x="520" y="16997"/>
                    <a:pt x="532" y="16924"/>
                  </a:cubicBezTo>
                  <a:cubicBezTo>
                    <a:pt x="544" y="16844"/>
                    <a:pt x="489" y="16768"/>
                    <a:pt x="409" y="16756"/>
                  </a:cubicBezTo>
                  <a:cubicBezTo>
                    <a:pt x="402" y="16755"/>
                    <a:pt x="395" y="16754"/>
                    <a:pt x="387" y="16754"/>
                  </a:cubicBezTo>
                  <a:close/>
                  <a:moveTo>
                    <a:pt x="39773" y="18253"/>
                  </a:moveTo>
                  <a:cubicBezTo>
                    <a:pt x="39769" y="18253"/>
                    <a:pt x="39765" y="18253"/>
                    <a:pt x="39761" y="18254"/>
                  </a:cubicBezTo>
                  <a:cubicBezTo>
                    <a:pt x="39679" y="18259"/>
                    <a:pt x="39619" y="18332"/>
                    <a:pt x="39626" y="18412"/>
                  </a:cubicBezTo>
                  <a:cubicBezTo>
                    <a:pt x="39631" y="18488"/>
                    <a:pt x="39695" y="18547"/>
                    <a:pt x="39772" y="18547"/>
                  </a:cubicBezTo>
                  <a:lnTo>
                    <a:pt x="39783" y="18547"/>
                  </a:lnTo>
                  <a:cubicBezTo>
                    <a:pt x="39864" y="18541"/>
                    <a:pt x="39925" y="18469"/>
                    <a:pt x="39917" y="18389"/>
                  </a:cubicBezTo>
                  <a:cubicBezTo>
                    <a:pt x="39911" y="18312"/>
                    <a:pt x="39848" y="18253"/>
                    <a:pt x="39773" y="18253"/>
                  </a:cubicBezTo>
                  <a:close/>
                  <a:moveTo>
                    <a:pt x="207" y="18301"/>
                  </a:moveTo>
                  <a:cubicBezTo>
                    <a:pt x="129" y="18301"/>
                    <a:pt x="64" y="18359"/>
                    <a:pt x="59" y="18436"/>
                  </a:cubicBezTo>
                  <a:cubicBezTo>
                    <a:pt x="52" y="18519"/>
                    <a:pt x="114" y="18589"/>
                    <a:pt x="193" y="18596"/>
                  </a:cubicBezTo>
                  <a:cubicBezTo>
                    <a:pt x="198" y="18596"/>
                    <a:pt x="202" y="18596"/>
                    <a:pt x="207" y="18594"/>
                  </a:cubicBezTo>
                  <a:cubicBezTo>
                    <a:pt x="283" y="18594"/>
                    <a:pt x="348" y="18536"/>
                    <a:pt x="353" y="18459"/>
                  </a:cubicBezTo>
                  <a:cubicBezTo>
                    <a:pt x="359" y="18379"/>
                    <a:pt x="298" y="18307"/>
                    <a:pt x="218" y="18302"/>
                  </a:cubicBezTo>
                  <a:cubicBezTo>
                    <a:pt x="214" y="18301"/>
                    <a:pt x="210" y="18301"/>
                    <a:pt x="207" y="18301"/>
                  </a:cubicBezTo>
                  <a:close/>
                  <a:moveTo>
                    <a:pt x="39834" y="19811"/>
                  </a:moveTo>
                  <a:cubicBezTo>
                    <a:pt x="39752" y="19811"/>
                    <a:pt x="39688" y="19877"/>
                    <a:pt x="39688" y="19957"/>
                  </a:cubicBezTo>
                  <a:cubicBezTo>
                    <a:pt x="39688" y="20038"/>
                    <a:pt x="39755" y="20103"/>
                    <a:pt x="39834" y="20103"/>
                  </a:cubicBezTo>
                  <a:cubicBezTo>
                    <a:pt x="39914" y="20103"/>
                    <a:pt x="39980" y="20038"/>
                    <a:pt x="39980" y="19957"/>
                  </a:cubicBezTo>
                  <a:cubicBezTo>
                    <a:pt x="39980" y="19875"/>
                    <a:pt x="39915" y="19811"/>
                    <a:pt x="39834" y="19811"/>
                  </a:cubicBezTo>
                  <a:close/>
                  <a:moveTo>
                    <a:pt x="147" y="19860"/>
                  </a:moveTo>
                  <a:cubicBezTo>
                    <a:pt x="65" y="19860"/>
                    <a:pt x="0" y="19924"/>
                    <a:pt x="0" y="20007"/>
                  </a:cubicBezTo>
                  <a:cubicBezTo>
                    <a:pt x="0" y="20087"/>
                    <a:pt x="65" y="20153"/>
                    <a:pt x="147" y="20153"/>
                  </a:cubicBezTo>
                  <a:cubicBezTo>
                    <a:pt x="227" y="20153"/>
                    <a:pt x="293" y="20087"/>
                    <a:pt x="293" y="20007"/>
                  </a:cubicBezTo>
                  <a:cubicBezTo>
                    <a:pt x="293" y="19925"/>
                    <a:pt x="228" y="19860"/>
                    <a:pt x="147" y="19860"/>
                  </a:cubicBezTo>
                  <a:close/>
                  <a:moveTo>
                    <a:pt x="39775" y="21367"/>
                  </a:moveTo>
                  <a:cubicBezTo>
                    <a:pt x="39701" y="21367"/>
                    <a:pt x="39638" y="21424"/>
                    <a:pt x="39632" y="21503"/>
                  </a:cubicBezTo>
                  <a:cubicBezTo>
                    <a:pt x="39626" y="21584"/>
                    <a:pt x="39687" y="21653"/>
                    <a:pt x="39767" y="21659"/>
                  </a:cubicBezTo>
                  <a:lnTo>
                    <a:pt x="39778" y="21659"/>
                  </a:lnTo>
                  <a:cubicBezTo>
                    <a:pt x="39855" y="21659"/>
                    <a:pt x="39917" y="21601"/>
                    <a:pt x="39923" y="21524"/>
                  </a:cubicBezTo>
                  <a:cubicBezTo>
                    <a:pt x="39932" y="21445"/>
                    <a:pt x="39871" y="21373"/>
                    <a:pt x="39789" y="21368"/>
                  </a:cubicBezTo>
                  <a:cubicBezTo>
                    <a:pt x="39784" y="21367"/>
                    <a:pt x="39780" y="21367"/>
                    <a:pt x="39775" y="21367"/>
                  </a:cubicBezTo>
                  <a:close/>
                  <a:moveTo>
                    <a:pt x="209" y="21415"/>
                  </a:moveTo>
                  <a:cubicBezTo>
                    <a:pt x="205" y="21415"/>
                    <a:pt x="201" y="21415"/>
                    <a:pt x="197" y="21416"/>
                  </a:cubicBezTo>
                  <a:cubicBezTo>
                    <a:pt x="116" y="21421"/>
                    <a:pt x="54" y="21492"/>
                    <a:pt x="62" y="21573"/>
                  </a:cubicBezTo>
                  <a:cubicBezTo>
                    <a:pt x="67" y="21648"/>
                    <a:pt x="130" y="21708"/>
                    <a:pt x="207" y="21708"/>
                  </a:cubicBezTo>
                  <a:cubicBezTo>
                    <a:pt x="208" y="21708"/>
                    <a:pt x="208" y="21708"/>
                    <a:pt x="209" y="21708"/>
                  </a:cubicBezTo>
                  <a:lnTo>
                    <a:pt x="220" y="21708"/>
                  </a:lnTo>
                  <a:cubicBezTo>
                    <a:pt x="301" y="21703"/>
                    <a:pt x="360" y="21631"/>
                    <a:pt x="355" y="21550"/>
                  </a:cubicBezTo>
                  <a:cubicBezTo>
                    <a:pt x="348" y="21474"/>
                    <a:pt x="284" y="21415"/>
                    <a:pt x="209" y="21415"/>
                  </a:cubicBezTo>
                  <a:close/>
                  <a:moveTo>
                    <a:pt x="39601" y="22913"/>
                  </a:moveTo>
                  <a:cubicBezTo>
                    <a:pt x="39530" y="22913"/>
                    <a:pt x="39465" y="22965"/>
                    <a:pt x="39454" y="23038"/>
                  </a:cubicBezTo>
                  <a:cubicBezTo>
                    <a:pt x="39441" y="23119"/>
                    <a:pt x="39496" y="23194"/>
                    <a:pt x="39576" y="23205"/>
                  </a:cubicBezTo>
                  <a:cubicBezTo>
                    <a:pt x="39584" y="23207"/>
                    <a:pt x="39591" y="23207"/>
                    <a:pt x="39600" y="23207"/>
                  </a:cubicBezTo>
                  <a:cubicBezTo>
                    <a:pt x="39671" y="23207"/>
                    <a:pt x="39734" y="23156"/>
                    <a:pt x="39745" y="23084"/>
                  </a:cubicBezTo>
                  <a:cubicBezTo>
                    <a:pt x="39756" y="23003"/>
                    <a:pt x="39702" y="22929"/>
                    <a:pt x="39622" y="22914"/>
                  </a:cubicBezTo>
                  <a:cubicBezTo>
                    <a:pt x="39615" y="22913"/>
                    <a:pt x="39608" y="22913"/>
                    <a:pt x="39601" y="22913"/>
                  </a:cubicBezTo>
                  <a:close/>
                  <a:moveTo>
                    <a:pt x="389" y="22963"/>
                  </a:moveTo>
                  <a:cubicBezTo>
                    <a:pt x="382" y="22963"/>
                    <a:pt x="375" y="22963"/>
                    <a:pt x="368" y="22964"/>
                  </a:cubicBezTo>
                  <a:cubicBezTo>
                    <a:pt x="287" y="22976"/>
                    <a:pt x="233" y="23052"/>
                    <a:pt x="245" y="23132"/>
                  </a:cubicBezTo>
                  <a:cubicBezTo>
                    <a:pt x="257" y="23205"/>
                    <a:pt x="319" y="23256"/>
                    <a:pt x="390" y="23256"/>
                  </a:cubicBezTo>
                  <a:cubicBezTo>
                    <a:pt x="399" y="23256"/>
                    <a:pt x="405" y="23256"/>
                    <a:pt x="412" y="23255"/>
                  </a:cubicBezTo>
                  <a:cubicBezTo>
                    <a:pt x="493" y="23243"/>
                    <a:pt x="547" y="23167"/>
                    <a:pt x="536" y="23086"/>
                  </a:cubicBezTo>
                  <a:cubicBezTo>
                    <a:pt x="524" y="23013"/>
                    <a:pt x="461" y="22963"/>
                    <a:pt x="389" y="22963"/>
                  </a:cubicBezTo>
                  <a:close/>
                  <a:moveTo>
                    <a:pt x="39299" y="24442"/>
                  </a:moveTo>
                  <a:cubicBezTo>
                    <a:pt x="39232" y="24442"/>
                    <a:pt x="39172" y="24487"/>
                    <a:pt x="39156" y="24553"/>
                  </a:cubicBezTo>
                  <a:cubicBezTo>
                    <a:pt x="39139" y="24634"/>
                    <a:pt x="39189" y="24713"/>
                    <a:pt x="39267" y="24733"/>
                  </a:cubicBezTo>
                  <a:cubicBezTo>
                    <a:pt x="39278" y="24735"/>
                    <a:pt x="39290" y="24737"/>
                    <a:pt x="39300" y="24737"/>
                  </a:cubicBezTo>
                  <a:cubicBezTo>
                    <a:pt x="39366" y="24737"/>
                    <a:pt x="39426" y="24688"/>
                    <a:pt x="39442" y="24623"/>
                  </a:cubicBezTo>
                  <a:cubicBezTo>
                    <a:pt x="39462" y="24545"/>
                    <a:pt x="39413" y="24464"/>
                    <a:pt x="39335" y="24447"/>
                  </a:cubicBezTo>
                  <a:cubicBezTo>
                    <a:pt x="39323" y="24444"/>
                    <a:pt x="39311" y="24442"/>
                    <a:pt x="39299" y="24442"/>
                  </a:cubicBezTo>
                  <a:close/>
                  <a:moveTo>
                    <a:pt x="693" y="24489"/>
                  </a:moveTo>
                  <a:cubicBezTo>
                    <a:pt x="682" y="24489"/>
                    <a:pt x="671" y="24491"/>
                    <a:pt x="659" y="24493"/>
                  </a:cubicBezTo>
                  <a:cubicBezTo>
                    <a:pt x="580" y="24513"/>
                    <a:pt x="531" y="24591"/>
                    <a:pt x="549" y="24672"/>
                  </a:cubicBezTo>
                  <a:cubicBezTo>
                    <a:pt x="567" y="24738"/>
                    <a:pt x="624" y="24784"/>
                    <a:pt x="690" y="24784"/>
                  </a:cubicBezTo>
                  <a:cubicBezTo>
                    <a:pt x="691" y="24784"/>
                    <a:pt x="692" y="24784"/>
                    <a:pt x="692" y="24784"/>
                  </a:cubicBezTo>
                  <a:cubicBezTo>
                    <a:pt x="705" y="24784"/>
                    <a:pt x="716" y="24782"/>
                    <a:pt x="728" y="24780"/>
                  </a:cubicBezTo>
                  <a:cubicBezTo>
                    <a:pt x="805" y="24760"/>
                    <a:pt x="855" y="24681"/>
                    <a:pt x="836" y="24603"/>
                  </a:cubicBezTo>
                  <a:cubicBezTo>
                    <a:pt x="820" y="24534"/>
                    <a:pt x="759" y="24489"/>
                    <a:pt x="693" y="24489"/>
                  </a:cubicBezTo>
                  <a:close/>
                  <a:moveTo>
                    <a:pt x="38883" y="25942"/>
                  </a:moveTo>
                  <a:cubicBezTo>
                    <a:pt x="38820" y="25942"/>
                    <a:pt x="38762" y="25982"/>
                    <a:pt x="38741" y="26045"/>
                  </a:cubicBezTo>
                  <a:cubicBezTo>
                    <a:pt x="38715" y="26122"/>
                    <a:pt x="38758" y="26203"/>
                    <a:pt x="38837" y="26229"/>
                  </a:cubicBezTo>
                  <a:cubicBezTo>
                    <a:pt x="38850" y="26236"/>
                    <a:pt x="38865" y="26237"/>
                    <a:pt x="38880" y="26238"/>
                  </a:cubicBezTo>
                  <a:cubicBezTo>
                    <a:pt x="38943" y="26238"/>
                    <a:pt x="39002" y="26198"/>
                    <a:pt x="39021" y="26135"/>
                  </a:cubicBezTo>
                  <a:cubicBezTo>
                    <a:pt x="39047" y="26056"/>
                    <a:pt x="39003" y="25975"/>
                    <a:pt x="38925" y="25949"/>
                  </a:cubicBezTo>
                  <a:cubicBezTo>
                    <a:pt x="38911" y="25944"/>
                    <a:pt x="38897" y="25942"/>
                    <a:pt x="38883" y="25942"/>
                  </a:cubicBezTo>
                  <a:close/>
                  <a:moveTo>
                    <a:pt x="1116" y="25988"/>
                  </a:moveTo>
                  <a:cubicBezTo>
                    <a:pt x="1101" y="25988"/>
                    <a:pt x="1086" y="25990"/>
                    <a:pt x="1071" y="25995"/>
                  </a:cubicBezTo>
                  <a:cubicBezTo>
                    <a:pt x="992" y="26021"/>
                    <a:pt x="951" y="26103"/>
                    <a:pt x="977" y="26182"/>
                  </a:cubicBezTo>
                  <a:cubicBezTo>
                    <a:pt x="996" y="26243"/>
                    <a:pt x="1053" y="26283"/>
                    <a:pt x="1116" y="26284"/>
                  </a:cubicBezTo>
                  <a:cubicBezTo>
                    <a:pt x="1131" y="26284"/>
                    <a:pt x="1146" y="26281"/>
                    <a:pt x="1161" y="26276"/>
                  </a:cubicBezTo>
                  <a:cubicBezTo>
                    <a:pt x="1237" y="26250"/>
                    <a:pt x="1282" y="26169"/>
                    <a:pt x="1256" y="26091"/>
                  </a:cubicBezTo>
                  <a:cubicBezTo>
                    <a:pt x="1236" y="26029"/>
                    <a:pt x="1178" y="25988"/>
                    <a:pt x="1116" y="25988"/>
                  </a:cubicBezTo>
                  <a:close/>
                  <a:moveTo>
                    <a:pt x="38342" y="27407"/>
                  </a:moveTo>
                  <a:cubicBezTo>
                    <a:pt x="38285" y="27407"/>
                    <a:pt x="38230" y="27441"/>
                    <a:pt x="38207" y="27498"/>
                  </a:cubicBezTo>
                  <a:lnTo>
                    <a:pt x="38207" y="27497"/>
                  </a:lnTo>
                  <a:lnTo>
                    <a:pt x="38207" y="27497"/>
                  </a:lnTo>
                  <a:cubicBezTo>
                    <a:pt x="38178" y="27574"/>
                    <a:pt x="38212" y="27659"/>
                    <a:pt x="38288" y="27689"/>
                  </a:cubicBezTo>
                  <a:cubicBezTo>
                    <a:pt x="38307" y="27696"/>
                    <a:pt x="38325" y="27701"/>
                    <a:pt x="38345" y="27701"/>
                  </a:cubicBezTo>
                  <a:cubicBezTo>
                    <a:pt x="38400" y="27701"/>
                    <a:pt x="38456" y="27667"/>
                    <a:pt x="38479" y="27610"/>
                  </a:cubicBezTo>
                  <a:cubicBezTo>
                    <a:pt x="38511" y="27534"/>
                    <a:pt x="38475" y="27448"/>
                    <a:pt x="38399" y="27418"/>
                  </a:cubicBezTo>
                  <a:cubicBezTo>
                    <a:pt x="38380" y="27411"/>
                    <a:pt x="38361" y="27407"/>
                    <a:pt x="38342" y="27407"/>
                  </a:cubicBezTo>
                  <a:close/>
                  <a:moveTo>
                    <a:pt x="1653" y="27449"/>
                  </a:moveTo>
                  <a:cubicBezTo>
                    <a:pt x="1635" y="27449"/>
                    <a:pt x="1617" y="27453"/>
                    <a:pt x="1599" y="27460"/>
                  </a:cubicBezTo>
                  <a:cubicBezTo>
                    <a:pt x="1524" y="27491"/>
                    <a:pt x="1489" y="27577"/>
                    <a:pt x="1520" y="27652"/>
                  </a:cubicBezTo>
                  <a:cubicBezTo>
                    <a:pt x="1543" y="27709"/>
                    <a:pt x="1598" y="27743"/>
                    <a:pt x="1656" y="27743"/>
                  </a:cubicBezTo>
                  <a:cubicBezTo>
                    <a:pt x="1673" y="27743"/>
                    <a:pt x="1692" y="27740"/>
                    <a:pt x="1711" y="27732"/>
                  </a:cubicBezTo>
                  <a:cubicBezTo>
                    <a:pt x="1787" y="27701"/>
                    <a:pt x="1822" y="27613"/>
                    <a:pt x="1791" y="27540"/>
                  </a:cubicBezTo>
                  <a:cubicBezTo>
                    <a:pt x="1767" y="27484"/>
                    <a:pt x="1711" y="27449"/>
                    <a:pt x="1653" y="27449"/>
                  </a:cubicBezTo>
                  <a:close/>
                  <a:moveTo>
                    <a:pt x="37692" y="28824"/>
                  </a:moveTo>
                  <a:cubicBezTo>
                    <a:pt x="37639" y="28824"/>
                    <a:pt x="37588" y="28852"/>
                    <a:pt x="37562" y="28903"/>
                  </a:cubicBezTo>
                  <a:cubicBezTo>
                    <a:pt x="37525" y="28975"/>
                    <a:pt x="37555" y="29064"/>
                    <a:pt x="37628" y="29101"/>
                  </a:cubicBezTo>
                  <a:cubicBezTo>
                    <a:pt x="37649" y="29112"/>
                    <a:pt x="37671" y="29117"/>
                    <a:pt x="37694" y="29117"/>
                  </a:cubicBezTo>
                  <a:cubicBezTo>
                    <a:pt x="37746" y="29117"/>
                    <a:pt x="37798" y="29086"/>
                    <a:pt x="37826" y="29037"/>
                  </a:cubicBezTo>
                  <a:cubicBezTo>
                    <a:pt x="37863" y="28964"/>
                    <a:pt x="37833" y="28876"/>
                    <a:pt x="37761" y="28841"/>
                  </a:cubicBezTo>
                  <a:cubicBezTo>
                    <a:pt x="37739" y="28829"/>
                    <a:pt x="37715" y="28824"/>
                    <a:pt x="37692" y="28824"/>
                  </a:cubicBezTo>
                  <a:close/>
                  <a:moveTo>
                    <a:pt x="2309" y="28862"/>
                  </a:moveTo>
                  <a:cubicBezTo>
                    <a:pt x="2286" y="28862"/>
                    <a:pt x="2264" y="28867"/>
                    <a:pt x="2242" y="28877"/>
                  </a:cubicBezTo>
                  <a:cubicBezTo>
                    <a:pt x="2169" y="28914"/>
                    <a:pt x="2139" y="29003"/>
                    <a:pt x="2178" y="29075"/>
                  </a:cubicBezTo>
                  <a:cubicBezTo>
                    <a:pt x="2202" y="29126"/>
                    <a:pt x="2256" y="29156"/>
                    <a:pt x="2310" y="29156"/>
                  </a:cubicBezTo>
                  <a:cubicBezTo>
                    <a:pt x="2330" y="29156"/>
                    <a:pt x="2353" y="29152"/>
                    <a:pt x="2376" y="29140"/>
                  </a:cubicBezTo>
                  <a:cubicBezTo>
                    <a:pt x="2449" y="29102"/>
                    <a:pt x="2475" y="29014"/>
                    <a:pt x="2440" y="28941"/>
                  </a:cubicBezTo>
                  <a:cubicBezTo>
                    <a:pt x="2414" y="28890"/>
                    <a:pt x="2362" y="28862"/>
                    <a:pt x="2309" y="28862"/>
                  </a:cubicBezTo>
                  <a:close/>
                  <a:moveTo>
                    <a:pt x="36934" y="30183"/>
                  </a:moveTo>
                  <a:cubicBezTo>
                    <a:pt x="36884" y="30183"/>
                    <a:pt x="36835" y="30208"/>
                    <a:pt x="36806" y="30253"/>
                  </a:cubicBezTo>
                  <a:cubicBezTo>
                    <a:pt x="36765" y="30323"/>
                    <a:pt x="36788" y="30414"/>
                    <a:pt x="36856" y="30456"/>
                  </a:cubicBezTo>
                  <a:cubicBezTo>
                    <a:pt x="36879" y="30470"/>
                    <a:pt x="36907" y="30479"/>
                    <a:pt x="36931" y="30479"/>
                  </a:cubicBezTo>
                  <a:cubicBezTo>
                    <a:pt x="36983" y="30479"/>
                    <a:pt x="37029" y="30453"/>
                    <a:pt x="37057" y="30407"/>
                  </a:cubicBezTo>
                  <a:cubicBezTo>
                    <a:pt x="37101" y="30338"/>
                    <a:pt x="37079" y="30247"/>
                    <a:pt x="37011" y="30205"/>
                  </a:cubicBezTo>
                  <a:cubicBezTo>
                    <a:pt x="36986" y="30190"/>
                    <a:pt x="36960" y="30183"/>
                    <a:pt x="36934" y="30183"/>
                  </a:cubicBezTo>
                  <a:close/>
                  <a:moveTo>
                    <a:pt x="3072" y="30220"/>
                  </a:moveTo>
                  <a:cubicBezTo>
                    <a:pt x="3046" y="30220"/>
                    <a:pt x="3018" y="30227"/>
                    <a:pt x="2993" y="30242"/>
                  </a:cubicBezTo>
                  <a:cubicBezTo>
                    <a:pt x="2925" y="30284"/>
                    <a:pt x="2904" y="30375"/>
                    <a:pt x="2946" y="30444"/>
                  </a:cubicBezTo>
                  <a:cubicBezTo>
                    <a:pt x="2973" y="30490"/>
                    <a:pt x="3020" y="30513"/>
                    <a:pt x="3072" y="30513"/>
                  </a:cubicBezTo>
                  <a:cubicBezTo>
                    <a:pt x="3098" y="30513"/>
                    <a:pt x="3125" y="30507"/>
                    <a:pt x="3149" y="30491"/>
                  </a:cubicBezTo>
                  <a:cubicBezTo>
                    <a:pt x="3217" y="30449"/>
                    <a:pt x="3238" y="30357"/>
                    <a:pt x="3195" y="30289"/>
                  </a:cubicBezTo>
                  <a:cubicBezTo>
                    <a:pt x="3168" y="30244"/>
                    <a:pt x="3121" y="30220"/>
                    <a:pt x="3072" y="30220"/>
                  </a:cubicBezTo>
                  <a:close/>
                  <a:moveTo>
                    <a:pt x="36069" y="31479"/>
                  </a:moveTo>
                  <a:cubicBezTo>
                    <a:pt x="36023" y="31479"/>
                    <a:pt x="35978" y="31501"/>
                    <a:pt x="35949" y="31540"/>
                  </a:cubicBezTo>
                  <a:cubicBezTo>
                    <a:pt x="35903" y="31607"/>
                    <a:pt x="35916" y="31699"/>
                    <a:pt x="35984" y="31746"/>
                  </a:cubicBezTo>
                  <a:cubicBezTo>
                    <a:pt x="36010" y="31766"/>
                    <a:pt x="36038" y="31773"/>
                    <a:pt x="36069" y="31773"/>
                  </a:cubicBezTo>
                  <a:cubicBezTo>
                    <a:pt x="36114" y="31773"/>
                    <a:pt x="36160" y="31751"/>
                    <a:pt x="36187" y="31713"/>
                  </a:cubicBezTo>
                  <a:cubicBezTo>
                    <a:pt x="36236" y="31648"/>
                    <a:pt x="36220" y="31555"/>
                    <a:pt x="36156" y="31507"/>
                  </a:cubicBezTo>
                  <a:cubicBezTo>
                    <a:pt x="36129" y="31488"/>
                    <a:pt x="36099" y="31479"/>
                    <a:pt x="36069" y="31479"/>
                  </a:cubicBezTo>
                  <a:close/>
                  <a:moveTo>
                    <a:pt x="3938" y="31513"/>
                  </a:moveTo>
                  <a:cubicBezTo>
                    <a:pt x="3908" y="31513"/>
                    <a:pt x="3877" y="31523"/>
                    <a:pt x="3850" y="31543"/>
                  </a:cubicBezTo>
                  <a:cubicBezTo>
                    <a:pt x="3786" y="31589"/>
                    <a:pt x="3772" y="31682"/>
                    <a:pt x="3819" y="31746"/>
                  </a:cubicBezTo>
                  <a:cubicBezTo>
                    <a:pt x="3846" y="31788"/>
                    <a:pt x="3891" y="31807"/>
                    <a:pt x="3938" y="31807"/>
                  </a:cubicBezTo>
                  <a:cubicBezTo>
                    <a:pt x="3968" y="31807"/>
                    <a:pt x="3998" y="31799"/>
                    <a:pt x="4025" y="31779"/>
                  </a:cubicBezTo>
                  <a:cubicBezTo>
                    <a:pt x="4090" y="31732"/>
                    <a:pt x="4105" y="31640"/>
                    <a:pt x="4056" y="31574"/>
                  </a:cubicBezTo>
                  <a:cubicBezTo>
                    <a:pt x="4028" y="31535"/>
                    <a:pt x="3984" y="31513"/>
                    <a:pt x="3938" y="31513"/>
                  </a:cubicBezTo>
                  <a:close/>
                  <a:moveTo>
                    <a:pt x="35105" y="32707"/>
                  </a:moveTo>
                  <a:cubicBezTo>
                    <a:pt x="35063" y="32707"/>
                    <a:pt x="35022" y="32724"/>
                    <a:pt x="34993" y="32757"/>
                  </a:cubicBezTo>
                  <a:cubicBezTo>
                    <a:pt x="34941" y="32820"/>
                    <a:pt x="34948" y="32912"/>
                    <a:pt x="35011" y="32965"/>
                  </a:cubicBezTo>
                  <a:cubicBezTo>
                    <a:pt x="35038" y="32989"/>
                    <a:pt x="35072" y="33000"/>
                    <a:pt x="35107" y="33000"/>
                  </a:cubicBezTo>
                  <a:cubicBezTo>
                    <a:pt x="35147" y="33000"/>
                    <a:pt x="35188" y="32984"/>
                    <a:pt x="35218" y="32949"/>
                  </a:cubicBezTo>
                  <a:cubicBezTo>
                    <a:pt x="35270" y="32887"/>
                    <a:pt x="35263" y="32795"/>
                    <a:pt x="35200" y="32742"/>
                  </a:cubicBezTo>
                  <a:cubicBezTo>
                    <a:pt x="35173" y="32718"/>
                    <a:pt x="35139" y="32707"/>
                    <a:pt x="35105" y="32707"/>
                  </a:cubicBezTo>
                  <a:close/>
                  <a:moveTo>
                    <a:pt x="4903" y="32736"/>
                  </a:moveTo>
                  <a:cubicBezTo>
                    <a:pt x="4869" y="32736"/>
                    <a:pt x="4835" y="32748"/>
                    <a:pt x="4807" y="32772"/>
                  </a:cubicBezTo>
                  <a:cubicBezTo>
                    <a:pt x="4743" y="32823"/>
                    <a:pt x="4738" y="32917"/>
                    <a:pt x="4789" y="32978"/>
                  </a:cubicBezTo>
                  <a:lnTo>
                    <a:pt x="4792" y="32978"/>
                  </a:lnTo>
                  <a:cubicBezTo>
                    <a:pt x="4819" y="33013"/>
                    <a:pt x="4860" y="33031"/>
                    <a:pt x="4902" y="33031"/>
                  </a:cubicBezTo>
                  <a:cubicBezTo>
                    <a:pt x="4935" y="33031"/>
                    <a:pt x="4969" y="33020"/>
                    <a:pt x="4996" y="32994"/>
                  </a:cubicBezTo>
                  <a:cubicBezTo>
                    <a:pt x="5059" y="32943"/>
                    <a:pt x="5065" y="32849"/>
                    <a:pt x="5015" y="32788"/>
                  </a:cubicBezTo>
                  <a:cubicBezTo>
                    <a:pt x="4985" y="32754"/>
                    <a:pt x="4944" y="32736"/>
                    <a:pt x="4903" y="32736"/>
                  </a:cubicBezTo>
                  <a:close/>
                  <a:moveTo>
                    <a:pt x="34049" y="33852"/>
                  </a:moveTo>
                  <a:cubicBezTo>
                    <a:pt x="34012" y="33852"/>
                    <a:pt x="33974" y="33866"/>
                    <a:pt x="33945" y="33894"/>
                  </a:cubicBezTo>
                  <a:cubicBezTo>
                    <a:pt x="33888" y="33954"/>
                    <a:pt x="33888" y="34045"/>
                    <a:pt x="33945" y="34102"/>
                  </a:cubicBezTo>
                  <a:cubicBezTo>
                    <a:pt x="33974" y="34132"/>
                    <a:pt x="34013" y="34145"/>
                    <a:pt x="34049" y="34145"/>
                  </a:cubicBezTo>
                  <a:cubicBezTo>
                    <a:pt x="34085" y="34145"/>
                    <a:pt x="34125" y="34132"/>
                    <a:pt x="34153" y="34102"/>
                  </a:cubicBezTo>
                  <a:cubicBezTo>
                    <a:pt x="34211" y="34045"/>
                    <a:pt x="34210" y="33951"/>
                    <a:pt x="34153" y="33894"/>
                  </a:cubicBezTo>
                  <a:cubicBezTo>
                    <a:pt x="34125" y="33866"/>
                    <a:pt x="34087" y="33852"/>
                    <a:pt x="34049" y="33852"/>
                  </a:cubicBezTo>
                  <a:close/>
                  <a:moveTo>
                    <a:pt x="5960" y="33881"/>
                  </a:moveTo>
                  <a:cubicBezTo>
                    <a:pt x="5922" y="33881"/>
                    <a:pt x="5885" y="33895"/>
                    <a:pt x="5856" y="33924"/>
                  </a:cubicBezTo>
                  <a:cubicBezTo>
                    <a:pt x="5799" y="33980"/>
                    <a:pt x="5799" y="34073"/>
                    <a:pt x="5856" y="34132"/>
                  </a:cubicBezTo>
                  <a:cubicBezTo>
                    <a:pt x="5883" y="34159"/>
                    <a:pt x="5924" y="34174"/>
                    <a:pt x="5960" y="34174"/>
                  </a:cubicBezTo>
                  <a:cubicBezTo>
                    <a:pt x="5997" y="34174"/>
                    <a:pt x="6033" y="34159"/>
                    <a:pt x="6064" y="34132"/>
                  </a:cubicBezTo>
                  <a:cubicBezTo>
                    <a:pt x="6121" y="34074"/>
                    <a:pt x="6121" y="33982"/>
                    <a:pt x="6064" y="33924"/>
                  </a:cubicBezTo>
                  <a:cubicBezTo>
                    <a:pt x="6035" y="33895"/>
                    <a:pt x="5997" y="33881"/>
                    <a:pt x="5960" y="33881"/>
                  </a:cubicBezTo>
                  <a:close/>
                  <a:moveTo>
                    <a:pt x="32910" y="34911"/>
                  </a:moveTo>
                  <a:cubicBezTo>
                    <a:pt x="32876" y="34911"/>
                    <a:pt x="32842" y="34923"/>
                    <a:pt x="32815" y="34947"/>
                  </a:cubicBezTo>
                  <a:lnTo>
                    <a:pt x="32812" y="34947"/>
                  </a:lnTo>
                  <a:cubicBezTo>
                    <a:pt x="32750" y="35001"/>
                    <a:pt x="32743" y="35092"/>
                    <a:pt x="32796" y="35155"/>
                  </a:cubicBezTo>
                  <a:cubicBezTo>
                    <a:pt x="32826" y="35189"/>
                    <a:pt x="32867" y="35206"/>
                    <a:pt x="32909" y="35207"/>
                  </a:cubicBezTo>
                  <a:cubicBezTo>
                    <a:pt x="32944" y="35207"/>
                    <a:pt x="32978" y="35195"/>
                    <a:pt x="33005" y="35169"/>
                  </a:cubicBezTo>
                  <a:cubicBezTo>
                    <a:pt x="33066" y="35116"/>
                    <a:pt x="33074" y="35024"/>
                    <a:pt x="33020" y="34963"/>
                  </a:cubicBezTo>
                  <a:cubicBezTo>
                    <a:pt x="32991" y="34929"/>
                    <a:pt x="32950" y="34911"/>
                    <a:pt x="32910" y="34911"/>
                  </a:cubicBezTo>
                  <a:close/>
                  <a:moveTo>
                    <a:pt x="7104" y="34938"/>
                  </a:moveTo>
                  <a:cubicBezTo>
                    <a:pt x="7062" y="34938"/>
                    <a:pt x="7021" y="34956"/>
                    <a:pt x="6992" y="34989"/>
                  </a:cubicBezTo>
                  <a:cubicBezTo>
                    <a:pt x="6939" y="35051"/>
                    <a:pt x="6946" y="35143"/>
                    <a:pt x="7007" y="35196"/>
                  </a:cubicBezTo>
                  <a:cubicBezTo>
                    <a:pt x="7038" y="35220"/>
                    <a:pt x="7070" y="35231"/>
                    <a:pt x="7103" y="35231"/>
                  </a:cubicBezTo>
                  <a:cubicBezTo>
                    <a:pt x="7144" y="35231"/>
                    <a:pt x="7185" y="35215"/>
                    <a:pt x="7215" y="35181"/>
                  </a:cubicBezTo>
                  <a:cubicBezTo>
                    <a:pt x="7268" y="35118"/>
                    <a:pt x="7261" y="35027"/>
                    <a:pt x="7199" y="34973"/>
                  </a:cubicBezTo>
                  <a:cubicBezTo>
                    <a:pt x="7172" y="34950"/>
                    <a:pt x="7138" y="34938"/>
                    <a:pt x="7104" y="34938"/>
                  </a:cubicBezTo>
                  <a:close/>
                  <a:moveTo>
                    <a:pt x="31689" y="35879"/>
                  </a:moveTo>
                  <a:cubicBezTo>
                    <a:pt x="31658" y="35879"/>
                    <a:pt x="31628" y="35889"/>
                    <a:pt x="31602" y="35909"/>
                  </a:cubicBezTo>
                  <a:cubicBezTo>
                    <a:pt x="31535" y="35956"/>
                    <a:pt x="31521" y="36047"/>
                    <a:pt x="31568" y="36112"/>
                  </a:cubicBezTo>
                  <a:cubicBezTo>
                    <a:pt x="31598" y="36151"/>
                    <a:pt x="31644" y="36173"/>
                    <a:pt x="31689" y="36173"/>
                  </a:cubicBezTo>
                  <a:cubicBezTo>
                    <a:pt x="31717" y="36173"/>
                    <a:pt x="31748" y="36164"/>
                    <a:pt x="31774" y="36145"/>
                  </a:cubicBezTo>
                  <a:cubicBezTo>
                    <a:pt x="31841" y="36097"/>
                    <a:pt x="31855" y="36004"/>
                    <a:pt x="31805" y="35940"/>
                  </a:cubicBezTo>
                  <a:cubicBezTo>
                    <a:pt x="31778" y="35900"/>
                    <a:pt x="31733" y="35879"/>
                    <a:pt x="31689" y="35879"/>
                  </a:cubicBezTo>
                  <a:close/>
                  <a:moveTo>
                    <a:pt x="8328" y="35903"/>
                  </a:moveTo>
                  <a:cubicBezTo>
                    <a:pt x="8283" y="35903"/>
                    <a:pt x="8238" y="35924"/>
                    <a:pt x="8208" y="35963"/>
                  </a:cubicBezTo>
                  <a:cubicBezTo>
                    <a:pt x="8161" y="36028"/>
                    <a:pt x="8175" y="36119"/>
                    <a:pt x="8242" y="36169"/>
                  </a:cubicBezTo>
                  <a:cubicBezTo>
                    <a:pt x="8267" y="36189"/>
                    <a:pt x="8296" y="36196"/>
                    <a:pt x="8329" y="36196"/>
                  </a:cubicBezTo>
                  <a:cubicBezTo>
                    <a:pt x="8374" y="36196"/>
                    <a:pt x="8418" y="36176"/>
                    <a:pt x="8448" y="36135"/>
                  </a:cubicBezTo>
                  <a:cubicBezTo>
                    <a:pt x="8495" y="36071"/>
                    <a:pt x="8480" y="35978"/>
                    <a:pt x="8414" y="35932"/>
                  </a:cubicBezTo>
                  <a:cubicBezTo>
                    <a:pt x="8388" y="35912"/>
                    <a:pt x="8358" y="35903"/>
                    <a:pt x="8328" y="35903"/>
                  </a:cubicBezTo>
                  <a:close/>
                  <a:moveTo>
                    <a:pt x="30395" y="36747"/>
                  </a:moveTo>
                  <a:cubicBezTo>
                    <a:pt x="30368" y="36747"/>
                    <a:pt x="30341" y="36754"/>
                    <a:pt x="30317" y="36770"/>
                  </a:cubicBezTo>
                  <a:cubicBezTo>
                    <a:pt x="30248" y="36813"/>
                    <a:pt x="30228" y="36903"/>
                    <a:pt x="30270" y="36972"/>
                  </a:cubicBezTo>
                  <a:cubicBezTo>
                    <a:pt x="30297" y="37017"/>
                    <a:pt x="30347" y="37042"/>
                    <a:pt x="30395" y="37042"/>
                  </a:cubicBezTo>
                  <a:cubicBezTo>
                    <a:pt x="30421" y="37042"/>
                    <a:pt x="30448" y="37034"/>
                    <a:pt x="30471" y="37020"/>
                  </a:cubicBezTo>
                  <a:cubicBezTo>
                    <a:pt x="30540" y="36977"/>
                    <a:pt x="30562" y="36887"/>
                    <a:pt x="30520" y="36816"/>
                  </a:cubicBezTo>
                  <a:cubicBezTo>
                    <a:pt x="30493" y="36772"/>
                    <a:pt x="30444" y="36747"/>
                    <a:pt x="30395" y="36747"/>
                  </a:cubicBezTo>
                  <a:close/>
                  <a:moveTo>
                    <a:pt x="9622" y="36770"/>
                  </a:moveTo>
                  <a:cubicBezTo>
                    <a:pt x="9572" y="36770"/>
                    <a:pt x="9524" y="36794"/>
                    <a:pt x="9496" y="36839"/>
                  </a:cubicBezTo>
                  <a:cubicBezTo>
                    <a:pt x="9454" y="36908"/>
                    <a:pt x="9476" y="36999"/>
                    <a:pt x="9545" y="37042"/>
                  </a:cubicBezTo>
                  <a:cubicBezTo>
                    <a:pt x="9568" y="37056"/>
                    <a:pt x="9593" y="37062"/>
                    <a:pt x="9615" y="37062"/>
                  </a:cubicBezTo>
                  <a:cubicBezTo>
                    <a:pt x="9617" y="37062"/>
                    <a:pt x="9619" y="37062"/>
                    <a:pt x="9620" y="37062"/>
                  </a:cubicBezTo>
                  <a:cubicBezTo>
                    <a:pt x="9669" y="37062"/>
                    <a:pt x="9719" y="37040"/>
                    <a:pt x="9746" y="36994"/>
                  </a:cubicBezTo>
                  <a:cubicBezTo>
                    <a:pt x="9790" y="36923"/>
                    <a:pt x="9768" y="36833"/>
                    <a:pt x="9699" y="36791"/>
                  </a:cubicBezTo>
                  <a:cubicBezTo>
                    <a:pt x="9675" y="36776"/>
                    <a:pt x="9649" y="36770"/>
                    <a:pt x="9622" y="36770"/>
                  </a:cubicBezTo>
                  <a:close/>
                  <a:moveTo>
                    <a:pt x="29039" y="37512"/>
                  </a:moveTo>
                  <a:cubicBezTo>
                    <a:pt x="29017" y="37512"/>
                    <a:pt x="28994" y="37517"/>
                    <a:pt x="28972" y="37528"/>
                  </a:cubicBezTo>
                  <a:cubicBezTo>
                    <a:pt x="28900" y="37565"/>
                    <a:pt x="28873" y="37654"/>
                    <a:pt x="28907" y="37726"/>
                  </a:cubicBezTo>
                  <a:cubicBezTo>
                    <a:pt x="28935" y="37777"/>
                    <a:pt x="28985" y="37807"/>
                    <a:pt x="29040" y="37807"/>
                  </a:cubicBezTo>
                  <a:cubicBezTo>
                    <a:pt x="29063" y="37807"/>
                    <a:pt x="29087" y="37802"/>
                    <a:pt x="29108" y="37792"/>
                  </a:cubicBezTo>
                  <a:cubicBezTo>
                    <a:pt x="29179" y="37753"/>
                    <a:pt x="29208" y="37664"/>
                    <a:pt x="29171" y="37592"/>
                  </a:cubicBezTo>
                  <a:cubicBezTo>
                    <a:pt x="29144" y="37541"/>
                    <a:pt x="29093" y="37512"/>
                    <a:pt x="29039" y="37512"/>
                  </a:cubicBezTo>
                  <a:close/>
                  <a:moveTo>
                    <a:pt x="10982" y="37531"/>
                  </a:moveTo>
                  <a:cubicBezTo>
                    <a:pt x="10929" y="37531"/>
                    <a:pt x="10877" y="37561"/>
                    <a:pt x="10852" y="37612"/>
                  </a:cubicBezTo>
                  <a:cubicBezTo>
                    <a:pt x="10814" y="37685"/>
                    <a:pt x="10841" y="37773"/>
                    <a:pt x="10914" y="37810"/>
                  </a:cubicBezTo>
                  <a:cubicBezTo>
                    <a:pt x="10936" y="37823"/>
                    <a:pt x="10960" y="37826"/>
                    <a:pt x="10981" y="37826"/>
                  </a:cubicBezTo>
                  <a:cubicBezTo>
                    <a:pt x="11036" y="37826"/>
                    <a:pt x="11086" y="37797"/>
                    <a:pt x="11112" y="37746"/>
                  </a:cubicBezTo>
                  <a:cubicBezTo>
                    <a:pt x="11150" y="37673"/>
                    <a:pt x="11121" y="37585"/>
                    <a:pt x="11050" y="37548"/>
                  </a:cubicBezTo>
                  <a:cubicBezTo>
                    <a:pt x="11028" y="37536"/>
                    <a:pt x="11005" y="37531"/>
                    <a:pt x="10982" y="37531"/>
                  </a:cubicBezTo>
                  <a:close/>
                  <a:moveTo>
                    <a:pt x="27628" y="38169"/>
                  </a:moveTo>
                  <a:cubicBezTo>
                    <a:pt x="27609" y="38169"/>
                    <a:pt x="27589" y="38173"/>
                    <a:pt x="27571" y="38181"/>
                  </a:cubicBezTo>
                  <a:cubicBezTo>
                    <a:pt x="27494" y="38212"/>
                    <a:pt x="27459" y="38297"/>
                    <a:pt x="27490" y="38372"/>
                  </a:cubicBezTo>
                  <a:cubicBezTo>
                    <a:pt x="27515" y="38430"/>
                    <a:pt x="27569" y="38462"/>
                    <a:pt x="27628" y="38463"/>
                  </a:cubicBezTo>
                  <a:cubicBezTo>
                    <a:pt x="27645" y="38463"/>
                    <a:pt x="27664" y="38459"/>
                    <a:pt x="27682" y="38451"/>
                  </a:cubicBezTo>
                  <a:cubicBezTo>
                    <a:pt x="27756" y="38422"/>
                    <a:pt x="27794" y="38336"/>
                    <a:pt x="27763" y="38259"/>
                  </a:cubicBezTo>
                  <a:cubicBezTo>
                    <a:pt x="27740" y="38203"/>
                    <a:pt x="27685" y="38169"/>
                    <a:pt x="27628" y="38169"/>
                  </a:cubicBezTo>
                  <a:close/>
                  <a:moveTo>
                    <a:pt x="12397" y="38186"/>
                  </a:moveTo>
                  <a:cubicBezTo>
                    <a:pt x="12339" y="38186"/>
                    <a:pt x="12286" y="38220"/>
                    <a:pt x="12262" y="38277"/>
                  </a:cubicBezTo>
                  <a:cubicBezTo>
                    <a:pt x="12230" y="38352"/>
                    <a:pt x="12267" y="38438"/>
                    <a:pt x="12340" y="38469"/>
                  </a:cubicBezTo>
                  <a:cubicBezTo>
                    <a:pt x="12360" y="38476"/>
                    <a:pt x="12378" y="38479"/>
                    <a:pt x="12398" y="38479"/>
                  </a:cubicBezTo>
                  <a:cubicBezTo>
                    <a:pt x="12454" y="38479"/>
                    <a:pt x="12510" y="38446"/>
                    <a:pt x="12533" y="38389"/>
                  </a:cubicBezTo>
                  <a:cubicBezTo>
                    <a:pt x="12564" y="38315"/>
                    <a:pt x="12528" y="38228"/>
                    <a:pt x="12454" y="38197"/>
                  </a:cubicBezTo>
                  <a:cubicBezTo>
                    <a:pt x="12435" y="38189"/>
                    <a:pt x="12416" y="38186"/>
                    <a:pt x="12397" y="38186"/>
                  </a:cubicBezTo>
                  <a:close/>
                  <a:moveTo>
                    <a:pt x="26165" y="38711"/>
                  </a:moveTo>
                  <a:cubicBezTo>
                    <a:pt x="26151" y="38711"/>
                    <a:pt x="26136" y="38713"/>
                    <a:pt x="26122" y="38717"/>
                  </a:cubicBezTo>
                  <a:cubicBezTo>
                    <a:pt x="26046" y="38743"/>
                    <a:pt x="26005" y="38827"/>
                    <a:pt x="26028" y="38904"/>
                  </a:cubicBezTo>
                  <a:cubicBezTo>
                    <a:pt x="26049" y="38966"/>
                    <a:pt x="26106" y="39005"/>
                    <a:pt x="26169" y="39006"/>
                  </a:cubicBezTo>
                  <a:cubicBezTo>
                    <a:pt x="26183" y="39006"/>
                    <a:pt x="26199" y="39005"/>
                    <a:pt x="26214" y="38998"/>
                  </a:cubicBezTo>
                  <a:cubicBezTo>
                    <a:pt x="26291" y="38972"/>
                    <a:pt x="26335" y="38891"/>
                    <a:pt x="26309" y="38811"/>
                  </a:cubicBezTo>
                  <a:cubicBezTo>
                    <a:pt x="26288" y="38750"/>
                    <a:pt x="26229" y="38711"/>
                    <a:pt x="26165" y="38711"/>
                  </a:cubicBezTo>
                  <a:close/>
                  <a:moveTo>
                    <a:pt x="13860" y="38724"/>
                  </a:moveTo>
                  <a:cubicBezTo>
                    <a:pt x="13797" y="38724"/>
                    <a:pt x="13739" y="38764"/>
                    <a:pt x="13720" y="38826"/>
                  </a:cubicBezTo>
                  <a:cubicBezTo>
                    <a:pt x="13695" y="38905"/>
                    <a:pt x="13735" y="38987"/>
                    <a:pt x="13814" y="39012"/>
                  </a:cubicBezTo>
                  <a:cubicBezTo>
                    <a:pt x="13826" y="39016"/>
                    <a:pt x="13839" y="39018"/>
                    <a:pt x="13852" y="39018"/>
                  </a:cubicBezTo>
                  <a:cubicBezTo>
                    <a:pt x="13855" y="39018"/>
                    <a:pt x="13857" y="39018"/>
                    <a:pt x="13860" y="39018"/>
                  </a:cubicBezTo>
                  <a:cubicBezTo>
                    <a:pt x="13922" y="39018"/>
                    <a:pt x="13979" y="38977"/>
                    <a:pt x="13999" y="38915"/>
                  </a:cubicBezTo>
                  <a:cubicBezTo>
                    <a:pt x="14024" y="38839"/>
                    <a:pt x="13980" y="38757"/>
                    <a:pt x="13905" y="38731"/>
                  </a:cubicBezTo>
                  <a:cubicBezTo>
                    <a:pt x="13890" y="38727"/>
                    <a:pt x="13875" y="38724"/>
                    <a:pt x="13860" y="38724"/>
                  </a:cubicBezTo>
                  <a:close/>
                  <a:moveTo>
                    <a:pt x="24671" y="39137"/>
                  </a:moveTo>
                  <a:cubicBezTo>
                    <a:pt x="24659" y="39137"/>
                    <a:pt x="24647" y="39138"/>
                    <a:pt x="24636" y="39141"/>
                  </a:cubicBezTo>
                  <a:cubicBezTo>
                    <a:pt x="24558" y="39159"/>
                    <a:pt x="24508" y="39240"/>
                    <a:pt x="24528" y="39317"/>
                  </a:cubicBezTo>
                  <a:cubicBezTo>
                    <a:pt x="24543" y="39386"/>
                    <a:pt x="24604" y="39431"/>
                    <a:pt x="24670" y="39432"/>
                  </a:cubicBezTo>
                  <a:cubicBezTo>
                    <a:pt x="24681" y="39432"/>
                    <a:pt x="24694" y="39428"/>
                    <a:pt x="24704" y="39427"/>
                  </a:cubicBezTo>
                  <a:lnTo>
                    <a:pt x="24704" y="39424"/>
                  </a:lnTo>
                  <a:cubicBezTo>
                    <a:pt x="24784" y="39407"/>
                    <a:pt x="24832" y="39326"/>
                    <a:pt x="24814" y="39248"/>
                  </a:cubicBezTo>
                  <a:cubicBezTo>
                    <a:pt x="24796" y="39182"/>
                    <a:pt x="24736" y="39137"/>
                    <a:pt x="24671" y="39137"/>
                  </a:cubicBezTo>
                  <a:close/>
                  <a:moveTo>
                    <a:pt x="15359" y="39148"/>
                  </a:moveTo>
                  <a:cubicBezTo>
                    <a:pt x="15293" y="39148"/>
                    <a:pt x="15231" y="39194"/>
                    <a:pt x="15215" y="39260"/>
                  </a:cubicBezTo>
                  <a:cubicBezTo>
                    <a:pt x="15198" y="39338"/>
                    <a:pt x="15246" y="39418"/>
                    <a:pt x="15326" y="39437"/>
                  </a:cubicBezTo>
                  <a:cubicBezTo>
                    <a:pt x="15337" y="39441"/>
                    <a:pt x="15348" y="39441"/>
                    <a:pt x="15359" y="39441"/>
                  </a:cubicBezTo>
                  <a:cubicBezTo>
                    <a:pt x="15425" y="39441"/>
                    <a:pt x="15485" y="39395"/>
                    <a:pt x="15501" y="39329"/>
                  </a:cubicBezTo>
                  <a:cubicBezTo>
                    <a:pt x="15521" y="39251"/>
                    <a:pt x="15473" y="39171"/>
                    <a:pt x="15394" y="39153"/>
                  </a:cubicBezTo>
                  <a:cubicBezTo>
                    <a:pt x="15382" y="39150"/>
                    <a:pt x="15371" y="39148"/>
                    <a:pt x="15359" y="39148"/>
                  </a:cubicBezTo>
                  <a:close/>
                  <a:moveTo>
                    <a:pt x="23143" y="39442"/>
                  </a:moveTo>
                  <a:cubicBezTo>
                    <a:pt x="23135" y="39442"/>
                    <a:pt x="23127" y="39443"/>
                    <a:pt x="23119" y="39444"/>
                  </a:cubicBezTo>
                  <a:lnTo>
                    <a:pt x="23119" y="39443"/>
                  </a:lnTo>
                  <a:cubicBezTo>
                    <a:pt x="23039" y="39456"/>
                    <a:pt x="22984" y="39531"/>
                    <a:pt x="22998" y="39612"/>
                  </a:cubicBezTo>
                  <a:cubicBezTo>
                    <a:pt x="23009" y="39686"/>
                    <a:pt x="23072" y="39738"/>
                    <a:pt x="23143" y="39738"/>
                  </a:cubicBezTo>
                  <a:cubicBezTo>
                    <a:pt x="23150" y="39738"/>
                    <a:pt x="23158" y="39734"/>
                    <a:pt x="23166" y="39734"/>
                  </a:cubicBezTo>
                  <a:cubicBezTo>
                    <a:pt x="23247" y="39721"/>
                    <a:pt x="23303" y="39646"/>
                    <a:pt x="23288" y="39566"/>
                  </a:cubicBezTo>
                  <a:cubicBezTo>
                    <a:pt x="23275" y="39494"/>
                    <a:pt x="23214" y="39442"/>
                    <a:pt x="23143" y="39442"/>
                  </a:cubicBezTo>
                  <a:close/>
                  <a:moveTo>
                    <a:pt x="16887" y="39449"/>
                  </a:moveTo>
                  <a:cubicBezTo>
                    <a:pt x="16816" y="39449"/>
                    <a:pt x="16754" y="39501"/>
                    <a:pt x="16742" y="39574"/>
                  </a:cubicBezTo>
                  <a:cubicBezTo>
                    <a:pt x="16729" y="39655"/>
                    <a:pt x="16784" y="39729"/>
                    <a:pt x="16864" y="39743"/>
                  </a:cubicBezTo>
                  <a:cubicBezTo>
                    <a:pt x="16872" y="39743"/>
                    <a:pt x="16880" y="39745"/>
                    <a:pt x="16888" y="39745"/>
                  </a:cubicBezTo>
                  <a:cubicBezTo>
                    <a:pt x="16959" y="39745"/>
                    <a:pt x="17022" y="39692"/>
                    <a:pt x="17033" y="39619"/>
                  </a:cubicBezTo>
                  <a:cubicBezTo>
                    <a:pt x="17044" y="39539"/>
                    <a:pt x="16991" y="39464"/>
                    <a:pt x="16910" y="39451"/>
                  </a:cubicBezTo>
                  <a:cubicBezTo>
                    <a:pt x="16902" y="39450"/>
                    <a:pt x="16894" y="39449"/>
                    <a:pt x="16887" y="39449"/>
                  </a:cubicBezTo>
                  <a:close/>
                  <a:moveTo>
                    <a:pt x="21595" y="39625"/>
                  </a:moveTo>
                  <a:cubicBezTo>
                    <a:pt x="21591" y="39625"/>
                    <a:pt x="21588" y="39625"/>
                    <a:pt x="21584" y="39626"/>
                  </a:cubicBezTo>
                  <a:cubicBezTo>
                    <a:pt x="21504" y="39633"/>
                    <a:pt x="21443" y="39702"/>
                    <a:pt x="21451" y="39785"/>
                  </a:cubicBezTo>
                  <a:cubicBezTo>
                    <a:pt x="21456" y="39861"/>
                    <a:pt x="21518" y="39919"/>
                    <a:pt x="21593" y="39919"/>
                  </a:cubicBezTo>
                  <a:cubicBezTo>
                    <a:pt x="21595" y="39919"/>
                    <a:pt x="21596" y="39919"/>
                    <a:pt x="21597" y="39919"/>
                  </a:cubicBezTo>
                  <a:lnTo>
                    <a:pt x="21609" y="39919"/>
                  </a:lnTo>
                  <a:cubicBezTo>
                    <a:pt x="21691" y="39911"/>
                    <a:pt x="21750" y="39841"/>
                    <a:pt x="21743" y="39760"/>
                  </a:cubicBezTo>
                  <a:cubicBezTo>
                    <a:pt x="21738" y="39683"/>
                    <a:pt x="21671" y="39625"/>
                    <a:pt x="21595" y="39625"/>
                  </a:cubicBezTo>
                  <a:close/>
                  <a:moveTo>
                    <a:pt x="18434" y="39630"/>
                  </a:moveTo>
                  <a:cubicBezTo>
                    <a:pt x="18358" y="39630"/>
                    <a:pt x="18294" y="39689"/>
                    <a:pt x="18288" y="39766"/>
                  </a:cubicBezTo>
                  <a:cubicBezTo>
                    <a:pt x="18280" y="39846"/>
                    <a:pt x="18340" y="39919"/>
                    <a:pt x="18423" y="39925"/>
                  </a:cubicBezTo>
                  <a:lnTo>
                    <a:pt x="18422" y="39923"/>
                  </a:lnTo>
                  <a:lnTo>
                    <a:pt x="18422" y="39923"/>
                  </a:lnTo>
                  <a:cubicBezTo>
                    <a:pt x="18426" y="39924"/>
                    <a:pt x="18429" y="39925"/>
                    <a:pt x="18431" y="39925"/>
                  </a:cubicBezTo>
                  <a:cubicBezTo>
                    <a:pt x="18432" y="39925"/>
                    <a:pt x="18434" y="39925"/>
                    <a:pt x="18434" y="39924"/>
                  </a:cubicBezTo>
                  <a:cubicBezTo>
                    <a:pt x="18508" y="39924"/>
                    <a:pt x="18573" y="39866"/>
                    <a:pt x="18580" y="39789"/>
                  </a:cubicBezTo>
                  <a:cubicBezTo>
                    <a:pt x="18586" y="39709"/>
                    <a:pt x="18526" y="39636"/>
                    <a:pt x="18445" y="39631"/>
                  </a:cubicBezTo>
                  <a:cubicBezTo>
                    <a:pt x="18441" y="39630"/>
                    <a:pt x="18437" y="39630"/>
                    <a:pt x="18434" y="39630"/>
                  </a:cubicBezTo>
                  <a:close/>
                  <a:moveTo>
                    <a:pt x="20040" y="39690"/>
                  </a:moveTo>
                  <a:cubicBezTo>
                    <a:pt x="20030" y="39690"/>
                    <a:pt x="20022" y="39692"/>
                    <a:pt x="20014" y="39693"/>
                  </a:cubicBezTo>
                  <a:cubicBezTo>
                    <a:pt x="20006" y="39692"/>
                    <a:pt x="19999" y="39692"/>
                    <a:pt x="19990" y="39692"/>
                  </a:cubicBezTo>
                  <a:cubicBezTo>
                    <a:pt x="19908" y="39692"/>
                    <a:pt x="19844" y="39757"/>
                    <a:pt x="19844" y="39838"/>
                  </a:cubicBezTo>
                  <a:cubicBezTo>
                    <a:pt x="19844" y="39919"/>
                    <a:pt x="19907" y="39983"/>
                    <a:pt x="19990" y="39983"/>
                  </a:cubicBezTo>
                  <a:cubicBezTo>
                    <a:pt x="19999" y="39983"/>
                    <a:pt x="20006" y="39983"/>
                    <a:pt x="20014" y="39982"/>
                  </a:cubicBezTo>
                  <a:cubicBezTo>
                    <a:pt x="20019" y="39983"/>
                    <a:pt x="20024" y="39983"/>
                    <a:pt x="20028" y="39983"/>
                  </a:cubicBezTo>
                  <a:cubicBezTo>
                    <a:pt x="20032" y="39983"/>
                    <a:pt x="20036" y="39983"/>
                    <a:pt x="20040" y="39982"/>
                  </a:cubicBezTo>
                  <a:cubicBezTo>
                    <a:pt x="20119" y="39982"/>
                    <a:pt x="20186" y="39919"/>
                    <a:pt x="20186" y="39836"/>
                  </a:cubicBezTo>
                  <a:cubicBezTo>
                    <a:pt x="20186" y="39755"/>
                    <a:pt x="20120" y="39690"/>
                    <a:pt x="20040" y="396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5533775" y="3922863"/>
              <a:ext cx="911825" cy="911550"/>
            </a:xfrm>
            <a:custGeom>
              <a:avLst/>
              <a:gdLst/>
              <a:ahLst/>
              <a:cxnLst/>
              <a:rect l="l" t="t" r="r" b="b"/>
              <a:pathLst>
                <a:path w="36473" h="36462" extrusionOk="0">
                  <a:moveTo>
                    <a:pt x="18993" y="1"/>
                  </a:moveTo>
                  <a:cubicBezTo>
                    <a:pt x="18901" y="1"/>
                    <a:pt x="18824" y="73"/>
                    <a:pt x="18820" y="166"/>
                  </a:cubicBezTo>
                  <a:cubicBezTo>
                    <a:pt x="18816" y="262"/>
                    <a:pt x="18892" y="341"/>
                    <a:pt x="18985" y="346"/>
                  </a:cubicBezTo>
                  <a:lnTo>
                    <a:pt x="18985" y="345"/>
                  </a:lnTo>
                  <a:cubicBezTo>
                    <a:pt x="18987" y="345"/>
                    <a:pt x="18989" y="345"/>
                    <a:pt x="18991" y="345"/>
                  </a:cubicBezTo>
                  <a:cubicBezTo>
                    <a:pt x="19083" y="345"/>
                    <a:pt x="19160" y="274"/>
                    <a:pt x="19164" y="181"/>
                  </a:cubicBezTo>
                  <a:cubicBezTo>
                    <a:pt x="19168" y="86"/>
                    <a:pt x="19093" y="6"/>
                    <a:pt x="18999" y="3"/>
                  </a:cubicBezTo>
                  <a:lnTo>
                    <a:pt x="18999" y="1"/>
                  </a:lnTo>
                  <a:cubicBezTo>
                    <a:pt x="18997" y="1"/>
                    <a:pt x="18995" y="1"/>
                    <a:pt x="18993" y="1"/>
                  </a:cubicBezTo>
                  <a:close/>
                  <a:moveTo>
                    <a:pt x="17441" y="5"/>
                  </a:moveTo>
                  <a:cubicBezTo>
                    <a:pt x="17438" y="5"/>
                    <a:pt x="17434" y="5"/>
                    <a:pt x="17430" y="5"/>
                  </a:cubicBezTo>
                  <a:cubicBezTo>
                    <a:pt x="17336" y="8"/>
                    <a:pt x="17260" y="88"/>
                    <a:pt x="17267" y="185"/>
                  </a:cubicBezTo>
                  <a:cubicBezTo>
                    <a:pt x="17271" y="277"/>
                    <a:pt x="17346" y="346"/>
                    <a:pt x="17438" y="347"/>
                  </a:cubicBezTo>
                  <a:lnTo>
                    <a:pt x="17446" y="347"/>
                  </a:lnTo>
                  <a:cubicBezTo>
                    <a:pt x="17540" y="344"/>
                    <a:pt x="17613" y="263"/>
                    <a:pt x="17609" y="169"/>
                  </a:cubicBezTo>
                  <a:cubicBezTo>
                    <a:pt x="17606" y="78"/>
                    <a:pt x="17531" y="5"/>
                    <a:pt x="17441" y="5"/>
                  </a:cubicBezTo>
                  <a:close/>
                  <a:moveTo>
                    <a:pt x="20540" y="132"/>
                  </a:moveTo>
                  <a:cubicBezTo>
                    <a:pt x="20456" y="132"/>
                    <a:pt x="20381" y="196"/>
                    <a:pt x="20370" y="283"/>
                  </a:cubicBezTo>
                  <a:cubicBezTo>
                    <a:pt x="20358" y="376"/>
                    <a:pt x="20424" y="464"/>
                    <a:pt x="20519" y="475"/>
                  </a:cubicBezTo>
                  <a:cubicBezTo>
                    <a:pt x="20527" y="476"/>
                    <a:pt x="20533" y="476"/>
                    <a:pt x="20540" y="477"/>
                  </a:cubicBezTo>
                  <a:cubicBezTo>
                    <a:pt x="20625" y="477"/>
                    <a:pt x="20699" y="413"/>
                    <a:pt x="20710" y="326"/>
                  </a:cubicBezTo>
                  <a:cubicBezTo>
                    <a:pt x="20722" y="232"/>
                    <a:pt x="20657" y="147"/>
                    <a:pt x="20561" y="134"/>
                  </a:cubicBezTo>
                  <a:cubicBezTo>
                    <a:pt x="20554" y="133"/>
                    <a:pt x="20547" y="132"/>
                    <a:pt x="20540" y="132"/>
                  </a:cubicBezTo>
                  <a:close/>
                  <a:moveTo>
                    <a:pt x="15889" y="138"/>
                  </a:moveTo>
                  <a:cubicBezTo>
                    <a:pt x="15882" y="138"/>
                    <a:pt x="15875" y="138"/>
                    <a:pt x="15868" y="139"/>
                  </a:cubicBezTo>
                  <a:lnTo>
                    <a:pt x="15866" y="139"/>
                  </a:lnTo>
                  <a:cubicBezTo>
                    <a:pt x="15773" y="150"/>
                    <a:pt x="15709" y="236"/>
                    <a:pt x="15720" y="331"/>
                  </a:cubicBezTo>
                  <a:cubicBezTo>
                    <a:pt x="15731" y="418"/>
                    <a:pt x="15804" y="481"/>
                    <a:pt x="15889" y="481"/>
                  </a:cubicBezTo>
                  <a:cubicBezTo>
                    <a:pt x="15896" y="481"/>
                    <a:pt x="15903" y="480"/>
                    <a:pt x="15911" y="480"/>
                  </a:cubicBezTo>
                  <a:cubicBezTo>
                    <a:pt x="16005" y="467"/>
                    <a:pt x="16072" y="383"/>
                    <a:pt x="16060" y="288"/>
                  </a:cubicBezTo>
                  <a:cubicBezTo>
                    <a:pt x="16048" y="201"/>
                    <a:pt x="15972" y="138"/>
                    <a:pt x="15889" y="138"/>
                  </a:cubicBezTo>
                  <a:close/>
                  <a:moveTo>
                    <a:pt x="22068" y="396"/>
                  </a:moveTo>
                  <a:cubicBezTo>
                    <a:pt x="21991" y="396"/>
                    <a:pt x="21923" y="451"/>
                    <a:pt x="21903" y="532"/>
                  </a:cubicBezTo>
                  <a:cubicBezTo>
                    <a:pt x="21885" y="624"/>
                    <a:pt x="21943" y="715"/>
                    <a:pt x="22035" y="734"/>
                  </a:cubicBezTo>
                  <a:lnTo>
                    <a:pt x="22035" y="735"/>
                  </a:lnTo>
                  <a:cubicBezTo>
                    <a:pt x="22047" y="736"/>
                    <a:pt x="22061" y="740"/>
                    <a:pt x="22071" y="740"/>
                  </a:cubicBezTo>
                  <a:cubicBezTo>
                    <a:pt x="22150" y="740"/>
                    <a:pt x="22220" y="685"/>
                    <a:pt x="22238" y="605"/>
                  </a:cubicBezTo>
                  <a:cubicBezTo>
                    <a:pt x="22260" y="511"/>
                    <a:pt x="22202" y="420"/>
                    <a:pt x="22108" y="401"/>
                  </a:cubicBezTo>
                  <a:cubicBezTo>
                    <a:pt x="22094" y="398"/>
                    <a:pt x="22081" y="396"/>
                    <a:pt x="22068" y="396"/>
                  </a:cubicBezTo>
                  <a:close/>
                  <a:moveTo>
                    <a:pt x="14358" y="404"/>
                  </a:moveTo>
                  <a:cubicBezTo>
                    <a:pt x="14346" y="404"/>
                    <a:pt x="14333" y="405"/>
                    <a:pt x="14321" y="408"/>
                  </a:cubicBezTo>
                  <a:cubicBezTo>
                    <a:pt x="14229" y="427"/>
                    <a:pt x="14170" y="519"/>
                    <a:pt x="14190" y="611"/>
                  </a:cubicBezTo>
                  <a:cubicBezTo>
                    <a:pt x="14208" y="691"/>
                    <a:pt x="14278" y="746"/>
                    <a:pt x="14357" y="746"/>
                  </a:cubicBezTo>
                  <a:cubicBezTo>
                    <a:pt x="14358" y="746"/>
                    <a:pt x="14358" y="746"/>
                    <a:pt x="14359" y="746"/>
                  </a:cubicBezTo>
                  <a:cubicBezTo>
                    <a:pt x="14370" y="746"/>
                    <a:pt x="14385" y="746"/>
                    <a:pt x="14396" y="742"/>
                  </a:cubicBezTo>
                  <a:cubicBezTo>
                    <a:pt x="14489" y="723"/>
                    <a:pt x="14547" y="631"/>
                    <a:pt x="14527" y="538"/>
                  </a:cubicBezTo>
                  <a:cubicBezTo>
                    <a:pt x="14508" y="458"/>
                    <a:pt x="14438" y="404"/>
                    <a:pt x="14358" y="404"/>
                  </a:cubicBezTo>
                  <a:close/>
                  <a:moveTo>
                    <a:pt x="23574" y="789"/>
                  </a:moveTo>
                  <a:cubicBezTo>
                    <a:pt x="23501" y="789"/>
                    <a:pt x="23433" y="836"/>
                    <a:pt x="23411" y="911"/>
                  </a:cubicBezTo>
                  <a:cubicBezTo>
                    <a:pt x="23384" y="1000"/>
                    <a:pt x="23432" y="1096"/>
                    <a:pt x="23525" y="1125"/>
                  </a:cubicBezTo>
                  <a:lnTo>
                    <a:pt x="23524" y="1125"/>
                  </a:lnTo>
                  <a:cubicBezTo>
                    <a:pt x="23541" y="1130"/>
                    <a:pt x="23560" y="1131"/>
                    <a:pt x="23573" y="1131"/>
                  </a:cubicBezTo>
                  <a:cubicBezTo>
                    <a:pt x="23648" y="1131"/>
                    <a:pt x="23716" y="1084"/>
                    <a:pt x="23738" y="1011"/>
                  </a:cubicBezTo>
                  <a:cubicBezTo>
                    <a:pt x="23765" y="922"/>
                    <a:pt x="23716" y="827"/>
                    <a:pt x="23624" y="797"/>
                  </a:cubicBezTo>
                  <a:cubicBezTo>
                    <a:pt x="23608" y="792"/>
                    <a:pt x="23591" y="789"/>
                    <a:pt x="23574" y="789"/>
                  </a:cubicBezTo>
                  <a:close/>
                  <a:moveTo>
                    <a:pt x="12857" y="801"/>
                  </a:moveTo>
                  <a:cubicBezTo>
                    <a:pt x="12840" y="801"/>
                    <a:pt x="12822" y="804"/>
                    <a:pt x="12805" y="809"/>
                  </a:cubicBezTo>
                  <a:cubicBezTo>
                    <a:pt x="12716" y="837"/>
                    <a:pt x="12664" y="932"/>
                    <a:pt x="12694" y="1024"/>
                  </a:cubicBezTo>
                  <a:cubicBezTo>
                    <a:pt x="12715" y="1097"/>
                    <a:pt x="12782" y="1144"/>
                    <a:pt x="12854" y="1144"/>
                  </a:cubicBezTo>
                  <a:cubicBezTo>
                    <a:pt x="12854" y="1144"/>
                    <a:pt x="12855" y="1144"/>
                    <a:pt x="12856" y="1144"/>
                  </a:cubicBezTo>
                  <a:cubicBezTo>
                    <a:pt x="12873" y="1144"/>
                    <a:pt x="12888" y="1141"/>
                    <a:pt x="12907" y="1136"/>
                  </a:cubicBezTo>
                  <a:cubicBezTo>
                    <a:pt x="12997" y="1108"/>
                    <a:pt x="13048" y="1011"/>
                    <a:pt x="13021" y="921"/>
                  </a:cubicBezTo>
                  <a:cubicBezTo>
                    <a:pt x="12997" y="849"/>
                    <a:pt x="12930" y="801"/>
                    <a:pt x="12857" y="801"/>
                  </a:cubicBezTo>
                  <a:close/>
                  <a:moveTo>
                    <a:pt x="25038" y="1312"/>
                  </a:moveTo>
                  <a:cubicBezTo>
                    <a:pt x="24971" y="1312"/>
                    <a:pt x="24907" y="1352"/>
                    <a:pt x="24880" y="1419"/>
                  </a:cubicBezTo>
                  <a:cubicBezTo>
                    <a:pt x="24846" y="1506"/>
                    <a:pt x="24888" y="1606"/>
                    <a:pt x="24976" y="1643"/>
                  </a:cubicBezTo>
                  <a:cubicBezTo>
                    <a:pt x="24994" y="1650"/>
                    <a:pt x="25013" y="1654"/>
                    <a:pt x="25031" y="1654"/>
                  </a:cubicBezTo>
                  <a:cubicBezTo>
                    <a:pt x="25034" y="1654"/>
                    <a:pt x="25037" y="1654"/>
                    <a:pt x="25039" y="1653"/>
                  </a:cubicBezTo>
                  <a:cubicBezTo>
                    <a:pt x="25107" y="1653"/>
                    <a:pt x="25171" y="1613"/>
                    <a:pt x="25199" y="1548"/>
                  </a:cubicBezTo>
                  <a:cubicBezTo>
                    <a:pt x="25233" y="1459"/>
                    <a:pt x="25192" y="1359"/>
                    <a:pt x="25103" y="1325"/>
                  </a:cubicBezTo>
                  <a:cubicBezTo>
                    <a:pt x="25082" y="1316"/>
                    <a:pt x="25060" y="1312"/>
                    <a:pt x="25038" y="1312"/>
                  </a:cubicBezTo>
                  <a:close/>
                  <a:moveTo>
                    <a:pt x="11395" y="1328"/>
                  </a:moveTo>
                  <a:cubicBezTo>
                    <a:pt x="11372" y="1328"/>
                    <a:pt x="11350" y="1332"/>
                    <a:pt x="11328" y="1341"/>
                  </a:cubicBezTo>
                  <a:cubicBezTo>
                    <a:pt x="11243" y="1376"/>
                    <a:pt x="11198" y="1476"/>
                    <a:pt x="11237" y="1564"/>
                  </a:cubicBezTo>
                  <a:cubicBezTo>
                    <a:pt x="11263" y="1632"/>
                    <a:pt x="11327" y="1670"/>
                    <a:pt x="11394" y="1670"/>
                  </a:cubicBezTo>
                  <a:cubicBezTo>
                    <a:pt x="11418" y="1670"/>
                    <a:pt x="11438" y="1667"/>
                    <a:pt x="11461" y="1656"/>
                  </a:cubicBezTo>
                  <a:cubicBezTo>
                    <a:pt x="11546" y="1621"/>
                    <a:pt x="11590" y="1522"/>
                    <a:pt x="11553" y="1433"/>
                  </a:cubicBezTo>
                  <a:cubicBezTo>
                    <a:pt x="11526" y="1368"/>
                    <a:pt x="11462" y="1328"/>
                    <a:pt x="11395" y="1328"/>
                  </a:cubicBezTo>
                  <a:close/>
                  <a:moveTo>
                    <a:pt x="26453" y="1961"/>
                  </a:moveTo>
                  <a:cubicBezTo>
                    <a:pt x="26390" y="1961"/>
                    <a:pt x="26330" y="1995"/>
                    <a:pt x="26301" y="2054"/>
                  </a:cubicBezTo>
                  <a:cubicBezTo>
                    <a:pt x="26258" y="2139"/>
                    <a:pt x="26291" y="2243"/>
                    <a:pt x="26376" y="2285"/>
                  </a:cubicBezTo>
                  <a:cubicBezTo>
                    <a:pt x="26400" y="2297"/>
                    <a:pt x="26426" y="2302"/>
                    <a:pt x="26454" y="2303"/>
                  </a:cubicBezTo>
                  <a:cubicBezTo>
                    <a:pt x="26514" y="2303"/>
                    <a:pt x="26575" y="2270"/>
                    <a:pt x="26607" y="2211"/>
                  </a:cubicBezTo>
                  <a:cubicBezTo>
                    <a:pt x="26651" y="2126"/>
                    <a:pt x="26617" y="2023"/>
                    <a:pt x="26533" y="1980"/>
                  </a:cubicBezTo>
                  <a:cubicBezTo>
                    <a:pt x="26507" y="1967"/>
                    <a:pt x="26479" y="1961"/>
                    <a:pt x="26453" y="1961"/>
                  </a:cubicBezTo>
                  <a:close/>
                  <a:moveTo>
                    <a:pt x="9982" y="1978"/>
                  </a:moveTo>
                  <a:cubicBezTo>
                    <a:pt x="9956" y="1978"/>
                    <a:pt x="9929" y="1984"/>
                    <a:pt x="9904" y="1997"/>
                  </a:cubicBezTo>
                  <a:cubicBezTo>
                    <a:pt x="9819" y="2040"/>
                    <a:pt x="9787" y="2144"/>
                    <a:pt x="9829" y="2228"/>
                  </a:cubicBezTo>
                  <a:cubicBezTo>
                    <a:pt x="9862" y="2286"/>
                    <a:pt x="9920" y="2320"/>
                    <a:pt x="9983" y="2320"/>
                  </a:cubicBezTo>
                  <a:cubicBezTo>
                    <a:pt x="10010" y="2320"/>
                    <a:pt x="10034" y="2313"/>
                    <a:pt x="10060" y="2302"/>
                  </a:cubicBezTo>
                  <a:cubicBezTo>
                    <a:pt x="10144" y="2259"/>
                    <a:pt x="10177" y="2155"/>
                    <a:pt x="10134" y="2071"/>
                  </a:cubicBezTo>
                  <a:cubicBezTo>
                    <a:pt x="10104" y="2012"/>
                    <a:pt x="10044" y="1978"/>
                    <a:pt x="9982" y="1978"/>
                  </a:cubicBezTo>
                  <a:close/>
                  <a:moveTo>
                    <a:pt x="27807" y="2726"/>
                  </a:moveTo>
                  <a:cubicBezTo>
                    <a:pt x="27750" y="2726"/>
                    <a:pt x="27693" y="2755"/>
                    <a:pt x="27660" y="2808"/>
                  </a:cubicBezTo>
                  <a:cubicBezTo>
                    <a:pt x="27609" y="2888"/>
                    <a:pt x="27634" y="2995"/>
                    <a:pt x="27715" y="3043"/>
                  </a:cubicBezTo>
                  <a:cubicBezTo>
                    <a:pt x="27742" y="3062"/>
                    <a:pt x="27773" y="3070"/>
                    <a:pt x="27806" y="3070"/>
                  </a:cubicBezTo>
                  <a:cubicBezTo>
                    <a:pt x="27863" y="3070"/>
                    <a:pt x="27920" y="3040"/>
                    <a:pt x="27951" y="2990"/>
                  </a:cubicBezTo>
                  <a:cubicBezTo>
                    <a:pt x="28002" y="2907"/>
                    <a:pt x="27978" y="2802"/>
                    <a:pt x="27898" y="2753"/>
                  </a:cubicBezTo>
                  <a:cubicBezTo>
                    <a:pt x="27870" y="2735"/>
                    <a:pt x="27838" y="2726"/>
                    <a:pt x="27807" y="2726"/>
                  </a:cubicBezTo>
                  <a:close/>
                  <a:moveTo>
                    <a:pt x="8634" y="2747"/>
                  </a:moveTo>
                  <a:cubicBezTo>
                    <a:pt x="8603" y="2747"/>
                    <a:pt x="8571" y="2756"/>
                    <a:pt x="8542" y="2774"/>
                  </a:cubicBezTo>
                  <a:lnTo>
                    <a:pt x="8542" y="2773"/>
                  </a:lnTo>
                  <a:cubicBezTo>
                    <a:pt x="8462" y="2823"/>
                    <a:pt x="8438" y="2929"/>
                    <a:pt x="8489" y="3010"/>
                  </a:cubicBezTo>
                  <a:cubicBezTo>
                    <a:pt x="8520" y="3063"/>
                    <a:pt x="8577" y="3090"/>
                    <a:pt x="8634" y="3090"/>
                  </a:cubicBezTo>
                  <a:cubicBezTo>
                    <a:pt x="8665" y="3090"/>
                    <a:pt x="8696" y="3083"/>
                    <a:pt x="8726" y="3064"/>
                  </a:cubicBezTo>
                  <a:cubicBezTo>
                    <a:pt x="8805" y="3013"/>
                    <a:pt x="8830" y="2907"/>
                    <a:pt x="8779" y="2827"/>
                  </a:cubicBezTo>
                  <a:cubicBezTo>
                    <a:pt x="8747" y="2775"/>
                    <a:pt x="8691" y="2747"/>
                    <a:pt x="8634" y="2747"/>
                  </a:cubicBezTo>
                  <a:close/>
                  <a:moveTo>
                    <a:pt x="29088" y="3607"/>
                  </a:moveTo>
                  <a:cubicBezTo>
                    <a:pt x="29035" y="3607"/>
                    <a:pt x="28984" y="3631"/>
                    <a:pt x="28950" y="3675"/>
                  </a:cubicBezTo>
                  <a:cubicBezTo>
                    <a:pt x="28892" y="3752"/>
                    <a:pt x="28907" y="3859"/>
                    <a:pt x="28983" y="3916"/>
                  </a:cubicBezTo>
                  <a:cubicBezTo>
                    <a:pt x="29015" y="3939"/>
                    <a:pt x="29047" y="3949"/>
                    <a:pt x="29080" y="3949"/>
                  </a:cubicBezTo>
                  <a:cubicBezTo>
                    <a:pt x="29082" y="3949"/>
                    <a:pt x="29083" y="3949"/>
                    <a:pt x="29085" y="3949"/>
                  </a:cubicBezTo>
                  <a:cubicBezTo>
                    <a:pt x="29138" y="3949"/>
                    <a:pt x="29188" y="3925"/>
                    <a:pt x="29222" y="3883"/>
                  </a:cubicBezTo>
                  <a:cubicBezTo>
                    <a:pt x="29279" y="3806"/>
                    <a:pt x="29265" y="3698"/>
                    <a:pt x="29188" y="3641"/>
                  </a:cubicBezTo>
                  <a:cubicBezTo>
                    <a:pt x="29158" y="3618"/>
                    <a:pt x="29123" y="3607"/>
                    <a:pt x="29088" y="3607"/>
                  </a:cubicBezTo>
                  <a:close/>
                  <a:moveTo>
                    <a:pt x="7356" y="3631"/>
                  </a:moveTo>
                  <a:cubicBezTo>
                    <a:pt x="7319" y="3631"/>
                    <a:pt x="7283" y="3642"/>
                    <a:pt x="7251" y="3666"/>
                  </a:cubicBezTo>
                  <a:cubicBezTo>
                    <a:pt x="7177" y="3722"/>
                    <a:pt x="7161" y="3831"/>
                    <a:pt x="7218" y="3904"/>
                  </a:cubicBezTo>
                  <a:cubicBezTo>
                    <a:pt x="7250" y="3950"/>
                    <a:pt x="7302" y="3973"/>
                    <a:pt x="7355" y="3973"/>
                  </a:cubicBezTo>
                  <a:cubicBezTo>
                    <a:pt x="7390" y="3973"/>
                    <a:pt x="7428" y="3961"/>
                    <a:pt x="7459" y="3939"/>
                  </a:cubicBezTo>
                  <a:cubicBezTo>
                    <a:pt x="7535" y="3883"/>
                    <a:pt x="7550" y="3774"/>
                    <a:pt x="7493" y="3700"/>
                  </a:cubicBezTo>
                  <a:cubicBezTo>
                    <a:pt x="7459" y="3655"/>
                    <a:pt x="7408" y="3631"/>
                    <a:pt x="7356" y="3631"/>
                  </a:cubicBezTo>
                  <a:close/>
                  <a:moveTo>
                    <a:pt x="30288" y="4593"/>
                  </a:moveTo>
                  <a:cubicBezTo>
                    <a:pt x="30241" y="4593"/>
                    <a:pt x="30194" y="4613"/>
                    <a:pt x="30160" y="4651"/>
                  </a:cubicBezTo>
                  <a:cubicBezTo>
                    <a:pt x="30096" y="4721"/>
                    <a:pt x="30102" y="4831"/>
                    <a:pt x="30173" y="4893"/>
                  </a:cubicBezTo>
                  <a:cubicBezTo>
                    <a:pt x="30205" y="4921"/>
                    <a:pt x="30244" y="4937"/>
                    <a:pt x="30285" y="4937"/>
                  </a:cubicBezTo>
                  <a:cubicBezTo>
                    <a:pt x="30286" y="4937"/>
                    <a:pt x="30288" y="4937"/>
                    <a:pt x="30289" y="4936"/>
                  </a:cubicBezTo>
                  <a:cubicBezTo>
                    <a:pt x="30336" y="4936"/>
                    <a:pt x="30382" y="4917"/>
                    <a:pt x="30417" y="4878"/>
                  </a:cubicBezTo>
                  <a:cubicBezTo>
                    <a:pt x="30479" y="4808"/>
                    <a:pt x="30474" y="4699"/>
                    <a:pt x="30402" y="4637"/>
                  </a:cubicBezTo>
                  <a:cubicBezTo>
                    <a:pt x="30369" y="4608"/>
                    <a:pt x="30328" y="4593"/>
                    <a:pt x="30288" y="4593"/>
                  </a:cubicBezTo>
                  <a:close/>
                  <a:moveTo>
                    <a:pt x="6157" y="4619"/>
                  </a:moveTo>
                  <a:cubicBezTo>
                    <a:pt x="6116" y="4619"/>
                    <a:pt x="6074" y="4633"/>
                    <a:pt x="6041" y="4663"/>
                  </a:cubicBezTo>
                  <a:cubicBezTo>
                    <a:pt x="5970" y="4725"/>
                    <a:pt x="5964" y="4833"/>
                    <a:pt x="6029" y="4904"/>
                  </a:cubicBezTo>
                  <a:cubicBezTo>
                    <a:pt x="6062" y="4944"/>
                    <a:pt x="6106" y="4960"/>
                    <a:pt x="6152" y="4960"/>
                  </a:cubicBezTo>
                  <a:cubicBezTo>
                    <a:pt x="6153" y="4960"/>
                    <a:pt x="6155" y="4960"/>
                    <a:pt x="6156" y="4960"/>
                  </a:cubicBezTo>
                  <a:cubicBezTo>
                    <a:pt x="6196" y="4960"/>
                    <a:pt x="6236" y="4947"/>
                    <a:pt x="6270" y="4917"/>
                  </a:cubicBezTo>
                  <a:cubicBezTo>
                    <a:pt x="6342" y="4853"/>
                    <a:pt x="6347" y="4745"/>
                    <a:pt x="6285" y="4675"/>
                  </a:cubicBezTo>
                  <a:cubicBezTo>
                    <a:pt x="6250" y="4638"/>
                    <a:pt x="6203" y="4619"/>
                    <a:pt x="6157" y="4619"/>
                  </a:cubicBezTo>
                  <a:close/>
                  <a:moveTo>
                    <a:pt x="31400" y="5680"/>
                  </a:moveTo>
                  <a:cubicBezTo>
                    <a:pt x="31357" y="5680"/>
                    <a:pt x="31315" y="5695"/>
                    <a:pt x="31283" y="5726"/>
                  </a:cubicBezTo>
                  <a:cubicBezTo>
                    <a:pt x="31213" y="5791"/>
                    <a:pt x="31210" y="5899"/>
                    <a:pt x="31274" y="5970"/>
                  </a:cubicBezTo>
                  <a:cubicBezTo>
                    <a:pt x="31309" y="6005"/>
                    <a:pt x="31355" y="6021"/>
                    <a:pt x="31400" y="6021"/>
                  </a:cubicBezTo>
                  <a:cubicBezTo>
                    <a:pt x="31441" y="6021"/>
                    <a:pt x="31484" y="6006"/>
                    <a:pt x="31518" y="5975"/>
                  </a:cubicBezTo>
                  <a:cubicBezTo>
                    <a:pt x="31587" y="5911"/>
                    <a:pt x="31591" y="5803"/>
                    <a:pt x="31524" y="5734"/>
                  </a:cubicBezTo>
                  <a:lnTo>
                    <a:pt x="31526" y="5734"/>
                  </a:lnTo>
                  <a:cubicBezTo>
                    <a:pt x="31492" y="5698"/>
                    <a:pt x="31446" y="5680"/>
                    <a:pt x="31400" y="5680"/>
                  </a:cubicBezTo>
                  <a:close/>
                  <a:moveTo>
                    <a:pt x="5046" y="5708"/>
                  </a:moveTo>
                  <a:cubicBezTo>
                    <a:pt x="5000" y="5708"/>
                    <a:pt x="4955" y="5726"/>
                    <a:pt x="4922" y="5762"/>
                  </a:cubicBezTo>
                  <a:cubicBezTo>
                    <a:pt x="4857" y="5830"/>
                    <a:pt x="4860" y="5941"/>
                    <a:pt x="4930" y="6005"/>
                  </a:cubicBezTo>
                  <a:cubicBezTo>
                    <a:pt x="4962" y="6035"/>
                    <a:pt x="5004" y="6051"/>
                    <a:pt x="5047" y="6051"/>
                  </a:cubicBezTo>
                  <a:cubicBezTo>
                    <a:pt x="5093" y="6051"/>
                    <a:pt x="5138" y="6032"/>
                    <a:pt x="5174" y="5998"/>
                  </a:cubicBezTo>
                  <a:cubicBezTo>
                    <a:pt x="5238" y="5927"/>
                    <a:pt x="5234" y="5819"/>
                    <a:pt x="5165" y="5755"/>
                  </a:cubicBezTo>
                  <a:cubicBezTo>
                    <a:pt x="5131" y="5723"/>
                    <a:pt x="5088" y="5708"/>
                    <a:pt x="5046" y="5708"/>
                  </a:cubicBezTo>
                  <a:close/>
                  <a:moveTo>
                    <a:pt x="32413" y="6857"/>
                  </a:moveTo>
                  <a:cubicBezTo>
                    <a:pt x="32376" y="6857"/>
                    <a:pt x="32339" y="6869"/>
                    <a:pt x="32308" y="6893"/>
                  </a:cubicBezTo>
                  <a:cubicBezTo>
                    <a:pt x="32234" y="6952"/>
                    <a:pt x="32223" y="7059"/>
                    <a:pt x="32281" y="7135"/>
                  </a:cubicBezTo>
                  <a:cubicBezTo>
                    <a:pt x="32315" y="7177"/>
                    <a:pt x="32365" y="7199"/>
                    <a:pt x="32415" y="7199"/>
                  </a:cubicBezTo>
                  <a:cubicBezTo>
                    <a:pt x="32453" y="7199"/>
                    <a:pt x="32491" y="7187"/>
                    <a:pt x="32522" y="7161"/>
                  </a:cubicBezTo>
                  <a:cubicBezTo>
                    <a:pt x="32596" y="7103"/>
                    <a:pt x="32607" y="6996"/>
                    <a:pt x="32549" y="6923"/>
                  </a:cubicBezTo>
                  <a:cubicBezTo>
                    <a:pt x="32515" y="6879"/>
                    <a:pt x="32465" y="6857"/>
                    <a:pt x="32413" y="6857"/>
                  </a:cubicBezTo>
                  <a:close/>
                  <a:moveTo>
                    <a:pt x="4035" y="6887"/>
                  </a:moveTo>
                  <a:cubicBezTo>
                    <a:pt x="3985" y="6887"/>
                    <a:pt x="3934" y="6910"/>
                    <a:pt x="3900" y="6953"/>
                  </a:cubicBezTo>
                  <a:cubicBezTo>
                    <a:pt x="3841" y="7027"/>
                    <a:pt x="3852" y="7136"/>
                    <a:pt x="3927" y="7194"/>
                  </a:cubicBezTo>
                  <a:cubicBezTo>
                    <a:pt x="3958" y="7218"/>
                    <a:pt x="3996" y="7229"/>
                    <a:pt x="4034" y="7229"/>
                  </a:cubicBezTo>
                  <a:cubicBezTo>
                    <a:pt x="4084" y="7229"/>
                    <a:pt x="4134" y="7207"/>
                    <a:pt x="4169" y="7165"/>
                  </a:cubicBezTo>
                  <a:cubicBezTo>
                    <a:pt x="4227" y="7089"/>
                    <a:pt x="4214" y="6981"/>
                    <a:pt x="4138" y="6923"/>
                  </a:cubicBezTo>
                  <a:cubicBezTo>
                    <a:pt x="4108" y="6899"/>
                    <a:pt x="4072" y="6887"/>
                    <a:pt x="4035" y="6887"/>
                  </a:cubicBezTo>
                  <a:close/>
                  <a:moveTo>
                    <a:pt x="33326" y="8116"/>
                  </a:moveTo>
                  <a:cubicBezTo>
                    <a:pt x="33294" y="8116"/>
                    <a:pt x="33262" y="8125"/>
                    <a:pt x="33233" y="8145"/>
                  </a:cubicBezTo>
                  <a:cubicBezTo>
                    <a:pt x="33152" y="8195"/>
                    <a:pt x="33130" y="8304"/>
                    <a:pt x="33183" y="8381"/>
                  </a:cubicBezTo>
                  <a:cubicBezTo>
                    <a:pt x="33215" y="8431"/>
                    <a:pt x="33271" y="8458"/>
                    <a:pt x="33326" y="8458"/>
                  </a:cubicBezTo>
                  <a:cubicBezTo>
                    <a:pt x="33358" y="8458"/>
                    <a:pt x="33391" y="8451"/>
                    <a:pt x="33421" y="8431"/>
                  </a:cubicBezTo>
                  <a:cubicBezTo>
                    <a:pt x="33499" y="8378"/>
                    <a:pt x="33520" y="8272"/>
                    <a:pt x="33469" y="8194"/>
                  </a:cubicBezTo>
                  <a:cubicBezTo>
                    <a:pt x="33436" y="8143"/>
                    <a:pt x="33381" y="8116"/>
                    <a:pt x="33326" y="8116"/>
                  </a:cubicBezTo>
                  <a:close/>
                  <a:moveTo>
                    <a:pt x="3124" y="8147"/>
                  </a:moveTo>
                  <a:cubicBezTo>
                    <a:pt x="3068" y="8147"/>
                    <a:pt x="3013" y="8175"/>
                    <a:pt x="2981" y="8225"/>
                  </a:cubicBezTo>
                  <a:cubicBezTo>
                    <a:pt x="2928" y="8304"/>
                    <a:pt x="2951" y="8411"/>
                    <a:pt x="3030" y="8462"/>
                  </a:cubicBezTo>
                  <a:cubicBezTo>
                    <a:pt x="3060" y="8482"/>
                    <a:pt x="3091" y="8492"/>
                    <a:pt x="3125" y="8492"/>
                  </a:cubicBezTo>
                  <a:cubicBezTo>
                    <a:pt x="3179" y="8492"/>
                    <a:pt x="3234" y="8463"/>
                    <a:pt x="3267" y="8412"/>
                  </a:cubicBezTo>
                  <a:cubicBezTo>
                    <a:pt x="3320" y="8334"/>
                    <a:pt x="3298" y="8226"/>
                    <a:pt x="3218" y="8176"/>
                  </a:cubicBezTo>
                  <a:cubicBezTo>
                    <a:pt x="3189" y="8156"/>
                    <a:pt x="3156" y="8147"/>
                    <a:pt x="3124" y="8147"/>
                  </a:cubicBezTo>
                  <a:close/>
                  <a:moveTo>
                    <a:pt x="34126" y="9447"/>
                  </a:moveTo>
                  <a:cubicBezTo>
                    <a:pt x="34098" y="9447"/>
                    <a:pt x="34070" y="9454"/>
                    <a:pt x="34044" y="9468"/>
                  </a:cubicBezTo>
                  <a:cubicBezTo>
                    <a:pt x="33960" y="9514"/>
                    <a:pt x="33928" y="9618"/>
                    <a:pt x="33972" y="9702"/>
                  </a:cubicBezTo>
                  <a:cubicBezTo>
                    <a:pt x="34004" y="9759"/>
                    <a:pt x="34064" y="9792"/>
                    <a:pt x="34123" y="9792"/>
                  </a:cubicBezTo>
                  <a:cubicBezTo>
                    <a:pt x="34153" y="9792"/>
                    <a:pt x="34180" y="9785"/>
                    <a:pt x="34206" y="9770"/>
                  </a:cubicBezTo>
                  <a:cubicBezTo>
                    <a:pt x="34291" y="9725"/>
                    <a:pt x="34320" y="9621"/>
                    <a:pt x="34275" y="9537"/>
                  </a:cubicBezTo>
                  <a:cubicBezTo>
                    <a:pt x="34245" y="9480"/>
                    <a:pt x="34186" y="9447"/>
                    <a:pt x="34126" y="9447"/>
                  </a:cubicBezTo>
                  <a:close/>
                  <a:moveTo>
                    <a:pt x="2327" y="9482"/>
                  </a:moveTo>
                  <a:cubicBezTo>
                    <a:pt x="2267" y="9482"/>
                    <a:pt x="2208" y="9515"/>
                    <a:pt x="2177" y="9572"/>
                  </a:cubicBezTo>
                  <a:cubicBezTo>
                    <a:pt x="2131" y="9656"/>
                    <a:pt x="2162" y="9760"/>
                    <a:pt x="2245" y="9806"/>
                  </a:cubicBezTo>
                  <a:cubicBezTo>
                    <a:pt x="2272" y="9820"/>
                    <a:pt x="2301" y="9825"/>
                    <a:pt x="2328" y="9826"/>
                  </a:cubicBezTo>
                  <a:cubicBezTo>
                    <a:pt x="2388" y="9826"/>
                    <a:pt x="2448" y="9792"/>
                    <a:pt x="2479" y="9735"/>
                  </a:cubicBezTo>
                  <a:cubicBezTo>
                    <a:pt x="2524" y="9652"/>
                    <a:pt x="2493" y="9548"/>
                    <a:pt x="2410" y="9504"/>
                  </a:cubicBezTo>
                  <a:cubicBezTo>
                    <a:pt x="2384" y="9489"/>
                    <a:pt x="2355" y="9482"/>
                    <a:pt x="2327" y="9482"/>
                  </a:cubicBezTo>
                  <a:close/>
                  <a:moveTo>
                    <a:pt x="34805" y="10846"/>
                  </a:moveTo>
                  <a:cubicBezTo>
                    <a:pt x="34782" y="10846"/>
                    <a:pt x="34760" y="10850"/>
                    <a:pt x="34738" y="10860"/>
                  </a:cubicBezTo>
                  <a:cubicBezTo>
                    <a:pt x="34651" y="10897"/>
                    <a:pt x="34610" y="10999"/>
                    <a:pt x="34650" y="11086"/>
                  </a:cubicBezTo>
                  <a:lnTo>
                    <a:pt x="34649" y="11086"/>
                  </a:lnTo>
                  <a:cubicBezTo>
                    <a:pt x="34677" y="11149"/>
                    <a:pt x="34740" y="11189"/>
                    <a:pt x="34806" y="11189"/>
                  </a:cubicBezTo>
                  <a:cubicBezTo>
                    <a:pt x="34830" y="11189"/>
                    <a:pt x="34852" y="11183"/>
                    <a:pt x="34875" y="11174"/>
                  </a:cubicBezTo>
                  <a:cubicBezTo>
                    <a:pt x="34961" y="11135"/>
                    <a:pt x="35001" y="11035"/>
                    <a:pt x="34963" y="10948"/>
                  </a:cubicBezTo>
                  <a:cubicBezTo>
                    <a:pt x="34935" y="10884"/>
                    <a:pt x="34871" y="10846"/>
                    <a:pt x="34805" y="10846"/>
                  </a:cubicBezTo>
                  <a:close/>
                  <a:moveTo>
                    <a:pt x="1646" y="10881"/>
                  </a:moveTo>
                  <a:cubicBezTo>
                    <a:pt x="1580" y="10881"/>
                    <a:pt x="1518" y="10919"/>
                    <a:pt x="1489" y="10984"/>
                  </a:cubicBezTo>
                  <a:cubicBezTo>
                    <a:pt x="1453" y="11071"/>
                    <a:pt x="1494" y="11172"/>
                    <a:pt x="1580" y="11210"/>
                  </a:cubicBezTo>
                  <a:cubicBezTo>
                    <a:pt x="1602" y="11220"/>
                    <a:pt x="1626" y="11224"/>
                    <a:pt x="1648" y="11224"/>
                  </a:cubicBezTo>
                  <a:cubicBezTo>
                    <a:pt x="1712" y="11224"/>
                    <a:pt x="1778" y="11186"/>
                    <a:pt x="1804" y="11122"/>
                  </a:cubicBezTo>
                  <a:cubicBezTo>
                    <a:pt x="1842" y="11034"/>
                    <a:pt x="1803" y="10933"/>
                    <a:pt x="1716" y="10896"/>
                  </a:cubicBezTo>
                  <a:cubicBezTo>
                    <a:pt x="1693" y="10886"/>
                    <a:pt x="1670" y="10881"/>
                    <a:pt x="1646" y="10881"/>
                  </a:cubicBezTo>
                  <a:close/>
                  <a:moveTo>
                    <a:pt x="35363" y="12294"/>
                  </a:moveTo>
                  <a:cubicBezTo>
                    <a:pt x="35346" y="12294"/>
                    <a:pt x="35328" y="12297"/>
                    <a:pt x="35311" y="12302"/>
                  </a:cubicBezTo>
                  <a:cubicBezTo>
                    <a:pt x="35220" y="12332"/>
                    <a:pt x="35171" y="12430"/>
                    <a:pt x="35201" y="12520"/>
                  </a:cubicBezTo>
                  <a:cubicBezTo>
                    <a:pt x="35227" y="12593"/>
                    <a:pt x="35293" y="12637"/>
                    <a:pt x="35365" y="12638"/>
                  </a:cubicBezTo>
                  <a:cubicBezTo>
                    <a:pt x="35383" y="12638"/>
                    <a:pt x="35401" y="12634"/>
                    <a:pt x="35418" y="12628"/>
                  </a:cubicBezTo>
                  <a:cubicBezTo>
                    <a:pt x="35508" y="12598"/>
                    <a:pt x="35557" y="12502"/>
                    <a:pt x="35526" y="12410"/>
                  </a:cubicBezTo>
                  <a:cubicBezTo>
                    <a:pt x="35503" y="12339"/>
                    <a:pt x="35435" y="12294"/>
                    <a:pt x="35363" y="12294"/>
                  </a:cubicBezTo>
                  <a:close/>
                  <a:moveTo>
                    <a:pt x="1094" y="12333"/>
                  </a:moveTo>
                  <a:cubicBezTo>
                    <a:pt x="1023" y="12333"/>
                    <a:pt x="956" y="12379"/>
                    <a:pt x="932" y="12452"/>
                  </a:cubicBezTo>
                  <a:cubicBezTo>
                    <a:pt x="901" y="12543"/>
                    <a:pt x="949" y="12638"/>
                    <a:pt x="1040" y="12670"/>
                  </a:cubicBezTo>
                  <a:cubicBezTo>
                    <a:pt x="1058" y="12674"/>
                    <a:pt x="1074" y="12678"/>
                    <a:pt x="1093" y="12678"/>
                  </a:cubicBezTo>
                  <a:cubicBezTo>
                    <a:pt x="1165" y="12678"/>
                    <a:pt x="1232" y="12632"/>
                    <a:pt x="1258" y="12560"/>
                  </a:cubicBezTo>
                  <a:cubicBezTo>
                    <a:pt x="1286" y="12468"/>
                    <a:pt x="1238" y="12373"/>
                    <a:pt x="1147" y="12342"/>
                  </a:cubicBezTo>
                  <a:cubicBezTo>
                    <a:pt x="1129" y="12336"/>
                    <a:pt x="1112" y="12333"/>
                    <a:pt x="1094" y="12333"/>
                  </a:cubicBezTo>
                  <a:close/>
                  <a:moveTo>
                    <a:pt x="35794" y="13786"/>
                  </a:moveTo>
                  <a:cubicBezTo>
                    <a:pt x="35781" y="13786"/>
                    <a:pt x="35768" y="13788"/>
                    <a:pt x="35755" y="13791"/>
                  </a:cubicBezTo>
                  <a:cubicBezTo>
                    <a:pt x="35663" y="13815"/>
                    <a:pt x="35606" y="13907"/>
                    <a:pt x="35629" y="13998"/>
                  </a:cubicBezTo>
                  <a:cubicBezTo>
                    <a:pt x="35648" y="14078"/>
                    <a:pt x="35719" y="14131"/>
                    <a:pt x="35795" y="14131"/>
                  </a:cubicBezTo>
                  <a:cubicBezTo>
                    <a:pt x="35808" y="14131"/>
                    <a:pt x="35823" y="14128"/>
                    <a:pt x="35836" y="14125"/>
                  </a:cubicBezTo>
                  <a:cubicBezTo>
                    <a:pt x="35928" y="14102"/>
                    <a:pt x="35984" y="14011"/>
                    <a:pt x="35962" y="13919"/>
                  </a:cubicBezTo>
                  <a:cubicBezTo>
                    <a:pt x="35942" y="13839"/>
                    <a:pt x="35872" y="13786"/>
                    <a:pt x="35794" y="13786"/>
                  </a:cubicBezTo>
                  <a:close/>
                  <a:moveTo>
                    <a:pt x="667" y="13828"/>
                  </a:moveTo>
                  <a:cubicBezTo>
                    <a:pt x="590" y="13828"/>
                    <a:pt x="519" y="13881"/>
                    <a:pt x="501" y="13960"/>
                  </a:cubicBezTo>
                  <a:cubicBezTo>
                    <a:pt x="477" y="14052"/>
                    <a:pt x="534" y="14144"/>
                    <a:pt x="626" y="14166"/>
                  </a:cubicBezTo>
                  <a:cubicBezTo>
                    <a:pt x="639" y="14170"/>
                    <a:pt x="653" y="14172"/>
                    <a:pt x="668" y="14172"/>
                  </a:cubicBezTo>
                  <a:cubicBezTo>
                    <a:pt x="742" y="14172"/>
                    <a:pt x="814" y="14118"/>
                    <a:pt x="834" y="14040"/>
                  </a:cubicBezTo>
                  <a:cubicBezTo>
                    <a:pt x="855" y="13949"/>
                    <a:pt x="798" y="13855"/>
                    <a:pt x="706" y="13832"/>
                  </a:cubicBezTo>
                  <a:cubicBezTo>
                    <a:pt x="693" y="13829"/>
                    <a:pt x="680" y="13828"/>
                    <a:pt x="667" y="13828"/>
                  </a:cubicBezTo>
                  <a:close/>
                  <a:moveTo>
                    <a:pt x="36095" y="15312"/>
                  </a:moveTo>
                  <a:cubicBezTo>
                    <a:pt x="36087" y="15312"/>
                    <a:pt x="36078" y="15313"/>
                    <a:pt x="36070" y="15314"/>
                  </a:cubicBezTo>
                  <a:cubicBezTo>
                    <a:pt x="35974" y="15329"/>
                    <a:pt x="35910" y="15414"/>
                    <a:pt x="35925" y="15510"/>
                  </a:cubicBezTo>
                  <a:cubicBezTo>
                    <a:pt x="35938" y="15594"/>
                    <a:pt x="36011" y="15655"/>
                    <a:pt x="36096" y="15655"/>
                  </a:cubicBezTo>
                  <a:cubicBezTo>
                    <a:pt x="36103" y="15655"/>
                    <a:pt x="36113" y="15655"/>
                    <a:pt x="36122" y="15653"/>
                  </a:cubicBezTo>
                  <a:cubicBezTo>
                    <a:pt x="36215" y="15639"/>
                    <a:pt x="36279" y="15551"/>
                    <a:pt x="36264" y="15459"/>
                  </a:cubicBezTo>
                  <a:cubicBezTo>
                    <a:pt x="36251" y="15373"/>
                    <a:pt x="36179" y="15312"/>
                    <a:pt x="36095" y="15312"/>
                  </a:cubicBezTo>
                  <a:close/>
                  <a:moveTo>
                    <a:pt x="372" y="15353"/>
                  </a:moveTo>
                  <a:cubicBezTo>
                    <a:pt x="288" y="15353"/>
                    <a:pt x="212" y="15414"/>
                    <a:pt x="201" y="15500"/>
                  </a:cubicBezTo>
                  <a:cubicBezTo>
                    <a:pt x="187" y="15594"/>
                    <a:pt x="252" y="15681"/>
                    <a:pt x="346" y="15696"/>
                  </a:cubicBezTo>
                  <a:cubicBezTo>
                    <a:pt x="353" y="15696"/>
                    <a:pt x="362" y="15698"/>
                    <a:pt x="368" y="15698"/>
                  </a:cubicBezTo>
                  <a:cubicBezTo>
                    <a:pt x="452" y="15698"/>
                    <a:pt x="528" y="15637"/>
                    <a:pt x="539" y="15551"/>
                  </a:cubicBezTo>
                  <a:cubicBezTo>
                    <a:pt x="553" y="15457"/>
                    <a:pt x="488" y="15371"/>
                    <a:pt x="397" y="15355"/>
                  </a:cubicBezTo>
                  <a:cubicBezTo>
                    <a:pt x="389" y="15354"/>
                    <a:pt x="380" y="15353"/>
                    <a:pt x="372" y="15353"/>
                  </a:cubicBezTo>
                  <a:close/>
                  <a:moveTo>
                    <a:pt x="36262" y="16856"/>
                  </a:moveTo>
                  <a:cubicBezTo>
                    <a:pt x="36259" y="16856"/>
                    <a:pt x="36256" y="16856"/>
                    <a:pt x="36252" y="16856"/>
                  </a:cubicBezTo>
                  <a:cubicBezTo>
                    <a:pt x="36158" y="16863"/>
                    <a:pt x="36085" y="16944"/>
                    <a:pt x="36092" y="17040"/>
                  </a:cubicBezTo>
                  <a:cubicBezTo>
                    <a:pt x="36097" y="17129"/>
                    <a:pt x="36174" y="17201"/>
                    <a:pt x="36263" y="17201"/>
                  </a:cubicBezTo>
                  <a:lnTo>
                    <a:pt x="36274" y="17201"/>
                  </a:lnTo>
                  <a:cubicBezTo>
                    <a:pt x="36368" y="17192"/>
                    <a:pt x="36440" y="17112"/>
                    <a:pt x="36435" y="17017"/>
                  </a:cubicBezTo>
                  <a:cubicBezTo>
                    <a:pt x="36429" y="16926"/>
                    <a:pt x="36352" y="16856"/>
                    <a:pt x="36262" y="16856"/>
                  </a:cubicBezTo>
                  <a:close/>
                  <a:moveTo>
                    <a:pt x="202" y="16899"/>
                  </a:moveTo>
                  <a:cubicBezTo>
                    <a:pt x="114" y="16899"/>
                    <a:pt x="41" y="16968"/>
                    <a:pt x="35" y="17057"/>
                  </a:cubicBezTo>
                  <a:cubicBezTo>
                    <a:pt x="27" y="17152"/>
                    <a:pt x="99" y="17235"/>
                    <a:pt x="195" y="17240"/>
                  </a:cubicBezTo>
                  <a:cubicBezTo>
                    <a:pt x="198" y="17240"/>
                    <a:pt x="202" y="17240"/>
                    <a:pt x="204" y="17239"/>
                  </a:cubicBezTo>
                  <a:cubicBezTo>
                    <a:pt x="295" y="17239"/>
                    <a:pt x="369" y="17172"/>
                    <a:pt x="376" y="17081"/>
                  </a:cubicBezTo>
                  <a:lnTo>
                    <a:pt x="376" y="17079"/>
                  </a:lnTo>
                  <a:cubicBezTo>
                    <a:pt x="382" y="16985"/>
                    <a:pt x="310" y="16905"/>
                    <a:pt x="215" y="16900"/>
                  </a:cubicBezTo>
                  <a:cubicBezTo>
                    <a:pt x="211" y="16899"/>
                    <a:pt x="206" y="16899"/>
                    <a:pt x="202" y="16899"/>
                  </a:cubicBezTo>
                  <a:close/>
                  <a:moveTo>
                    <a:pt x="36296" y="18410"/>
                  </a:moveTo>
                  <a:cubicBezTo>
                    <a:pt x="36204" y="18410"/>
                    <a:pt x="36128" y="18486"/>
                    <a:pt x="36127" y="18578"/>
                  </a:cubicBezTo>
                  <a:cubicBezTo>
                    <a:pt x="36125" y="18673"/>
                    <a:pt x="36201" y="18752"/>
                    <a:pt x="36295" y="18753"/>
                  </a:cubicBezTo>
                  <a:lnTo>
                    <a:pt x="36299" y="18753"/>
                  </a:lnTo>
                  <a:cubicBezTo>
                    <a:pt x="36391" y="18753"/>
                    <a:pt x="36469" y="18680"/>
                    <a:pt x="36470" y="18585"/>
                  </a:cubicBezTo>
                  <a:lnTo>
                    <a:pt x="36470" y="18586"/>
                  </a:lnTo>
                  <a:cubicBezTo>
                    <a:pt x="36472" y="18490"/>
                    <a:pt x="36397" y="18412"/>
                    <a:pt x="36301" y="18410"/>
                  </a:cubicBezTo>
                  <a:cubicBezTo>
                    <a:pt x="36299" y="18410"/>
                    <a:pt x="36298" y="18410"/>
                    <a:pt x="36296" y="18410"/>
                  </a:cubicBezTo>
                  <a:close/>
                  <a:moveTo>
                    <a:pt x="178" y="18452"/>
                  </a:moveTo>
                  <a:cubicBezTo>
                    <a:pt x="176" y="18452"/>
                    <a:pt x="173" y="18453"/>
                    <a:pt x="171" y="18453"/>
                  </a:cubicBezTo>
                  <a:cubicBezTo>
                    <a:pt x="75" y="18456"/>
                    <a:pt x="1" y="18534"/>
                    <a:pt x="3" y="18628"/>
                  </a:cubicBezTo>
                  <a:cubicBezTo>
                    <a:pt x="5" y="18721"/>
                    <a:pt x="80" y="18796"/>
                    <a:pt x="175" y="18796"/>
                  </a:cubicBezTo>
                  <a:lnTo>
                    <a:pt x="177" y="18796"/>
                  </a:lnTo>
                  <a:cubicBezTo>
                    <a:pt x="273" y="18795"/>
                    <a:pt x="348" y="18715"/>
                    <a:pt x="346" y="18620"/>
                  </a:cubicBezTo>
                  <a:cubicBezTo>
                    <a:pt x="343" y="18528"/>
                    <a:pt x="269" y="18452"/>
                    <a:pt x="178" y="18452"/>
                  </a:cubicBezTo>
                  <a:close/>
                  <a:moveTo>
                    <a:pt x="36201" y="19961"/>
                  </a:moveTo>
                  <a:cubicBezTo>
                    <a:pt x="36115" y="19961"/>
                    <a:pt x="36040" y="20026"/>
                    <a:pt x="36030" y="20113"/>
                  </a:cubicBezTo>
                  <a:cubicBezTo>
                    <a:pt x="36020" y="20209"/>
                    <a:pt x="36089" y="20293"/>
                    <a:pt x="36184" y="20304"/>
                  </a:cubicBezTo>
                  <a:cubicBezTo>
                    <a:pt x="36190" y="20304"/>
                    <a:pt x="36195" y="20304"/>
                    <a:pt x="36205" y="20303"/>
                  </a:cubicBezTo>
                  <a:cubicBezTo>
                    <a:pt x="36290" y="20303"/>
                    <a:pt x="36366" y="20238"/>
                    <a:pt x="36373" y="20150"/>
                  </a:cubicBezTo>
                  <a:lnTo>
                    <a:pt x="36374" y="20150"/>
                  </a:lnTo>
                  <a:cubicBezTo>
                    <a:pt x="36384" y="20054"/>
                    <a:pt x="36316" y="19969"/>
                    <a:pt x="36221" y="19962"/>
                  </a:cubicBezTo>
                  <a:cubicBezTo>
                    <a:pt x="36214" y="19961"/>
                    <a:pt x="36208" y="19961"/>
                    <a:pt x="36201" y="19961"/>
                  </a:cubicBezTo>
                  <a:close/>
                  <a:moveTo>
                    <a:pt x="273" y="20003"/>
                  </a:moveTo>
                  <a:cubicBezTo>
                    <a:pt x="267" y="20003"/>
                    <a:pt x="260" y="20004"/>
                    <a:pt x="254" y="20004"/>
                  </a:cubicBezTo>
                  <a:cubicBezTo>
                    <a:pt x="160" y="20014"/>
                    <a:pt x="92" y="20098"/>
                    <a:pt x="103" y="20193"/>
                  </a:cubicBezTo>
                  <a:lnTo>
                    <a:pt x="102" y="20193"/>
                  </a:lnTo>
                  <a:cubicBezTo>
                    <a:pt x="113" y="20281"/>
                    <a:pt x="186" y="20346"/>
                    <a:pt x="272" y="20347"/>
                  </a:cubicBezTo>
                  <a:lnTo>
                    <a:pt x="291" y="20347"/>
                  </a:lnTo>
                  <a:cubicBezTo>
                    <a:pt x="384" y="20336"/>
                    <a:pt x="454" y="20252"/>
                    <a:pt x="441" y="20157"/>
                  </a:cubicBezTo>
                  <a:cubicBezTo>
                    <a:pt x="434" y="20068"/>
                    <a:pt x="359" y="20003"/>
                    <a:pt x="273" y="20003"/>
                  </a:cubicBezTo>
                  <a:close/>
                  <a:moveTo>
                    <a:pt x="35973" y="21498"/>
                  </a:moveTo>
                  <a:cubicBezTo>
                    <a:pt x="35892" y="21498"/>
                    <a:pt x="35821" y="21555"/>
                    <a:pt x="35805" y="21638"/>
                  </a:cubicBezTo>
                  <a:cubicBezTo>
                    <a:pt x="35787" y="21731"/>
                    <a:pt x="35848" y="21820"/>
                    <a:pt x="35942" y="21838"/>
                  </a:cubicBezTo>
                  <a:cubicBezTo>
                    <a:pt x="35952" y="21839"/>
                    <a:pt x="35964" y="21843"/>
                    <a:pt x="35973" y="21843"/>
                  </a:cubicBezTo>
                  <a:cubicBezTo>
                    <a:pt x="36054" y="21843"/>
                    <a:pt x="36126" y="21787"/>
                    <a:pt x="36142" y="21704"/>
                  </a:cubicBezTo>
                  <a:cubicBezTo>
                    <a:pt x="36160" y="21609"/>
                    <a:pt x="36099" y="21519"/>
                    <a:pt x="36008" y="21501"/>
                  </a:cubicBezTo>
                  <a:cubicBezTo>
                    <a:pt x="35996" y="21499"/>
                    <a:pt x="35985" y="21498"/>
                    <a:pt x="35973" y="21498"/>
                  </a:cubicBezTo>
                  <a:close/>
                  <a:moveTo>
                    <a:pt x="506" y="21538"/>
                  </a:moveTo>
                  <a:cubicBezTo>
                    <a:pt x="495" y="21538"/>
                    <a:pt x="484" y="21539"/>
                    <a:pt x="473" y="21542"/>
                  </a:cubicBezTo>
                  <a:cubicBezTo>
                    <a:pt x="381" y="21559"/>
                    <a:pt x="320" y="21652"/>
                    <a:pt x="338" y="21744"/>
                  </a:cubicBezTo>
                  <a:cubicBezTo>
                    <a:pt x="353" y="21826"/>
                    <a:pt x="423" y="21882"/>
                    <a:pt x="503" y="21882"/>
                  </a:cubicBezTo>
                  <a:cubicBezTo>
                    <a:pt x="504" y="21882"/>
                    <a:pt x="505" y="21882"/>
                    <a:pt x="507" y="21882"/>
                  </a:cubicBezTo>
                  <a:cubicBezTo>
                    <a:pt x="518" y="21882"/>
                    <a:pt x="529" y="21880"/>
                    <a:pt x="540" y="21879"/>
                  </a:cubicBezTo>
                  <a:cubicBezTo>
                    <a:pt x="632" y="21860"/>
                    <a:pt x="694" y="21771"/>
                    <a:pt x="675" y="21677"/>
                  </a:cubicBezTo>
                  <a:cubicBezTo>
                    <a:pt x="658" y="21595"/>
                    <a:pt x="586" y="21538"/>
                    <a:pt x="506" y="21538"/>
                  </a:cubicBezTo>
                  <a:close/>
                  <a:moveTo>
                    <a:pt x="35610" y="23010"/>
                  </a:moveTo>
                  <a:cubicBezTo>
                    <a:pt x="35536" y="23010"/>
                    <a:pt x="35469" y="23059"/>
                    <a:pt x="35448" y="23135"/>
                  </a:cubicBezTo>
                  <a:cubicBezTo>
                    <a:pt x="35423" y="23224"/>
                    <a:pt x="35474" y="23321"/>
                    <a:pt x="35565" y="23347"/>
                  </a:cubicBezTo>
                  <a:cubicBezTo>
                    <a:pt x="35580" y="23349"/>
                    <a:pt x="35594" y="23352"/>
                    <a:pt x="35606" y="23352"/>
                  </a:cubicBezTo>
                  <a:cubicBezTo>
                    <a:pt x="35608" y="23352"/>
                    <a:pt x="35610" y="23352"/>
                    <a:pt x="35611" y="23352"/>
                  </a:cubicBezTo>
                  <a:cubicBezTo>
                    <a:pt x="35686" y="23352"/>
                    <a:pt x="35755" y="23302"/>
                    <a:pt x="35776" y="23228"/>
                  </a:cubicBezTo>
                  <a:cubicBezTo>
                    <a:pt x="35803" y="23136"/>
                    <a:pt x="35750" y="23043"/>
                    <a:pt x="35658" y="23017"/>
                  </a:cubicBezTo>
                  <a:cubicBezTo>
                    <a:pt x="35642" y="23012"/>
                    <a:pt x="35626" y="23010"/>
                    <a:pt x="35610" y="23010"/>
                  </a:cubicBezTo>
                  <a:close/>
                  <a:moveTo>
                    <a:pt x="869" y="23050"/>
                  </a:moveTo>
                  <a:cubicBezTo>
                    <a:pt x="854" y="23050"/>
                    <a:pt x="838" y="23052"/>
                    <a:pt x="822" y="23056"/>
                  </a:cubicBezTo>
                  <a:cubicBezTo>
                    <a:pt x="731" y="23083"/>
                    <a:pt x="678" y="23178"/>
                    <a:pt x="704" y="23270"/>
                  </a:cubicBezTo>
                  <a:cubicBezTo>
                    <a:pt x="726" y="23345"/>
                    <a:pt x="794" y="23393"/>
                    <a:pt x="867" y="23394"/>
                  </a:cubicBezTo>
                  <a:cubicBezTo>
                    <a:pt x="882" y="23394"/>
                    <a:pt x="898" y="23391"/>
                    <a:pt x="917" y="23388"/>
                  </a:cubicBezTo>
                  <a:cubicBezTo>
                    <a:pt x="1007" y="23360"/>
                    <a:pt x="1061" y="23266"/>
                    <a:pt x="1035" y="23173"/>
                  </a:cubicBezTo>
                  <a:lnTo>
                    <a:pt x="1033" y="23173"/>
                  </a:lnTo>
                  <a:cubicBezTo>
                    <a:pt x="1013" y="23099"/>
                    <a:pt x="944" y="23050"/>
                    <a:pt x="869" y="23050"/>
                  </a:cubicBezTo>
                  <a:close/>
                  <a:moveTo>
                    <a:pt x="35123" y="24485"/>
                  </a:moveTo>
                  <a:cubicBezTo>
                    <a:pt x="35054" y="24485"/>
                    <a:pt x="34988" y="24528"/>
                    <a:pt x="34961" y="24597"/>
                  </a:cubicBezTo>
                  <a:lnTo>
                    <a:pt x="34963" y="24597"/>
                  </a:lnTo>
                  <a:cubicBezTo>
                    <a:pt x="34929" y="24685"/>
                    <a:pt x="34973" y="24783"/>
                    <a:pt x="35062" y="24818"/>
                  </a:cubicBezTo>
                  <a:cubicBezTo>
                    <a:pt x="35081" y="24826"/>
                    <a:pt x="35103" y="24827"/>
                    <a:pt x="35122" y="24828"/>
                  </a:cubicBezTo>
                  <a:cubicBezTo>
                    <a:pt x="35190" y="24828"/>
                    <a:pt x="35257" y="24786"/>
                    <a:pt x="35283" y="24718"/>
                  </a:cubicBezTo>
                  <a:cubicBezTo>
                    <a:pt x="35316" y="24630"/>
                    <a:pt x="35273" y="24530"/>
                    <a:pt x="35183" y="24496"/>
                  </a:cubicBezTo>
                  <a:cubicBezTo>
                    <a:pt x="35163" y="24489"/>
                    <a:pt x="35143" y="24485"/>
                    <a:pt x="35123" y="24485"/>
                  </a:cubicBezTo>
                  <a:close/>
                  <a:moveTo>
                    <a:pt x="1364" y="24524"/>
                  </a:moveTo>
                  <a:cubicBezTo>
                    <a:pt x="1343" y="24524"/>
                    <a:pt x="1323" y="24528"/>
                    <a:pt x="1302" y="24535"/>
                  </a:cubicBezTo>
                  <a:cubicBezTo>
                    <a:pt x="1213" y="24569"/>
                    <a:pt x="1170" y="24669"/>
                    <a:pt x="1203" y="24757"/>
                  </a:cubicBezTo>
                  <a:cubicBezTo>
                    <a:pt x="1230" y="24826"/>
                    <a:pt x="1295" y="24866"/>
                    <a:pt x="1364" y="24867"/>
                  </a:cubicBezTo>
                  <a:cubicBezTo>
                    <a:pt x="1383" y="24867"/>
                    <a:pt x="1405" y="24863"/>
                    <a:pt x="1425" y="24857"/>
                  </a:cubicBezTo>
                  <a:cubicBezTo>
                    <a:pt x="1513" y="24822"/>
                    <a:pt x="1559" y="24722"/>
                    <a:pt x="1524" y="24635"/>
                  </a:cubicBezTo>
                  <a:cubicBezTo>
                    <a:pt x="1497" y="24566"/>
                    <a:pt x="1432" y="24524"/>
                    <a:pt x="1364" y="24524"/>
                  </a:cubicBezTo>
                  <a:close/>
                  <a:moveTo>
                    <a:pt x="34506" y="25912"/>
                  </a:moveTo>
                  <a:cubicBezTo>
                    <a:pt x="34443" y="25912"/>
                    <a:pt x="34383" y="25948"/>
                    <a:pt x="34353" y="26009"/>
                  </a:cubicBezTo>
                  <a:lnTo>
                    <a:pt x="34351" y="26009"/>
                  </a:lnTo>
                  <a:cubicBezTo>
                    <a:pt x="34310" y="26093"/>
                    <a:pt x="34348" y="26197"/>
                    <a:pt x="34432" y="26239"/>
                  </a:cubicBezTo>
                  <a:cubicBezTo>
                    <a:pt x="34455" y="26251"/>
                    <a:pt x="34481" y="26254"/>
                    <a:pt x="34505" y="26254"/>
                  </a:cubicBezTo>
                  <a:cubicBezTo>
                    <a:pt x="34569" y="26254"/>
                    <a:pt x="34630" y="26220"/>
                    <a:pt x="34660" y="26159"/>
                  </a:cubicBezTo>
                  <a:cubicBezTo>
                    <a:pt x="34702" y="26072"/>
                    <a:pt x="34665" y="25971"/>
                    <a:pt x="34579" y="25930"/>
                  </a:cubicBezTo>
                  <a:cubicBezTo>
                    <a:pt x="34556" y="25918"/>
                    <a:pt x="34531" y="25912"/>
                    <a:pt x="34506" y="25912"/>
                  </a:cubicBezTo>
                  <a:close/>
                  <a:moveTo>
                    <a:pt x="1983" y="25949"/>
                  </a:moveTo>
                  <a:cubicBezTo>
                    <a:pt x="1957" y="25949"/>
                    <a:pt x="1931" y="25955"/>
                    <a:pt x="1906" y="25967"/>
                  </a:cubicBezTo>
                  <a:cubicBezTo>
                    <a:pt x="1821" y="26008"/>
                    <a:pt x="1786" y="26111"/>
                    <a:pt x="1828" y="26196"/>
                  </a:cubicBezTo>
                  <a:cubicBezTo>
                    <a:pt x="1857" y="26257"/>
                    <a:pt x="1919" y="26293"/>
                    <a:pt x="1981" y="26294"/>
                  </a:cubicBezTo>
                  <a:cubicBezTo>
                    <a:pt x="2007" y="26294"/>
                    <a:pt x="2032" y="26287"/>
                    <a:pt x="2058" y="26275"/>
                  </a:cubicBezTo>
                  <a:cubicBezTo>
                    <a:pt x="2142" y="26233"/>
                    <a:pt x="2177" y="26130"/>
                    <a:pt x="2135" y="26046"/>
                  </a:cubicBezTo>
                  <a:cubicBezTo>
                    <a:pt x="2106" y="25984"/>
                    <a:pt x="2046" y="25949"/>
                    <a:pt x="1983" y="25949"/>
                  </a:cubicBezTo>
                  <a:close/>
                  <a:moveTo>
                    <a:pt x="33770" y="27282"/>
                  </a:moveTo>
                  <a:cubicBezTo>
                    <a:pt x="33712" y="27282"/>
                    <a:pt x="33654" y="27311"/>
                    <a:pt x="33622" y="27364"/>
                  </a:cubicBezTo>
                  <a:cubicBezTo>
                    <a:pt x="33575" y="27447"/>
                    <a:pt x="33599" y="27551"/>
                    <a:pt x="33682" y="27601"/>
                  </a:cubicBezTo>
                  <a:cubicBezTo>
                    <a:pt x="33711" y="27616"/>
                    <a:pt x="33739" y="27623"/>
                    <a:pt x="33769" y="27623"/>
                  </a:cubicBezTo>
                  <a:cubicBezTo>
                    <a:pt x="33827" y="27623"/>
                    <a:pt x="33884" y="27594"/>
                    <a:pt x="33919" y="27539"/>
                  </a:cubicBezTo>
                  <a:cubicBezTo>
                    <a:pt x="33965" y="27460"/>
                    <a:pt x="33940" y="27353"/>
                    <a:pt x="33857" y="27306"/>
                  </a:cubicBezTo>
                  <a:cubicBezTo>
                    <a:pt x="33830" y="27290"/>
                    <a:pt x="33800" y="27282"/>
                    <a:pt x="33770" y="27282"/>
                  </a:cubicBezTo>
                  <a:close/>
                  <a:moveTo>
                    <a:pt x="2721" y="27314"/>
                  </a:moveTo>
                  <a:cubicBezTo>
                    <a:pt x="2691" y="27314"/>
                    <a:pt x="2660" y="27322"/>
                    <a:pt x="2632" y="27338"/>
                  </a:cubicBezTo>
                  <a:cubicBezTo>
                    <a:pt x="2551" y="27388"/>
                    <a:pt x="2524" y="27492"/>
                    <a:pt x="2573" y="27575"/>
                  </a:cubicBezTo>
                  <a:cubicBezTo>
                    <a:pt x="2607" y="27628"/>
                    <a:pt x="2664" y="27659"/>
                    <a:pt x="2721" y="27659"/>
                  </a:cubicBezTo>
                  <a:cubicBezTo>
                    <a:pt x="2751" y="27659"/>
                    <a:pt x="2781" y="27651"/>
                    <a:pt x="2808" y="27633"/>
                  </a:cubicBezTo>
                  <a:cubicBezTo>
                    <a:pt x="2892" y="27584"/>
                    <a:pt x="2915" y="27480"/>
                    <a:pt x="2869" y="27397"/>
                  </a:cubicBezTo>
                  <a:cubicBezTo>
                    <a:pt x="2836" y="27344"/>
                    <a:pt x="2780" y="27314"/>
                    <a:pt x="2721" y="27314"/>
                  </a:cubicBezTo>
                  <a:close/>
                  <a:moveTo>
                    <a:pt x="32919" y="28582"/>
                  </a:moveTo>
                  <a:cubicBezTo>
                    <a:pt x="32865" y="28582"/>
                    <a:pt x="32812" y="28607"/>
                    <a:pt x="32779" y="28654"/>
                  </a:cubicBezTo>
                  <a:cubicBezTo>
                    <a:pt x="32722" y="28730"/>
                    <a:pt x="32741" y="28838"/>
                    <a:pt x="32818" y="28893"/>
                  </a:cubicBezTo>
                  <a:cubicBezTo>
                    <a:pt x="32850" y="28914"/>
                    <a:pt x="32882" y="28924"/>
                    <a:pt x="32918" y="28924"/>
                  </a:cubicBezTo>
                  <a:cubicBezTo>
                    <a:pt x="32970" y="28924"/>
                    <a:pt x="33022" y="28899"/>
                    <a:pt x="33057" y="28853"/>
                  </a:cubicBezTo>
                  <a:cubicBezTo>
                    <a:pt x="33111" y="28778"/>
                    <a:pt x="33094" y="28669"/>
                    <a:pt x="33017" y="28614"/>
                  </a:cubicBezTo>
                  <a:cubicBezTo>
                    <a:pt x="32988" y="28592"/>
                    <a:pt x="32953" y="28582"/>
                    <a:pt x="32919" y="28582"/>
                  </a:cubicBezTo>
                  <a:close/>
                  <a:moveTo>
                    <a:pt x="3576" y="28612"/>
                  </a:moveTo>
                  <a:cubicBezTo>
                    <a:pt x="3541" y="28612"/>
                    <a:pt x="3506" y="28623"/>
                    <a:pt x="3476" y="28645"/>
                  </a:cubicBezTo>
                  <a:cubicBezTo>
                    <a:pt x="3400" y="28701"/>
                    <a:pt x="3382" y="28809"/>
                    <a:pt x="3437" y="28886"/>
                  </a:cubicBezTo>
                  <a:cubicBezTo>
                    <a:pt x="3469" y="28932"/>
                    <a:pt x="3520" y="28954"/>
                    <a:pt x="3574" y="28954"/>
                  </a:cubicBezTo>
                  <a:cubicBezTo>
                    <a:pt x="3575" y="28954"/>
                    <a:pt x="3576" y="28954"/>
                    <a:pt x="3577" y="28954"/>
                  </a:cubicBezTo>
                  <a:cubicBezTo>
                    <a:pt x="3613" y="28954"/>
                    <a:pt x="3647" y="28945"/>
                    <a:pt x="3677" y="28923"/>
                  </a:cubicBezTo>
                  <a:cubicBezTo>
                    <a:pt x="3754" y="28867"/>
                    <a:pt x="3770" y="28761"/>
                    <a:pt x="3716" y="28685"/>
                  </a:cubicBezTo>
                  <a:cubicBezTo>
                    <a:pt x="3682" y="28637"/>
                    <a:pt x="3629" y="28612"/>
                    <a:pt x="3576" y="28612"/>
                  </a:cubicBezTo>
                  <a:close/>
                  <a:moveTo>
                    <a:pt x="31959" y="29803"/>
                  </a:moveTo>
                  <a:cubicBezTo>
                    <a:pt x="31910" y="29803"/>
                    <a:pt x="31862" y="29823"/>
                    <a:pt x="31828" y="29863"/>
                  </a:cubicBezTo>
                  <a:cubicBezTo>
                    <a:pt x="31767" y="29936"/>
                    <a:pt x="31775" y="30045"/>
                    <a:pt x="31848" y="30107"/>
                  </a:cubicBezTo>
                  <a:cubicBezTo>
                    <a:pt x="31878" y="30133"/>
                    <a:pt x="31915" y="30147"/>
                    <a:pt x="31956" y="30147"/>
                  </a:cubicBezTo>
                  <a:cubicBezTo>
                    <a:pt x="31957" y="30147"/>
                    <a:pt x="31959" y="30147"/>
                    <a:pt x="31960" y="30147"/>
                  </a:cubicBezTo>
                  <a:cubicBezTo>
                    <a:pt x="32007" y="30147"/>
                    <a:pt x="32057" y="30125"/>
                    <a:pt x="32090" y="30086"/>
                  </a:cubicBezTo>
                  <a:cubicBezTo>
                    <a:pt x="32150" y="30013"/>
                    <a:pt x="32142" y="29906"/>
                    <a:pt x="32072" y="29845"/>
                  </a:cubicBezTo>
                  <a:cubicBezTo>
                    <a:pt x="32039" y="29817"/>
                    <a:pt x="31999" y="29803"/>
                    <a:pt x="31959" y="29803"/>
                  </a:cubicBezTo>
                  <a:close/>
                  <a:moveTo>
                    <a:pt x="4539" y="29834"/>
                  </a:moveTo>
                  <a:cubicBezTo>
                    <a:pt x="4499" y="29834"/>
                    <a:pt x="4459" y="29848"/>
                    <a:pt x="4428" y="29877"/>
                  </a:cubicBezTo>
                  <a:cubicBezTo>
                    <a:pt x="4355" y="29937"/>
                    <a:pt x="4347" y="30045"/>
                    <a:pt x="4409" y="30117"/>
                  </a:cubicBezTo>
                  <a:cubicBezTo>
                    <a:pt x="4442" y="30157"/>
                    <a:pt x="4490" y="30175"/>
                    <a:pt x="4539" y="30177"/>
                  </a:cubicBezTo>
                  <a:cubicBezTo>
                    <a:pt x="4578" y="30177"/>
                    <a:pt x="4620" y="30163"/>
                    <a:pt x="4651" y="30136"/>
                  </a:cubicBezTo>
                  <a:cubicBezTo>
                    <a:pt x="4723" y="30074"/>
                    <a:pt x="4731" y="29967"/>
                    <a:pt x="4668" y="29894"/>
                  </a:cubicBezTo>
                  <a:cubicBezTo>
                    <a:pt x="4636" y="29854"/>
                    <a:pt x="4588" y="29834"/>
                    <a:pt x="4539" y="29834"/>
                  </a:cubicBezTo>
                  <a:close/>
                  <a:moveTo>
                    <a:pt x="30897" y="30941"/>
                  </a:moveTo>
                  <a:cubicBezTo>
                    <a:pt x="30853" y="30941"/>
                    <a:pt x="30809" y="30957"/>
                    <a:pt x="30775" y="30990"/>
                  </a:cubicBezTo>
                  <a:cubicBezTo>
                    <a:pt x="30709" y="31056"/>
                    <a:pt x="30708" y="31165"/>
                    <a:pt x="30774" y="31231"/>
                  </a:cubicBezTo>
                  <a:cubicBezTo>
                    <a:pt x="30808" y="31266"/>
                    <a:pt x="30853" y="31284"/>
                    <a:pt x="30899" y="31284"/>
                  </a:cubicBezTo>
                  <a:cubicBezTo>
                    <a:pt x="30941" y="31284"/>
                    <a:pt x="30984" y="31266"/>
                    <a:pt x="31018" y="31235"/>
                  </a:cubicBezTo>
                  <a:cubicBezTo>
                    <a:pt x="31084" y="31168"/>
                    <a:pt x="31086" y="31057"/>
                    <a:pt x="31019" y="30992"/>
                  </a:cubicBezTo>
                  <a:cubicBezTo>
                    <a:pt x="30985" y="30958"/>
                    <a:pt x="30941" y="30941"/>
                    <a:pt x="30897" y="30941"/>
                  </a:cubicBezTo>
                  <a:close/>
                  <a:moveTo>
                    <a:pt x="5603" y="30966"/>
                  </a:moveTo>
                  <a:cubicBezTo>
                    <a:pt x="5557" y="30966"/>
                    <a:pt x="5512" y="30984"/>
                    <a:pt x="5478" y="31019"/>
                  </a:cubicBezTo>
                  <a:cubicBezTo>
                    <a:pt x="5413" y="31085"/>
                    <a:pt x="5413" y="31195"/>
                    <a:pt x="5482" y="31259"/>
                  </a:cubicBezTo>
                  <a:cubicBezTo>
                    <a:pt x="5516" y="31293"/>
                    <a:pt x="5558" y="31309"/>
                    <a:pt x="5602" y="31309"/>
                  </a:cubicBezTo>
                  <a:cubicBezTo>
                    <a:pt x="5647" y="31309"/>
                    <a:pt x="5690" y="31293"/>
                    <a:pt x="5726" y="31258"/>
                  </a:cubicBezTo>
                  <a:cubicBezTo>
                    <a:pt x="5791" y="31191"/>
                    <a:pt x="5791" y="31081"/>
                    <a:pt x="5721" y="31014"/>
                  </a:cubicBezTo>
                  <a:cubicBezTo>
                    <a:pt x="5688" y="30982"/>
                    <a:pt x="5646" y="30966"/>
                    <a:pt x="5603" y="30966"/>
                  </a:cubicBezTo>
                  <a:close/>
                  <a:moveTo>
                    <a:pt x="29742" y="31981"/>
                  </a:moveTo>
                  <a:cubicBezTo>
                    <a:pt x="29704" y="31981"/>
                    <a:pt x="29665" y="31994"/>
                    <a:pt x="29633" y="32021"/>
                  </a:cubicBezTo>
                  <a:cubicBezTo>
                    <a:pt x="29561" y="32079"/>
                    <a:pt x="29550" y="32188"/>
                    <a:pt x="29611" y="32262"/>
                  </a:cubicBezTo>
                  <a:cubicBezTo>
                    <a:pt x="29645" y="32304"/>
                    <a:pt x="29694" y="32326"/>
                    <a:pt x="29742" y="32326"/>
                  </a:cubicBezTo>
                  <a:cubicBezTo>
                    <a:pt x="29781" y="32326"/>
                    <a:pt x="29821" y="32311"/>
                    <a:pt x="29852" y="32284"/>
                  </a:cubicBezTo>
                  <a:cubicBezTo>
                    <a:pt x="29925" y="32223"/>
                    <a:pt x="29935" y="32115"/>
                    <a:pt x="29874" y="32042"/>
                  </a:cubicBezTo>
                  <a:cubicBezTo>
                    <a:pt x="29840" y="32002"/>
                    <a:pt x="29791" y="31981"/>
                    <a:pt x="29742" y="31981"/>
                  </a:cubicBezTo>
                  <a:close/>
                  <a:moveTo>
                    <a:pt x="6758" y="32006"/>
                  </a:moveTo>
                  <a:cubicBezTo>
                    <a:pt x="6708" y="32006"/>
                    <a:pt x="6660" y="32027"/>
                    <a:pt x="6626" y="32068"/>
                  </a:cubicBezTo>
                  <a:cubicBezTo>
                    <a:pt x="6566" y="32141"/>
                    <a:pt x="6576" y="32249"/>
                    <a:pt x="6649" y="32310"/>
                  </a:cubicBezTo>
                  <a:cubicBezTo>
                    <a:pt x="6683" y="32335"/>
                    <a:pt x="6719" y="32348"/>
                    <a:pt x="6759" y="32348"/>
                  </a:cubicBezTo>
                  <a:cubicBezTo>
                    <a:pt x="6807" y="32348"/>
                    <a:pt x="6856" y="32328"/>
                    <a:pt x="6890" y="32286"/>
                  </a:cubicBezTo>
                  <a:cubicBezTo>
                    <a:pt x="6951" y="32211"/>
                    <a:pt x="6940" y="32104"/>
                    <a:pt x="6867" y="32046"/>
                  </a:cubicBezTo>
                  <a:cubicBezTo>
                    <a:pt x="6835" y="32019"/>
                    <a:pt x="6796" y="32006"/>
                    <a:pt x="6758" y="32006"/>
                  </a:cubicBezTo>
                  <a:close/>
                  <a:moveTo>
                    <a:pt x="28504" y="32918"/>
                  </a:moveTo>
                  <a:cubicBezTo>
                    <a:pt x="28470" y="32918"/>
                    <a:pt x="28436" y="32928"/>
                    <a:pt x="28407" y="32948"/>
                  </a:cubicBezTo>
                  <a:cubicBezTo>
                    <a:pt x="28328" y="33004"/>
                    <a:pt x="28309" y="33109"/>
                    <a:pt x="28363" y="33188"/>
                  </a:cubicBezTo>
                  <a:cubicBezTo>
                    <a:pt x="28395" y="33236"/>
                    <a:pt x="28447" y="33261"/>
                    <a:pt x="28498" y="33261"/>
                  </a:cubicBezTo>
                  <a:cubicBezTo>
                    <a:pt x="28500" y="33261"/>
                    <a:pt x="28502" y="33261"/>
                    <a:pt x="28504" y="33261"/>
                  </a:cubicBezTo>
                  <a:cubicBezTo>
                    <a:pt x="28540" y="33261"/>
                    <a:pt x="28572" y="33251"/>
                    <a:pt x="28602" y="33232"/>
                  </a:cubicBezTo>
                  <a:cubicBezTo>
                    <a:pt x="28680" y="33177"/>
                    <a:pt x="28700" y="33069"/>
                    <a:pt x="28645" y="32994"/>
                  </a:cubicBezTo>
                  <a:cubicBezTo>
                    <a:pt x="28612" y="32944"/>
                    <a:pt x="28558" y="32918"/>
                    <a:pt x="28504" y="32918"/>
                  </a:cubicBezTo>
                  <a:close/>
                  <a:moveTo>
                    <a:pt x="7998" y="32941"/>
                  </a:moveTo>
                  <a:cubicBezTo>
                    <a:pt x="7944" y="32941"/>
                    <a:pt x="7891" y="32967"/>
                    <a:pt x="7857" y="33015"/>
                  </a:cubicBezTo>
                  <a:cubicBezTo>
                    <a:pt x="7804" y="33094"/>
                    <a:pt x="7824" y="33201"/>
                    <a:pt x="7903" y="33255"/>
                  </a:cubicBezTo>
                  <a:cubicBezTo>
                    <a:pt x="7931" y="33275"/>
                    <a:pt x="7965" y="33284"/>
                    <a:pt x="8000" y="33284"/>
                  </a:cubicBezTo>
                  <a:cubicBezTo>
                    <a:pt x="8054" y="33284"/>
                    <a:pt x="8109" y="33259"/>
                    <a:pt x="8142" y="33209"/>
                  </a:cubicBezTo>
                  <a:cubicBezTo>
                    <a:pt x="8195" y="33134"/>
                    <a:pt x="8175" y="33026"/>
                    <a:pt x="8097" y="32973"/>
                  </a:cubicBezTo>
                  <a:cubicBezTo>
                    <a:pt x="8066" y="32951"/>
                    <a:pt x="8032" y="32941"/>
                    <a:pt x="7998" y="32941"/>
                  </a:cubicBezTo>
                  <a:close/>
                  <a:moveTo>
                    <a:pt x="27190" y="33749"/>
                  </a:moveTo>
                  <a:cubicBezTo>
                    <a:pt x="27161" y="33749"/>
                    <a:pt x="27132" y="33756"/>
                    <a:pt x="27104" y="33772"/>
                  </a:cubicBezTo>
                  <a:cubicBezTo>
                    <a:pt x="27021" y="33818"/>
                    <a:pt x="26993" y="33922"/>
                    <a:pt x="27040" y="34005"/>
                  </a:cubicBezTo>
                  <a:cubicBezTo>
                    <a:pt x="27072" y="34059"/>
                    <a:pt x="27130" y="34090"/>
                    <a:pt x="27188" y="34090"/>
                  </a:cubicBezTo>
                  <a:cubicBezTo>
                    <a:pt x="27219" y="34090"/>
                    <a:pt x="27249" y="34084"/>
                    <a:pt x="27276" y="34068"/>
                  </a:cubicBezTo>
                  <a:cubicBezTo>
                    <a:pt x="27356" y="34022"/>
                    <a:pt x="27385" y="33917"/>
                    <a:pt x="27338" y="33834"/>
                  </a:cubicBezTo>
                  <a:cubicBezTo>
                    <a:pt x="27306" y="33779"/>
                    <a:pt x="27249" y="33749"/>
                    <a:pt x="27190" y="33749"/>
                  </a:cubicBezTo>
                  <a:close/>
                  <a:moveTo>
                    <a:pt x="9316" y="33768"/>
                  </a:moveTo>
                  <a:cubicBezTo>
                    <a:pt x="9256" y="33768"/>
                    <a:pt x="9199" y="33799"/>
                    <a:pt x="9167" y="33856"/>
                  </a:cubicBezTo>
                  <a:cubicBezTo>
                    <a:pt x="9121" y="33935"/>
                    <a:pt x="9149" y="34042"/>
                    <a:pt x="9232" y="34089"/>
                  </a:cubicBezTo>
                  <a:cubicBezTo>
                    <a:pt x="9259" y="34105"/>
                    <a:pt x="9287" y="34110"/>
                    <a:pt x="9316" y="34111"/>
                  </a:cubicBezTo>
                  <a:cubicBezTo>
                    <a:pt x="9375" y="34111"/>
                    <a:pt x="9434" y="34079"/>
                    <a:pt x="9465" y="34024"/>
                  </a:cubicBezTo>
                  <a:cubicBezTo>
                    <a:pt x="9512" y="33943"/>
                    <a:pt x="9484" y="33836"/>
                    <a:pt x="9401" y="33790"/>
                  </a:cubicBezTo>
                  <a:cubicBezTo>
                    <a:pt x="9374" y="33775"/>
                    <a:pt x="9344" y="33768"/>
                    <a:pt x="9316" y="33768"/>
                  </a:cubicBezTo>
                  <a:close/>
                  <a:moveTo>
                    <a:pt x="25807" y="34460"/>
                  </a:moveTo>
                  <a:cubicBezTo>
                    <a:pt x="25784" y="34460"/>
                    <a:pt x="25759" y="34465"/>
                    <a:pt x="25736" y="34475"/>
                  </a:cubicBezTo>
                  <a:lnTo>
                    <a:pt x="25736" y="34477"/>
                  </a:lnTo>
                  <a:cubicBezTo>
                    <a:pt x="25652" y="34515"/>
                    <a:pt x="25612" y="34618"/>
                    <a:pt x="25653" y="34703"/>
                  </a:cubicBezTo>
                  <a:cubicBezTo>
                    <a:pt x="25681" y="34767"/>
                    <a:pt x="25743" y="34802"/>
                    <a:pt x="25809" y="34802"/>
                  </a:cubicBezTo>
                  <a:cubicBezTo>
                    <a:pt x="25833" y="34802"/>
                    <a:pt x="25859" y="34799"/>
                    <a:pt x="25881" y="34786"/>
                  </a:cubicBezTo>
                  <a:cubicBezTo>
                    <a:pt x="25969" y="34748"/>
                    <a:pt x="26005" y="34646"/>
                    <a:pt x="25967" y="34560"/>
                  </a:cubicBezTo>
                  <a:cubicBezTo>
                    <a:pt x="25936" y="34497"/>
                    <a:pt x="25873" y="34460"/>
                    <a:pt x="25807" y="34460"/>
                  </a:cubicBezTo>
                  <a:close/>
                  <a:moveTo>
                    <a:pt x="10699" y="34478"/>
                  </a:moveTo>
                  <a:cubicBezTo>
                    <a:pt x="10634" y="34478"/>
                    <a:pt x="10572" y="34514"/>
                    <a:pt x="10544" y="34578"/>
                  </a:cubicBezTo>
                  <a:cubicBezTo>
                    <a:pt x="10505" y="34664"/>
                    <a:pt x="10542" y="34765"/>
                    <a:pt x="10628" y="34805"/>
                  </a:cubicBezTo>
                  <a:cubicBezTo>
                    <a:pt x="10652" y="34816"/>
                    <a:pt x="10675" y="34820"/>
                    <a:pt x="10698" y="34820"/>
                  </a:cubicBezTo>
                  <a:cubicBezTo>
                    <a:pt x="10765" y="34820"/>
                    <a:pt x="10825" y="34783"/>
                    <a:pt x="10855" y="34721"/>
                  </a:cubicBezTo>
                  <a:cubicBezTo>
                    <a:pt x="10894" y="34635"/>
                    <a:pt x="10858" y="34532"/>
                    <a:pt x="10771" y="34494"/>
                  </a:cubicBezTo>
                  <a:cubicBezTo>
                    <a:pt x="10748" y="34483"/>
                    <a:pt x="10723" y="34478"/>
                    <a:pt x="10699" y="34478"/>
                  </a:cubicBezTo>
                  <a:close/>
                  <a:moveTo>
                    <a:pt x="24372" y="35050"/>
                  </a:moveTo>
                  <a:cubicBezTo>
                    <a:pt x="24353" y="35050"/>
                    <a:pt x="24333" y="35054"/>
                    <a:pt x="24314" y="35061"/>
                  </a:cubicBezTo>
                  <a:cubicBezTo>
                    <a:pt x="24224" y="35092"/>
                    <a:pt x="24179" y="35190"/>
                    <a:pt x="24210" y="35281"/>
                  </a:cubicBezTo>
                  <a:cubicBezTo>
                    <a:pt x="24235" y="35349"/>
                    <a:pt x="24303" y="35392"/>
                    <a:pt x="24372" y="35393"/>
                  </a:cubicBezTo>
                  <a:cubicBezTo>
                    <a:pt x="24391" y="35393"/>
                    <a:pt x="24411" y="35391"/>
                    <a:pt x="24429" y="35383"/>
                  </a:cubicBezTo>
                  <a:cubicBezTo>
                    <a:pt x="24520" y="35351"/>
                    <a:pt x="24564" y="35255"/>
                    <a:pt x="24533" y="35164"/>
                  </a:cubicBezTo>
                  <a:cubicBezTo>
                    <a:pt x="24509" y="35095"/>
                    <a:pt x="24442" y="35050"/>
                    <a:pt x="24372" y="35050"/>
                  </a:cubicBezTo>
                  <a:close/>
                  <a:moveTo>
                    <a:pt x="12139" y="35064"/>
                  </a:moveTo>
                  <a:cubicBezTo>
                    <a:pt x="12068" y="35064"/>
                    <a:pt x="12003" y="35107"/>
                    <a:pt x="11978" y="35178"/>
                  </a:cubicBezTo>
                  <a:cubicBezTo>
                    <a:pt x="11947" y="35266"/>
                    <a:pt x="11991" y="35364"/>
                    <a:pt x="12082" y="35397"/>
                  </a:cubicBezTo>
                  <a:lnTo>
                    <a:pt x="12082" y="35396"/>
                  </a:lnTo>
                  <a:cubicBezTo>
                    <a:pt x="12101" y="35405"/>
                    <a:pt x="12121" y="35407"/>
                    <a:pt x="12137" y="35407"/>
                  </a:cubicBezTo>
                  <a:cubicBezTo>
                    <a:pt x="12209" y="35407"/>
                    <a:pt x="12275" y="35362"/>
                    <a:pt x="12301" y="35293"/>
                  </a:cubicBezTo>
                  <a:cubicBezTo>
                    <a:pt x="12332" y="35204"/>
                    <a:pt x="12285" y="35106"/>
                    <a:pt x="12197" y="35074"/>
                  </a:cubicBezTo>
                  <a:cubicBezTo>
                    <a:pt x="12178" y="35068"/>
                    <a:pt x="12158" y="35064"/>
                    <a:pt x="12139" y="35064"/>
                  </a:cubicBezTo>
                  <a:close/>
                  <a:moveTo>
                    <a:pt x="22891" y="35514"/>
                  </a:moveTo>
                  <a:cubicBezTo>
                    <a:pt x="22876" y="35514"/>
                    <a:pt x="22861" y="35516"/>
                    <a:pt x="22845" y="35521"/>
                  </a:cubicBezTo>
                  <a:cubicBezTo>
                    <a:pt x="22753" y="35543"/>
                    <a:pt x="22697" y="35639"/>
                    <a:pt x="22723" y="35730"/>
                  </a:cubicBezTo>
                  <a:cubicBezTo>
                    <a:pt x="22743" y="35807"/>
                    <a:pt x="22811" y="35858"/>
                    <a:pt x="22888" y="35858"/>
                  </a:cubicBezTo>
                  <a:cubicBezTo>
                    <a:pt x="22903" y="35858"/>
                    <a:pt x="22918" y="35857"/>
                    <a:pt x="22933" y="35852"/>
                  </a:cubicBezTo>
                  <a:cubicBezTo>
                    <a:pt x="23024" y="35829"/>
                    <a:pt x="23079" y="35734"/>
                    <a:pt x="23055" y="35642"/>
                  </a:cubicBezTo>
                  <a:cubicBezTo>
                    <a:pt x="23033" y="35566"/>
                    <a:pt x="22966" y="35514"/>
                    <a:pt x="22891" y="35514"/>
                  </a:cubicBezTo>
                  <a:close/>
                  <a:moveTo>
                    <a:pt x="13625" y="35524"/>
                  </a:moveTo>
                  <a:cubicBezTo>
                    <a:pt x="13549" y="35524"/>
                    <a:pt x="13479" y="35574"/>
                    <a:pt x="13459" y="35652"/>
                  </a:cubicBezTo>
                  <a:cubicBezTo>
                    <a:pt x="13434" y="35744"/>
                    <a:pt x="13489" y="35837"/>
                    <a:pt x="13581" y="35863"/>
                  </a:cubicBezTo>
                  <a:cubicBezTo>
                    <a:pt x="13589" y="35866"/>
                    <a:pt x="13597" y="35867"/>
                    <a:pt x="13606" y="35867"/>
                  </a:cubicBezTo>
                  <a:cubicBezTo>
                    <a:pt x="13612" y="35867"/>
                    <a:pt x="13617" y="35867"/>
                    <a:pt x="13623" y="35866"/>
                  </a:cubicBezTo>
                  <a:cubicBezTo>
                    <a:pt x="13698" y="35866"/>
                    <a:pt x="13770" y="35816"/>
                    <a:pt x="13790" y="35739"/>
                  </a:cubicBezTo>
                  <a:cubicBezTo>
                    <a:pt x="13812" y="35647"/>
                    <a:pt x="13758" y="35555"/>
                    <a:pt x="13666" y="35529"/>
                  </a:cubicBezTo>
                  <a:cubicBezTo>
                    <a:pt x="13652" y="35525"/>
                    <a:pt x="13638" y="35524"/>
                    <a:pt x="13625" y="35524"/>
                  </a:cubicBezTo>
                  <a:close/>
                  <a:moveTo>
                    <a:pt x="21369" y="35847"/>
                  </a:moveTo>
                  <a:cubicBezTo>
                    <a:pt x="21360" y="35847"/>
                    <a:pt x="21350" y="35848"/>
                    <a:pt x="21340" y="35849"/>
                  </a:cubicBezTo>
                  <a:cubicBezTo>
                    <a:pt x="21248" y="35867"/>
                    <a:pt x="21186" y="35955"/>
                    <a:pt x="21201" y="36050"/>
                  </a:cubicBezTo>
                  <a:cubicBezTo>
                    <a:pt x="21217" y="36132"/>
                    <a:pt x="21288" y="36190"/>
                    <a:pt x="21367" y="36190"/>
                  </a:cubicBezTo>
                  <a:cubicBezTo>
                    <a:pt x="21368" y="36190"/>
                    <a:pt x="21368" y="36190"/>
                    <a:pt x="21369" y="36190"/>
                  </a:cubicBezTo>
                  <a:cubicBezTo>
                    <a:pt x="21378" y="36190"/>
                    <a:pt x="21389" y="36190"/>
                    <a:pt x="21400" y="36189"/>
                  </a:cubicBezTo>
                  <a:cubicBezTo>
                    <a:pt x="21493" y="36171"/>
                    <a:pt x="21555" y="36083"/>
                    <a:pt x="21539" y="35988"/>
                  </a:cubicBezTo>
                  <a:cubicBezTo>
                    <a:pt x="21524" y="35906"/>
                    <a:pt x="21452" y="35847"/>
                    <a:pt x="21369" y="35847"/>
                  </a:cubicBezTo>
                  <a:close/>
                  <a:moveTo>
                    <a:pt x="15142" y="35855"/>
                  </a:moveTo>
                  <a:cubicBezTo>
                    <a:pt x="15060" y="35855"/>
                    <a:pt x="14986" y="35914"/>
                    <a:pt x="14972" y="35999"/>
                  </a:cubicBezTo>
                  <a:cubicBezTo>
                    <a:pt x="14957" y="36091"/>
                    <a:pt x="15019" y="36179"/>
                    <a:pt x="15113" y="36197"/>
                  </a:cubicBezTo>
                  <a:cubicBezTo>
                    <a:pt x="15124" y="36199"/>
                    <a:pt x="15132" y="36199"/>
                    <a:pt x="15140" y="36199"/>
                  </a:cubicBezTo>
                  <a:cubicBezTo>
                    <a:pt x="15223" y="36199"/>
                    <a:pt x="15296" y="36140"/>
                    <a:pt x="15311" y="36056"/>
                  </a:cubicBezTo>
                  <a:cubicBezTo>
                    <a:pt x="15327" y="35963"/>
                    <a:pt x="15265" y="35873"/>
                    <a:pt x="15170" y="35858"/>
                  </a:cubicBezTo>
                  <a:cubicBezTo>
                    <a:pt x="15161" y="35856"/>
                    <a:pt x="15151" y="35855"/>
                    <a:pt x="15142" y="35855"/>
                  </a:cubicBezTo>
                  <a:close/>
                  <a:moveTo>
                    <a:pt x="19830" y="36049"/>
                  </a:moveTo>
                  <a:cubicBezTo>
                    <a:pt x="19825" y="36049"/>
                    <a:pt x="19820" y="36049"/>
                    <a:pt x="19815" y="36050"/>
                  </a:cubicBezTo>
                  <a:cubicBezTo>
                    <a:pt x="19722" y="36060"/>
                    <a:pt x="19652" y="36142"/>
                    <a:pt x="19661" y="36236"/>
                  </a:cubicBezTo>
                  <a:cubicBezTo>
                    <a:pt x="19668" y="36325"/>
                    <a:pt x="19743" y="36393"/>
                    <a:pt x="19831" y="36393"/>
                  </a:cubicBezTo>
                  <a:lnTo>
                    <a:pt x="19846" y="36393"/>
                  </a:lnTo>
                  <a:cubicBezTo>
                    <a:pt x="19941" y="36383"/>
                    <a:pt x="20009" y="36301"/>
                    <a:pt x="20002" y="36206"/>
                  </a:cubicBezTo>
                  <a:cubicBezTo>
                    <a:pt x="19994" y="36117"/>
                    <a:pt x="19918" y="36049"/>
                    <a:pt x="19830" y="36049"/>
                  </a:cubicBezTo>
                  <a:close/>
                  <a:moveTo>
                    <a:pt x="16684" y="36053"/>
                  </a:moveTo>
                  <a:cubicBezTo>
                    <a:pt x="16596" y="36053"/>
                    <a:pt x="16519" y="36121"/>
                    <a:pt x="16512" y="36210"/>
                  </a:cubicBezTo>
                  <a:cubicBezTo>
                    <a:pt x="16504" y="36305"/>
                    <a:pt x="16575" y="36389"/>
                    <a:pt x="16669" y="36397"/>
                  </a:cubicBezTo>
                  <a:lnTo>
                    <a:pt x="16684" y="36397"/>
                  </a:lnTo>
                  <a:cubicBezTo>
                    <a:pt x="16772" y="36397"/>
                    <a:pt x="16850" y="36329"/>
                    <a:pt x="16855" y="36240"/>
                  </a:cubicBezTo>
                  <a:cubicBezTo>
                    <a:pt x="16864" y="36145"/>
                    <a:pt x="16794" y="36061"/>
                    <a:pt x="16699" y="36054"/>
                  </a:cubicBezTo>
                  <a:cubicBezTo>
                    <a:pt x="16694" y="36053"/>
                    <a:pt x="16689" y="36053"/>
                    <a:pt x="16684" y="36053"/>
                  </a:cubicBezTo>
                  <a:close/>
                  <a:moveTo>
                    <a:pt x="18235" y="36118"/>
                  </a:moveTo>
                  <a:cubicBezTo>
                    <a:pt x="18142" y="36118"/>
                    <a:pt x="18063" y="36196"/>
                    <a:pt x="18063" y="36290"/>
                  </a:cubicBezTo>
                  <a:cubicBezTo>
                    <a:pt x="18063" y="36386"/>
                    <a:pt x="18142" y="36461"/>
                    <a:pt x="18234" y="36461"/>
                  </a:cubicBezTo>
                  <a:lnTo>
                    <a:pt x="18278" y="36461"/>
                  </a:lnTo>
                  <a:cubicBezTo>
                    <a:pt x="18373" y="36461"/>
                    <a:pt x="18449" y="36385"/>
                    <a:pt x="18449" y="36290"/>
                  </a:cubicBezTo>
                  <a:cubicBezTo>
                    <a:pt x="18449" y="36195"/>
                    <a:pt x="18371" y="36118"/>
                    <a:pt x="18277" y="36118"/>
                  </a:cubicBezTo>
                  <a:cubicBezTo>
                    <a:pt x="18270" y="36118"/>
                    <a:pt x="18261" y="36121"/>
                    <a:pt x="18255" y="36121"/>
                  </a:cubicBezTo>
                  <a:lnTo>
                    <a:pt x="18235" y="36121"/>
                  </a:lnTo>
                  <a:lnTo>
                    <a:pt x="18235" y="36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5577575" y="3966763"/>
              <a:ext cx="824150" cy="823800"/>
            </a:xfrm>
            <a:custGeom>
              <a:avLst/>
              <a:gdLst/>
              <a:ahLst/>
              <a:cxnLst/>
              <a:rect l="l" t="t" r="r" b="b"/>
              <a:pathLst>
                <a:path w="32966" h="32952" extrusionOk="0">
                  <a:moveTo>
                    <a:pt x="17229" y="1"/>
                  </a:moveTo>
                  <a:cubicBezTo>
                    <a:pt x="17125" y="1"/>
                    <a:pt x="17037" y="85"/>
                    <a:pt x="17033" y="189"/>
                  </a:cubicBezTo>
                  <a:cubicBezTo>
                    <a:pt x="17028" y="297"/>
                    <a:pt x="17112" y="389"/>
                    <a:pt x="17220" y="393"/>
                  </a:cubicBezTo>
                  <a:cubicBezTo>
                    <a:pt x="17224" y="393"/>
                    <a:pt x="17225" y="393"/>
                    <a:pt x="17229" y="394"/>
                  </a:cubicBezTo>
                  <a:cubicBezTo>
                    <a:pt x="17333" y="394"/>
                    <a:pt x="17420" y="311"/>
                    <a:pt x="17423" y="208"/>
                  </a:cubicBezTo>
                  <a:cubicBezTo>
                    <a:pt x="17428" y="98"/>
                    <a:pt x="17344" y="7"/>
                    <a:pt x="17237" y="1"/>
                  </a:cubicBezTo>
                  <a:cubicBezTo>
                    <a:pt x="17234" y="1"/>
                    <a:pt x="17232" y="1"/>
                    <a:pt x="17229" y="1"/>
                  </a:cubicBezTo>
                  <a:close/>
                  <a:moveTo>
                    <a:pt x="15699" y="2"/>
                  </a:moveTo>
                  <a:cubicBezTo>
                    <a:pt x="15697" y="2"/>
                    <a:pt x="15695" y="2"/>
                    <a:pt x="15693" y="2"/>
                  </a:cubicBezTo>
                  <a:lnTo>
                    <a:pt x="15694" y="2"/>
                  </a:lnTo>
                  <a:cubicBezTo>
                    <a:pt x="15584" y="9"/>
                    <a:pt x="15502" y="101"/>
                    <a:pt x="15506" y="209"/>
                  </a:cubicBezTo>
                  <a:cubicBezTo>
                    <a:pt x="15511" y="312"/>
                    <a:pt x="15598" y="395"/>
                    <a:pt x="15701" y="395"/>
                  </a:cubicBezTo>
                  <a:lnTo>
                    <a:pt x="15712" y="395"/>
                  </a:lnTo>
                  <a:cubicBezTo>
                    <a:pt x="15820" y="391"/>
                    <a:pt x="15905" y="300"/>
                    <a:pt x="15898" y="189"/>
                  </a:cubicBezTo>
                  <a:cubicBezTo>
                    <a:pt x="15892" y="82"/>
                    <a:pt x="15806" y="2"/>
                    <a:pt x="15699" y="2"/>
                  </a:cubicBezTo>
                  <a:close/>
                  <a:moveTo>
                    <a:pt x="18750" y="141"/>
                  </a:moveTo>
                  <a:cubicBezTo>
                    <a:pt x="18655" y="141"/>
                    <a:pt x="18568" y="212"/>
                    <a:pt x="18556" y="311"/>
                  </a:cubicBezTo>
                  <a:cubicBezTo>
                    <a:pt x="18538" y="416"/>
                    <a:pt x="18614" y="518"/>
                    <a:pt x="18722" y="530"/>
                  </a:cubicBezTo>
                  <a:cubicBezTo>
                    <a:pt x="18729" y="533"/>
                    <a:pt x="18740" y="533"/>
                    <a:pt x="18749" y="533"/>
                  </a:cubicBezTo>
                  <a:cubicBezTo>
                    <a:pt x="18844" y="533"/>
                    <a:pt x="18929" y="463"/>
                    <a:pt x="18943" y="364"/>
                  </a:cubicBezTo>
                  <a:cubicBezTo>
                    <a:pt x="18956" y="258"/>
                    <a:pt x="18883" y="158"/>
                    <a:pt x="18776" y="142"/>
                  </a:cubicBezTo>
                  <a:lnTo>
                    <a:pt x="18775" y="142"/>
                  </a:lnTo>
                  <a:cubicBezTo>
                    <a:pt x="18767" y="141"/>
                    <a:pt x="18758" y="141"/>
                    <a:pt x="18750" y="141"/>
                  </a:cubicBezTo>
                  <a:close/>
                  <a:moveTo>
                    <a:pt x="14183" y="145"/>
                  </a:moveTo>
                  <a:cubicBezTo>
                    <a:pt x="14174" y="145"/>
                    <a:pt x="14164" y="146"/>
                    <a:pt x="14155" y="147"/>
                  </a:cubicBezTo>
                  <a:cubicBezTo>
                    <a:pt x="14049" y="163"/>
                    <a:pt x="13973" y="261"/>
                    <a:pt x="13988" y="369"/>
                  </a:cubicBezTo>
                  <a:cubicBezTo>
                    <a:pt x="14000" y="468"/>
                    <a:pt x="14085" y="538"/>
                    <a:pt x="14182" y="538"/>
                  </a:cubicBezTo>
                  <a:cubicBezTo>
                    <a:pt x="14191" y="538"/>
                    <a:pt x="14201" y="538"/>
                    <a:pt x="14210" y="536"/>
                  </a:cubicBezTo>
                  <a:cubicBezTo>
                    <a:pt x="14317" y="521"/>
                    <a:pt x="14392" y="422"/>
                    <a:pt x="14377" y="315"/>
                  </a:cubicBezTo>
                  <a:cubicBezTo>
                    <a:pt x="14363" y="216"/>
                    <a:pt x="14280" y="145"/>
                    <a:pt x="14183" y="145"/>
                  </a:cubicBezTo>
                  <a:close/>
                  <a:moveTo>
                    <a:pt x="20248" y="422"/>
                  </a:moveTo>
                  <a:cubicBezTo>
                    <a:pt x="20159" y="422"/>
                    <a:pt x="20079" y="483"/>
                    <a:pt x="20057" y="575"/>
                  </a:cubicBezTo>
                  <a:cubicBezTo>
                    <a:pt x="20031" y="678"/>
                    <a:pt x="20097" y="783"/>
                    <a:pt x="20203" y="809"/>
                  </a:cubicBezTo>
                  <a:lnTo>
                    <a:pt x="20202" y="809"/>
                  </a:lnTo>
                  <a:cubicBezTo>
                    <a:pt x="20218" y="813"/>
                    <a:pt x="20233" y="814"/>
                    <a:pt x="20249" y="815"/>
                  </a:cubicBezTo>
                  <a:cubicBezTo>
                    <a:pt x="20337" y="815"/>
                    <a:pt x="20418" y="756"/>
                    <a:pt x="20440" y="665"/>
                  </a:cubicBezTo>
                  <a:cubicBezTo>
                    <a:pt x="20466" y="559"/>
                    <a:pt x="20398" y="453"/>
                    <a:pt x="20295" y="427"/>
                  </a:cubicBezTo>
                  <a:lnTo>
                    <a:pt x="20293" y="427"/>
                  </a:lnTo>
                  <a:cubicBezTo>
                    <a:pt x="20278" y="424"/>
                    <a:pt x="20263" y="422"/>
                    <a:pt x="20248" y="422"/>
                  </a:cubicBezTo>
                  <a:close/>
                  <a:moveTo>
                    <a:pt x="12684" y="430"/>
                  </a:moveTo>
                  <a:cubicBezTo>
                    <a:pt x="12668" y="430"/>
                    <a:pt x="12653" y="432"/>
                    <a:pt x="12637" y="436"/>
                  </a:cubicBezTo>
                  <a:cubicBezTo>
                    <a:pt x="12532" y="462"/>
                    <a:pt x="12468" y="567"/>
                    <a:pt x="12491" y="671"/>
                  </a:cubicBezTo>
                  <a:cubicBezTo>
                    <a:pt x="12515" y="763"/>
                    <a:pt x="12595" y="822"/>
                    <a:pt x="12683" y="822"/>
                  </a:cubicBezTo>
                  <a:cubicBezTo>
                    <a:pt x="12698" y="822"/>
                    <a:pt x="12713" y="820"/>
                    <a:pt x="12728" y="815"/>
                  </a:cubicBezTo>
                  <a:cubicBezTo>
                    <a:pt x="12835" y="793"/>
                    <a:pt x="12900" y="685"/>
                    <a:pt x="12874" y="581"/>
                  </a:cubicBezTo>
                  <a:cubicBezTo>
                    <a:pt x="12852" y="490"/>
                    <a:pt x="12771" y="430"/>
                    <a:pt x="12684" y="430"/>
                  </a:cubicBezTo>
                  <a:close/>
                  <a:moveTo>
                    <a:pt x="21716" y="842"/>
                  </a:moveTo>
                  <a:cubicBezTo>
                    <a:pt x="21634" y="842"/>
                    <a:pt x="21559" y="894"/>
                    <a:pt x="21531" y="975"/>
                  </a:cubicBezTo>
                  <a:cubicBezTo>
                    <a:pt x="21497" y="1079"/>
                    <a:pt x="21551" y="1190"/>
                    <a:pt x="21654" y="1224"/>
                  </a:cubicBezTo>
                  <a:cubicBezTo>
                    <a:pt x="21670" y="1232"/>
                    <a:pt x="21687" y="1234"/>
                    <a:pt x="21705" y="1234"/>
                  </a:cubicBezTo>
                  <a:cubicBezTo>
                    <a:pt x="21709" y="1234"/>
                    <a:pt x="21713" y="1234"/>
                    <a:pt x="21718" y="1233"/>
                  </a:cubicBezTo>
                  <a:cubicBezTo>
                    <a:pt x="21799" y="1233"/>
                    <a:pt x="21875" y="1183"/>
                    <a:pt x="21902" y="1102"/>
                  </a:cubicBezTo>
                  <a:cubicBezTo>
                    <a:pt x="21938" y="998"/>
                    <a:pt x="21883" y="887"/>
                    <a:pt x="21780" y="853"/>
                  </a:cubicBezTo>
                  <a:cubicBezTo>
                    <a:pt x="21759" y="846"/>
                    <a:pt x="21737" y="842"/>
                    <a:pt x="21716" y="842"/>
                  </a:cubicBezTo>
                  <a:close/>
                  <a:moveTo>
                    <a:pt x="11216" y="856"/>
                  </a:moveTo>
                  <a:cubicBezTo>
                    <a:pt x="11195" y="856"/>
                    <a:pt x="11174" y="859"/>
                    <a:pt x="11153" y="866"/>
                  </a:cubicBezTo>
                  <a:cubicBezTo>
                    <a:pt x="11052" y="902"/>
                    <a:pt x="10995" y="1012"/>
                    <a:pt x="11030" y="1115"/>
                  </a:cubicBezTo>
                  <a:cubicBezTo>
                    <a:pt x="11059" y="1197"/>
                    <a:pt x="11134" y="1249"/>
                    <a:pt x="11215" y="1249"/>
                  </a:cubicBezTo>
                  <a:cubicBezTo>
                    <a:pt x="11238" y="1249"/>
                    <a:pt x="11259" y="1245"/>
                    <a:pt x="11280" y="1237"/>
                  </a:cubicBezTo>
                  <a:cubicBezTo>
                    <a:pt x="11383" y="1201"/>
                    <a:pt x="11437" y="1091"/>
                    <a:pt x="11402" y="988"/>
                  </a:cubicBezTo>
                  <a:cubicBezTo>
                    <a:pt x="11374" y="907"/>
                    <a:pt x="11298" y="856"/>
                    <a:pt x="11216" y="856"/>
                  </a:cubicBezTo>
                  <a:close/>
                  <a:moveTo>
                    <a:pt x="23137" y="1401"/>
                  </a:moveTo>
                  <a:cubicBezTo>
                    <a:pt x="23062" y="1401"/>
                    <a:pt x="22991" y="1444"/>
                    <a:pt x="22957" y="1517"/>
                  </a:cubicBezTo>
                  <a:cubicBezTo>
                    <a:pt x="22915" y="1615"/>
                    <a:pt x="22957" y="1733"/>
                    <a:pt x="23056" y="1776"/>
                  </a:cubicBezTo>
                  <a:cubicBezTo>
                    <a:pt x="23084" y="1788"/>
                    <a:pt x="23111" y="1794"/>
                    <a:pt x="23137" y="1794"/>
                  </a:cubicBezTo>
                  <a:cubicBezTo>
                    <a:pt x="23210" y="1794"/>
                    <a:pt x="23283" y="1750"/>
                    <a:pt x="23317" y="1677"/>
                  </a:cubicBezTo>
                  <a:cubicBezTo>
                    <a:pt x="23360" y="1577"/>
                    <a:pt x="23317" y="1461"/>
                    <a:pt x="23217" y="1418"/>
                  </a:cubicBezTo>
                  <a:cubicBezTo>
                    <a:pt x="23191" y="1407"/>
                    <a:pt x="23164" y="1401"/>
                    <a:pt x="23137" y="1401"/>
                  </a:cubicBezTo>
                  <a:close/>
                  <a:moveTo>
                    <a:pt x="9796" y="1416"/>
                  </a:moveTo>
                  <a:cubicBezTo>
                    <a:pt x="9770" y="1416"/>
                    <a:pt x="9742" y="1421"/>
                    <a:pt x="9716" y="1433"/>
                  </a:cubicBezTo>
                  <a:cubicBezTo>
                    <a:pt x="9617" y="1478"/>
                    <a:pt x="9575" y="1593"/>
                    <a:pt x="9617" y="1693"/>
                  </a:cubicBezTo>
                  <a:cubicBezTo>
                    <a:pt x="9651" y="1766"/>
                    <a:pt x="9721" y="1809"/>
                    <a:pt x="9796" y="1810"/>
                  </a:cubicBezTo>
                  <a:cubicBezTo>
                    <a:pt x="9824" y="1810"/>
                    <a:pt x="9851" y="1804"/>
                    <a:pt x="9879" y="1792"/>
                  </a:cubicBezTo>
                  <a:cubicBezTo>
                    <a:pt x="9977" y="1747"/>
                    <a:pt x="10020" y="1631"/>
                    <a:pt x="9977" y="1532"/>
                  </a:cubicBezTo>
                  <a:cubicBezTo>
                    <a:pt x="9944" y="1459"/>
                    <a:pt x="9872" y="1416"/>
                    <a:pt x="9796" y="1416"/>
                  </a:cubicBezTo>
                  <a:close/>
                  <a:moveTo>
                    <a:pt x="24501" y="2091"/>
                  </a:moveTo>
                  <a:cubicBezTo>
                    <a:pt x="24432" y="2091"/>
                    <a:pt x="24366" y="2126"/>
                    <a:pt x="24331" y="2190"/>
                  </a:cubicBezTo>
                  <a:cubicBezTo>
                    <a:pt x="24278" y="2283"/>
                    <a:pt x="24310" y="2404"/>
                    <a:pt x="24404" y="2459"/>
                  </a:cubicBezTo>
                  <a:lnTo>
                    <a:pt x="24402" y="2459"/>
                  </a:lnTo>
                  <a:cubicBezTo>
                    <a:pt x="24433" y="2474"/>
                    <a:pt x="24467" y="2481"/>
                    <a:pt x="24501" y="2483"/>
                  </a:cubicBezTo>
                  <a:cubicBezTo>
                    <a:pt x="24569" y="2483"/>
                    <a:pt x="24635" y="2446"/>
                    <a:pt x="24672" y="2385"/>
                  </a:cubicBezTo>
                  <a:cubicBezTo>
                    <a:pt x="24725" y="2290"/>
                    <a:pt x="24693" y="2169"/>
                    <a:pt x="24598" y="2116"/>
                  </a:cubicBezTo>
                  <a:cubicBezTo>
                    <a:pt x="24567" y="2099"/>
                    <a:pt x="24534" y="2091"/>
                    <a:pt x="24501" y="2091"/>
                  </a:cubicBezTo>
                  <a:close/>
                  <a:moveTo>
                    <a:pt x="8437" y="2108"/>
                  </a:moveTo>
                  <a:cubicBezTo>
                    <a:pt x="8404" y="2108"/>
                    <a:pt x="8371" y="2116"/>
                    <a:pt x="8340" y="2134"/>
                  </a:cubicBezTo>
                  <a:cubicBezTo>
                    <a:pt x="8245" y="2188"/>
                    <a:pt x="8212" y="2307"/>
                    <a:pt x="8267" y="2401"/>
                  </a:cubicBezTo>
                  <a:cubicBezTo>
                    <a:pt x="8302" y="2464"/>
                    <a:pt x="8366" y="2499"/>
                    <a:pt x="8435" y="2499"/>
                  </a:cubicBezTo>
                  <a:cubicBezTo>
                    <a:pt x="8436" y="2499"/>
                    <a:pt x="8437" y="2499"/>
                    <a:pt x="8438" y="2499"/>
                  </a:cubicBezTo>
                  <a:cubicBezTo>
                    <a:pt x="8471" y="2499"/>
                    <a:pt x="8504" y="2491"/>
                    <a:pt x="8534" y="2475"/>
                  </a:cubicBezTo>
                  <a:cubicBezTo>
                    <a:pt x="8627" y="2421"/>
                    <a:pt x="8661" y="2302"/>
                    <a:pt x="8608" y="2206"/>
                  </a:cubicBezTo>
                  <a:cubicBezTo>
                    <a:pt x="8571" y="2143"/>
                    <a:pt x="8505" y="2108"/>
                    <a:pt x="8437" y="2108"/>
                  </a:cubicBezTo>
                  <a:close/>
                  <a:moveTo>
                    <a:pt x="25792" y="2905"/>
                  </a:moveTo>
                  <a:cubicBezTo>
                    <a:pt x="25730" y="2905"/>
                    <a:pt x="25669" y="2934"/>
                    <a:pt x="25631" y="2989"/>
                  </a:cubicBezTo>
                  <a:cubicBezTo>
                    <a:pt x="25568" y="3078"/>
                    <a:pt x="25590" y="3200"/>
                    <a:pt x="25678" y="3261"/>
                  </a:cubicBezTo>
                  <a:cubicBezTo>
                    <a:pt x="25714" y="3285"/>
                    <a:pt x="25753" y="3296"/>
                    <a:pt x="25789" y="3296"/>
                  </a:cubicBezTo>
                  <a:cubicBezTo>
                    <a:pt x="25852" y="3296"/>
                    <a:pt x="25914" y="3267"/>
                    <a:pt x="25953" y="3212"/>
                  </a:cubicBezTo>
                  <a:cubicBezTo>
                    <a:pt x="26014" y="3123"/>
                    <a:pt x="25991" y="3002"/>
                    <a:pt x="25903" y="2940"/>
                  </a:cubicBezTo>
                  <a:cubicBezTo>
                    <a:pt x="25869" y="2916"/>
                    <a:pt x="25830" y="2905"/>
                    <a:pt x="25792" y="2905"/>
                  </a:cubicBezTo>
                  <a:close/>
                  <a:moveTo>
                    <a:pt x="7147" y="2925"/>
                  </a:moveTo>
                  <a:cubicBezTo>
                    <a:pt x="7108" y="2925"/>
                    <a:pt x="7069" y="2936"/>
                    <a:pt x="7035" y="2961"/>
                  </a:cubicBezTo>
                  <a:cubicBezTo>
                    <a:pt x="6944" y="3023"/>
                    <a:pt x="6925" y="3144"/>
                    <a:pt x="6986" y="3232"/>
                  </a:cubicBezTo>
                  <a:cubicBezTo>
                    <a:pt x="7024" y="3288"/>
                    <a:pt x="7085" y="3316"/>
                    <a:pt x="7146" y="3316"/>
                  </a:cubicBezTo>
                  <a:cubicBezTo>
                    <a:pt x="7185" y="3316"/>
                    <a:pt x="7224" y="3305"/>
                    <a:pt x="7260" y="3282"/>
                  </a:cubicBezTo>
                  <a:lnTo>
                    <a:pt x="7258" y="3282"/>
                  </a:lnTo>
                  <a:cubicBezTo>
                    <a:pt x="7349" y="3220"/>
                    <a:pt x="7370" y="3097"/>
                    <a:pt x="7307" y="3009"/>
                  </a:cubicBezTo>
                  <a:cubicBezTo>
                    <a:pt x="7269" y="2954"/>
                    <a:pt x="7209" y="2925"/>
                    <a:pt x="7147" y="2925"/>
                  </a:cubicBezTo>
                  <a:close/>
                  <a:moveTo>
                    <a:pt x="27002" y="3835"/>
                  </a:moveTo>
                  <a:cubicBezTo>
                    <a:pt x="26946" y="3835"/>
                    <a:pt x="26891" y="3858"/>
                    <a:pt x="26851" y="3906"/>
                  </a:cubicBezTo>
                  <a:cubicBezTo>
                    <a:pt x="26780" y="3989"/>
                    <a:pt x="26792" y="4112"/>
                    <a:pt x="26875" y="4180"/>
                  </a:cubicBezTo>
                  <a:cubicBezTo>
                    <a:pt x="26913" y="4212"/>
                    <a:pt x="26958" y="4227"/>
                    <a:pt x="27000" y="4227"/>
                  </a:cubicBezTo>
                  <a:cubicBezTo>
                    <a:pt x="27057" y="4227"/>
                    <a:pt x="27112" y="4203"/>
                    <a:pt x="27151" y="4158"/>
                  </a:cubicBezTo>
                  <a:cubicBezTo>
                    <a:pt x="27220" y="4077"/>
                    <a:pt x="27209" y="3950"/>
                    <a:pt x="27127" y="3882"/>
                  </a:cubicBezTo>
                  <a:cubicBezTo>
                    <a:pt x="27091" y="3850"/>
                    <a:pt x="27046" y="3835"/>
                    <a:pt x="27002" y="3835"/>
                  </a:cubicBezTo>
                  <a:close/>
                  <a:moveTo>
                    <a:pt x="5941" y="3858"/>
                  </a:moveTo>
                  <a:cubicBezTo>
                    <a:pt x="5896" y="3858"/>
                    <a:pt x="5851" y="3874"/>
                    <a:pt x="5814" y="3906"/>
                  </a:cubicBezTo>
                  <a:lnTo>
                    <a:pt x="5811" y="3906"/>
                  </a:lnTo>
                  <a:cubicBezTo>
                    <a:pt x="5728" y="3975"/>
                    <a:pt x="5717" y="4098"/>
                    <a:pt x="5789" y="4181"/>
                  </a:cubicBezTo>
                  <a:cubicBezTo>
                    <a:pt x="5828" y="4225"/>
                    <a:pt x="5879" y="4250"/>
                    <a:pt x="5933" y="4250"/>
                  </a:cubicBezTo>
                  <a:cubicBezTo>
                    <a:pt x="5935" y="4250"/>
                    <a:pt x="5937" y="4250"/>
                    <a:pt x="5939" y="4250"/>
                  </a:cubicBezTo>
                  <a:cubicBezTo>
                    <a:pt x="5984" y="4250"/>
                    <a:pt x="6028" y="4234"/>
                    <a:pt x="6067" y="4203"/>
                  </a:cubicBezTo>
                  <a:cubicBezTo>
                    <a:pt x="6150" y="4134"/>
                    <a:pt x="6160" y="4010"/>
                    <a:pt x="6089" y="3927"/>
                  </a:cubicBezTo>
                  <a:cubicBezTo>
                    <a:pt x="6051" y="3882"/>
                    <a:pt x="5997" y="3858"/>
                    <a:pt x="5941" y="3858"/>
                  </a:cubicBezTo>
                  <a:close/>
                  <a:moveTo>
                    <a:pt x="28119" y="4876"/>
                  </a:moveTo>
                  <a:cubicBezTo>
                    <a:pt x="28070" y="4876"/>
                    <a:pt x="28021" y="4895"/>
                    <a:pt x="27983" y="4932"/>
                  </a:cubicBezTo>
                  <a:cubicBezTo>
                    <a:pt x="27905" y="5006"/>
                    <a:pt x="27903" y="5132"/>
                    <a:pt x="27980" y="5208"/>
                  </a:cubicBezTo>
                  <a:cubicBezTo>
                    <a:pt x="28018" y="5248"/>
                    <a:pt x="28069" y="5266"/>
                    <a:pt x="28119" y="5266"/>
                  </a:cubicBezTo>
                  <a:cubicBezTo>
                    <a:pt x="28169" y="5266"/>
                    <a:pt x="28217" y="5250"/>
                    <a:pt x="28257" y="5213"/>
                  </a:cubicBezTo>
                  <a:cubicBezTo>
                    <a:pt x="28334" y="5136"/>
                    <a:pt x="28334" y="5012"/>
                    <a:pt x="28259" y="4934"/>
                  </a:cubicBezTo>
                  <a:cubicBezTo>
                    <a:pt x="28221" y="4896"/>
                    <a:pt x="28170" y="4876"/>
                    <a:pt x="28119" y="4876"/>
                  </a:cubicBezTo>
                  <a:close/>
                  <a:moveTo>
                    <a:pt x="4821" y="4900"/>
                  </a:moveTo>
                  <a:cubicBezTo>
                    <a:pt x="4771" y="4900"/>
                    <a:pt x="4721" y="4920"/>
                    <a:pt x="4683" y="4958"/>
                  </a:cubicBezTo>
                  <a:cubicBezTo>
                    <a:pt x="4606" y="5037"/>
                    <a:pt x="4607" y="5161"/>
                    <a:pt x="4687" y="5237"/>
                  </a:cubicBezTo>
                  <a:cubicBezTo>
                    <a:pt x="4723" y="5274"/>
                    <a:pt x="4771" y="5291"/>
                    <a:pt x="4818" y="5291"/>
                  </a:cubicBezTo>
                  <a:cubicBezTo>
                    <a:pt x="4819" y="5291"/>
                    <a:pt x="4821" y="5291"/>
                    <a:pt x="4822" y="5291"/>
                  </a:cubicBezTo>
                  <a:cubicBezTo>
                    <a:pt x="4872" y="5291"/>
                    <a:pt x="4924" y="5272"/>
                    <a:pt x="4963" y="5233"/>
                  </a:cubicBezTo>
                  <a:cubicBezTo>
                    <a:pt x="5038" y="5156"/>
                    <a:pt x="5038" y="5031"/>
                    <a:pt x="4959" y="4957"/>
                  </a:cubicBezTo>
                  <a:cubicBezTo>
                    <a:pt x="4921" y="4919"/>
                    <a:pt x="4871" y="4900"/>
                    <a:pt x="4821" y="4900"/>
                  </a:cubicBezTo>
                  <a:close/>
                  <a:moveTo>
                    <a:pt x="29136" y="6015"/>
                  </a:moveTo>
                  <a:cubicBezTo>
                    <a:pt x="29093" y="6015"/>
                    <a:pt x="29049" y="6029"/>
                    <a:pt x="29013" y="6058"/>
                  </a:cubicBezTo>
                  <a:cubicBezTo>
                    <a:pt x="28929" y="6126"/>
                    <a:pt x="28915" y="6250"/>
                    <a:pt x="28983" y="6334"/>
                  </a:cubicBezTo>
                  <a:cubicBezTo>
                    <a:pt x="29022" y="6381"/>
                    <a:pt x="29079" y="6407"/>
                    <a:pt x="29138" y="6407"/>
                  </a:cubicBezTo>
                  <a:cubicBezTo>
                    <a:pt x="29180" y="6407"/>
                    <a:pt x="29223" y="6393"/>
                    <a:pt x="29261" y="6364"/>
                  </a:cubicBezTo>
                  <a:cubicBezTo>
                    <a:pt x="29345" y="6296"/>
                    <a:pt x="29356" y="6172"/>
                    <a:pt x="29288" y="6088"/>
                  </a:cubicBezTo>
                  <a:cubicBezTo>
                    <a:pt x="29250" y="6040"/>
                    <a:pt x="29193" y="6015"/>
                    <a:pt x="29136" y="6015"/>
                  </a:cubicBezTo>
                  <a:close/>
                  <a:moveTo>
                    <a:pt x="3809" y="6042"/>
                  </a:moveTo>
                  <a:cubicBezTo>
                    <a:pt x="3752" y="6042"/>
                    <a:pt x="3695" y="6067"/>
                    <a:pt x="3657" y="6115"/>
                  </a:cubicBezTo>
                  <a:cubicBezTo>
                    <a:pt x="3589" y="6199"/>
                    <a:pt x="3601" y="6322"/>
                    <a:pt x="3684" y="6391"/>
                  </a:cubicBezTo>
                  <a:cubicBezTo>
                    <a:pt x="3722" y="6420"/>
                    <a:pt x="3765" y="6433"/>
                    <a:pt x="3809" y="6433"/>
                  </a:cubicBezTo>
                  <a:cubicBezTo>
                    <a:pt x="3866" y="6433"/>
                    <a:pt x="3923" y="6408"/>
                    <a:pt x="3962" y="6361"/>
                  </a:cubicBezTo>
                  <a:cubicBezTo>
                    <a:pt x="4031" y="6277"/>
                    <a:pt x="4016" y="6153"/>
                    <a:pt x="3932" y="6085"/>
                  </a:cubicBezTo>
                  <a:cubicBezTo>
                    <a:pt x="3896" y="6056"/>
                    <a:pt x="3852" y="6042"/>
                    <a:pt x="3809" y="6042"/>
                  </a:cubicBezTo>
                  <a:close/>
                  <a:moveTo>
                    <a:pt x="30043" y="7243"/>
                  </a:moveTo>
                  <a:cubicBezTo>
                    <a:pt x="30005" y="7243"/>
                    <a:pt x="29966" y="7254"/>
                    <a:pt x="29932" y="7277"/>
                  </a:cubicBezTo>
                  <a:cubicBezTo>
                    <a:pt x="29842" y="7336"/>
                    <a:pt x="29818" y="7457"/>
                    <a:pt x="29879" y="7548"/>
                  </a:cubicBezTo>
                  <a:cubicBezTo>
                    <a:pt x="29917" y="7605"/>
                    <a:pt x="29978" y="7636"/>
                    <a:pt x="30042" y="7636"/>
                  </a:cubicBezTo>
                  <a:cubicBezTo>
                    <a:pt x="30078" y="7636"/>
                    <a:pt x="30116" y="7624"/>
                    <a:pt x="30150" y="7603"/>
                  </a:cubicBezTo>
                  <a:cubicBezTo>
                    <a:pt x="30239" y="7541"/>
                    <a:pt x="30265" y="7421"/>
                    <a:pt x="30205" y="7330"/>
                  </a:cubicBezTo>
                  <a:cubicBezTo>
                    <a:pt x="30167" y="7273"/>
                    <a:pt x="30105" y="7243"/>
                    <a:pt x="30043" y="7243"/>
                  </a:cubicBezTo>
                  <a:close/>
                  <a:moveTo>
                    <a:pt x="2906" y="7272"/>
                  </a:moveTo>
                  <a:cubicBezTo>
                    <a:pt x="2842" y="7272"/>
                    <a:pt x="2780" y="7302"/>
                    <a:pt x="2742" y="7360"/>
                  </a:cubicBezTo>
                  <a:lnTo>
                    <a:pt x="2742" y="7361"/>
                  </a:lnTo>
                  <a:cubicBezTo>
                    <a:pt x="2683" y="7452"/>
                    <a:pt x="2708" y="7573"/>
                    <a:pt x="2799" y="7632"/>
                  </a:cubicBezTo>
                  <a:cubicBezTo>
                    <a:pt x="2831" y="7654"/>
                    <a:pt x="2869" y="7666"/>
                    <a:pt x="2905" y="7666"/>
                  </a:cubicBezTo>
                  <a:cubicBezTo>
                    <a:pt x="2968" y="7666"/>
                    <a:pt x="3031" y="7635"/>
                    <a:pt x="3069" y="7578"/>
                  </a:cubicBezTo>
                  <a:cubicBezTo>
                    <a:pt x="3129" y="7488"/>
                    <a:pt x="3105" y="7366"/>
                    <a:pt x="3014" y="7305"/>
                  </a:cubicBezTo>
                  <a:cubicBezTo>
                    <a:pt x="2981" y="7283"/>
                    <a:pt x="2943" y="7272"/>
                    <a:pt x="2906" y="7272"/>
                  </a:cubicBezTo>
                  <a:close/>
                  <a:moveTo>
                    <a:pt x="30829" y="8551"/>
                  </a:moveTo>
                  <a:cubicBezTo>
                    <a:pt x="30797" y="8551"/>
                    <a:pt x="30764" y="8559"/>
                    <a:pt x="30734" y="8576"/>
                  </a:cubicBezTo>
                  <a:cubicBezTo>
                    <a:pt x="30641" y="8626"/>
                    <a:pt x="30605" y="8745"/>
                    <a:pt x="30656" y="8840"/>
                  </a:cubicBezTo>
                  <a:cubicBezTo>
                    <a:pt x="30690" y="8906"/>
                    <a:pt x="30758" y="8944"/>
                    <a:pt x="30828" y="8944"/>
                  </a:cubicBezTo>
                  <a:cubicBezTo>
                    <a:pt x="30859" y="8944"/>
                    <a:pt x="30891" y="8936"/>
                    <a:pt x="30921" y="8921"/>
                  </a:cubicBezTo>
                  <a:cubicBezTo>
                    <a:pt x="31016" y="8868"/>
                    <a:pt x="31051" y="8750"/>
                    <a:pt x="31001" y="8653"/>
                  </a:cubicBezTo>
                  <a:cubicBezTo>
                    <a:pt x="30965" y="8588"/>
                    <a:pt x="30898" y="8551"/>
                    <a:pt x="30829" y="8551"/>
                  </a:cubicBezTo>
                  <a:close/>
                  <a:moveTo>
                    <a:pt x="2121" y="8582"/>
                  </a:moveTo>
                  <a:cubicBezTo>
                    <a:pt x="2052" y="8582"/>
                    <a:pt x="1985" y="8620"/>
                    <a:pt x="1950" y="8684"/>
                  </a:cubicBezTo>
                  <a:cubicBezTo>
                    <a:pt x="1899" y="8781"/>
                    <a:pt x="1934" y="8901"/>
                    <a:pt x="2030" y="8952"/>
                  </a:cubicBezTo>
                  <a:cubicBezTo>
                    <a:pt x="2059" y="8968"/>
                    <a:pt x="2091" y="8975"/>
                    <a:pt x="2122" y="8975"/>
                  </a:cubicBezTo>
                  <a:cubicBezTo>
                    <a:pt x="2190" y="8975"/>
                    <a:pt x="2260" y="8938"/>
                    <a:pt x="2294" y="8871"/>
                  </a:cubicBezTo>
                  <a:cubicBezTo>
                    <a:pt x="2345" y="8776"/>
                    <a:pt x="2310" y="8657"/>
                    <a:pt x="2214" y="8607"/>
                  </a:cubicBezTo>
                  <a:cubicBezTo>
                    <a:pt x="2185" y="8590"/>
                    <a:pt x="2153" y="8582"/>
                    <a:pt x="2121" y="8582"/>
                  </a:cubicBezTo>
                  <a:close/>
                  <a:moveTo>
                    <a:pt x="31490" y="9927"/>
                  </a:moveTo>
                  <a:cubicBezTo>
                    <a:pt x="31464" y="9927"/>
                    <a:pt x="31438" y="9932"/>
                    <a:pt x="31413" y="9943"/>
                  </a:cubicBezTo>
                  <a:cubicBezTo>
                    <a:pt x="31313" y="9985"/>
                    <a:pt x="31266" y="10099"/>
                    <a:pt x="31310" y="10199"/>
                  </a:cubicBezTo>
                  <a:cubicBezTo>
                    <a:pt x="31341" y="10275"/>
                    <a:pt x="31413" y="10318"/>
                    <a:pt x="31489" y="10318"/>
                  </a:cubicBezTo>
                  <a:cubicBezTo>
                    <a:pt x="31515" y="10318"/>
                    <a:pt x="31540" y="10315"/>
                    <a:pt x="31566" y="10303"/>
                  </a:cubicBezTo>
                  <a:cubicBezTo>
                    <a:pt x="31665" y="10261"/>
                    <a:pt x="31712" y="10146"/>
                    <a:pt x="31670" y="10046"/>
                  </a:cubicBezTo>
                  <a:cubicBezTo>
                    <a:pt x="31638" y="9972"/>
                    <a:pt x="31566" y="9927"/>
                    <a:pt x="31490" y="9927"/>
                  </a:cubicBezTo>
                  <a:close/>
                  <a:moveTo>
                    <a:pt x="1464" y="9960"/>
                  </a:moveTo>
                  <a:cubicBezTo>
                    <a:pt x="1387" y="9960"/>
                    <a:pt x="1314" y="10006"/>
                    <a:pt x="1282" y="10082"/>
                  </a:cubicBezTo>
                  <a:cubicBezTo>
                    <a:pt x="1241" y="10180"/>
                    <a:pt x="1288" y="10295"/>
                    <a:pt x="1389" y="10337"/>
                  </a:cubicBezTo>
                  <a:cubicBezTo>
                    <a:pt x="1412" y="10347"/>
                    <a:pt x="1434" y="10352"/>
                    <a:pt x="1455" y="10352"/>
                  </a:cubicBezTo>
                  <a:cubicBezTo>
                    <a:pt x="1457" y="10352"/>
                    <a:pt x="1460" y="10351"/>
                    <a:pt x="1462" y="10351"/>
                  </a:cubicBezTo>
                  <a:cubicBezTo>
                    <a:pt x="1541" y="10351"/>
                    <a:pt x="1614" y="10306"/>
                    <a:pt x="1645" y="10231"/>
                  </a:cubicBezTo>
                  <a:cubicBezTo>
                    <a:pt x="1685" y="10131"/>
                    <a:pt x="1639" y="10017"/>
                    <a:pt x="1538" y="9975"/>
                  </a:cubicBezTo>
                  <a:cubicBezTo>
                    <a:pt x="1514" y="9965"/>
                    <a:pt x="1489" y="9960"/>
                    <a:pt x="1464" y="9960"/>
                  </a:cubicBezTo>
                  <a:close/>
                  <a:moveTo>
                    <a:pt x="32018" y="11359"/>
                  </a:moveTo>
                  <a:cubicBezTo>
                    <a:pt x="31998" y="11359"/>
                    <a:pt x="31977" y="11362"/>
                    <a:pt x="31957" y="11369"/>
                  </a:cubicBezTo>
                  <a:cubicBezTo>
                    <a:pt x="31853" y="11402"/>
                    <a:pt x="31797" y="11511"/>
                    <a:pt x="31830" y="11614"/>
                  </a:cubicBezTo>
                  <a:cubicBezTo>
                    <a:pt x="31856" y="11698"/>
                    <a:pt x="31934" y="11750"/>
                    <a:pt x="32017" y="11752"/>
                  </a:cubicBezTo>
                  <a:cubicBezTo>
                    <a:pt x="32037" y="11752"/>
                    <a:pt x="32057" y="11750"/>
                    <a:pt x="32075" y="11743"/>
                  </a:cubicBezTo>
                  <a:cubicBezTo>
                    <a:pt x="32179" y="11710"/>
                    <a:pt x="32236" y="11599"/>
                    <a:pt x="32203" y="11496"/>
                  </a:cubicBezTo>
                  <a:cubicBezTo>
                    <a:pt x="32178" y="11412"/>
                    <a:pt x="32101" y="11359"/>
                    <a:pt x="32018" y="11359"/>
                  </a:cubicBezTo>
                  <a:close/>
                  <a:moveTo>
                    <a:pt x="937" y="11394"/>
                  </a:moveTo>
                  <a:cubicBezTo>
                    <a:pt x="854" y="11394"/>
                    <a:pt x="778" y="11448"/>
                    <a:pt x="753" y="11531"/>
                  </a:cubicBezTo>
                  <a:cubicBezTo>
                    <a:pt x="719" y="11636"/>
                    <a:pt x="777" y="11744"/>
                    <a:pt x="880" y="11779"/>
                  </a:cubicBezTo>
                  <a:cubicBezTo>
                    <a:pt x="899" y="11784"/>
                    <a:pt x="920" y="11786"/>
                    <a:pt x="938" y="11786"/>
                  </a:cubicBezTo>
                  <a:cubicBezTo>
                    <a:pt x="1021" y="11786"/>
                    <a:pt x="1099" y="11733"/>
                    <a:pt x="1125" y="11649"/>
                  </a:cubicBezTo>
                  <a:cubicBezTo>
                    <a:pt x="1158" y="11546"/>
                    <a:pt x="1101" y="11435"/>
                    <a:pt x="997" y="11404"/>
                  </a:cubicBezTo>
                  <a:cubicBezTo>
                    <a:pt x="977" y="11398"/>
                    <a:pt x="957" y="11394"/>
                    <a:pt x="937" y="11394"/>
                  </a:cubicBezTo>
                  <a:close/>
                  <a:moveTo>
                    <a:pt x="32407" y="12834"/>
                  </a:moveTo>
                  <a:cubicBezTo>
                    <a:pt x="32393" y="12834"/>
                    <a:pt x="32380" y="12836"/>
                    <a:pt x="32366" y="12839"/>
                  </a:cubicBezTo>
                  <a:cubicBezTo>
                    <a:pt x="32261" y="12862"/>
                    <a:pt x="32193" y="12966"/>
                    <a:pt x="32215" y="13072"/>
                  </a:cubicBezTo>
                  <a:cubicBezTo>
                    <a:pt x="32235" y="13164"/>
                    <a:pt x="32316" y="13227"/>
                    <a:pt x="32404" y="13227"/>
                  </a:cubicBezTo>
                  <a:cubicBezTo>
                    <a:pt x="32405" y="13227"/>
                    <a:pt x="32405" y="13227"/>
                    <a:pt x="32406" y="13227"/>
                  </a:cubicBezTo>
                  <a:cubicBezTo>
                    <a:pt x="32421" y="13227"/>
                    <a:pt x="32433" y="13225"/>
                    <a:pt x="32448" y="13223"/>
                  </a:cubicBezTo>
                  <a:cubicBezTo>
                    <a:pt x="32554" y="13200"/>
                    <a:pt x="32622" y="13096"/>
                    <a:pt x="32599" y="12989"/>
                  </a:cubicBezTo>
                  <a:cubicBezTo>
                    <a:pt x="32579" y="12898"/>
                    <a:pt x="32498" y="12834"/>
                    <a:pt x="32407" y="12834"/>
                  </a:cubicBezTo>
                  <a:close/>
                  <a:moveTo>
                    <a:pt x="552" y="12871"/>
                  </a:moveTo>
                  <a:cubicBezTo>
                    <a:pt x="462" y="12871"/>
                    <a:pt x="381" y="12934"/>
                    <a:pt x="362" y="13029"/>
                  </a:cubicBezTo>
                  <a:lnTo>
                    <a:pt x="362" y="13026"/>
                  </a:lnTo>
                  <a:lnTo>
                    <a:pt x="362" y="13026"/>
                  </a:lnTo>
                  <a:cubicBezTo>
                    <a:pt x="337" y="13132"/>
                    <a:pt x="405" y="13237"/>
                    <a:pt x="512" y="13259"/>
                  </a:cubicBezTo>
                  <a:cubicBezTo>
                    <a:pt x="525" y="13263"/>
                    <a:pt x="539" y="13263"/>
                    <a:pt x="551" y="13264"/>
                  </a:cubicBezTo>
                  <a:cubicBezTo>
                    <a:pt x="643" y="13264"/>
                    <a:pt x="723" y="13201"/>
                    <a:pt x="742" y="13109"/>
                  </a:cubicBezTo>
                  <a:cubicBezTo>
                    <a:pt x="767" y="13003"/>
                    <a:pt x="699" y="12899"/>
                    <a:pt x="592" y="12875"/>
                  </a:cubicBezTo>
                  <a:cubicBezTo>
                    <a:pt x="579" y="12872"/>
                    <a:pt x="565" y="12871"/>
                    <a:pt x="552" y="12871"/>
                  </a:cubicBezTo>
                  <a:close/>
                  <a:moveTo>
                    <a:pt x="32657" y="14341"/>
                  </a:moveTo>
                  <a:cubicBezTo>
                    <a:pt x="32650" y="14341"/>
                    <a:pt x="32643" y="14341"/>
                    <a:pt x="32635" y="14342"/>
                  </a:cubicBezTo>
                  <a:cubicBezTo>
                    <a:pt x="32529" y="14356"/>
                    <a:pt x="32452" y="14452"/>
                    <a:pt x="32463" y="14560"/>
                  </a:cubicBezTo>
                  <a:lnTo>
                    <a:pt x="32464" y="14560"/>
                  </a:lnTo>
                  <a:cubicBezTo>
                    <a:pt x="32474" y="14659"/>
                    <a:pt x="32561" y="14732"/>
                    <a:pt x="32656" y="14732"/>
                  </a:cubicBezTo>
                  <a:lnTo>
                    <a:pt x="32682" y="14732"/>
                  </a:lnTo>
                  <a:cubicBezTo>
                    <a:pt x="32789" y="14720"/>
                    <a:pt x="32865" y="14621"/>
                    <a:pt x="32853" y="14513"/>
                  </a:cubicBezTo>
                  <a:lnTo>
                    <a:pt x="32853" y="14513"/>
                  </a:lnTo>
                  <a:lnTo>
                    <a:pt x="32853" y="14514"/>
                  </a:lnTo>
                  <a:cubicBezTo>
                    <a:pt x="32843" y="14414"/>
                    <a:pt x="32756" y="14341"/>
                    <a:pt x="32657" y="14341"/>
                  </a:cubicBezTo>
                  <a:close/>
                  <a:moveTo>
                    <a:pt x="303" y="14378"/>
                  </a:moveTo>
                  <a:cubicBezTo>
                    <a:pt x="205" y="14378"/>
                    <a:pt x="122" y="14453"/>
                    <a:pt x="110" y="14552"/>
                  </a:cubicBezTo>
                  <a:cubicBezTo>
                    <a:pt x="98" y="14657"/>
                    <a:pt x="175" y="14756"/>
                    <a:pt x="282" y="14767"/>
                  </a:cubicBezTo>
                  <a:cubicBezTo>
                    <a:pt x="290" y="14768"/>
                    <a:pt x="297" y="14768"/>
                    <a:pt x="306" y="14769"/>
                  </a:cubicBezTo>
                  <a:cubicBezTo>
                    <a:pt x="404" y="14769"/>
                    <a:pt x="488" y="14698"/>
                    <a:pt x="500" y="14597"/>
                  </a:cubicBezTo>
                  <a:cubicBezTo>
                    <a:pt x="512" y="14490"/>
                    <a:pt x="435" y="14392"/>
                    <a:pt x="327" y="14379"/>
                  </a:cubicBezTo>
                  <a:cubicBezTo>
                    <a:pt x="319" y="14378"/>
                    <a:pt x="311" y="14378"/>
                    <a:pt x="303" y="14378"/>
                  </a:cubicBezTo>
                  <a:close/>
                  <a:moveTo>
                    <a:pt x="32769" y="15865"/>
                  </a:moveTo>
                  <a:cubicBezTo>
                    <a:pt x="32767" y="15865"/>
                    <a:pt x="32764" y="15865"/>
                    <a:pt x="32762" y="15865"/>
                  </a:cubicBezTo>
                  <a:cubicBezTo>
                    <a:pt x="32654" y="15866"/>
                    <a:pt x="32570" y="15956"/>
                    <a:pt x="32571" y="16064"/>
                  </a:cubicBezTo>
                  <a:cubicBezTo>
                    <a:pt x="32572" y="16169"/>
                    <a:pt x="32660" y="16256"/>
                    <a:pt x="32767" y="16257"/>
                  </a:cubicBezTo>
                  <a:lnTo>
                    <a:pt x="32773" y="16257"/>
                  </a:lnTo>
                  <a:cubicBezTo>
                    <a:pt x="32881" y="16254"/>
                    <a:pt x="32965" y="16162"/>
                    <a:pt x="32964" y="16055"/>
                  </a:cubicBezTo>
                  <a:cubicBezTo>
                    <a:pt x="32961" y="15950"/>
                    <a:pt x="32876" y="15865"/>
                    <a:pt x="32769" y="15865"/>
                  </a:cubicBezTo>
                  <a:close/>
                  <a:moveTo>
                    <a:pt x="195" y="15901"/>
                  </a:moveTo>
                  <a:cubicBezTo>
                    <a:pt x="91" y="15901"/>
                    <a:pt x="7" y="15986"/>
                    <a:pt x="4" y="16091"/>
                  </a:cubicBezTo>
                  <a:cubicBezTo>
                    <a:pt x="1" y="16199"/>
                    <a:pt x="88" y="16290"/>
                    <a:pt x="196" y="16293"/>
                  </a:cubicBezTo>
                  <a:cubicBezTo>
                    <a:pt x="198" y="16293"/>
                    <a:pt x="198" y="16293"/>
                    <a:pt x="199" y="16292"/>
                  </a:cubicBezTo>
                  <a:cubicBezTo>
                    <a:pt x="305" y="16292"/>
                    <a:pt x="394" y="16207"/>
                    <a:pt x="395" y="16100"/>
                  </a:cubicBezTo>
                  <a:cubicBezTo>
                    <a:pt x="398" y="15991"/>
                    <a:pt x="313" y="15902"/>
                    <a:pt x="203" y="15901"/>
                  </a:cubicBezTo>
                  <a:cubicBezTo>
                    <a:pt x="200" y="15901"/>
                    <a:pt x="198" y="15901"/>
                    <a:pt x="195" y="15901"/>
                  </a:cubicBezTo>
                  <a:close/>
                  <a:moveTo>
                    <a:pt x="32732" y="17389"/>
                  </a:moveTo>
                  <a:cubicBezTo>
                    <a:pt x="32630" y="17389"/>
                    <a:pt x="32545" y="17469"/>
                    <a:pt x="32539" y="17572"/>
                  </a:cubicBezTo>
                  <a:cubicBezTo>
                    <a:pt x="32531" y="17680"/>
                    <a:pt x="32612" y="17773"/>
                    <a:pt x="32721" y="17780"/>
                  </a:cubicBezTo>
                  <a:cubicBezTo>
                    <a:pt x="32726" y="17782"/>
                    <a:pt x="32729" y="17782"/>
                    <a:pt x="32734" y="17782"/>
                  </a:cubicBezTo>
                  <a:cubicBezTo>
                    <a:pt x="32837" y="17782"/>
                    <a:pt x="32923" y="17702"/>
                    <a:pt x="32929" y="17599"/>
                  </a:cubicBezTo>
                  <a:cubicBezTo>
                    <a:pt x="32936" y="17489"/>
                    <a:pt x="32853" y="17397"/>
                    <a:pt x="32746" y="17390"/>
                  </a:cubicBezTo>
                  <a:cubicBezTo>
                    <a:pt x="32741" y="17389"/>
                    <a:pt x="32736" y="17389"/>
                    <a:pt x="32732" y="17389"/>
                  </a:cubicBezTo>
                  <a:close/>
                  <a:moveTo>
                    <a:pt x="239" y="17426"/>
                  </a:moveTo>
                  <a:cubicBezTo>
                    <a:pt x="234" y="17426"/>
                    <a:pt x="229" y="17426"/>
                    <a:pt x="224" y="17427"/>
                  </a:cubicBezTo>
                  <a:cubicBezTo>
                    <a:pt x="114" y="17434"/>
                    <a:pt x="33" y="17530"/>
                    <a:pt x="41" y="17636"/>
                  </a:cubicBezTo>
                  <a:cubicBezTo>
                    <a:pt x="46" y="17738"/>
                    <a:pt x="133" y="17818"/>
                    <a:pt x="237" y="17820"/>
                  </a:cubicBezTo>
                  <a:lnTo>
                    <a:pt x="251" y="17820"/>
                  </a:lnTo>
                  <a:cubicBezTo>
                    <a:pt x="358" y="17812"/>
                    <a:pt x="439" y="17717"/>
                    <a:pt x="431" y="17609"/>
                  </a:cubicBezTo>
                  <a:cubicBezTo>
                    <a:pt x="424" y="17506"/>
                    <a:pt x="340" y="17426"/>
                    <a:pt x="239" y="17426"/>
                  </a:cubicBezTo>
                  <a:close/>
                  <a:moveTo>
                    <a:pt x="32561" y="18905"/>
                  </a:moveTo>
                  <a:cubicBezTo>
                    <a:pt x="32466" y="18905"/>
                    <a:pt x="32383" y="18973"/>
                    <a:pt x="32366" y="19071"/>
                  </a:cubicBezTo>
                  <a:cubicBezTo>
                    <a:pt x="32349" y="19177"/>
                    <a:pt x="32422" y="19278"/>
                    <a:pt x="32530" y="19296"/>
                  </a:cubicBezTo>
                  <a:cubicBezTo>
                    <a:pt x="32539" y="19296"/>
                    <a:pt x="32549" y="19298"/>
                    <a:pt x="32561" y="19298"/>
                  </a:cubicBezTo>
                  <a:cubicBezTo>
                    <a:pt x="32654" y="19298"/>
                    <a:pt x="32737" y="19229"/>
                    <a:pt x="32753" y="19133"/>
                  </a:cubicBezTo>
                  <a:cubicBezTo>
                    <a:pt x="32770" y="19025"/>
                    <a:pt x="32698" y="18926"/>
                    <a:pt x="32592" y="18907"/>
                  </a:cubicBezTo>
                  <a:cubicBezTo>
                    <a:pt x="32581" y="18906"/>
                    <a:pt x="32571" y="18905"/>
                    <a:pt x="32561" y="18905"/>
                  </a:cubicBezTo>
                  <a:close/>
                  <a:moveTo>
                    <a:pt x="417" y="18943"/>
                  </a:moveTo>
                  <a:cubicBezTo>
                    <a:pt x="406" y="18943"/>
                    <a:pt x="395" y="18944"/>
                    <a:pt x="383" y="18945"/>
                  </a:cubicBezTo>
                  <a:cubicBezTo>
                    <a:pt x="274" y="18963"/>
                    <a:pt x="202" y="19065"/>
                    <a:pt x="219" y="19171"/>
                  </a:cubicBezTo>
                  <a:cubicBezTo>
                    <a:pt x="235" y="19267"/>
                    <a:pt x="320" y="19336"/>
                    <a:pt x="414" y="19336"/>
                  </a:cubicBezTo>
                  <a:cubicBezTo>
                    <a:pt x="423" y="19336"/>
                    <a:pt x="435" y="19332"/>
                    <a:pt x="446" y="19331"/>
                  </a:cubicBezTo>
                  <a:cubicBezTo>
                    <a:pt x="555" y="19314"/>
                    <a:pt x="627" y="19213"/>
                    <a:pt x="608" y="19106"/>
                  </a:cubicBezTo>
                  <a:cubicBezTo>
                    <a:pt x="593" y="19011"/>
                    <a:pt x="510" y="18943"/>
                    <a:pt x="417" y="18943"/>
                  </a:cubicBezTo>
                  <a:close/>
                  <a:moveTo>
                    <a:pt x="32243" y="20399"/>
                  </a:moveTo>
                  <a:cubicBezTo>
                    <a:pt x="32157" y="20399"/>
                    <a:pt x="32078" y="20458"/>
                    <a:pt x="32054" y="20545"/>
                  </a:cubicBezTo>
                  <a:cubicBezTo>
                    <a:pt x="32028" y="20652"/>
                    <a:pt x="32090" y="20758"/>
                    <a:pt x="32197" y="20785"/>
                  </a:cubicBezTo>
                  <a:cubicBezTo>
                    <a:pt x="32212" y="20788"/>
                    <a:pt x="32229" y="20790"/>
                    <a:pt x="32244" y="20792"/>
                  </a:cubicBezTo>
                  <a:cubicBezTo>
                    <a:pt x="32329" y="20792"/>
                    <a:pt x="32410" y="20734"/>
                    <a:pt x="32432" y="20647"/>
                  </a:cubicBezTo>
                  <a:cubicBezTo>
                    <a:pt x="32461" y="20540"/>
                    <a:pt x="32397" y="20434"/>
                    <a:pt x="32293" y="20406"/>
                  </a:cubicBezTo>
                  <a:cubicBezTo>
                    <a:pt x="32276" y="20402"/>
                    <a:pt x="32260" y="20399"/>
                    <a:pt x="32243" y="20399"/>
                  </a:cubicBezTo>
                  <a:close/>
                  <a:moveTo>
                    <a:pt x="731" y="20435"/>
                  </a:moveTo>
                  <a:cubicBezTo>
                    <a:pt x="715" y="20435"/>
                    <a:pt x="698" y="20437"/>
                    <a:pt x="681" y="20441"/>
                  </a:cubicBezTo>
                  <a:cubicBezTo>
                    <a:pt x="577" y="20468"/>
                    <a:pt x="515" y="20576"/>
                    <a:pt x="543" y="20680"/>
                  </a:cubicBezTo>
                  <a:cubicBezTo>
                    <a:pt x="566" y="20768"/>
                    <a:pt x="645" y="20828"/>
                    <a:pt x="732" y="20828"/>
                  </a:cubicBezTo>
                  <a:cubicBezTo>
                    <a:pt x="747" y="20828"/>
                    <a:pt x="766" y="20825"/>
                    <a:pt x="782" y="20821"/>
                  </a:cubicBezTo>
                  <a:cubicBezTo>
                    <a:pt x="888" y="20792"/>
                    <a:pt x="950" y="20686"/>
                    <a:pt x="923" y="20580"/>
                  </a:cubicBezTo>
                  <a:cubicBezTo>
                    <a:pt x="897" y="20493"/>
                    <a:pt x="819" y="20435"/>
                    <a:pt x="731" y="20435"/>
                  </a:cubicBezTo>
                  <a:close/>
                  <a:moveTo>
                    <a:pt x="31790" y="21856"/>
                  </a:moveTo>
                  <a:cubicBezTo>
                    <a:pt x="31711" y="21856"/>
                    <a:pt x="31636" y="21905"/>
                    <a:pt x="31606" y="21986"/>
                  </a:cubicBezTo>
                  <a:cubicBezTo>
                    <a:pt x="31569" y="22086"/>
                    <a:pt x="31622" y="22199"/>
                    <a:pt x="31722" y="22236"/>
                  </a:cubicBezTo>
                  <a:cubicBezTo>
                    <a:pt x="31745" y="22244"/>
                    <a:pt x="31766" y="22247"/>
                    <a:pt x="31792" y="22247"/>
                  </a:cubicBezTo>
                  <a:cubicBezTo>
                    <a:pt x="31870" y="22247"/>
                    <a:pt x="31946" y="22200"/>
                    <a:pt x="31976" y="22121"/>
                  </a:cubicBezTo>
                  <a:cubicBezTo>
                    <a:pt x="32013" y="22019"/>
                    <a:pt x="31960" y="21905"/>
                    <a:pt x="31857" y="21868"/>
                  </a:cubicBezTo>
                  <a:cubicBezTo>
                    <a:pt x="31835" y="21859"/>
                    <a:pt x="31813" y="21856"/>
                    <a:pt x="31790" y="21856"/>
                  </a:cubicBezTo>
                  <a:close/>
                  <a:moveTo>
                    <a:pt x="1191" y="21891"/>
                  </a:moveTo>
                  <a:cubicBezTo>
                    <a:pt x="1169" y="21891"/>
                    <a:pt x="1146" y="21895"/>
                    <a:pt x="1124" y="21903"/>
                  </a:cubicBezTo>
                  <a:cubicBezTo>
                    <a:pt x="1021" y="21940"/>
                    <a:pt x="970" y="22053"/>
                    <a:pt x="1008" y="22156"/>
                  </a:cubicBezTo>
                  <a:cubicBezTo>
                    <a:pt x="1036" y="22234"/>
                    <a:pt x="1112" y="22283"/>
                    <a:pt x="1191" y="22284"/>
                  </a:cubicBezTo>
                  <a:cubicBezTo>
                    <a:pt x="1214" y="22284"/>
                    <a:pt x="1238" y="22280"/>
                    <a:pt x="1260" y="22272"/>
                  </a:cubicBezTo>
                  <a:cubicBezTo>
                    <a:pt x="1361" y="22235"/>
                    <a:pt x="1412" y="22121"/>
                    <a:pt x="1375" y="22021"/>
                  </a:cubicBezTo>
                  <a:cubicBezTo>
                    <a:pt x="1346" y="21941"/>
                    <a:pt x="1271" y="21891"/>
                    <a:pt x="1191" y="21891"/>
                  </a:cubicBezTo>
                  <a:close/>
                  <a:moveTo>
                    <a:pt x="31198" y="23263"/>
                  </a:moveTo>
                  <a:cubicBezTo>
                    <a:pt x="31124" y="23263"/>
                    <a:pt x="31054" y="23304"/>
                    <a:pt x="31020" y="23375"/>
                  </a:cubicBezTo>
                  <a:cubicBezTo>
                    <a:pt x="30976" y="23473"/>
                    <a:pt x="31016" y="23591"/>
                    <a:pt x="31115" y="23637"/>
                  </a:cubicBezTo>
                  <a:cubicBezTo>
                    <a:pt x="31140" y="23649"/>
                    <a:pt x="31167" y="23655"/>
                    <a:pt x="31191" y="23655"/>
                  </a:cubicBezTo>
                  <a:cubicBezTo>
                    <a:pt x="31193" y="23655"/>
                    <a:pt x="31195" y="23655"/>
                    <a:pt x="31197" y="23655"/>
                  </a:cubicBezTo>
                  <a:cubicBezTo>
                    <a:pt x="31271" y="23655"/>
                    <a:pt x="31342" y="23614"/>
                    <a:pt x="31375" y="23543"/>
                  </a:cubicBezTo>
                  <a:cubicBezTo>
                    <a:pt x="31422" y="23444"/>
                    <a:pt x="31379" y="23329"/>
                    <a:pt x="31284" y="23282"/>
                  </a:cubicBezTo>
                  <a:cubicBezTo>
                    <a:pt x="31256" y="23269"/>
                    <a:pt x="31227" y="23263"/>
                    <a:pt x="31198" y="23263"/>
                  </a:cubicBezTo>
                  <a:close/>
                  <a:moveTo>
                    <a:pt x="1785" y="23296"/>
                  </a:moveTo>
                  <a:cubicBezTo>
                    <a:pt x="1756" y="23296"/>
                    <a:pt x="1727" y="23303"/>
                    <a:pt x="1700" y="23316"/>
                  </a:cubicBezTo>
                  <a:cubicBezTo>
                    <a:pt x="1601" y="23362"/>
                    <a:pt x="1561" y="23479"/>
                    <a:pt x="1607" y="23577"/>
                  </a:cubicBezTo>
                  <a:cubicBezTo>
                    <a:pt x="1640" y="23647"/>
                    <a:pt x="1710" y="23688"/>
                    <a:pt x="1781" y="23688"/>
                  </a:cubicBezTo>
                  <a:cubicBezTo>
                    <a:pt x="1782" y="23688"/>
                    <a:pt x="1783" y="23688"/>
                    <a:pt x="1784" y="23688"/>
                  </a:cubicBezTo>
                  <a:cubicBezTo>
                    <a:pt x="1814" y="23688"/>
                    <a:pt x="1841" y="23682"/>
                    <a:pt x="1868" y="23668"/>
                  </a:cubicBezTo>
                  <a:cubicBezTo>
                    <a:pt x="1966" y="23622"/>
                    <a:pt x="2007" y="23507"/>
                    <a:pt x="1960" y="23408"/>
                  </a:cubicBezTo>
                  <a:cubicBezTo>
                    <a:pt x="1927" y="23337"/>
                    <a:pt x="1858" y="23296"/>
                    <a:pt x="1785" y="23296"/>
                  </a:cubicBezTo>
                  <a:close/>
                  <a:moveTo>
                    <a:pt x="30480" y="24610"/>
                  </a:moveTo>
                  <a:cubicBezTo>
                    <a:pt x="30413" y="24610"/>
                    <a:pt x="30348" y="24644"/>
                    <a:pt x="30312" y="24705"/>
                  </a:cubicBezTo>
                  <a:cubicBezTo>
                    <a:pt x="30255" y="24799"/>
                    <a:pt x="30286" y="24918"/>
                    <a:pt x="30378" y="24975"/>
                  </a:cubicBezTo>
                  <a:cubicBezTo>
                    <a:pt x="30406" y="24992"/>
                    <a:pt x="30438" y="25002"/>
                    <a:pt x="30470" y="25002"/>
                  </a:cubicBezTo>
                  <a:cubicBezTo>
                    <a:pt x="30473" y="25002"/>
                    <a:pt x="30477" y="25002"/>
                    <a:pt x="30480" y="25001"/>
                  </a:cubicBezTo>
                  <a:cubicBezTo>
                    <a:pt x="30545" y="25001"/>
                    <a:pt x="30613" y="24967"/>
                    <a:pt x="30648" y="24906"/>
                  </a:cubicBezTo>
                  <a:cubicBezTo>
                    <a:pt x="30703" y="24814"/>
                    <a:pt x="30673" y="24692"/>
                    <a:pt x="30580" y="24637"/>
                  </a:cubicBezTo>
                  <a:cubicBezTo>
                    <a:pt x="30549" y="24619"/>
                    <a:pt x="30514" y="24610"/>
                    <a:pt x="30480" y="24610"/>
                  </a:cubicBezTo>
                  <a:close/>
                  <a:moveTo>
                    <a:pt x="2508" y="24641"/>
                  </a:moveTo>
                  <a:cubicBezTo>
                    <a:pt x="2473" y="24641"/>
                    <a:pt x="2438" y="24650"/>
                    <a:pt x="2406" y="24669"/>
                  </a:cubicBezTo>
                  <a:cubicBezTo>
                    <a:pt x="2314" y="24724"/>
                    <a:pt x="2283" y="24846"/>
                    <a:pt x="2340" y="24938"/>
                  </a:cubicBezTo>
                  <a:cubicBezTo>
                    <a:pt x="2376" y="24999"/>
                    <a:pt x="2441" y="25035"/>
                    <a:pt x="2509" y="25035"/>
                  </a:cubicBezTo>
                  <a:cubicBezTo>
                    <a:pt x="2541" y="25035"/>
                    <a:pt x="2577" y="25024"/>
                    <a:pt x="2608" y="25004"/>
                  </a:cubicBezTo>
                  <a:cubicBezTo>
                    <a:pt x="2703" y="24949"/>
                    <a:pt x="2732" y="24828"/>
                    <a:pt x="2677" y="24736"/>
                  </a:cubicBezTo>
                  <a:cubicBezTo>
                    <a:pt x="2639" y="24675"/>
                    <a:pt x="2575" y="24641"/>
                    <a:pt x="2508" y="24641"/>
                  </a:cubicBezTo>
                  <a:close/>
                  <a:moveTo>
                    <a:pt x="29636" y="25882"/>
                  </a:moveTo>
                  <a:cubicBezTo>
                    <a:pt x="29574" y="25882"/>
                    <a:pt x="29514" y="25910"/>
                    <a:pt x="29477" y="25961"/>
                  </a:cubicBezTo>
                  <a:cubicBezTo>
                    <a:pt x="29412" y="26049"/>
                    <a:pt x="29432" y="26173"/>
                    <a:pt x="29518" y="26236"/>
                  </a:cubicBezTo>
                  <a:cubicBezTo>
                    <a:pt x="29552" y="26261"/>
                    <a:pt x="29592" y="26275"/>
                    <a:pt x="29631" y="26275"/>
                  </a:cubicBezTo>
                  <a:cubicBezTo>
                    <a:pt x="29633" y="26275"/>
                    <a:pt x="29634" y="26275"/>
                    <a:pt x="29635" y="26275"/>
                  </a:cubicBezTo>
                  <a:cubicBezTo>
                    <a:pt x="29695" y="26275"/>
                    <a:pt x="29755" y="26248"/>
                    <a:pt x="29793" y="26194"/>
                  </a:cubicBezTo>
                  <a:cubicBezTo>
                    <a:pt x="29858" y="26106"/>
                    <a:pt x="29839" y="25982"/>
                    <a:pt x="29752" y="25919"/>
                  </a:cubicBezTo>
                  <a:cubicBezTo>
                    <a:pt x="29717" y="25894"/>
                    <a:pt x="29676" y="25882"/>
                    <a:pt x="29636" y="25882"/>
                  </a:cubicBezTo>
                  <a:close/>
                  <a:moveTo>
                    <a:pt x="3354" y="25911"/>
                  </a:moveTo>
                  <a:cubicBezTo>
                    <a:pt x="3313" y="25911"/>
                    <a:pt x="3273" y="25924"/>
                    <a:pt x="3238" y="25949"/>
                  </a:cubicBezTo>
                  <a:cubicBezTo>
                    <a:pt x="3150" y="26015"/>
                    <a:pt x="3132" y="26136"/>
                    <a:pt x="3197" y="26224"/>
                  </a:cubicBezTo>
                  <a:cubicBezTo>
                    <a:pt x="3233" y="26276"/>
                    <a:pt x="3293" y="26305"/>
                    <a:pt x="3355" y="26305"/>
                  </a:cubicBezTo>
                  <a:cubicBezTo>
                    <a:pt x="3397" y="26305"/>
                    <a:pt x="3437" y="26292"/>
                    <a:pt x="3470" y="26266"/>
                  </a:cubicBezTo>
                  <a:cubicBezTo>
                    <a:pt x="3559" y="26201"/>
                    <a:pt x="3575" y="26079"/>
                    <a:pt x="3513" y="25991"/>
                  </a:cubicBezTo>
                  <a:cubicBezTo>
                    <a:pt x="3474" y="25939"/>
                    <a:pt x="3414" y="25911"/>
                    <a:pt x="3354" y="25911"/>
                  </a:cubicBezTo>
                  <a:close/>
                  <a:moveTo>
                    <a:pt x="28677" y="27070"/>
                  </a:moveTo>
                  <a:cubicBezTo>
                    <a:pt x="28623" y="27070"/>
                    <a:pt x="28570" y="27093"/>
                    <a:pt x="28531" y="27136"/>
                  </a:cubicBezTo>
                  <a:cubicBezTo>
                    <a:pt x="28458" y="27219"/>
                    <a:pt x="28465" y="27343"/>
                    <a:pt x="28546" y="27415"/>
                  </a:cubicBezTo>
                  <a:cubicBezTo>
                    <a:pt x="28584" y="27446"/>
                    <a:pt x="28628" y="27463"/>
                    <a:pt x="28674" y="27463"/>
                  </a:cubicBezTo>
                  <a:cubicBezTo>
                    <a:pt x="28675" y="27463"/>
                    <a:pt x="28677" y="27463"/>
                    <a:pt x="28678" y="27463"/>
                  </a:cubicBezTo>
                  <a:cubicBezTo>
                    <a:pt x="28730" y="27463"/>
                    <a:pt x="28786" y="27439"/>
                    <a:pt x="28824" y="27396"/>
                  </a:cubicBezTo>
                  <a:cubicBezTo>
                    <a:pt x="28895" y="27317"/>
                    <a:pt x="28890" y="27193"/>
                    <a:pt x="28807" y="27121"/>
                  </a:cubicBezTo>
                  <a:cubicBezTo>
                    <a:pt x="28770" y="27087"/>
                    <a:pt x="28723" y="27070"/>
                    <a:pt x="28677" y="27070"/>
                  </a:cubicBezTo>
                  <a:close/>
                  <a:moveTo>
                    <a:pt x="4314" y="27099"/>
                  </a:moveTo>
                  <a:cubicBezTo>
                    <a:pt x="4267" y="27099"/>
                    <a:pt x="4220" y="27115"/>
                    <a:pt x="4182" y="27149"/>
                  </a:cubicBezTo>
                  <a:cubicBezTo>
                    <a:pt x="4102" y="27219"/>
                    <a:pt x="4097" y="27345"/>
                    <a:pt x="4166" y="27426"/>
                  </a:cubicBezTo>
                  <a:cubicBezTo>
                    <a:pt x="4207" y="27468"/>
                    <a:pt x="4260" y="27490"/>
                    <a:pt x="4314" y="27490"/>
                  </a:cubicBezTo>
                  <a:cubicBezTo>
                    <a:pt x="4360" y="27490"/>
                    <a:pt x="4405" y="27474"/>
                    <a:pt x="4443" y="27441"/>
                  </a:cubicBezTo>
                  <a:cubicBezTo>
                    <a:pt x="4526" y="27368"/>
                    <a:pt x="4533" y="27245"/>
                    <a:pt x="4461" y="27164"/>
                  </a:cubicBezTo>
                  <a:cubicBezTo>
                    <a:pt x="4422" y="27121"/>
                    <a:pt x="4368" y="27099"/>
                    <a:pt x="4314" y="27099"/>
                  </a:cubicBezTo>
                  <a:close/>
                  <a:moveTo>
                    <a:pt x="27612" y="28165"/>
                  </a:moveTo>
                  <a:cubicBezTo>
                    <a:pt x="27564" y="28165"/>
                    <a:pt x="27516" y="28182"/>
                    <a:pt x="27479" y="28217"/>
                  </a:cubicBezTo>
                  <a:cubicBezTo>
                    <a:pt x="27397" y="28293"/>
                    <a:pt x="27395" y="28416"/>
                    <a:pt x="27469" y="28496"/>
                  </a:cubicBezTo>
                  <a:cubicBezTo>
                    <a:pt x="27509" y="28537"/>
                    <a:pt x="27560" y="28557"/>
                    <a:pt x="27612" y="28557"/>
                  </a:cubicBezTo>
                  <a:cubicBezTo>
                    <a:pt x="27660" y="28557"/>
                    <a:pt x="27707" y="28539"/>
                    <a:pt x="27744" y="28504"/>
                  </a:cubicBezTo>
                  <a:lnTo>
                    <a:pt x="27744" y="28506"/>
                  </a:lnTo>
                  <a:cubicBezTo>
                    <a:pt x="27825" y="28432"/>
                    <a:pt x="27830" y="28308"/>
                    <a:pt x="27755" y="28227"/>
                  </a:cubicBezTo>
                  <a:cubicBezTo>
                    <a:pt x="27716" y="28186"/>
                    <a:pt x="27664" y="28165"/>
                    <a:pt x="27612" y="28165"/>
                  </a:cubicBezTo>
                  <a:close/>
                  <a:moveTo>
                    <a:pt x="5382" y="28191"/>
                  </a:moveTo>
                  <a:cubicBezTo>
                    <a:pt x="5330" y="28191"/>
                    <a:pt x="5277" y="28212"/>
                    <a:pt x="5238" y="28253"/>
                  </a:cubicBezTo>
                  <a:cubicBezTo>
                    <a:pt x="5164" y="28331"/>
                    <a:pt x="5170" y="28458"/>
                    <a:pt x="5248" y="28530"/>
                  </a:cubicBezTo>
                  <a:cubicBezTo>
                    <a:pt x="5285" y="28564"/>
                    <a:pt x="5331" y="28582"/>
                    <a:pt x="5378" y="28582"/>
                  </a:cubicBezTo>
                  <a:cubicBezTo>
                    <a:pt x="5380" y="28582"/>
                    <a:pt x="5381" y="28582"/>
                    <a:pt x="5382" y="28582"/>
                  </a:cubicBezTo>
                  <a:cubicBezTo>
                    <a:pt x="5434" y="28582"/>
                    <a:pt x="5487" y="28561"/>
                    <a:pt x="5524" y="28520"/>
                  </a:cubicBezTo>
                  <a:cubicBezTo>
                    <a:pt x="5598" y="28442"/>
                    <a:pt x="5595" y="28319"/>
                    <a:pt x="5514" y="28243"/>
                  </a:cubicBezTo>
                  <a:cubicBezTo>
                    <a:pt x="5477" y="28208"/>
                    <a:pt x="5430" y="28191"/>
                    <a:pt x="5382" y="28191"/>
                  </a:cubicBezTo>
                  <a:close/>
                  <a:moveTo>
                    <a:pt x="26450" y="29157"/>
                  </a:moveTo>
                  <a:cubicBezTo>
                    <a:pt x="26408" y="29157"/>
                    <a:pt x="26366" y="29170"/>
                    <a:pt x="26331" y="29196"/>
                  </a:cubicBezTo>
                  <a:cubicBezTo>
                    <a:pt x="26246" y="29263"/>
                    <a:pt x="26230" y="29386"/>
                    <a:pt x="26296" y="29472"/>
                  </a:cubicBezTo>
                  <a:cubicBezTo>
                    <a:pt x="26334" y="29522"/>
                    <a:pt x="26393" y="29549"/>
                    <a:pt x="26452" y="29549"/>
                  </a:cubicBezTo>
                  <a:cubicBezTo>
                    <a:pt x="26492" y="29549"/>
                    <a:pt x="26534" y="29534"/>
                    <a:pt x="26571" y="29507"/>
                  </a:cubicBezTo>
                  <a:cubicBezTo>
                    <a:pt x="26655" y="29441"/>
                    <a:pt x="26671" y="29319"/>
                    <a:pt x="26607" y="29231"/>
                  </a:cubicBezTo>
                  <a:cubicBezTo>
                    <a:pt x="26568" y="29182"/>
                    <a:pt x="26509" y="29157"/>
                    <a:pt x="26450" y="29157"/>
                  </a:cubicBezTo>
                  <a:close/>
                  <a:moveTo>
                    <a:pt x="6546" y="29178"/>
                  </a:moveTo>
                  <a:cubicBezTo>
                    <a:pt x="6487" y="29178"/>
                    <a:pt x="6428" y="29205"/>
                    <a:pt x="6389" y="29254"/>
                  </a:cubicBezTo>
                  <a:cubicBezTo>
                    <a:pt x="6324" y="29338"/>
                    <a:pt x="6340" y="29464"/>
                    <a:pt x="6427" y="29529"/>
                  </a:cubicBezTo>
                  <a:cubicBezTo>
                    <a:pt x="6462" y="29557"/>
                    <a:pt x="6503" y="29571"/>
                    <a:pt x="6545" y="29571"/>
                  </a:cubicBezTo>
                  <a:cubicBezTo>
                    <a:pt x="6604" y="29571"/>
                    <a:pt x="6661" y="29544"/>
                    <a:pt x="6701" y="29494"/>
                  </a:cubicBezTo>
                  <a:cubicBezTo>
                    <a:pt x="6765" y="29408"/>
                    <a:pt x="6749" y="29284"/>
                    <a:pt x="6665" y="29219"/>
                  </a:cubicBezTo>
                  <a:cubicBezTo>
                    <a:pt x="6630" y="29191"/>
                    <a:pt x="6588" y="29178"/>
                    <a:pt x="6546" y="29178"/>
                  </a:cubicBezTo>
                  <a:close/>
                  <a:moveTo>
                    <a:pt x="25199" y="30034"/>
                  </a:moveTo>
                  <a:cubicBezTo>
                    <a:pt x="25164" y="30034"/>
                    <a:pt x="25128" y="30043"/>
                    <a:pt x="25096" y="30063"/>
                  </a:cubicBezTo>
                  <a:lnTo>
                    <a:pt x="25096" y="30064"/>
                  </a:lnTo>
                  <a:cubicBezTo>
                    <a:pt x="25004" y="30123"/>
                    <a:pt x="24978" y="30243"/>
                    <a:pt x="25035" y="30333"/>
                  </a:cubicBezTo>
                  <a:cubicBezTo>
                    <a:pt x="25072" y="30393"/>
                    <a:pt x="25138" y="30425"/>
                    <a:pt x="25202" y="30426"/>
                  </a:cubicBezTo>
                  <a:cubicBezTo>
                    <a:pt x="25237" y="30426"/>
                    <a:pt x="25275" y="30418"/>
                    <a:pt x="25306" y="30395"/>
                  </a:cubicBezTo>
                  <a:cubicBezTo>
                    <a:pt x="25398" y="30338"/>
                    <a:pt x="25425" y="30217"/>
                    <a:pt x="25367" y="30125"/>
                  </a:cubicBezTo>
                  <a:cubicBezTo>
                    <a:pt x="25328" y="30066"/>
                    <a:pt x="25264" y="30034"/>
                    <a:pt x="25199" y="30034"/>
                  </a:cubicBezTo>
                  <a:close/>
                  <a:moveTo>
                    <a:pt x="7799" y="30052"/>
                  </a:moveTo>
                  <a:cubicBezTo>
                    <a:pt x="7733" y="30052"/>
                    <a:pt x="7669" y="30084"/>
                    <a:pt x="7631" y="30143"/>
                  </a:cubicBezTo>
                  <a:cubicBezTo>
                    <a:pt x="7574" y="30235"/>
                    <a:pt x="7600" y="30357"/>
                    <a:pt x="7692" y="30414"/>
                  </a:cubicBezTo>
                  <a:cubicBezTo>
                    <a:pt x="7724" y="30436"/>
                    <a:pt x="7760" y="30445"/>
                    <a:pt x="7799" y="30445"/>
                  </a:cubicBezTo>
                  <a:cubicBezTo>
                    <a:pt x="7863" y="30445"/>
                    <a:pt x="7926" y="30411"/>
                    <a:pt x="7963" y="30353"/>
                  </a:cubicBezTo>
                  <a:cubicBezTo>
                    <a:pt x="8022" y="30260"/>
                    <a:pt x="7994" y="30140"/>
                    <a:pt x="7903" y="30082"/>
                  </a:cubicBezTo>
                  <a:cubicBezTo>
                    <a:pt x="7870" y="30062"/>
                    <a:pt x="7834" y="30052"/>
                    <a:pt x="7799" y="30052"/>
                  </a:cubicBezTo>
                  <a:close/>
                  <a:moveTo>
                    <a:pt x="23877" y="30790"/>
                  </a:moveTo>
                  <a:cubicBezTo>
                    <a:pt x="23846" y="30790"/>
                    <a:pt x="23815" y="30797"/>
                    <a:pt x="23786" y="30812"/>
                  </a:cubicBezTo>
                  <a:cubicBezTo>
                    <a:pt x="23691" y="30861"/>
                    <a:pt x="23651" y="30979"/>
                    <a:pt x="23702" y="31075"/>
                  </a:cubicBezTo>
                  <a:cubicBezTo>
                    <a:pt x="23734" y="31144"/>
                    <a:pt x="23803" y="31183"/>
                    <a:pt x="23877" y="31183"/>
                  </a:cubicBezTo>
                  <a:cubicBezTo>
                    <a:pt x="23906" y="31183"/>
                    <a:pt x="23938" y="31173"/>
                    <a:pt x="23966" y="31161"/>
                  </a:cubicBezTo>
                  <a:cubicBezTo>
                    <a:pt x="24061" y="31111"/>
                    <a:pt x="24099" y="30992"/>
                    <a:pt x="24051" y="30896"/>
                  </a:cubicBezTo>
                  <a:cubicBezTo>
                    <a:pt x="24016" y="30829"/>
                    <a:pt x="23948" y="30790"/>
                    <a:pt x="23877" y="30790"/>
                  </a:cubicBezTo>
                  <a:close/>
                  <a:moveTo>
                    <a:pt x="9125" y="30807"/>
                  </a:moveTo>
                  <a:cubicBezTo>
                    <a:pt x="9053" y="30807"/>
                    <a:pt x="8984" y="30847"/>
                    <a:pt x="8948" y="30914"/>
                  </a:cubicBezTo>
                  <a:cubicBezTo>
                    <a:pt x="8901" y="31010"/>
                    <a:pt x="8940" y="31129"/>
                    <a:pt x="9036" y="31178"/>
                  </a:cubicBezTo>
                  <a:lnTo>
                    <a:pt x="9036" y="31177"/>
                  </a:lnTo>
                  <a:cubicBezTo>
                    <a:pt x="9065" y="31193"/>
                    <a:pt x="9094" y="31198"/>
                    <a:pt x="9124" y="31199"/>
                  </a:cubicBezTo>
                  <a:cubicBezTo>
                    <a:pt x="9195" y="31199"/>
                    <a:pt x="9264" y="31160"/>
                    <a:pt x="9299" y="31093"/>
                  </a:cubicBezTo>
                  <a:cubicBezTo>
                    <a:pt x="9348" y="30996"/>
                    <a:pt x="9309" y="30878"/>
                    <a:pt x="9213" y="30829"/>
                  </a:cubicBezTo>
                  <a:cubicBezTo>
                    <a:pt x="9185" y="30814"/>
                    <a:pt x="9155" y="30807"/>
                    <a:pt x="9125" y="30807"/>
                  </a:cubicBezTo>
                  <a:close/>
                  <a:moveTo>
                    <a:pt x="22484" y="31418"/>
                  </a:moveTo>
                  <a:cubicBezTo>
                    <a:pt x="22460" y="31418"/>
                    <a:pt x="22436" y="31423"/>
                    <a:pt x="22413" y="31432"/>
                  </a:cubicBezTo>
                  <a:cubicBezTo>
                    <a:pt x="22312" y="31473"/>
                    <a:pt x="22262" y="31587"/>
                    <a:pt x="22302" y="31687"/>
                  </a:cubicBezTo>
                  <a:cubicBezTo>
                    <a:pt x="22333" y="31764"/>
                    <a:pt x="22406" y="31810"/>
                    <a:pt x="22484" y="31811"/>
                  </a:cubicBezTo>
                  <a:cubicBezTo>
                    <a:pt x="22509" y="31811"/>
                    <a:pt x="22532" y="31808"/>
                    <a:pt x="22556" y="31798"/>
                  </a:cubicBezTo>
                  <a:cubicBezTo>
                    <a:pt x="22659" y="31757"/>
                    <a:pt x="22707" y="31644"/>
                    <a:pt x="22666" y="31542"/>
                  </a:cubicBezTo>
                  <a:cubicBezTo>
                    <a:pt x="22636" y="31465"/>
                    <a:pt x="22562" y="31418"/>
                    <a:pt x="22484" y="31418"/>
                  </a:cubicBezTo>
                  <a:close/>
                  <a:moveTo>
                    <a:pt x="10516" y="31432"/>
                  </a:moveTo>
                  <a:cubicBezTo>
                    <a:pt x="10438" y="31432"/>
                    <a:pt x="10365" y="31479"/>
                    <a:pt x="10335" y="31557"/>
                  </a:cubicBezTo>
                  <a:cubicBezTo>
                    <a:pt x="10294" y="31658"/>
                    <a:pt x="10346" y="31772"/>
                    <a:pt x="10445" y="31810"/>
                  </a:cubicBezTo>
                  <a:cubicBezTo>
                    <a:pt x="10468" y="31821"/>
                    <a:pt x="10492" y="31825"/>
                    <a:pt x="10517" y="31825"/>
                  </a:cubicBezTo>
                  <a:cubicBezTo>
                    <a:pt x="10593" y="31825"/>
                    <a:pt x="10668" y="31778"/>
                    <a:pt x="10699" y="31701"/>
                  </a:cubicBezTo>
                  <a:cubicBezTo>
                    <a:pt x="10740" y="31599"/>
                    <a:pt x="10690" y="31484"/>
                    <a:pt x="10587" y="31446"/>
                  </a:cubicBezTo>
                  <a:cubicBezTo>
                    <a:pt x="10564" y="31437"/>
                    <a:pt x="10540" y="31432"/>
                    <a:pt x="10516" y="31432"/>
                  </a:cubicBezTo>
                  <a:close/>
                  <a:moveTo>
                    <a:pt x="21041" y="31915"/>
                  </a:moveTo>
                  <a:cubicBezTo>
                    <a:pt x="21022" y="31915"/>
                    <a:pt x="21004" y="31918"/>
                    <a:pt x="20985" y="31923"/>
                  </a:cubicBezTo>
                  <a:cubicBezTo>
                    <a:pt x="20882" y="31951"/>
                    <a:pt x="20823" y="32062"/>
                    <a:pt x="20852" y="32166"/>
                  </a:cubicBezTo>
                  <a:cubicBezTo>
                    <a:pt x="20877" y="32250"/>
                    <a:pt x="20955" y="32307"/>
                    <a:pt x="21041" y="32308"/>
                  </a:cubicBezTo>
                  <a:cubicBezTo>
                    <a:pt x="21058" y="32308"/>
                    <a:pt x="21078" y="32304"/>
                    <a:pt x="21095" y="32300"/>
                  </a:cubicBezTo>
                  <a:cubicBezTo>
                    <a:pt x="21199" y="32271"/>
                    <a:pt x="21260" y="32161"/>
                    <a:pt x="21229" y="32057"/>
                  </a:cubicBezTo>
                  <a:cubicBezTo>
                    <a:pt x="21204" y="31972"/>
                    <a:pt x="21126" y="31915"/>
                    <a:pt x="21041" y="31915"/>
                  </a:cubicBezTo>
                  <a:close/>
                  <a:moveTo>
                    <a:pt x="11963" y="31923"/>
                  </a:moveTo>
                  <a:cubicBezTo>
                    <a:pt x="11878" y="31923"/>
                    <a:pt x="11800" y="31978"/>
                    <a:pt x="11775" y="32064"/>
                  </a:cubicBezTo>
                  <a:cubicBezTo>
                    <a:pt x="11744" y="32169"/>
                    <a:pt x="11805" y="32278"/>
                    <a:pt x="11909" y="32308"/>
                  </a:cubicBezTo>
                  <a:cubicBezTo>
                    <a:pt x="11926" y="32314"/>
                    <a:pt x="11944" y="32316"/>
                    <a:pt x="11961" y="32316"/>
                  </a:cubicBezTo>
                  <a:cubicBezTo>
                    <a:pt x="12048" y="32316"/>
                    <a:pt x="12126" y="32260"/>
                    <a:pt x="12152" y="32174"/>
                  </a:cubicBezTo>
                  <a:cubicBezTo>
                    <a:pt x="12182" y="32070"/>
                    <a:pt x="12121" y="31961"/>
                    <a:pt x="12017" y="31931"/>
                  </a:cubicBezTo>
                  <a:cubicBezTo>
                    <a:pt x="11999" y="31926"/>
                    <a:pt x="11981" y="31923"/>
                    <a:pt x="11963" y="31923"/>
                  </a:cubicBezTo>
                  <a:close/>
                  <a:moveTo>
                    <a:pt x="19555" y="32270"/>
                  </a:moveTo>
                  <a:cubicBezTo>
                    <a:pt x="19544" y="32270"/>
                    <a:pt x="19532" y="32271"/>
                    <a:pt x="19521" y="32273"/>
                  </a:cubicBezTo>
                  <a:cubicBezTo>
                    <a:pt x="19414" y="32296"/>
                    <a:pt x="19344" y="32396"/>
                    <a:pt x="19363" y="32503"/>
                  </a:cubicBezTo>
                  <a:cubicBezTo>
                    <a:pt x="19381" y="32598"/>
                    <a:pt x="19464" y="32664"/>
                    <a:pt x="19558" y="32664"/>
                  </a:cubicBezTo>
                  <a:cubicBezTo>
                    <a:pt x="19569" y="32664"/>
                    <a:pt x="19581" y="32661"/>
                    <a:pt x="19593" y="32660"/>
                  </a:cubicBezTo>
                  <a:cubicBezTo>
                    <a:pt x="19699" y="32638"/>
                    <a:pt x="19770" y="32536"/>
                    <a:pt x="19750" y="32431"/>
                  </a:cubicBezTo>
                  <a:cubicBezTo>
                    <a:pt x="19731" y="32335"/>
                    <a:pt x="19648" y="32270"/>
                    <a:pt x="19555" y="32270"/>
                  </a:cubicBezTo>
                  <a:close/>
                  <a:moveTo>
                    <a:pt x="13447" y="32278"/>
                  </a:moveTo>
                  <a:cubicBezTo>
                    <a:pt x="13355" y="32278"/>
                    <a:pt x="13273" y="32342"/>
                    <a:pt x="13253" y="32438"/>
                  </a:cubicBezTo>
                  <a:cubicBezTo>
                    <a:pt x="13235" y="32545"/>
                    <a:pt x="13304" y="32645"/>
                    <a:pt x="13411" y="32667"/>
                  </a:cubicBezTo>
                  <a:lnTo>
                    <a:pt x="13411" y="32666"/>
                  </a:lnTo>
                  <a:cubicBezTo>
                    <a:pt x="13419" y="32669"/>
                    <a:pt x="13428" y="32670"/>
                    <a:pt x="13436" y="32670"/>
                  </a:cubicBezTo>
                  <a:cubicBezTo>
                    <a:pt x="13440" y="32670"/>
                    <a:pt x="13444" y="32669"/>
                    <a:pt x="13448" y="32669"/>
                  </a:cubicBezTo>
                  <a:cubicBezTo>
                    <a:pt x="13541" y="32669"/>
                    <a:pt x="13622" y="32605"/>
                    <a:pt x="13640" y="32510"/>
                  </a:cubicBezTo>
                  <a:cubicBezTo>
                    <a:pt x="13660" y="32403"/>
                    <a:pt x="13590" y="32301"/>
                    <a:pt x="13484" y="32281"/>
                  </a:cubicBezTo>
                  <a:cubicBezTo>
                    <a:pt x="13471" y="32279"/>
                    <a:pt x="13459" y="32278"/>
                    <a:pt x="13447" y="32278"/>
                  </a:cubicBezTo>
                  <a:close/>
                  <a:moveTo>
                    <a:pt x="18044" y="32487"/>
                  </a:moveTo>
                  <a:cubicBezTo>
                    <a:pt x="18038" y="32487"/>
                    <a:pt x="18031" y="32487"/>
                    <a:pt x="18025" y="32488"/>
                  </a:cubicBezTo>
                  <a:cubicBezTo>
                    <a:pt x="17919" y="32498"/>
                    <a:pt x="17838" y="32593"/>
                    <a:pt x="17849" y="32701"/>
                  </a:cubicBezTo>
                  <a:cubicBezTo>
                    <a:pt x="17859" y="32803"/>
                    <a:pt x="17944" y="32879"/>
                    <a:pt x="18043" y="32879"/>
                  </a:cubicBezTo>
                  <a:cubicBezTo>
                    <a:pt x="18043" y="32879"/>
                    <a:pt x="18044" y="32879"/>
                    <a:pt x="18045" y="32879"/>
                  </a:cubicBezTo>
                  <a:cubicBezTo>
                    <a:pt x="18050" y="32879"/>
                    <a:pt x="18056" y="32878"/>
                    <a:pt x="18064" y="32878"/>
                  </a:cubicBezTo>
                  <a:cubicBezTo>
                    <a:pt x="18172" y="32867"/>
                    <a:pt x="18251" y="32771"/>
                    <a:pt x="18241" y="32664"/>
                  </a:cubicBezTo>
                  <a:cubicBezTo>
                    <a:pt x="18230" y="32562"/>
                    <a:pt x="18144" y="32487"/>
                    <a:pt x="18044" y="32487"/>
                  </a:cubicBezTo>
                  <a:close/>
                  <a:moveTo>
                    <a:pt x="14959" y="32490"/>
                  </a:moveTo>
                  <a:cubicBezTo>
                    <a:pt x="14860" y="32490"/>
                    <a:pt x="14774" y="32566"/>
                    <a:pt x="14765" y="32667"/>
                  </a:cubicBezTo>
                  <a:cubicBezTo>
                    <a:pt x="14754" y="32775"/>
                    <a:pt x="14833" y="32871"/>
                    <a:pt x="14941" y="32882"/>
                  </a:cubicBezTo>
                  <a:lnTo>
                    <a:pt x="14960" y="32881"/>
                  </a:lnTo>
                  <a:cubicBezTo>
                    <a:pt x="15058" y="32881"/>
                    <a:pt x="15144" y="32805"/>
                    <a:pt x="15155" y="32702"/>
                  </a:cubicBezTo>
                  <a:cubicBezTo>
                    <a:pt x="15165" y="32598"/>
                    <a:pt x="15086" y="32501"/>
                    <a:pt x="14978" y="32491"/>
                  </a:cubicBezTo>
                  <a:cubicBezTo>
                    <a:pt x="14972" y="32490"/>
                    <a:pt x="14966" y="32490"/>
                    <a:pt x="14959" y="32490"/>
                  </a:cubicBezTo>
                  <a:close/>
                  <a:moveTo>
                    <a:pt x="16483" y="32560"/>
                  </a:moveTo>
                  <a:cubicBezTo>
                    <a:pt x="16376" y="32560"/>
                    <a:pt x="16287" y="32648"/>
                    <a:pt x="16287" y="32755"/>
                  </a:cubicBezTo>
                  <a:cubicBezTo>
                    <a:pt x="16287" y="32862"/>
                    <a:pt x="16375" y="32951"/>
                    <a:pt x="16482" y="32951"/>
                  </a:cubicBezTo>
                  <a:cubicBezTo>
                    <a:pt x="16482" y="32951"/>
                    <a:pt x="16483" y="32951"/>
                    <a:pt x="16483" y="32951"/>
                  </a:cubicBezTo>
                  <a:lnTo>
                    <a:pt x="16521" y="32951"/>
                  </a:lnTo>
                  <a:cubicBezTo>
                    <a:pt x="16629" y="32951"/>
                    <a:pt x="16717" y="32863"/>
                    <a:pt x="16717" y="32755"/>
                  </a:cubicBezTo>
                  <a:cubicBezTo>
                    <a:pt x="16717" y="32648"/>
                    <a:pt x="16629" y="32560"/>
                    <a:pt x="16521" y="32560"/>
                  </a:cubicBezTo>
                  <a:lnTo>
                    <a:pt x="16520" y="32560"/>
                  </a:lnTo>
                  <a:cubicBezTo>
                    <a:pt x="16514" y="32560"/>
                    <a:pt x="16507" y="32560"/>
                    <a:pt x="16502" y="32561"/>
                  </a:cubicBezTo>
                  <a:cubicBezTo>
                    <a:pt x="16495" y="32560"/>
                    <a:pt x="16489" y="32560"/>
                    <a:pt x="16483" y="3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5621375" y="4010213"/>
              <a:ext cx="736575" cy="736525"/>
            </a:xfrm>
            <a:custGeom>
              <a:avLst/>
              <a:gdLst/>
              <a:ahLst/>
              <a:cxnLst/>
              <a:rect l="l" t="t" r="r" b="b"/>
              <a:pathLst>
                <a:path w="29463" h="29461" extrusionOk="0">
                  <a:moveTo>
                    <a:pt x="14714" y="1"/>
                  </a:moveTo>
                  <a:cubicBezTo>
                    <a:pt x="14592" y="1"/>
                    <a:pt x="14494" y="99"/>
                    <a:pt x="14494" y="223"/>
                  </a:cubicBezTo>
                  <a:cubicBezTo>
                    <a:pt x="14494" y="344"/>
                    <a:pt x="14596" y="441"/>
                    <a:pt x="14716" y="441"/>
                  </a:cubicBezTo>
                  <a:cubicBezTo>
                    <a:pt x="14836" y="441"/>
                    <a:pt x="14935" y="343"/>
                    <a:pt x="14935" y="219"/>
                  </a:cubicBezTo>
                  <a:cubicBezTo>
                    <a:pt x="14935" y="99"/>
                    <a:pt x="14838" y="1"/>
                    <a:pt x="14716" y="1"/>
                  </a:cubicBezTo>
                  <a:close/>
                  <a:moveTo>
                    <a:pt x="16229" y="78"/>
                  </a:moveTo>
                  <a:cubicBezTo>
                    <a:pt x="16119" y="78"/>
                    <a:pt x="16023" y="163"/>
                    <a:pt x="16013" y="275"/>
                  </a:cubicBezTo>
                  <a:cubicBezTo>
                    <a:pt x="15998" y="397"/>
                    <a:pt x="16086" y="505"/>
                    <a:pt x="16209" y="517"/>
                  </a:cubicBezTo>
                  <a:cubicBezTo>
                    <a:pt x="16216" y="518"/>
                    <a:pt x="16224" y="518"/>
                    <a:pt x="16233" y="519"/>
                  </a:cubicBezTo>
                  <a:cubicBezTo>
                    <a:pt x="16344" y="519"/>
                    <a:pt x="16441" y="435"/>
                    <a:pt x="16452" y="321"/>
                  </a:cubicBezTo>
                  <a:cubicBezTo>
                    <a:pt x="16464" y="199"/>
                    <a:pt x="16376" y="91"/>
                    <a:pt x="16254" y="79"/>
                  </a:cubicBezTo>
                  <a:cubicBezTo>
                    <a:pt x="16246" y="78"/>
                    <a:pt x="16237" y="78"/>
                    <a:pt x="16229" y="78"/>
                  </a:cubicBezTo>
                  <a:close/>
                  <a:moveTo>
                    <a:pt x="13198" y="78"/>
                  </a:moveTo>
                  <a:cubicBezTo>
                    <a:pt x="13191" y="78"/>
                    <a:pt x="13184" y="79"/>
                    <a:pt x="13177" y="79"/>
                  </a:cubicBezTo>
                  <a:cubicBezTo>
                    <a:pt x="13055" y="94"/>
                    <a:pt x="12968" y="202"/>
                    <a:pt x="12982" y="323"/>
                  </a:cubicBezTo>
                  <a:cubicBezTo>
                    <a:pt x="12993" y="436"/>
                    <a:pt x="13086" y="520"/>
                    <a:pt x="13195" y="520"/>
                  </a:cubicBezTo>
                  <a:cubicBezTo>
                    <a:pt x="13197" y="520"/>
                    <a:pt x="13198" y="520"/>
                    <a:pt x="13199" y="520"/>
                  </a:cubicBezTo>
                  <a:cubicBezTo>
                    <a:pt x="13207" y="520"/>
                    <a:pt x="13215" y="519"/>
                    <a:pt x="13222" y="519"/>
                  </a:cubicBezTo>
                  <a:cubicBezTo>
                    <a:pt x="13345" y="508"/>
                    <a:pt x="13433" y="398"/>
                    <a:pt x="13420" y="279"/>
                  </a:cubicBezTo>
                  <a:cubicBezTo>
                    <a:pt x="13408" y="163"/>
                    <a:pt x="13311" y="78"/>
                    <a:pt x="13198" y="78"/>
                  </a:cubicBezTo>
                  <a:close/>
                  <a:moveTo>
                    <a:pt x="17732" y="311"/>
                  </a:moveTo>
                  <a:cubicBezTo>
                    <a:pt x="17629" y="311"/>
                    <a:pt x="17537" y="383"/>
                    <a:pt x="17517" y="487"/>
                  </a:cubicBezTo>
                  <a:cubicBezTo>
                    <a:pt x="17492" y="605"/>
                    <a:pt x="17568" y="722"/>
                    <a:pt x="17688" y="747"/>
                  </a:cubicBezTo>
                  <a:cubicBezTo>
                    <a:pt x="17701" y="751"/>
                    <a:pt x="17718" y="752"/>
                    <a:pt x="17733" y="752"/>
                  </a:cubicBezTo>
                  <a:cubicBezTo>
                    <a:pt x="17834" y="752"/>
                    <a:pt x="17926" y="680"/>
                    <a:pt x="17948" y="576"/>
                  </a:cubicBezTo>
                  <a:cubicBezTo>
                    <a:pt x="17973" y="457"/>
                    <a:pt x="17896" y="339"/>
                    <a:pt x="17777" y="316"/>
                  </a:cubicBezTo>
                  <a:cubicBezTo>
                    <a:pt x="17762" y="313"/>
                    <a:pt x="17747" y="311"/>
                    <a:pt x="17732" y="311"/>
                  </a:cubicBezTo>
                  <a:close/>
                  <a:moveTo>
                    <a:pt x="11702" y="317"/>
                  </a:moveTo>
                  <a:cubicBezTo>
                    <a:pt x="11687" y="317"/>
                    <a:pt x="11671" y="319"/>
                    <a:pt x="11656" y="322"/>
                  </a:cubicBezTo>
                  <a:cubicBezTo>
                    <a:pt x="11535" y="348"/>
                    <a:pt x="11459" y="466"/>
                    <a:pt x="11485" y="586"/>
                  </a:cubicBezTo>
                  <a:cubicBezTo>
                    <a:pt x="11505" y="686"/>
                    <a:pt x="11598" y="759"/>
                    <a:pt x="11701" y="761"/>
                  </a:cubicBezTo>
                  <a:cubicBezTo>
                    <a:pt x="11717" y="761"/>
                    <a:pt x="11733" y="758"/>
                    <a:pt x="11747" y="754"/>
                  </a:cubicBezTo>
                  <a:lnTo>
                    <a:pt x="11748" y="754"/>
                  </a:lnTo>
                  <a:cubicBezTo>
                    <a:pt x="11866" y="730"/>
                    <a:pt x="11942" y="612"/>
                    <a:pt x="11916" y="493"/>
                  </a:cubicBezTo>
                  <a:cubicBezTo>
                    <a:pt x="11895" y="389"/>
                    <a:pt x="11803" y="317"/>
                    <a:pt x="11702" y="317"/>
                  </a:cubicBezTo>
                  <a:close/>
                  <a:moveTo>
                    <a:pt x="19200" y="701"/>
                  </a:moveTo>
                  <a:cubicBezTo>
                    <a:pt x="19106" y="701"/>
                    <a:pt x="19020" y="761"/>
                    <a:pt x="18990" y="854"/>
                  </a:cubicBezTo>
                  <a:cubicBezTo>
                    <a:pt x="18952" y="969"/>
                    <a:pt x="19014" y="1095"/>
                    <a:pt x="19133" y="1132"/>
                  </a:cubicBezTo>
                  <a:lnTo>
                    <a:pt x="19131" y="1132"/>
                  </a:lnTo>
                  <a:cubicBezTo>
                    <a:pt x="19155" y="1141"/>
                    <a:pt x="19177" y="1142"/>
                    <a:pt x="19200" y="1142"/>
                  </a:cubicBezTo>
                  <a:cubicBezTo>
                    <a:pt x="19295" y="1142"/>
                    <a:pt x="19380" y="1084"/>
                    <a:pt x="19410" y="989"/>
                  </a:cubicBezTo>
                  <a:cubicBezTo>
                    <a:pt x="19447" y="873"/>
                    <a:pt x="19384" y="751"/>
                    <a:pt x="19269" y="712"/>
                  </a:cubicBezTo>
                  <a:cubicBezTo>
                    <a:pt x="19246" y="705"/>
                    <a:pt x="19222" y="701"/>
                    <a:pt x="19200" y="701"/>
                  </a:cubicBezTo>
                  <a:close/>
                  <a:moveTo>
                    <a:pt x="10233" y="710"/>
                  </a:moveTo>
                  <a:cubicBezTo>
                    <a:pt x="10210" y="710"/>
                    <a:pt x="10186" y="714"/>
                    <a:pt x="10163" y="722"/>
                  </a:cubicBezTo>
                  <a:cubicBezTo>
                    <a:pt x="10048" y="759"/>
                    <a:pt x="9986" y="885"/>
                    <a:pt x="10025" y="1001"/>
                  </a:cubicBezTo>
                  <a:cubicBezTo>
                    <a:pt x="10054" y="1093"/>
                    <a:pt x="10140" y="1152"/>
                    <a:pt x="10233" y="1152"/>
                  </a:cubicBezTo>
                  <a:cubicBezTo>
                    <a:pt x="10255" y="1152"/>
                    <a:pt x="10279" y="1148"/>
                    <a:pt x="10301" y="1142"/>
                  </a:cubicBezTo>
                  <a:cubicBezTo>
                    <a:pt x="10416" y="1104"/>
                    <a:pt x="10482" y="979"/>
                    <a:pt x="10442" y="863"/>
                  </a:cubicBezTo>
                  <a:cubicBezTo>
                    <a:pt x="10412" y="770"/>
                    <a:pt x="10327" y="710"/>
                    <a:pt x="10233" y="710"/>
                  </a:cubicBezTo>
                  <a:close/>
                  <a:moveTo>
                    <a:pt x="20618" y="1245"/>
                  </a:moveTo>
                  <a:cubicBezTo>
                    <a:pt x="20534" y="1245"/>
                    <a:pt x="20453" y="1293"/>
                    <a:pt x="20416" y="1375"/>
                  </a:cubicBezTo>
                  <a:cubicBezTo>
                    <a:pt x="20367" y="1487"/>
                    <a:pt x="20419" y="1617"/>
                    <a:pt x="20530" y="1665"/>
                  </a:cubicBezTo>
                  <a:cubicBezTo>
                    <a:pt x="20557" y="1680"/>
                    <a:pt x="20588" y="1685"/>
                    <a:pt x="20617" y="1685"/>
                  </a:cubicBezTo>
                  <a:cubicBezTo>
                    <a:pt x="20701" y="1685"/>
                    <a:pt x="20782" y="1637"/>
                    <a:pt x="20819" y="1554"/>
                  </a:cubicBezTo>
                  <a:cubicBezTo>
                    <a:pt x="20868" y="1442"/>
                    <a:pt x="20819" y="1313"/>
                    <a:pt x="20707" y="1264"/>
                  </a:cubicBezTo>
                  <a:cubicBezTo>
                    <a:pt x="20678" y="1251"/>
                    <a:pt x="20648" y="1245"/>
                    <a:pt x="20618" y="1245"/>
                  </a:cubicBezTo>
                  <a:close/>
                  <a:moveTo>
                    <a:pt x="8817" y="1256"/>
                  </a:moveTo>
                  <a:cubicBezTo>
                    <a:pt x="8787" y="1256"/>
                    <a:pt x="8756" y="1262"/>
                    <a:pt x="8726" y="1275"/>
                  </a:cubicBezTo>
                  <a:cubicBezTo>
                    <a:pt x="8615" y="1326"/>
                    <a:pt x="8566" y="1456"/>
                    <a:pt x="8615" y="1567"/>
                  </a:cubicBezTo>
                  <a:cubicBezTo>
                    <a:pt x="8651" y="1648"/>
                    <a:pt x="8728" y="1698"/>
                    <a:pt x="8812" y="1698"/>
                  </a:cubicBezTo>
                  <a:cubicBezTo>
                    <a:pt x="8813" y="1698"/>
                    <a:pt x="8815" y="1698"/>
                    <a:pt x="8817" y="1698"/>
                  </a:cubicBezTo>
                  <a:cubicBezTo>
                    <a:pt x="8846" y="1698"/>
                    <a:pt x="8877" y="1691"/>
                    <a:pt x="8907" y="1679"/>
                  </a:cubicBezTo>
                  <a:cubicBezTo>
                    <a:pt x="9019" y="1628"/>
                    <a:pt x="9068" y="1498"/>
                    <a:pt x="9019" y="1386"/>
                  </a:cubicBezTo>
                  <a:cubicBezTo>
                    <a:pt x="8982" y="1305"/>
                    <a:pt x="8901" y="1256"/>
                    <a:pt x="8817" y="1256"/>
                  </a:cubicBezTo>
                  <a:close/>
                  <a:moveTo>
                    <a:pt x="21975" y="1933"/>
                  </a:moveTo>
                  <a:cubicBezTo>
                    <a:pt x="21897" y="1933"/>
                    <a:pt x="21822" y="1973"/>
                    <a:pt x="21781" y="2044"/>
                  </a:cubicBezTo>
                  <a:cubicBezTo>
                    <a:pt x="21721" y="2148"/>
                    <a:pt x="21755" y="2283"/>
                    <a:pt x="21862" y="2344"/>
                  </a:cubicBezTo>
                  <a:cubicBezTo>
                    <a:pt x="21897" y="2364"/>
                    <a:pt x="21935" y="2374"/>
                    <a:pt x="21972" y="2374"/>
                  </a:cubicBezTo>
                  <a:cubicBezTo>
                    <a:pt x="22049" y="2374"/>
                    <a:pt x="22122" y="2335"/>
                    <a:pt x="22164" y="2263"/>
                  </a:cubicBezTo>
                  <a:cubicBezTo>
                    <a:pt x="22225" y="2157"/>
                    <a:pt x="22188" y="2022"/>
                    <a:pt x="22084" y="1961"/>
                  </a:cubicBezTo>
                  <a:cubicBezTo>
                    <a:pt x="22049" y="1942"/>
                    <a:pt x="22012" y="1933"/>
                    <a:pt x="21975" y="1933"/>
                  </a:cubicBezTo>
                  <a:close/>
                  <a:moveTo>
                    <a:pt x="7466" y="1947"/>
                  </a:moveTo>
                  <a:cubicBezTo>
                    <a:pt x="7428" y="1947"/>
                    <a:pt x="7390" y="1956"/>
                    <a:pt x="7355" y="1977"/>
                  </a:cubicBezTo>
                  <a:cubicBezTo>
                    <a:pt x="7250" y="2038"/>
                    <a:pt x="7214" y="2173"/>
                    <a:pt x="7276" y="2279"/>
                  </a:cubicBezTo>
                  <a:cubicBezTo>
                    <a:pt x="7315" y="2350"/>
                    <a:pt x="7388" y="2390"/>
                    <a:pt x="7466" y="2390"/>
                  </a:cubicBezTo>
                  <a:cubicBezTo>
                    <a:pt x="7505" y="2390"/>
                    <a:pt x="7542" y="2379"/>
                    <a:pt x="7577" y="2359"/>
                  </a:cubicBezTo>
                  <a:cubicBezTo>
                    <a:pt x="7683" y="2298"/>
                    <a:pt x="7718" y="2163"/>
                    <a:pt x="7657" y="2058"/>
                  </a:cubicBezTo>
                  <a:cubicBezTo>
                    <a:pt x="7616" y="1986"/>
                    <a:pt x="7542" y="1947"/>
                    <a:pt x="7466" y="1947"/>
                  </a:cubicBezTo>
                  <a:close/>
                  <a:moveTo>
                    <a:pt x="23246" y="2759"/>
                  </a:moveTo>
                  <a:cubicBezTo>
                    <a:pt x="23177" y="2759"/>
                    <a:pt x="23110" y="2790"/>
                    <a:pt x="23067" y="2849"/>
                  </a:cubicBezTo>
                  <a:cubicBezTo>
                    <a:pt x="22995" y="2951"/>
                    <a:pt x="23017" y="3087"/>
                    <a:pt x="23117" y="3158"/>
                  </a:cubicBezTo>
                  <a:cubicBezTo>
                    <a:pt x="23155" y="3188"/>
                    <a:pt x="23201" y="3201"/>
                    <a:pt x="23246" y="3201"/>
                  </a:cubicBezTo>
                  <a:cubicBezTo>
                    <a:pt x="23314" y="3201"/>
                    <a:pt x="23382" y="3170"/>
                    <a:pt x="23424" y="3108"/>
                  </a:cubicBezTo>
                  <a:cubicBezTo>
                    <a:pt x="23495" y="3010"/>
                    <a:pt x="23474" y="2873"/>
                    <a:pt x="23375" y="2800"/>
                  </a:cubicBezTo>
                  <a:cubicBezTo>
                    <a:pt x="23337" y="2772"/>
                    <a:pt x="23291" y="2759"/>
                    <a:pt x="23246" y="2759"/>
                  </a:cubicBezTo>
                  <a:close/>
                  <a:moveTo>
                    <a:pt x="6194" y="2777"/>
                  </a:moveTo>
                  <a:cubicBezTo>
                    <a:pt x="6149" y="2777"/>
                    <a:pt x="6103" y="2791"/>
                    <a:pt x="6064" y="2820"/>
                  </a:cubicBezTo>
                  <a:cubicBezTo>
                    <a:pt x="5965" y="2891"/>
                    <a:pt x="5943" y="3029"/>
                    <a:pt x="6014" y="3128"/>
                  </a:cubicBezTo>
                  <a:cubicBezTo>
                    <a:pt x="6056" y="3186"/>
                    <a:pt x="6122" y="3217"/>
                    <a:pt x="6185" y="3217"/>
                  </a:cubicBezTo>
                  <a:cubicBezTo>
                    <a:pt x="6187" y="3217"/>
                    <a:pt x="6189" y="3217"/>
                    <a:pt x="6191" y="3217"/>
                  </a:cubicBezTo>
                  <a:cubicBezTo>
                    <a:pt x="6237" y="3217"/>
                    <a:pt x="6283" y="3205"/>
                    <a:pt x="6321" y="3175"/>
                  </a:cubicBezTo>
                  <a:lnTo>
                    <a:pt x="6324" y="3175"/>
                  </a:lnTo>
                  <a:cubicBezTo>
                    <a:pt x="6422" y="3103"/>
                    <a:pt x="6443" y="2965"/>
                    <a:pt x="6371" y="2867"/>
                  </a:cubicBezTo>
                  <a:cubicBezTo>
                    <a:pt x="6328" y="2808"/>
                    <a:pt x="6262" y="2777"/>
                    <a:pt x="6194" y="2777"/>
                  </a:cubicBezTo>
                  <a:close/>
                  <a:moveTo>
                    <a:pt x="24427" y="3714"/>
                  </a:moveTo>
                  <a:cubicBezTo>
                    <a:pt x="24366" y="3714"/>
                    <a:pt x="24306" y="3739"/>
                    <a:pt x="24262" y="3788"/>
                  </a:cubicBezTo>
                  <a:cubicBezTo>
                    <a:pt x="24181" y="3878"/>
                    <a:pt x="24188" y="4016"/>
                    <a:pt x="24280" y="4099"/>
                  </a:cubicBezTo>
                  <a:cubicBezTo>
                    <a:pt x="24320" y="4137"/>
                    <a:pt x="24373" y="4156"/>
                    <a:pt x="24426" y="4156"/>
                  </a:cubicBezTo>
                  <a:cubicBezTo>
                    <a:pt x="24487" y="4156"/>
                    <a:pt x="24545" y="4132"/>
                    <a:pt x="24591" y="4082"/>
                  </a:cubicBezTo>
                  <a:cubicBezTo>
                    <a:pt x="24672" y="3992"/>
                    <a:pt x="24664" y="3853"/>
                    <a:pt x="24573" y="3770"/>
                  </a:cubicBezTo>
                  <a:cubicBezTo>
                    <a:pt x="24532" y="3733"/>
                    <a:pt x="24479" y="3714"/>
                    <a:pt x="24427" y="3714"/>
                  </a:cubicBezTo>
                  <a:close/>
                  <a:moveTo>
                    <a:pt x="5014" y="3735"/>
                  </a:moveTo>
                  <a:cubicBezTo>
                    <a:pt x="4961" y="3735"/>
                    <a:pt x="4909" y="3753"/>
                    <a:pt x="4867" y="3792"/>
                  </a:cubicBezTo>
                  <a:cubicBezTo>
                    <a:pt x="4777" y="3874"/>
                    <a:pt x="4768" y="4013"/>
                    <a:pt x="4851" y="4103"/>
                  </a:cubicBezTo>
                  <a:cubicBezTo>
                    <a:pt x="4894" y="4150"/>
                    <a:pt x="4955" y="4176"/>
                    <a:pt x="5015" y="4176"/>
                  </a:cubicBezTo>
                  <a:cubicBezTo>
                    <a:pt x="5068" y="4176"/>
                    <a:pt x="5121" y="4156"/>
                    <a:pt x="5163" y="4119"/>
                  </a:cubicBezTo>
                  <a:cubicBezTo>
                    <a:pt x="5254" y="4037"/>
                    <a:pt x="5262" y="3899"/>
                    <a:pt x="5179" y="3808"/>
                  </a:cubicBezTo>
                  <a:cubicBezTo>
                    <a:pt x="5134" y="3760"/>
                    <a:pt x="5074" y="3735"/>
                    <a:pt x="5014" y="3735"/>
                  </a:cubicBezTo>
                  <a:close/>
                  <a:moveTo>
                    <a:pt x="25501" y="4788"/>
                  </a:moveTo>
                  <a:cubicBezTo>
                    <a:pt x="25449" y="4788"/>
                    <a:pt x="25396" y="4806"/>
                    <a:pt x="25353" y="4844"/>
                  </a:cubicBezTo>
                  <a:cubicBezTo>
                    <a:pt x="25264" y="4926"/>
                    <a:pt x="25255" y="5064"/>
                    <a:pt x="25338" y="5155"/>
                  </a:cubicBezTo>
                  <a:cubicBezTo>
                    <a:pt x="25383" y="5204"/>
                    <a:pt x="25443" y="5228"/>
                    <a:pt x="25502" y="5228"/>
                  </a:cubicBezTo>
                  <a:cubicBezTo>
                    <a:pt x="25555" y="5228"/>
                    <a:pt x="25608" y="5209"/>
                    <a:pt x="25650" y="5171"/>
                  </a:cubicBezTo>
                  <a:cubicBezTo>
                    <a:pt x="25740" y="5090"/>
                    <a:pt x="25747" y="4952"/>
                    <a:pt x="25666" y="4859"/>
                  </a:cubicBezTo>
                  <a:cubicBezTo>
                    <a:pt x="25621" y="4812"/>
                    <a:pt x="25562" y="4788"/>
                    <a:pt x="25501" y="4788"/>
                  </a:cubicBezTo>
                  <a:close/>
                  <a:moveTo>
                    <a:pt x="3942" y="4808"/>
                  </a:moveTo>
                  <a:cubicBezTo>
                    <a:pt x="3882" y="4808"/>
                    <a:pt x="3822" y="4833"/>
                    <a:pt x="3779" y="4881"/>
                  </a:cubicBezTo>
                  <a:cubicBezTo>
                    <a:pt x="3696" y="4972"/>
                    <a:pt x="3704" y="5110"/>
                    <a:pt x="3794" y="5193"/>
                  </a:cubicBezTo>
                  <a:cubicBezTo>
                    <a:pt x="3838" y="5232"/>
                    <a:pt x="3887" y="5250"/>
                    <a:pt x="3941" y="5250"/>
                  </a:cubicBezTo>
                  <a:cubicBezTo>
                    <a:pt x="4002" y="5250"/>
                    <a:pt x="4063" y="5224"/>
                    <a:pt x="4105" y="5178"/>
                  </a:cubicBezTo>
                  <a:lnTo>
                    <a:pt x="4105" y="5176"/>
                  </a:lnTo>
                  <a:cubicBezTo>
                    <a:pt x="4186" y="5084"/>
                    <a:pt x="4181" y="4947"/>
                    <a:pt x="4090" y="4866"/>
                  </a:cubicBezTo>
                  <a:cubicBezTo>
                    <a:pt x="4047" y="4827"/>
                    <a:pt x="3994" y="4808"/>
                    <a:pt x="3942" y="4808"/>
                  </a:cubicBezTo>
                  <a:close/>
                  <a:moveTo>
                    <a:pt x="26459" y="5964"/>
                  </a:moveTo>
                  <a:cubicBezTo>
                    <a:pt x="26414" y="5964"/>
                    <a:pt x="26368" y="5978"/>
                    <a:pt x="26329" y="6007"/>
                  </a:cubicBezTo>
                  <a:cubicBezTo>
                    <a:pt x="26231" y="6078"/>
                    <a:pt x="26209" y="6217"/>
                    <a:pt x="26282" y="6316"/>
                  </a:cubicBezTo>
                  <a:cubicBezTo>
                    <a:pt x="26324" y="6374"/>
                    <a:pt x="26390" y="6405"/>
                    <a:pt x="26456" y="6405"/>
                  </a:cubicBezTo>
                  <a:cubicBezTo>
                    <a:pt x="26457" y="6405"/>
                    <a:pt x="26458" y="6405"/>
                    <a:pt x="26459" y="6405"/>
                  </a:cubicBezTo>
                  <a:cubicBezTo>
                    <a:pt x="26505" y="6405"/>
                    <a:pt x="26551" y="6390"/>
                    <a:pt x="26589" y="6363"/>
                  </a:cubicBezTo>
                  <a:cubicBezTo>
                    <a:pt x="26686" y="6291"/>
                    <a:pt x="26708" y="6152"/>
                    <a:pt x="26636" y="6053"/>
                  </a:cubicBezTo>
                  <a:cubicBezTo>
                    <a:pt x="26594" y="5995"/>
                    <a:pt x="26527" y="5964"/>
                    <a:pt x="26459" y="5964"/>
                  </a:cubicBezTo>
                  <a:close/>
                  <a:moveTo>
                    <a:pt x="2987" y="5989"/>
                  </a:moveTo>
                  <a:cubicBezTo>
                    <a:pt x="2919" y="5989"/>
                    <a:pt x="2851" y="6020"/>
                    <a:pt x="2808" y="6079"/>
                  </a:cubicBezTo>
                  <a:cubicBezTo>
                    <a:pt x="2738" y="6178"/>
                    <a:pt x="2759" y="6317"/>
                    <a:pt x="2857" y="6388"/>
                  </a:cubicBezTo>
                  <a:cubicBezTo>
                    <a:pt x="2894" y="6416"/>
                    <a:pt x="2938" y="6431"/>
                    <a:pt x="2982" y="6431"/>
                  </a:cubicBezTo>
                  <a:cubicBezTo>
                    <a:pt x="2984" y="6431"/>
                    <a:pt x="2986" y="6431"/>
                    <a:pt x="2987" y="6431"/>
                  </a:cubicBezTo>
                  <a:cubicBezTo>
                    <a:pt x="3055" y="6431"/>
                    <a:pt x="3123" y="6400"/>
                    <a:pt x="3165" y="6339"/>
                  </a:cubicBezTo>
                  <a:cubicBezTo>
                    <a:pt x="3238" y="6240"/>
                    <a:pt x="3215" y="6103"/>
                    <a:pt x="3117" y="6030"/>
                  </a:cubicBezTo>
                  <a:cubicBezTo>
                    <a:pt x="3077" y="6002"/>
                    <a:pt x="3032" y="5989"/>
                    <a:pt x="2987" y="5989"/>
                  </a:cubicBezTo>
                  <a:close/>
                  <a:moveTo>
                    <a:pt x="27290" y="7236"/>
                  </a:moveTo>
                  <a:cubicBezTo>
                    <a:pt x="27252" y="7236"/>
                    <a:pt x="27213" y="7246"/>
                    <a:pt x="27178" y="7267"/>
                  </a:cubicBezTo>
                  <a:cubicBezTo>
                    <a:pt x="27071" y="7327"/>
                    <a:pt x="27037" y="7463"/>
                    <a:pt x="27097" y="7567"/>
                  </a:cubicBezTo>
                  <a:cubicBezTo>
                    <a:pt x="27139" y="7638"/>
                    <a:pt x="27213" y="7677"/>
                    <a:pt x="27289" y="7678"/>
                  </a:cubicBezTo>
                  <a:cubicBezTo>
                    <a:pt x="27326" y="7678"/>
                    <a:pt x="27365" y="7670"/>
                    <a:pt x="27400" y="7649"/>
                  </a:cubicBezTo>
                  <a:cubicBezTo>
                    <a:pt x="27506" y="7587"/>
                    <a:pt x="27541" y="7453"/>
                    <a:pt x="27480" y="7346"/>
                  </a:cubicBezTo>
                  <a:cubicBezTo>
                    <a:pt x="27439" y="7276"/>
                    <a:pt x="27365" y="7236"/>
                    <a:pt x="27290" y="7236"/>
                  </a:cubicBezTo>
                  <a:close/>
                  <a:moveTo>
                    <a:pt x="2158" y="7263"/>
                  </a:moveTo>
                  <a:cubicBezTo>
                    <a:pt x="2082" y="7263"/>
                    <a:pt x="2008" y="7302"/>
                    <a:pt x="1967" y="7374"/>
                  </a:cubicBezTo>
                  <a:cubicBezTo>
                    <a:pt x="1906" y="7480"/>
                    <a:pt x="1941" y="7614"/>
                    <a:pt x="2048" y="7676"/>
                  </a:cubicBezTo>
                  <a:cubicBezTo>
                    <a:pt x="2085" y="7695"/>
                    <a:pt x="2121" y="7704"/>
                    <a:pt x="2158" y="7706"/>
                  </a:cubicBezTo>
                  <a:cubicBezTo>
                    <a:pt x="2235" y="7706"/>
                    <a:pt x="2309" y="7666"/>
                    <a:pt x="2350" y="7595"/>
                  </a:cubicBezTo>
                  <a:cubicBezTo>
                    <a:pt x="2410" y="7489"/>
                    <a:pt x="2373" y="7354"/>
                    <a:pt x="2269" y="7293"/>
                  </a:cubicBezTo>
                  <a:cubicBezTo>
                    <a:pt x="2234" y="7273"/>
                    <a:pt x="2196" y="7263"/>
                    <a:pt x="2158" y="7263"/>
                  </a:cubicBezTo>
                  <a:close/>
                  <a:moveTo>
                    <a:pt x="27982" y="8587"/>
                  </a:moveTo>
                  <a:cubicBezTo>
                    <a:pt x="27952" y="8587"/>
                    <a:pt x="27922" y="8593"/>
                    <a:pt x="27893" y="8606"/>
                  </a:cubicBezTo>
                  <a:cubicBezTo>
                    <a:pt x="27781" y="8655"/>
                    <a:pt x="27730" y="8787"/>
                    <a:pt x="27781" y="8899"/>
                  </a:cubicBezTo>
                  <a:cubicBezTo>
                    <a:pt x="27817" y="8979"/>
                    <a:pt x="27898" y="9028"/>
                    <a:pt x="27982" y="9028"/>
                  </a:cubicBezTo>
                  <a:cubicBezTo>
                    <a:pt x="28012" y="9028"/>
                    <a:pt x="28043" y="9023"/>
                    <a:pt x="28072" y="9009"/>
                  </a:cubicBezTo>
                  <a:cubicBezTo>
                    <a:pt x="28183" y="8959"/>
                    <a:pt x="28232" y="8829"/>
                    <a:pt x="28183" y="8718"/>
                  </a:cubicBezTo>
                  <a:cubicBezTo>
                    <a:pt x="28147" y="8635"/>
                    <a:pt x="28066" y="8587"/>
                    <a:pt x="27982" y="8587"/>
                  </a:cubicBezTo>
                  <a:close/>
                  <a:moveTo>
                    <a:pt x="1470" y="8615"/>
                  </a:moveTo>
                  <a:cubicBezTo>
                    <a:pt x="1386" y="8615"/>
                    <a:pt x="1305" y="8664"/>
                    <a:pt x="1268" y="8745"/>
                  </a:cubicBezTo>
                  <a:lnTo>
                    <a:pt x="1268" y="8748"/>
                  </a:lnTo>
                  <a:cubicBezTo>
                    <a:pt x="1219" y="8858"/>
                    <a:pt x="1268" y="8989"/>
                    <a:pt x="1380" y="9039"/>
                  </a:cubicBezTo>
                  <a:cubicBezTo>
                    <a:pt x="1406" y="9050"/>
                    <a:pt x="1434" y="9056"/>
                    <a:pt x="1464" y="9056"/>
                  </a:cubicBezTo>
                  <a:cubicBezTo>
                    <a:pt x="1466" y="9056"/>
                    <a:pt x="1468" y="9056"/>
                    <a:pt x="1470" y="9056"/>
                  </a:cubicBezTo>
                  <a:cubicBezTo>
                    <a:pt x="1556" y="9056"/>
                    <a:pt x="1635" y="9009"/>
                    <a:pt x="1671" y="8926"/>
                  </a:cubicBezTo>
                  <a:cubicBezTo>
                    <a:pt x="1723" y="8814"/>
                    <a:pt x="1671" y="8684"/>
                    <a:pt x="1559" y="8634"/>
                  </a:cubicBezTo>
                  <a:cubicBezTo>
                    <a:pt x="1530" y="8621"/>
                    <a:pt x="1500" y="8615"/>
                    <a:pt x="1470" y="8615"/>
                  </a:cubicBezTo>
                  <a:close/>
                  <a:moveTo>
                    <a:pt x="28527" y="10004"/>
                  </a:moveTo>
                  <a:cubicBezTo>
                    <a:pt x="28504" y="10004"/>
                    <a:pt x="28482" y="10008"/>
                    <a:pt x="28459" y="10015"/>
                  </a:cubicBezTo>
                  <a:cubicBezTo>
                    <a:pt x="28344" y="10052"/>
                    <a:pt x="28280" y="10178"/>
                    <a:pt x="28318" y="10294"/>
                  </a:cubicBezTo>
                  <a:cubicBezTo>
                    <a:pt x="28349" y="10385"/>
                    <a:pt x="28435" y="10446"/>
                    <a:pt x="28528" y="10446"/>
                  </a:cubicBezTo>
                  <a:cubicBezTo>
                    <a:pt x="28552" y="10446"/>
                    <a:pt x="28573" y="10442"/>
                    <a:pt x="28596" y="10435"/>
                  </a:cubicBezTo>
                  <a:cubicBezTo>
                    <a:pt x="28712" y="10398"/>
                    <a:pt x="28777" y="10271"/>
                    <a:pt x="28738" y="10156"/>
                  </a:cubicBezTo>
                  <a:cubicBezTo>
                    <a:pt x="28707" y="10063"/>
                    <a:pt x="28620" y="10004"/>
                    <a:pt x="28527" y="10004"/>
                  </a:cubicBezTo>
                  <a:close/>
                  <a:moveTo>
                    <a:pt x="926" y="10034"/>
                  </a:moveTo>
                  <a:cubicBezTo>
                    <a:pt x="833" y="10034"/>
                    <a:pt x="746" y="10094"/>
                    <a:pt x="715" y="10187"/>
                  </a:cubicBezTo>
                  <a:cubicBezTo>
                    <a:pt x="677" y="10302"/>
                    <a:pt x="742" y="10427"/>
                    <a:pt x="857" y="10466"/>
                  </a:cubicBezTo>
                  <a:cubicBezTo>
                    <a:pt x="879" y="10471"/>
                    <a:pt x="903" y="10476"/>
                    <a:pt x="925" y="10476"/>
                  </a:cubicBezTo>
                  <a:cubicBezTo>
                    <a:pt x="1019" y="10476"/>
                    <a:pt x="1105" y="10418"/>
                    <a:pt x="1135" y="10323"/>
                  </a:cubicBezTo>
                  <a:cubicBezTo>
                    <a:pt x="1174" y="10208"/>
                    <a:pt x="1110" y="10083"/>
                    <a:pt x="993" y="10045"/>
                  </a:cubicBezTo>
                  <a:cubicBezTo>
                    <a:pt x="971" y="10037"/>
                    <a:pt x="948" y="10034"/>
                    <a:pt x="926" y="10034"/>
                  </a:cubicBezTo>
                  <a:close/>
                  <a:moveTo>
                    <a:pt x="28924" y="11471"/>
                  </a:moveTo>
                  <a:cubicBezTo>
                    <a:pt x="28908" y="11471"/>
                    <a:pt x="28892" y="11473"/>
                    <a:pt x="28876" y="11476"/>
                  </a:cubicBezTo>
                  <a:cubicBezTo>
                    <a:pt x="28757" y="11500"/>
                    <a:pt x="28683" y="11617"/>
                    <a:pt x="28707" y="11737"/>
                  </a:cubicBezTo>
                  <a:cubicBezTo>
                    <a:pt x="28730" y="11840"/>
                    <a:pt x="28818" y="11911"/>
                    <a:pt x="28920" y="11911"/>
                  </a:cubicBezTo>
                  <a:cubicBezTo>
                    <a:pt x="28920" y="11911"/>
                    <a:pt x="28921" y="11911"/>
                    <a:pt x="28922" y="11911"/>
                  </a:cubicBezTo>
                  <a:cubicBezTo>
                    <a:pt x="28937" y="11911"/>
                    <a:pt x="28953" y="11909"/>
                    <a:pt x="28968" y="11908"/>
                  </a:cubicBezTo>
                  <a:cubicBezTo>
                    <a:pt x="29088" y="11882"/>
                    <a:pt x="29164" y="11764"/>
                    <a:pt x="29138" y="11644"/>
                  </a:cubicBezTo>
                  <a:cubicBezTo>
                    <a:pt x="29116" y="11541"/>
                    <a:pt x="29025" y="11471"/>
                    <a:pt x="28924" y="11471"/>
                  </a:cubicBezTo>
                  <a:close/>
                  <a:moveTo>
                    <a:pt x="532" y="11502"/>
                  </a:moveTo>
                  <a:cubicBezTo>
                    <a:pt x="431" y="11502"/>
                    <a:pt x="341" y="11573"/>
                    <a:pt x="318" y="11676"/>
                  </a:cubicBezTo>
                  <a:cubicBezTo>
                    <a:pt x="293" y="11796"/>
                    <a:pt x="370" y="11913"/>
                    <a:pt x="489" y="11939"/>
                  </a:cubicBezTo>
                  <a:cubicBezTo>
                    <a:pt x="505" y="11940"/>
                    <a:pt x="519" y="11943"/>
                    <a:pt x="535" y="11943"/>
                  </a:cubicBezTo>
                  <a:cubicBezTo>
                    <a:pt x="635" y="11943"/>
                    <a:pt x="728" y="11872"/>
                    <a:pt x="750" y="11768"/>
                  </a:cubicBezTo>
                  <a:cubicBezTo>
                    <a:pt x="774" y="11649"/>
                    <a:pt x="698" y="11530"/>
                    <a:pt x="578" y="11507"/>
                  </a:cubicBezTo>
                  <a:cubicBezTo>
                    <a:pt x="563" y="11504"/>
                    <a:pt x="547" y="11502"/>
                    <a:pt x="532" y="11502"/>
                  </a:cubicBezTo>
                  <a:close/>
                  <a:moveTo>
                    <a:pt x="29160" y="12969"/>
                  </a:moveTo>
                  <a:cubicBezTo>
                    <a:pt x="29153" y="12969"/>
                    <a:pt x="29145" y="12969"/>
                    <a:pt x="29138" y="12970"/>
                  </a:cubicBezTo>
                  <a:cubicBezTo>
                    <a:pt x="29015" y="12984"/>
                    <a:pt x="28928" y="13091"/>
                    <a:pt x="28942" y="13214"/>
                  </a:cubicBezTo>
                  <a:cubicBezTo>
                    <a:pt x="28953" y="13327"/>
                    <a:pt x="29048" y="13411"/>
                    <a:pt x="29159" y="13411"/>
                  </a:cubicBezTo>
                  <a:cubicBezTo>
                    <a:pt x="29160" y="13411"/>
                    <a:pt x="29161" y="13411"/>
                    <a:pt x="29161" y="13411"/>
                  </a:cubicBezTo>
                  <a:cubicBezTo>
                    <a:pt x="29170" y="13411"/>
                    <a:pt x="29177" y="13411"/>
                    <a:pt x="29185" y="13409"/>
                  </a:cubicBezTo>
                  <a:cubicBezTo>
                    <a:pt x="29305" y="13397"/>
                    <a:pt x="29393" y="13288"/>
                    <a:pt x="29381" y="13165"/>
                  </a:cubicBezTo>
                  <a:cubicBezTo>
                    <a:pt x="29368" y="13053"/>
                    <a:pt x="29272" y="12969"/>
                    <a:pt x="29160" y="12969"/>
                  </a:cubicBezTo>
                  <a:close/>
                  <a:moveTo>
                    <a:pt x="298" y="13003"/>
                  </a:moveTo>
                  <a:cubicBezTo>
                    <a:pt x="188" y="13003"/>
                    <a:pt x="92" y="13087"/>
                    <a:pt x="79" y="13200"/>
                  </a:cubicBezTo>
                  <a:cubicBezTo>
                    <a:pt x="68" y="13323"/>
                    <a:pt x="156" y="13430"/>
                    <a:pt x="278" y="13442"/>
                  </a:cubicBezTo>
                  <a:cubicBezTo>
                    <a:pt x="286" y="13443"/>
                    <a:pt x="293" y="13443"/>
                    <a:pt x="300" y="13444"/>
                  </a:cubicBezTo>
                  <a:cubicBezTo>
                    <a:pt x="410" y="13444"/>
                    <a:pt x="506" y="13360"/>
                    <a:pt x="518" y="13246"/>
                  </a:cubicBezTo>
                  <a:cubicBezTo>
                    <a:pt x="532" y="13124"/>
                    <a:pt x="444" y="13017"/>
                    <a:pt x="322" y="13004"/>
                  </a:cubicBezTo>
                  <a:cubicBezTo>
                    <a:pt x="314" y="13003"/>
                    <a:pt x="306" y="13003"/>
                    <a:pt x="298" y="13003"/>
                  </a:cubicBezTo>
                  <a:close/>
                  <a:moveTo>
                    <a:pt x="29244" y="14487"/>
                  </a:moveTo>
                  <a:cubicBezTo>
                    <a:pt x="29244" y="14487"/>
                    <a:pt x="29243" y="14487"/>
                    <a:pt x="29242" y="14487"/>
                  </a:cubicBezTo>
                  <a:cubicBezTo>
                    <a:pt x="29119" y="14487"/>
                    <a:pt x="29020" y="14584"/>
                    <a:pt x="29020" y="14706"/>
                  </a:cubicBezTo>
                  <a:cubicBezTo>
                    <a:pt x="29021" y="14829"/>
                    <a:pt x="29120" y="14927"/>
                    <a:pt x="29242" y="14927"/>
                  </a:cubicBezTo>
                  <a:cubicBezTo>
                    <a:pt x="29363" y="14927"/>
                    <a:pt x="29462" y="14828"/>
                    <a:pt x="29461" y="14706"/>
                  </a:cubicBezTo>
                  <a:cubicBezTo>
                    <a:pt x="29461" y="14586"/>
                    <a:pt x="29365" y="14487"/>
                    <a:pt x="29244" y="14487"/>
                  </a:cubicBezTo>
                  <a:close/>
                  <a:moveTo>
                    <a:pt x="223" y="14518"/>
                  </a:moveTo>
                  <a:cubicBezTo>
                    <a:pt x="100" y="14518"/>
                    <a:pt x="1" y="14616"/>
                    <a:pt x="1" y="14740"/>
                  </a:cubicBezTo>
                  <a:cubicBezTo>
                    <a:pt x="1" y="14861"/>
                    <a:pt x="101" y="14959"/>
                    <a:pt x="223" y="14959"/>
                  </a:cubicBezTo>
                  <a:cubicBezTo>
                    <a:pt x="343" y="14959"/>
                    <a:pt x="441" y="14860"/>
                    <a:pt x="441" y="14737"/>
                  </a:cubicBezTo>
                  <a:cubicBezTo>
                    <a:pt x="441" y="14616"/>
                    <a:pt x="344" y="14518"/>
                    <a:pt x="223" y="14518"/>
                  </a:cubicBezTo>
                  <a:close/>
                  <a:moveTo>
                    <a:pt x="29168" y="16001"/>
                  </a:moveTo>
                  <a:cubicBezTo>
                    <a:pt x="29055" y="16001"/>
                    <a:pt x="28958" y="16086"/>
                    <a:pt x="28946" y="16201"/>
                  </a:cubicBezTo>
                  <a:cubicBezTo>
                    <a:pt x="28933" y="16323"/>
                    <a:pt x="29021" y="16431"/>
                    <a:pt x="29144" y="16442"/>
                  </a:cubicBezTo>
                  <a:cubicBezTo>
                    <a:pt x="29151" y="16443"/>
                    <a:pt x="29159" y="16443"/>
                    <a:pt x="29166" y="16445"/>
                  </a:cubicBezTo>
                  <a:cubicBezTo>
                    <a:pt x="29278" y="16445"/>
                    <a:pt x="29373" y="16360"/>
                    <a:pt x="29384" y="16246"/>
                  </a:cubicBezTo>
                  <a:cubicBezTo>
                    <a:pt x="29399" y="16125"/>
                    <a:pt x="29309" y="16017"/>
                    <a:pt x="29189" y="16002"/>
                  </a:cubicBezTo>
                  <a:cubicBezTo>
                    <a:pt x="29182" y="16001"/>
                    <a:pt x="29175" y="16001"/>
                    <a:pt x="29168" y="16001"/>
                  </a:cubicBezTo>
                  <a:close/>
                  <a:moveTo>
                    <a:pt x="303" y="16035"/>
                  </a:moveTo>
                  <a:cubicBezTo>
                    <a:pt x="295" y="16035"/>
                    <a:pt x="287" y="16035"/>
                    <a:pt x="279" y="16036"/>
                  </a:cubicBezTo>
                  <a:cubicBezTo>
                    <a:pt x="157" y="16048"/>
                    <a:pt x="69" y="16156"/>
                    <a:pt x="80" y="16277"/>
                  </a:cubicBezTo>
                  <a:cubicBezTo>
                    <a:pt x="93" y="16390"/>
                    <a:pt x="189" y="16474"/>
                    <a:pt x="301" y="16474"/>
                  </a:cubicBezTo>
                  <a:cubicBezTo>
                    <a:pt x="309" y="16474"/>
                    <a:pt x="317" y="16474"/>
                    <a:pt x="324" y="16473"/>
                  </a:cubicBezTo>
                  <a:cubicBezTo>
                    <a:pt x="446" y="16462"/>
                    <a:pt x="532" y="16354"/>
                    <a:pt x="520" y="16232"/>
                  </a:cubicBezTo>
                  <a:cubicBezTo>
                    <a:pt x="510" y="16118"/>
                    <a:pt x="414" y="16035"/>
                    <a:pt x="303" y="16035"/>
                  </a:cubicBezTo>
                  <a:close/>
                  <a:moveTo>
                    <a:pt x="28932" y="17501"/>
                  </a:moveTo>
                  <a:cubicBezTo>
                    <a:pt x="28830" y="17501"/>
                    <a:pt x="28738" y="17572"/>
                    <a:pt x="28715" y="17676"/>
                  </a:cubicBezTo>
                  <a:cubicBezTo>
                    <a:pt x="28692" y="17797"/>
                    <a:pt x="28767" y="17914"/>
                    <a:pt x="28887" y="17940"/>
                  </a:cubicBezTo>
                  <a:cubicBezTo>
                    <a:pt x="28898" y="17941"/>
                    <a:pt x="28909" y="17943"/>
                    <a:pt x="28919" y="17943"/>
                  </a:cubicBezTo>
                  <a:cubicBezTo>
                    <a:pt x="28923" y="17943"/>
                    <a:pt x="28927" y="17943"/>
                    <a:pt x="28931" y="17942"/>
                  </a:cubicBezTo>
                  <a:cubicBezTo>
                    <a:pt x="29034" y="17942"/>
                    <a:pt x="29125" y="17869"/>
                    <a:pt x="29149" y="17766"/>
                  </a:cubicBezTo>
                  <a:lnTo>
                    <a:pt x="29148" y="17766"/>
                  </a:lnTo>
                  <a:cubicBezTo>
                    <a:pt x="29172" y="17648"/>
                    <a:pt x="29096" y="17531"/>
                    <a:pt x="28977" y="17505"/>
                  </a:cubicBezTo>
                  <a:cubicBezTo>
                    <a:pt x="28962" y="17502"/>
                    <a:pt x="28947" y="17501"/>
                    <a:pt x="28932" y="17501"/>
                  </a:cubicBezTo>
                  <a:close/>
                  <a:moveTo>
                    <a:pt x="537" y="17532"/>
                  </a:moveTo>
                  <a:cubicBezTo>
                    <a:pt x="522" y="17532"/>
                    <a:pt x="506" y="17534"/>
                    <a:pt x="490" y="17537"/>
                  </a:cubicBezTo>
                  <a:cubicBezTo>
                    <a:pt x="373" y="17563"/>
                    <a:pt x="296" y="17682"/>
                    <a:pt x="322" y="17801"/>
                  </a:cubicBezTo>
                  <a:cubicBezTo>
                    <a:pt x="344" y="17905"/>
                    <a:pt x="436" y="17976"/>
                    <a:pt x="537" y="17976"/>
                  </a:cubicBezTo>
                  <a:cubicBezTo>
                    <a:pt x="551" y="17976"/>
                    <a:pt x="567" y="17973"/>
                    <a:pt x="583" y="17970"/>
                  </a:cubicBezTo>
                  <a:cubicBezTo>
                    <a:pt x="703" y="17945"/>
                    <a:pt x="780" y="17828"/>
                    <a:pt x="754" y="17709"/>
                  </a:cubicBezTo>
                  <a:cubicBezTo>
                    <a:pt x="731" y="17604"/>
                    <a:pt x="639" y="17532"/>
                    <a:pt x="537" y="17532"/>
                  </a:cubicBezTo>
                  <a:close/>
                  <a:moveTo>
                    <a:pt x="28541" y="18970"/>
                  </a:moveTo>
                  <a:cubicBezTo>
                    <a:pt x="28449" y="18970"/>
                    <a:pt x="28364" y="19030"/>
                    <a:pt x="28334" y="19122"/>
                  </a:cubicBezTo>
                  <a:cubicBezTo>
                    <a:pt x="28295" y="19238"/>
                    <a:pt x="28360" y="19363"/>
                    <a:pt x="28475" y="19401"/>
                  </a:cubicBezTo>
                  <a:cubicBezTo>
                    <a:pt x="28493" y="19407"/>
                    <a:pt x="28511" y="19410"/>
                    <a:pt x="28529" y="19410"/>
                  </a:cubicBezTo>
                  <a:cubicBezTo>
                    <a:pt x="28533" y="19410"/>
                    <a:pt x="28538" y="19410"/>
                    <a:pt x="28542" y="19410"/>
                  </a:cubicBezTo>
                  <a:cubicBezTo>
                    <a:pt x="28634" y="19410"/>
                    <a:pt x="28721" y="19352"/>
                    <a:pt x="28752" y="19257"/>
                  </a:cubicBezTo>
                  <a:cubicBezTo>
                    <a:pt x="28790" y="19142"/>
                    <a:pt x="28728" y="19019"/>
                    <a:pt x="28610" y="18981"/>
                  </a:cubicBezTo>
                  <a:cubicBezTo>
                    <a:pt x="28587" y="18974"/>
                    <a:pt x="28564" y="18970"/>
                    <a:pt x="28541" y="18970"/>
                  </a:cubicBezTo>
                  <a:close/>
                  <a:moveTo>
                    <a:pt x="930" y="19000"/>
                  </a:moveTo>
                  <a:cubicBezTo>
                    <a:pt x="908" y="19000"/>
                    <a:pt x="885" y="19003"/>
                    <a:pt x="863" y="19010"/>
                  </a:cubicBezTo>
                  <a:cubicBezTo>
                    <a:pt x="747" y="19049"/>
                    <a:pt x="684" y="19174"/>
                    <a:pt x="722" y="19289"/>
                  </a:cubicBezTo>
                  <a:cubicBezTo>
                    <a:pt x="750" y="19382"/>
                    <a:pt x="838" y="19443"/>
                    <a:pt x="931" y="19443"/>
                  </a:cubicBezTo>
                  <a:cubicBezTo>
                    <a:pt x="954" y="19443"/>
                    <a:pt x="977" y="19439"/>
                    <a:pt x="1001" y="19430"/>
                  </a:cubicBezTo>
                  <a:cubicBezTo>
                    <a:pt x="1116" y="19393"/>
                    <a:pt x="1179" y="19268"/>
                    <a:pt x="1142" y="19152"/>
                  </a:cubicBezTo>
                  <a:cubicBezTo>
                    <a:pt x="1112" y="19059"/>
                    <a:pt x="1024" y="19000"/>
                    <a:pt x="930" y="19000"/>
                  </a:cubicBezTo>
                  <a:close/>
                  <a:moveTo>
                    <a:pt x="28002" y="20389"/>
                  </a:moveTo>
                  <a:cubicBezTo>
                    <a:pt x="27917" y="20389"/>
                    <a:pt x="27837" y="20439"/>
                    <a:pt x="27800" y="20522"/>
                  </a:cubicBezTo>
                  <a:cubicBezTo>
                    <a:pt x="27749" y="20632"/>
                    <a:pt x="27800" y="20762"/>
                    <a:pt x="27911" y="20812"/>
                  </a:cubicBezTo>
                  <a:cubicBezTo>
                    <a:pt x="27940" y="20823"/>
                    <a:pt x="27967" y="20830"/>
                    <a:pt x="27994" y="20830"/>
                  </a:cubicBezTo>
                  <a:cubicBezTo>
                    <a:pt x="27996" y="20830"/>
                    <a:pt x="27998" y="20830"/>
                    <a:pt x="28000" y="20830"/>
                  </a:cubicBezTo>
                  <a:cubicBezTo>
                    <a:pt x="28085" y="20830"/>
                    <a:pt x="28168" y="20782"/>
                    <a:pt x="28202" y="20699"/>
                  </a:cubicBezTo>
                  <a:cubicBezTo>
                    <a:pt x="28252" y="20587"/>
                    <a:pt x="28202" y="20456"/>
                    <a:pt x="28091" y="20408"/>
                  </a:cubicBezTo>
                  <a:cubicBezTo>
                    <a:pt x="28062" y="20395"/>
                    <a:pt x="28032" y="20389"/>
                    <a:pt x="28002" y="20389"/>
                  </a:cubicBezTo>
                  <a:close/>
                  <a:moveTo>
                    <a:pt x="1475" y="20419"/>
                  </a:moveTo>
                  <a:cubicBezTo>
                    <a:pt x="1445" y="20419"/>
                    <a:pt x="1415" y="20426"/>
                    <a:pt x="1385" y="20439"/>
                  </a:cubicBezTo>
                  <a:cubicBezTo>
                    <a:pt x="1273" y="20486"/>
                    <a:pt x="1225" y="20618"/>
                    <a:pt x="1273" y="20730"/>
                  </a:cubicBezTo>
                  <a:lnTo>
                    <a:pt x="1273" y="20727"/>
                  </a:lnTo>
                  <a:cubicBezTo>
                    <a:pt x="1312" y="20809"/>
                    <a:pt x="1392" y="20859"/>
                    <a:pt x="1475" y="20860"/>
                  </a:cubicBezTo>
                  <a:cubicBezTo>
                    <a:pt x="1505" y="20860"/>
                    <a:pt x="1536" y="20854"/>
                    <a:pt x="1566" y="20841"/>
                  </a:cubicBezTo>
                  <a:cubicBezTo>
                    <a:pt x="1676" y="20791"/>
                    <a:pt x="1727" y="20662"/>
                    <a:pt x="1677" y="20550"/>
                  </a:cubicBezTo>
                  <a:cubicBezTo>
                    <a:pt x="1639" y="20468"/>
                    <a:pt x="1559" y="20419"/>
                    <a:pt x="1475" y="20419"/>
                  </a:cubicBezTo>
                  <a:close/>
                  <a:moveTo>
                    <a:pt x="27312" y="21743"/>
                  </a:moveTo>
                  <a:cubicBezTo>
                    <a:pt x="27236" y="21743"/>
                    <a:pt x="27162" y="21782"/>
                    <a:pt x="27121" y="21853"/>
                  </a:cubicBezTo>
                  <a:cubicBezTo>
                    <a:pt x="27060" y="21959"/>
                    <a:pt x="27097" y="22094"/>
                    <a:pt x="27201" y="22155"/>
                  </a:cubicBezTo>
                  <a:cubicBezTo>
                    <a:pt x="27237" y="22174"/>
                    <a:pt x="27274" y="22185"/>
                    <a:pt x="27313" y="22185"/>
                  </a:cubicBezTo>
                  <a:cubicBezTo>
                    <a:pt x="27388" y="22185"/>
                    <a:pt x="27461" y="22146"/>
                    <a:pt x="27504" y="22075"/>
                  </a:cubicBezTo>
                  <a:cubicBezTo>
                    <a:pt x="27564" y="21969"/>
                    <a:pt x="27527" y="21834"/>
                    <a:pt x="27423" y="21773"/>
                  </a:cubicBezTo>
                  <a:cubicBezTo>
                    <a:pt x="27388" y="21752"/>
                    <a:pt x="27349" y="21743"/>
                    <a:pt x="27312" y="21743"/>
                  </a:cubicBezTo>
                  <a:close/>
                  <a:moveTo>
                    <a:pt x="2167" y="21771"/>
                  </a:moveTo>
                  <a:cubicBezTo>
                    <a:pt x="2129" y="21771"/>
                    <a:pt x="2091" y="21780"/>
                    <a:pt x="2057" y="21801"/>
                  </a:cubicBezTo>
                  <a:cubicBezTo>
                    <a:pt x="1951" y="21862"/>
                    <a:pt x="1914" y="21995"/>
                    <a:pt x="1977" y="22100"/>
                  </a:cubicBezTo>
                  <a:cubicBezTo>
                    <a:pt x="2015" y="22171"/>
                    <a:pt x="2090" y="22209"/>
                    <a:pt x="2165" y="22210"/>
                  </a:cubicBezTo>
                  <a:cubicBezTo>
                    <a:pt x="2204" y="22210"/>
                    <a:pt x="2242" y="22203"/>
                    <a:pt x="2276" y="22181"/>
                  </a:cubicBezTo>
                  <a:cubicBezTo>
                    <a:pt x="2382" y="22120"/>
                    <a:pt x="2418" y="21985"/>
                    <a:pt x="2356" y="21882"/>
                  </a:cubicBezTo>
                  <a:cubicBezTo>
                    <a:pt x="2317" y="21810"/>
                    <a:pt x="2243" y="21771"/>
                    <a:pt x="2167" y="21771"/>
                  </a:cubicBezTo>
                  <a:close/>
                  <a:moveTo>
                    <a:pt x="26486" y="23017"/>
                  </a:moveTo>
                  <a:cubicBezTo>
                    <a:pt x="26417" y="23017"/>
                    <a:pt x="26350" y="23048"/>
                    <a:pt x="26307" y="23108"/>
                  </a:cubicBezTo>
                  <a:cubicBezTo>
                    <a:pt x="26236" y="23208"/>
                    <a:pt x="26257" y="23345"/>
                    <a:pt x="26356" y="23416"/>
                  </a:cubicBezTo>
                  <a:cubicBezTo>
                    <a:pt x="26395" y="23444"/>
                    <a:pt x="26438" y="23458"/>
                    <a:pt x="26481" y="23458"/>
                  </a:cubicBezTo>
                  <a:cubicBezTo>
                    <a:pt x="26482" y="23458"/>
                    <a:pt x="26484" y="23458"/>
                    <a:pt x="26485" y="23458"/>
                  </a:cubicBezTo>
                  <a:cubicBezTo>
                    <a:pt x="26555" y="23458"/>
                    <a:pt x="26620" y="23427"/>
                    <a:pt x="26666" y="23366"/>
                  </a:cubicBezTo>
                  <a:cubicBezTo>
                    <a:pt x="26736" y="23268"/>
                    <a:pt x="26715" y="23132"/>
                    <a:pt x="26617" y="23059"/>
                  </a:cubicBezTo>
                  <a:cubicBezTo>
                    <a:pt x="26577" y="23031"/>
                    <a:pt x="26531" y="23017"/>
                    <a:pt x="26486" y="23017"/>
                  </a:cubicBezTo>
                  <a:close/>
                  <a:moveTo>
                    <a:pt x="2996" y="23041"/>
                  </a:moveTo>
                  <a:cubicBezTo>
                    <a:pt x="2950" y="23041"/>
                    <a:pt x="2904" y="23055"/>
                    <a:pt x="2865" y="23084"/>
                  </a:cubicBezTo>
                  <a:cubicBezTo>
                    <a:pt x="2766" y="23154"/>
                    <a:pt x="2745" y="23293"/>
                    <a:pt x="2816" y="23392"/>
                  </a:cubicBezTo>
                  <a:cubicBezTo>
                    <a:pt x="2857" y="23450"/>
                    <a:pt x="2923" y="23481"/>
                    <a:pt x="2988" y="23481"/>
                  </a:cubicBezTo>
                  <a:cubicBezTo>
                    <a:pt x="2990" y="23481"/>
                    <a:pt x="2992" y="23481"/>
                    <a:pt x="2994" y="23481"/>
                  </a:cubicBezTo>
                  <a:cubicBezTo>
                    <a:pt x="3040" y="23481"/>
                    <a:pt x="3086" y="23468"/>
                    <a:pt x="3124" y="23440"/>
                  </a:cubicBezTo>
                  <a:cubicBezTo>
                    <a:pt x="3224" y="23367"/>
                    <a:pt x="3246" y="23230"/>
                    <a:pt x="3174" y="23131"/>
                  </a:cubicBezTo>
                  <a:cubicBezTo>
                    <a:pt x="3131" y="23072"/>
                    <a:pt x="3064" y="23041"/>
                    <a:pt x="2996" y="23041"/>
                  </a:cubicBezTo>
                  <a:close/>
                  <a:moveTo>
                    <a:pt x="25533" y="24198"/>
                  </a:moveTo>
                  <a:cubicBezTo>
                    <a:pt x="25473" y="24198"/>
                    <a:pt x="25412" y="24223"/>
                    <a:pt x="25368" y="24272"/>
                  </a:cubicBezTo>
                  <a:cubicBezTo>
                    <a:pt x="25287" y="24363"/>
                    <a:pt x="25295" y="24502"/>
                    <a:pt x="25386" y="24583"/>
                  </a:cubicBezTo>
                  <a:cubicBezTo>
                    <a:pt x="25426" y="24622"/>
                    <a:pt x="25479" y="24640"/>
                    <a:pt x="25533" y="24640"/>
                  </a:cubicBezTo>
                  <a:cubicBezTo>
                    <a:pt x="25593" y="24640"/>
                    <a:pt x="25652" y="24616"/>
                    <a:pt x="25697" y="24566"/>
                  </a:cubicBezTo>
                  <a:cubicBezTo>
                    <a:pt x="25778" y="24475"/>
                    <a:pt x="25769" y="24336"/>
                    <a:pt x="25679" y="24255"/>
                  </a:cubicBezTo>
                  <a:cubicBezTo>
                    <a:pt x="25638" y="24217"/>
                    <a:pt x="25585" y="24198"/>
                    <a:pt x="25533" y="24198"/>
                  </a:cubicBezTo>
                  <a:close/>
                  <a:moveTo>
                    <a:pt x="3951" y="24221"/>
                  </a:moveTo>
                  <a:cubicBezTo>
                    <a:pt x="3899" y="24221"/>
                    <a:pt x="3846" y="24240"/>
                    <a:pt x="3803" y="24278"/>
                  </a:cubicBezTo>
                  <a:cubicBezTo>
                    <a:pt x="3714" y="24359"/>
                    <a:pt x="3705" y="24498"/>
                    <a:pt x="3788" y="24589"/>
                  </a:cubicBezTo>
                  <a:cubicBezTo>
                    <a:pt x="3832" y="24638"/>
                    <a:pt x="3891" y="24662"/>
                    <a:pt x="3952" y="24662"/>
                  </a:cubicBezTo>
                  <a:cubicBezTo>
                    <a:pt x="4004" y="24662"/>
                    <a:pt x="4057" y="24644"/>
                    <a:pt x="4098" y="24607"/>
                  </a:cubicBezTo>
                  <a:cubicBezTo>
                    <a:pt x="4187" y="24526"/>
                    <a:pt x="4197" y="24387"/>
                    <a:pt x="4114" y="24295"/>
                  </a:cubicBezTo>
                  <a:cubicBezTo>
                    <a:pt x="4070" y="24246"/>
                    <a:pt x="4011" y="24221"/>
                    <a:pt x="3951" y="24221"/>
                  </a:cubicBezTo>
                  <a:close/>
                  <a:moveTo>
                    <a:pt x="24459" y="25276"/>
                  </a:moveTo>
                  <a:cubicBezTo>
                    <a:pt x="24407" y="25276"/>
                    <a:pt x="24354" y="25294"/>
                    <a:pt x="24312" y="25333"/>
                  </a:cubicBezTo>
                  <a:cubicBezTo>
                    <a:pt x="24223" y="25414"/>
                    <a:pt x="24213" y="25553"/>
                    <a:pt x="24296" y="25644"/>
                  </a:cubicBezTo>
                  <a:cubicBezTo>
                    <a:pt x="24340" y="25691"/>
                    <a:pt x="24400" y="25717"/>
                    <a:pt x="24459" y="25717"/>
                  </a:cubicBezTo>
                  <a:cubicBezTo>
                    <a:pt x="24512" y="25717"/>
                    <a:pt x="24565" y="25698"/>
                    <a:pt x="24608" y="25659"/>
                  </a:cubicBezTo>
                  <a:cubicBezTo>
                    <a:pt x="24698" y="25579"/>
                    <a:pt x="24704" y="25440"/>
                    <a:pt x="24623" y="25348"/>
                  </a:cubicBezTo>
                  <a:cubicBezTo>
                    <a:pt x="24580" y="25300"/>
                    <a:pt x="24520" y="25276"/>
                    <a:pt x="24459" y="25276"/>
                  </a:cubicBezTo>
                  <a:close/>
                  <a:moveTo>
                    <a:pt x="5026" y="25295"/>
                  </a:moveTo>
                  <a:cubicBezTo>
                    <a:pt x="4966" y="25295"/>
                    <a:pt x="4906" y="25320"/>
                    <a:pt x="4861" y="25368"/>
                  </a:cubicBezTo>
                  <a:cubicBezTo>
                    <a:pt x="4778" y="25457"/>
                    <a:pt x="4787" y="25596"/>
                    <a:pt x="4877" y="25679"/>
                  </a:cubicBezTo>
                  <a:cubicBezTo>
                    <a:pt x="4920" y="25717"/>
                    <a:pt x="4973" y="25736"/>
                    <a:pt x="5023" y="25736"/>
                  </a:cubicBezTo>
                  <a:cubicBezTo>
                    <a:pt x="5084" y="25736"/>
                    <a:pt x="5146" y="25711"/>
                    <a:pt x="5188" y="25663"/>
                  </a:cubicBezTo>
                  <a:cubicBezTo>
                    <a:pt x="5271" y="25571"/>
                    <a:pt x="5264" y="25433"/>
                    <a:pt x="5173" y="25352"/>
                  </a:cubicBezTo>
                  <a:cubicBezTo>
                    <a:pt x="5131" y="25314"/>
                    <a:pt x="5079" y="25295"/>
                    <a:pt x="5026" y="25295"/>
                  </a:cubicBezTo>
                  <a:close/>
                  <a:moveTo>
                    <a:pt x="23285" y="26232"/>
                  </a:moveTo>
                  <a:cubicBezTo>
                    <a:pt x="23240" y="26232"/>
                    <a:pt x="23194" y="26246"/>
                    <a:pt x="23154" y="26275"/>
                  </a:cubicBezTo>
                  <a:cubicBezTo>
                    <a:pt x="23055" y="26347"/>
                    <a:pt x="23033" y="26484"/>
                    <a:pt x="23106" y="26583"/>
                  </a:cubicBezTo>
                  <a:cubicBezTo>
                    <a:pt x="23147" y="26642"/>
                    <a:pt x="23212" y="26673"/>
                    <a:pt x="23281" y="26673"/>
                  </a:cubicBezTo>
                  <a:cubicBezTo>
                    <a:pt x="23282" y="26673"/>
                    <a:pt x="23283" y="26673"/>
                    <a:pt x="23284" y="26673"/>
                  </a:cubicBezTo>
                  <a:cubicBezTo>
                    <a:pt x="23330" y="26673"/>
                    <a:pt x="23375" y="26658"/>
                    <a:pt x="23414" y="26631"/>
                  </a:cubicBezTo>
                  <a:cubicBezTo>
                    <a:pt x="23512" y="26559"/>
                    <a:pt x="23533" y="26420"/>
                    <a:pt x="23462" y="26321"/>
                  </a:cubicBezTo>
                  <a:cubicBezTo>
                    <a:pt x="23420" y="26263"/>
                    <a:pt x="23353" y="26232"/>
                    <a:pt x="23285" y="26232"/>
                  </a:cubicBezTo>
                  <a:close/>
                  <a:moveTo>
                    <a:pt x="6205" y="26251"/>
                  </a:moveTo>
                  <a:cubicBezTo>
                    <a:pt x="6137" y="26251"/>
                    <a:pt x="6070" y="26283"/>
                    <a:pt x="6026" y="26343"/>
                  </a:cubicBezTo>
                  <a:cubicBezTo>
                    <a:pt x="5956" y="26441"/>
                    <a:pt x="5977" y="26578"/>
                    <a:pt x="6075" y="26650"/>
                  </a:cubicBezTo>
                  <a:cubicBezTo>
                    <a:pt x="6115" y="26678"/>
                    <a:pt x="6159" y="26691"/>
                    <a:pt x="6205" y="26692"/>
                  </a:cubicBezTo>
                  <a:cubicBezTo>
                    <a:pt x="6273" y="26692"/>
                    <a:pt x="6341" y="26659"/>
                    <a:pt x="6384" y="26601"/>
                  </a:cubicBezTo>
                  <a:cubicBezTo>
                    <a:pt x="6457" y="26504"/>
                    <a:pt x="6433" y="26364"/>
                    <a:pt x="6334" y="26294"/>
                  </a:cubicBezTo>
                  <a:cubicBezTo>
                    <a:pt x="6295" y="26265"/>
                    <a:pt x="6250" y="26251"/>
                    <a:pt x="6205" y="26251"/>
                  </a:cubicBezTo>
                  <a:close/>
                  <a:moveTo>
                    <a:pt x="22012" y="27063"/>
                  </a:moveTo>
                  <a:cubicBezTo>
                    <a:pt x="21975" y="27063"/>
                    <a:pt x="21937" y="27073"/>
                    <a:pt x="21902" y="27093"/>
                  </a:cubicBezTo>
                  <a:cubicBezTo>
                    <a:pt x="21796" y="27153"/>
                    <a:pt x="21760" y="27288"/>
                    <a:pt x="21821" y="27395"/>
                  </a:cubicBezTo>
                  <a:cubicBezTo>
                    <a:pt x="21862" y="27466"/>
                    <a:pt x="21934" y="27504"/>
                    <a:pt x="22008" y="27504"/>
                  </a:cubicBezTo>
                  <a:cubicBezTo>
                    <a:pt x="22009" y="27504"/>
                    <a:pt x="22010" y="27504"/>
                    <a:pt x="22011" y="27504"/>
                  </a:cubicBezTo>
                  <a:cubicBezTo>
                    <a:pt x="22049" y="27504"/>
                    <a:pt x="22087" y="27494"/>
                    <a:pt x="22122" y="27473"/>
                  </a:cubicBezTo>
                  <a:cubicBezTo>
                    <a:pt x="22227" y="27413"/>
                    <a:pt x="22263" y="27277"/>
                    <a:pt x="22201" y="27173"/>
                  </a:cubicBezTo>
                  <a:cubicBezTo>
                    <a:pt x="22161" y="27102"/>
                    <a:pt x="22087" y="27063"/>
                    <a:pt x="22012" y="27063"/>
                  </a:cubicBezTo>
                  <a:close/>
                  <a:moveTo>
                    <a:pt x="7479" y="27080"/>
                  </a:moveTo>
                  <a:cubicBezTo>
                    <a:pt x="7402" y="27080"/>
                    <a:pt x="7329" y="27120"/>
                    <a:pt x="7288" y="27192"/>
                  </a:cubicBezTo>
                  <a:cubicBezTo>
                    <a:pt x="7227" y="27295"/>
                    <a:pt x="7262" y="27430"/>
                    <a:pt x="7368" y="27490"/>
                  </a:cubicBezTo>
                  <a:lnTo>
                    <a:pt x="7368" y="27492"/>
                  </a:lnTo>
                  <a:cubicBezTo>
                    <a:pt x="7403" y="27511"/>
                    <a:pt x="7440" y="27520"/>
                    <a:pt x="7479" y="27521"/>
                  </a:cubicBezTo>
                  <a:cubicBezTo>
                    <a:pt x="7554" y="27521"/>
                    <a:pt x="7628" y="27482"/>
                    <a:pt x="7669" y="27410"/>
                  </a:cubicBezTo>
                  <a:cubicBezTo>
                    <a:pt x="7731" y="27306"/>
                    <a:pt x="7693" y="27172"/>
                    <a:pt x="7590" y="27111"/>
                  </a:cubicBezTo>
                  <a:cubicBezTo>
                    <a:pt x="7555" y="27090"/>
                    <a:pt x="7516" y="27080"/>
                    <a:pt x="7479" y="27080"/>
                  </a:cubicBezTo>
                  <a:close/>
                  <a:moveTo>
                    <a:pt x="20662" y="27756"/>
                  </a:moveTo>
                  <a:cubicBezTo>
                    <a:pt x="20632" y="27756"/>
                    <a:pt x="20601" y="27762"/>
                    <a:pt x="20571" y="27776"/>
                  </a:cubicBezTo>
                  <a:cubicBezTo>
                    <a:pt x="20462" y="27824"/>
                    <a:pt x="20411" y="27956"/>
                    <a:pt x="20462" y="28068"/>
                  </a:cubicBezTo>
                  <a:cubicBezTo>
                    <a:pt x="20497" y="28148"/>
                    <a:pt x="20577" y="28198"/>
                    <a:pt x="20661" y="28198"/>
                  </a:cubicBezTo>
                  <a:cubicBezTo>
                    <a:pt x="20694" y="28198"/>
                    <a:pt x="20722" y="28193"/>
                    <a:pt x="20752" y="28178"/>
                  </a:cubicBezTo>
                  <a:cubicBezTo>
                    <a:pt x="20863" y="28130"/>
                    <a:pt x="20913" y="27998"/>
                    <a:pt x="20863" y="27887"/>
                  </a:cubicBezTo>
                  <a:cubicBezTo>
                    <a:pt x="20826" y="27805"/>
                    <a:pt x="20746" y="27756"/>
                    <a:pt x="20662" y="27756"/>
                  </a:cubicBezTo>
                  <a:close/>
                  <a:moveTo>
                    <a:pt x="8830" y="27770"/>
                  </a:moveTo>
                  <a:cubicBezTo>
                    <a:pt x="8746" y="27770"/>
                    <a:pt x="8665" y="27818"/>
                    <a:pt x="8628" y="27900"/>
                  </a:cubicBezTo>
                  <a:cubicBezTo>
                    <a:pt x="8579" y="28012"/>
                    <a:pt x="8628" y="28142"/>
                    <a:pt x="8740" y="28193"/>
                  </a:cubicBezTo>
                  <a:cubicBezTo>
                    <a:pt x="8770" y="28204"/>
                    <a:pt x="8801" y="28211"/>
                    <a:pt x="8829" y="28211"/>
                  </a:cubicBezTo>
                  <a:cubicBezTo>
                    <a:pt x="8913" y="28211"/>
                    <a:pt x="8994" y="28164"/>
                    <a:pt x="9031" y="28081"/>
                  </a:cubicBezTo>
                  <a:cubicBezTo>
                    <a:pt x="9081" y="27970"/>
                    <a:pt x="9031" y="27840"/>
                    <a:pt x="8920" y="27789"/>
                  </a:cubicBezTo>
                  <a:cubicBezTo>
                    <a:pt x="8891" y="27776"/>
                    <a:pt x="8860" y="27770"/>
                    <a:pt x="8830" y="27770"/>
                  </a:cubicBezTo>
                  <a:close/>
                  <a:moveTo>
                    <a:pt x="19245" y="28304"/>
                  </a:moveTo>
                  <a:cubicBezTo>
                    <a:pt x="19222" y="28304"/>
                    <a:pt x="19199" y="28307"/>
                    <a:pt x="19176" y="28315"/>
                  </a:cubicBezTo>
                  <a:cubicBezTo>
                    <a:pt x="19061" y="28353"/>
                    <a:pt x="18998" y="28476"/>
                    <a:pt x="19035" y="28594"/>
                  </a:cubicBezTo>
                  <a:cubicBezTo>
                    <a:pt x="19066" y="28686"/>
                    <a:pt x="19153" y="28744"/>
                    <a:pt x="19245" y="28745"/>
                  </a:cubicBezTo>
                  <a:cubicBezTo>
                    <a:pt x="19269" y="28745"/>
                    <a:pt x="19291" y="28742"/>
                    <a:pt x="19314" y="28735"/>
                  </a:cubicBezTo>
                  <a:cubicBezTo>
                    <a:pt x="19429" y="28697"/>
                    <a:pt x="19493" y="28572"/>
                    <a:pt x="19455" y="28457"/>
                  </a:cubicBezTo>
                  <a:cubicBezTo>
                    <a:pt x="19425" y="28364"/>
                    <a:pt x="19338" y="28304"/>
                    <a:pt x="19245" y="28304"/>
                  </a:cubicBezTo>
                  <a:close/>
                  <a:moveTo>
                    <a:pt x="10249" y="28313"/>
                  </a:moveTo>
                  <a:cubicBezTo>
                    <a:pt x="10157" y="28313"/>
                    <a:pt x="10069" y="28373"/>
                    <a:pt x="10039" y="28465"/>
                  </a:cubicBezTo>
                  <a:cubicBezTo>
                    <a:pt x="10001" y="28582"/>
                    <a:pt x="10065" y="28706"/>
                    <a:pt x="10181" y="28744"/>
                  </a:cubicBezTo>
                  <a:cubicBezTo>
                    <a:pt x="10201" y="28750"/>
                    <a:pt x="10220" y="28754"/>
                    <a:pt x="10242" y="28754"/>
                  </a:cubicBezTo>
                  <a:cubicBezTo>
                    <a:pt x="10244" y="28754"/>
                    <a:pt x="10247" y="28754"/>
                    <a:pt x="10249" y="28754"/>
                  </a:cubicBezTo>
                  <a:cubicBezTo>
                    <a:pt x="10342" y="28754"/>
                    <a:pt x="10430" y="28695"/>
                    <a:pt x="10459" y="28600"/>
                  </a:cubicBezTo>
                  <a:cubicBezTo>
                    <a:pt x="10497" y="28485"/>
                    <a:pt x="10433" y="28362"/>
                    <a:pt x="10318" y="28324"/>
                  </a:cubicBezTo>
                  <a:cubicBezTo>
                    <a:pt x="10295" y="28317"/>
                    <a:pt x="10272" y="28313"/>
                    <a:pt x="10249" y="28313"/>
                  </a:cubicBezTo>
                  <a:close/>
                  <a:moveTo>
                    <a:pt x="17780" y="28698"/>
                  </a:moveTo>
                  <a:cubicBezTo>
                    <a:pt x="17765" y="28698"/>
                    <a:pt x="17749" y="28700"/>
                    <a:pt x="17733" y="28703"/>
                  </a:cubicBezTo>
                  <a:cubicBezTo>
                    <a:pt x="17614" y="28729"/>
                    <a:pt x="17537" y="28847"/>
                    <a:pt x="17564" y="28966"/>
                  </a:cubicBezTo>
                  <a:cubicBezTo>
                    <a:pt x="17585" y="29069"/>
                    <a:pt x="17675" y="29140"/>
                    <a:pt x="17776" y="29140"/>
                  </a:cubicBezTo>
                  <a:cubicBezTo>
                    <a:pt x="17777" y="29140"/>
                    <a:pt x="17779" y="29140"/>
                    <a:pt x="17780" y="29140"/>
                  </a:cubicBezTo>
                  <a:cubicBezTo>
                    <a:pt x="17795" y="29140"/>
                    <a:pt x="17809" y="29138"/>
                    <a:pt x="17826" y="29133"/>
                  </a:cubicBezTo>
                  <a:cubicBezTo>
                    <a:pt x="17946" y="29109"/>
                    <a:pt x="18023" y="28991"/>
                    <a:pt x="17997" y="28873"/>
                  </a:cubicBezTo>
                  <a:cubicBezTo>
                    <a:pt x="17974" y="28769"/>
                    <a:pt x="17882" y="28698"/>
                    <a:pt x="17780" y="28698"/>
                  </a:cubicBezTo>
                  <a:close/>
                  <a:moveTo>
                    <a:pt x="11717" y="28704"/>
                  </a:moveTo>
                  <a:cubicBezTo>
                    <a:pt x="11614" y="28704"/>
                    <a:pt x="11522" y="28774"/>
                    <a:pt x="11499" y="28879"/>
                  </a:cubicBezTo>
                  <a:cubicBezTo>
                    <a:pt x="11474" y="29000"/>
                    <a:pt x="11551" y="29117"/>
                    <a:pt x="11670" y="29143"/>
                  </a:cubicBezTo>
                  <a:cubicBezTo>
                    <a:pt x="11686" y="29145"/>
                    <a:pt x="11700" y="29147"/>
                    <a:pt x="11716" y="29147"/>
                  </a:cubicBezTo>
                  <a:cubicBezTo>
                    <a:pt x="11817" y="29147"/>
                    <a:pt x="11909" y="29075"/>
                    <a:pt x="11931" y="28972"/>
                  </a:cubicBezTo>
                  <a:cubicBezTo>
                    <a:pt x="11956" y="28851"/>
                    <a:pt x="11879" y="28734"/>
                    <a:pt x="11760" y="28708"/>
                  </a:cubicBezTo>
                  <a:cubicBezTo>
                    <a:pt x="11745" y="28705"/>
                    <a:pt x="11731" y="28704"/>
                    <a:pt x="11717" y="28704"/>
                  </a:cubicBezTo>
                  <a:close/>
                  <a:moveTo>
                    <a:pt x="16278" y="28936"/>
                  </a:moveTo>
                  <a:cubicBezTo>
                    <a:pt x="16271" y="28936"/>
                    <a:pt x="16263" y="28937"/>
                    <a:pt x="16255" y="28937"/>
                  </a:cubicBezTo>
                  <a:cubicBezTo>
                    <a:pt x="16136" y="28951"/>
                    <a:pt x="16048" y="29060"/>
                    <a:pt x="16059" y="29181"/>
                  </a:cubicBezTo>
                  <a:cubicBezTo>
                    <a:pt x="16071" y="29294"/>
                    <a:pt x="16167" y="29377"/>
                    <a:pt x="16278" y="29377"/>
                  </a:cubicBezTo>
                  <a:cubicBezTo>
                    <a:pt x="16279" y="29377"/>
                    <a:pt x="16279" y="29377"/>
                    <a:pt x="16280" y="29377"/>
                  </a:cubicBezTo>
                  <a:lnTo>
                    <a:pt x="16303" y="29377"/>
                  </a:lnTo>
                  <a:cubicBezTo>
                    <a:pt x="16425" y="29363"/>
                    <a:pt x="16511" y="29256"/>
                    <a:pt x="16499" y="29133"/>
                  </a:cubicBezTo>
                  <a:cubicBezTo>
                    <a:pt x="16486" y="29020"/>
                    <a:pt x="16390" y="28936"/>
                    <a:pt x="16278" y="28936"/>
                  </a:cubicBezTo>
                  <a:close/>
                  <a:moveTo>
                    <a:pt x="13212" y="28941"/>
                  </a:moveTo>
                  <a:cubicBezTo>
                    <a:pt x="13101" y="28941"/>
                    <a:pt x="13008" y="29026"/>
                    <a:pt x="12997" y="29139"/>
                  </a:cubicBezTo>
                  <a:cubicBezTo>
                    <a:pt x="12983" y="29260"/>
                    <a:pt x="13071" y="29368"/>
                    <a:pt x="13192" y="29380"/>
                  </a:cubicBezTo>
                  <a:cubicBezTo>
                    <a:pt x="13200" y="29382"/>
                    <a:pt x="13208" y="29382"/>
                    <a:pt x="13217" y="29382"/>
                  </a:cubicBezTo>
                  <a:cubicBezTo>
                    <a:pt x="13329" y="29382"/>
                    <a:pt x="13424" y="29298"/>
                    <a:pt x="13436" y="29184"/>
                  </a:cubicBezTo>
                  <a:cubicBezTo>
                    <a:pt x="13448" y="29062"/>
                    <a:pt x="13360" y="28954"/>
                    <a:pt x="13238" y="28943"/>
                  </a:cubicBezTo>
                  <a:cubicBezTo>
                    <a:pt x="13229" y="28942"/>
                    <a:pt x="13220" y="28941"/>
                    <a:pt x="13212" y="28941"/>
                  </a:cubicBezTo>
                  <a:close/>
                  <a:moveTo>
                    <a:pt x="14731" y="29019"/>
                  </a:moveTo>
                  <a:cubicBezTo>
                    <a:pt x="14610" y="29019"/>
                    <a:pt x="14509" y="29118"/>
                    <a:pt x="14509" y="29241"/>
                  </a:cubicBezTo>
                  <a:cubicBezTo>
                    <a:pt x="14509" y="29363"/>
                    <a:pt x="14611" y="29460"/>
                    <a:pt x="14731" y="29460"/>
                  </a:cubicBezTo>
                  <a:lnTo>
                    <a:pt x="14766" y="29460"/>
                  </a:lnTo>
                  <a:cubicBezTo>
                    <a:pt x="14886" y="29460"/>
                    <a:pt x="14985" y="29361"/>
                    <a:pt x="14985" y="29238"/>
                  </a:cubicBezTo>
                  <a:cubicBezTo>
                    <a:pt x="14981" y="29118"/>
                    <a:pt x="14885" y="29019"/>
                    <a:pt x="14763" y="29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5665325" y="4054563"/>
              <a:ext cx="648750" cy="648350"/>
            </a:xfrm>
            <a:custGeom>
              <a:avLst/>
              <a:gdLst/>
              <a:ahLst/>
              <a:cxnLst/>
              <a:rect l="l" t="t" r="r" b="b"/>
              <a:pathLst>
                <a:path w="25950" h="25934" extrusionOk="0">
                  <a:moveTo>
                    <a:pt x="13711" y="0"/>
                  </a:moveTo>
                  <a:cubicBezTo>
                    <a:pt x="13580" y="0"/>
                    <a:pt x="13472" y="102"/>
                    <a:pt x="13465" y="233"/>
                  </a:cubicBezTo>
                  <a:cubicBezTo>
                    <a:pt x="13455" y="367"/>
                    <a:pt x="13561" y="482"/>
                    <a:pt x="13694" y="489"/>
                  </a:cubicBezTo>
                  <a:cubicBezTo>
                    <a:pt x="13698" y="491"/>
                    <a:pt x="13701" y="492"/>
                    <a:pt x="13704" y="492"/>
                  </a:cubicBezTo>
                  <a:cubicBezTo>
                    <a:pt x="13705" y="492"/>
                    <a:pt x="13707" y="491"/>
                    <a:pt x="13709" y="491"/>
                  </a:cubicBezTo>
                  <a:cubicBezTo>
                    <a:pt x="13839" y="491"/>
                    <a:pt x="13945" y="389"/>
                    <a:pt x="13954" y="260"/>
                  </a:cubicBezTo>
                  <a:cubicBezTo>
                    <a:pt x="13961" y="124"/>
                    <a:pt x="13857" y="9"/>
                    <a:pt x="13722" y="0"/>
                  </a:cubicBezTo>
                  <a:lnTo>
                    <a:pt x="13724" y="0"/>
                  </a:lnTo>
                  <a:cubicBezTo>
                    <a:pt x="13720" y="0"/>
                    <a:pt x="13715" y="0"/>
                    <a:pt x="13711" y="0"/>
                  </a:cubicBezTo>
                  <a:close/>
                  <a:moveTo>
                    <a:pt x="12200" y="3"/>
                  </a:moveTo>
                  <a:cubicBezTo>
                    <a:pt x="12195" y="3"/>
                    <a:pt x="12190" y="3"/>
                    <a:pt x="12185" y="4"/>
                  </a:cubicBezTo>
                  <a:cubicBezTo>
                    <a:pt x="12050" y="11"/>
                    <a:pt x="11948" y="128"/>
                    <a:pt x="11956" y="263"/>
                  </a:cubicBezTo>
                  <a:cubicBezTo>
                    <a:pt x="11963" y="394"/>
                    <a:pt x="12072" y="493"/>
                    <a:pt x="12201" y="493"/>
                  </a:cubicBezTo>
                  <a:lnTo>
                    <a:pt x="12215" y="493"/>
                  </a:lnTo>
                  <a:cubicBezTo>
                    <a:pt x="12350" y="484"/>
                    <a:pt x="12453" y="368"/>
                    <a:pt x="12445" y="233"/>
                  </a:cubicBezTo>
                  <a:cubicBezTo>
                    <a:pt x="12437" y="104"/>
                    <a:pt x="12329" y="3"/>
                    <a:pt x="12200" y="3"/>
                  </a:cubicBezTo>
                  <a:close/>
                  <a:moveTo>
                    <a:pt x="15207" y="174"/>
                  </a:moveTo>
                  <a:cubicBezTo>
                    <a:pt x="15090" y="174"/>
                    <a:pt x="14984" y="258"/>
                    <a:pt x="14964" y="378"/>
                  </a:cubicBezTo>
                  <a:cubicBezTo>
                    <a:pt x="14940" y="512"/>
                    <a:pt x="15028" y="638"/>
                    <a:pt x="15162" y="662"/>
                  </a:cubicBezTo>
                  <a:cubicBezTo>
                    <a:pt x="15178" y="664"/>
                    <a:pt x="15192" y="664"/>
                    <a:pt x="15205" y="664"/>
                  </a:cubicBezTo>
                  <a:cubicBezTo>
                    <a:pt x="15323" y="664"/>
                    <a:pt x="15425" y="581"/>
                    <a:pt x="15446" y="462"/>
                  </a:cubicBezTo>
                  <a:cubicBezTo>
                    <a:pt x="15469" y="328"/>
                    <a:pt x="15381" y="204"/>
                    <a:pt x="15248" y="178"/>
                  </a:cubicBezTo>
                  <a:cubicBezTo>
                    <a:pt x="15234" y="175"/>
                    <a:pt x="15220" y="174"/>
                    <a:pt x="15207" y="174"/>
                  </a:cubicBezTo>
                  <a:close/>
                  <a:moveTo>
                    <a:pt x="10704" y="182"/>
                  </a:moveTo>
                  <a:cubicBezTo>
                    <a:pt x="10690" y="182"/>
                    <a:pt x="10675" y="183"/>
                    <a:pt x="10660" y="186"/>
                  </a:cubicBezTo>
                  <a:cubicBezTo>
                    <a:pt x="10526" y="209"/>
                    <a:pt x="10438" y="336"/>
                    <a:pt x="10462" y="470"/>
                  </a:cubicBezTo>
                  <a:cubicBezTo>
                    <a:pt x="10483" y="589"/>
                    <a:pt x="10585" y="672"/>
                    <a:pt x="10701" y="672"/>
                  </a:cubicBezTo>
                  <a:cubicBezTo>
                    <a:pt x="10701" y="672"/>
                    <a:pt x="10702" y="672"/>
                    <a:pt x="10703" y="672"/>
                  </a:cubicBezTo>
                  <a:cubicBezTo>
                    <a:pt x="10718" y="672"/>
                    <a:pt x="10733" y="669"/>
                    <a:pt x="10748" y="668"/>
                  </a:cubicBezTo>
                  <a:cubicBezTo>
                    <a:pt x="10879" y="645"/>
                    <a:pt x="10970" y="518"/>
                    <a:pt x="10944" y="384"/>
                  </a:cubicBezTo>
                  <a:cubicBezTo>
                    <a:pt x="10923" y="265"/>
                    <a:pt x="10821" y="182"/>
                    <a:pt x="10704" y="182"/>
                  </a:cubicBezTo>
                  <a:close/>
                  <a:moveTo>
                    <a:pt x="16671" y="525"/>
                  </a:moveTo>
                  <a:cubicBezTo>
                    <a:pt x="16566" y="525"/>
                    <a:pt x="16468" y="594"/>
                    <a:pt x="16437" y="700"/>
                  </a:cubicBezTo>
                  <a:cubicBezTo>
                    <a:pt x="16398" y="829"/>
                    <a:pt x="16470" y="966"/>
                    <a:pt x="16600" y="1006"/>
                  </a:cubicBezTo>
                  <a:cubicBezTo>
                    <a:pt x="16621" y="1011"/>
                    <a:pt x="16641" y="1014"/>
                    <a:pt x="16660" y="1014"/>
                  </a:cubicBezTo>
                  <a:cubicBezTo>
                    <a:pt x="16664" y="1014"/>
                    <a:pt x="16668" y="1014"/>
                    <a:pt x="16672" y="1014"/>
                  </a:cubicBezTo>
                  <a:cubicBezTo>
                    <a:pt x="16779" y="1014"/>
                    <a:pt x="16875" y="945"/>
                    <a:pt x="16906" y="840"/>
                  </a:cubicBezTo>
                  <a:cubicBezTo>
                    <a:pt x="16945" y="711"/>
                    <a:pt x="16873" y="575"/>
                    <a:pt x="16743" y="536"/>
                  </a:cubicBezTo>
                  <a:cubicBezTo>
                    <a:pt x="16719" y="528"/>
                    <a:pt x="16695" y="525"/>
                    <a:pt x="16671" y="525"/>
                  </a:cubicBezTo>
                  <a:close/>
                  <a:moveTo>
                    <a:pt x="9241" y="537"/>
                  </a:moveTo>
                  <a:cubicBezTo>
                    <a:pt x="9217" y="537"/>
                    <a:pt x="9192" y="541"/>
                    <a:pt x="9168" y="549"/>
                  </a:cubicBezTo>
                  <a:cubicBezTo>
                    <a:pt x="9036" y="588"/>
                    <a:pt x="8963" y="725"/>
                    <a:pt x="9005" y="855"/>
                  </a:cubicBezTo>
                  <a:cubicBezTo>
                    <a:pt x="9036" y="959"/>
                    <a:pt x="9134" y="1027"/>
                    <a:pt x="9238" y="1028"/>
                  </a:cubicBezTo>
                  <a:cubicBezTo>
                    <a:pt x="9261" y="1028"/>
                    <a:pt x="9287" y="1023"/>
                    <a:pt x="9311" y="1018"/>
                  </a:cubicBezTo>
                  <a:cubicBezTo>
                    <a:pt x="9440" y="977"/>
                    <a:pt x="9513" y="840"/>
                    <a:pt x="9474" y="710"/>
                  </a:cubicBezTo>
                  <a:cubicBezTo>
                    <a:pt x="9440" y="605"/>
                    <a:pt x="9344" y="537"/>
                    <a:pt x="9241" y="537"/>
                  </a:cubicBezTo>
                  <a:close/>
                  <a:moveTo>
                    <a:pt x="18086" y="1049"/>
                  </a:moveTo>
                  <a:cubicBezTo>
                    <a:pt x="17992" y="1049"/>
                    <a:pt x="17903" y="1103"/>
                    <a:pt x="17863" y="1196"/>
                  </a:cubicBezTo>
                  <a:cubicBezTo>
                    <a:pt x="17808" y="1319"/>
                    <a:pt x="17865" y="1463"/>
                    <a:pt x="17989" y="1518"/>
                  </a:cubicBezTo>
                  <a:cubicBezTo>
                    <a:pt x="18017" y="1530"/>
                    <a:pt x="18047" y="1538"/>
                    <a:pt x="18076" y="1538"/>
                  </a:cubicBezTo>
                  <a:cubicBezTo>
                    <a:pt x="18080" y="1538"/>
                    <a:pt x="18083" y="1538"/>
                    <a:pt x="18086" y="1538"/>
                  </a:cubicBezTo>
                  <a:cubicBezTo>
                    <a:pt x="18181" y="1538"/>
                    <a:pt x="18270" y="1484"/>
                    <a:pt x="18311" y="1391"/>
                  </a:cubicBezTo>
                  <a:cubicBezTo>
                    <a:pt x="18364" y="1268"/>
                    <a:pt x="18310" y="1124"/>
                    <a:pt x="18185" y="1070"/>
                  </a:cubicBezTo>
                  <a:cubicBezTo>
                    <a:pt x="18153" y="1056"/>
                    <a:pt x="18119" y="1049"/>
                    <a:pt x="18086" y="1049"/>
                  </a:cubicBezTo>
                  <a:close/>
                  <a:moveTo>
                    <a:pt x="7823" y="1064"/>
                  </a:moveTo>
                  <a:cubicBezTo>
                    <a:pt x="7790" y="1064"/>
                    <a:pt x="7757" y="1070"/>
                    <a:pt x="7725" y="1084"/>
                  </a:cubicBezTo>
                  <a:cubicBezTo>
                    <a:pt x="7601" y="1138"/>
                    <a:pt x="7544" y="1285"/>
                    <a:pt x="7601" y="1407"/>
                  </a:cubicBezTo>
                  <a:cubicBezTo>
                    <a:pt x="7642" y="1499"/>
                    <a:pt x="7731" y="1555"/>
                    <a:pt x="7824" y="1556"/>
                  </a:cubicBezTo>
                  <a:cubicBezTo>
                    <a:pt x="7858" y="1556"/>
                    <a:pt x="7892" y="1547"/>
                    <a:pt x="7923" y="1535"/>
                  </a:cubicBezTo>
                  <a:cubicBezTo>
                    <a:pt x="8049" y="1479"/>
                    <a:pt x="8103" y="1333"/>
                    <a:pt x="8049" y="1210"/>
                  </a:cubicBezTo>
                  <a:cubicBezTo>
                    <a:pt x="8008" y="1118"/>
                    <a:pt x="7918" y="1064"/>
                    <a:pt x="7823" y="1064"/>
                  </a:cubicBezTo>
                  <a:close/>
                  <a:moveTo>
                    <a:pt x="19432" y="1736"/>
                  </a:moveTo>
                  <a:cubicBezTo>
                    <a:pt x="19348" y="1736"/>
                    <a:pt x="19265" y="1779"/>
                    <a:pt x="19219" y="1856"/>
                  </a:cubicBezTo>
                  <a:cubicBezTo>
                    <a:pt x="19151" y="1972"/>
                    <a:pt x="19190" y="2123"/>
                    <a:pt x="19305" y="2192"/>
                  </a:cubicBezTo>
                  <a:cubicBezTo>
                    <a:pt x="19342" y="2214"/>
                    <a:pt x="19384" y="2228"/>
                    <a:pt x="19426" y="2228"/>
                  </a:cubicBezTo>
                  <a:cubicBezTo>
                    <a:pt x="19428" y="2228"/>
                    <a:pt x="19429" y="2228"/>
                    <a:pt x="19431" y="2228"/>
                  </a:cubicBezTo>
                  <a:cubicBezTo>
                    <a:pt x="19514" y="2228"/>
                    <a:pt x="19596" y="2184"/>
                    <a:pt x="19641" y="2106"/>
                  </a:cubicBezTo>
                  <a:cubicBezTo>
                    <a:pt x="19712" y="1988"/>
                    <a:pt x="19673" y="1839"/>
                    <a:pt x="19555" y="1770"/>
                  </a:cubicBezTo>
                  <a:cubicBezTo>
                    <a:pt x="19516" y="1747"/>
                    <a:pt x="19474" y="1736"/>
                    <a:pt x="19432" y="1736"/>
                  </a:cubicBezTo>
                  <a:close/>
                  <a:moveTo>
                    <a:pt x="6486" y="1755"/>
                  </a:moveTo>
                  <a:cubicBezTo>
                    <a:pt x="6443" y="1755"/>
                    <a:pt x="6400" y="1766"/>
                    <a:pt x="6360" y="1790"/>
                  </a:cubicBezTo>
                  <a:cubicBezTo>
                    <a:pt x="6244" y="1858"/>
                    <a:pt x="6205" y="2008"/>
                    <a:pt x="6273" y="2126"/>
                  </a:cubicBezTo>
                  <a:cubicBezTo>
                    <a:pt x="6322" y="2203"/>
                    <a:pt x="6402" y="2245"/>
                    <a:pt x="6485" y="2245"/>
                  </a:cubicBezTo>
                  <a:cubicBezTo>
                    <a:pt x="6528" y="2245"/>
                    <a:pt x="6572" y="2234"/>
                    <a:pt x="6611" y="2210"/>
                  </a:cubicBezTo>
                  <a:cubicBezTo>
                    <a:pt x="6727" y="2141"/>
                    <a:pt x="6766" y="1992"/>
                    <a:pt x="6696" y="1874"/>
                  </a:cubicBezTo>
                  <a:cubicBezTo>
                    <a:pt x="6650" y="1798"/>
                    <a:pt x="6569" y="1755"/>
                    <a:pt x="6486" y="1755"/>
                  </a:cubicBezTo>
                  <a:close/>
                  <a:moveTo>
                    <a:pt x="20682" y="2577"/>
                  </a:moveTo>
                  <a:cubicBezTo>
                    <a:pt x="20608" y="2577"/>
                    <a:pt x="20535" y="2611"/>
                    <a:pt x="20488" y="2675"/>
                  </a:cubicBezTo>
                  <a:cubicBezTo>
                    <a:pt x="20406" y="2784"/>
                    <a:pt x="20425" y="2935"/>
                    <a:pt x="20533" y="3018"/>
                  </a:cubicBezTo>
                  <a:cubicBezTo>
                    <a:pt x="20578" y="3051"/>
                    <a:pt x="20629" y="3069"/>
                    <a:pt x="20682" y="3070"/>
                  </a:cubicBezTo>
                  <a:cubicBezTo>
                    <a:pt x="20757" y="3070"/>
                    <a:pt x="20830" y="3036"/>
                    <a:pt x="20877" y="2971"/>
                  </a:cubicBezTo>
                  <a:cubicBezTo>
                    <a:pt x="20959" y="2862"/>
                    <a:pt x="20939" y="2711"/>
                    <a:pt x="20831" y="2628"/>
                  </a:cubicBezTo>
                  <a:cubicBezTo>
                    <a:pt x="20787" y="2594"/>
                    <a:pt x="20734" y="2577"/>
                    <a:pt x="20682" y="2577"/>
                  </a:cubicBezTo>
                  <a:close/>
                  <a:moveTo>
                    <a:pt x="5237" y="2599"/>
                  </a:moveTo>
                  <a:cubicBezTo>
                    <a:pt x="5185" y="2599"/>
                    <a:pt x="5133" y="2616"/>
                    <a:pt x="5089" y="2650"/>
                  </a:cubicBezTo>
                  <a:cubicBezTo>
                    <a:pt x="4981" y="2732"/>
                    <a:pt x="4960" y="2887"/>
                    <a:pt x="5043" y="2994"/>
                  </a:cubicBezTo>
                  <a:cubicBezTo>
                    <a:pt x="5091" y="3056"/>
                    <a:pt x="5164" y="3091"/>
                    <a:pt x="5238" y="3091"/>
                  </a:cubicBezTo>
                  <a:cubicBezTo>
                    <a:pt x="5291" y="3091"/>
                    <a:pt x="5344" y="3074"/>
                    <a:pt x="5387" y="3040"/>
                  </a:cubicBezTo>
                  <a:cubicBezTo>
                    <a:pt x="5494" y="2957"/>
                    <a:pt x="5514" y="2802"/>
                    <a:pt x="5433" y="2696"/>
                  </a:cubicBezTo>
                  <a:cubicBezTo>
                    <a:pt x="5384" y="2633"/>
                    <a:pt x="5311" y="2599"/>
                    <a:pt x="5237" y="2599"/>
                  </a:cubicBezTo>
                  <a:close/>
                  <a:moveTo>
                    <a:pt x="21824" y="3560"/>
                  </a:moveTo>
                  <a:cubicBezTo>
                    <a:pt x="21760" y="3560"/>
                    <a:pt x="21697" y="3585"/>
                    <a:pt x="21648" y="3635"/>
                  </a:cubicBezTo>
                  <a:cubicBezTo>
                    <a:pt x="21555" y="3734"/>
                    <a:pt x="21556" y="3888"/>
                    <a:pt x="21655" y="3983"/>
                  </a:cubicBezTo>
                  <a:cubicBezTo>
                    <a:pt x="21700" y="4027"/>
                    <a:pt x="21762" y="4050"/>
                    <a:pt x="21821" y="4050"/>
                  </a:cubicBezTo>
                  <a:cubicBezTo>
                    <a:pt x="21822" y="4050"/>
                    <a:pt x="21823" y="4050"/>
                    <a:pt x="21825" y="4050"/>
                  </a:cubicBezTo>
                  <a:cubicBezTo>
                    <a:pt x="21889" y="4050"/>
                    <a:pt x="21951" y="4025"/>
                    <a:pt x="22001" y="3976"/>
                  </a:cubicBezTo>
                  <a:cubicBezTo>
                    <a:pt x="22096" y="3878"/>
                    <a:pt x="22091" y="3723"/>
                    <a:pt x="21996" y="3629"/>
                  </a:cubicBezTo>
                  <a:cubicBezTo>
                    <a:pt x="21948" y="3583"/>
                    <a:pt x="21886" y="3560"/>
                    <a:pt x="21824" y="3560"/>
                  </a:cubicBezTo>
                  <a:close/>
                  <a:moveTo>
                    <a:pt x="4096" y="3585"/>
                  </a:moveTo>
                  <a:cubicBezTo>
                    <a:pt x="4034" y="3585"/>
                    <a:pt x="3973" y="3608"/>
                    <a:pt x="3926" y="3655"/>
                  </a:cubicBezTo>
                  <a:lnTo>
                    <a:pt x="3924" y="3655"/>
                  </a:lnTo>
                  <a:cubicBezTo>
                    <a:pt x="3829" y="3749"/>
                    <a:pt x="3825" y="3904"/>
                    <a:pt x="3921" y="4002"/>
                  </a:cubicBezTo>
                  <a:cubicBezTo>
                    <a:pt x="3968" y="4050"/>
                    <a:pt x="4029" y="4074"/>
                    <a:pt x="4091" y="4074"/>
                  </a:cubicBezTo>
                  <a:cubicBezTo>
                    <a:pt x="4092" y="4074"/>
                    <a:pt x="4094" y="4074"/>
                    <a:pt x="4095" y="4074"/>
                  </a:cubicBezTo>
                  <a:cubicBezTo>
                    <a:pt x="4156" y="4074"/>
                    <a:pt x="4220" y="4052"/>
                    <a:pt x="4266" y="4005"/>
                  </a:cubicBezTo>
                  <a:cubicBezTo>
                    <a:pt x="4363" y="3911"/>
                    <a:pt x="4365" y="3757"/>
                    <a:pt x="4270" y="3658"/>
                  </a:cubicBezTo>
                  <a:cubicBezTo>
                    <a:pt x="4223" y="3609"/>
                    <a:pt x="4159" y="3585"/>
                    <a:pt x="4096" y="3585"/>
                  </a:cubicBezTo>
                  <a:close/>
                  <a:moveTo>
                    <a:pt x="22844" y="4672"/>
                  </a:moveTo>
                  <a:cubicBezTo>
                    <a:pt x="22790" y="4672"/>
                    <a:pt x="22735" y="4690"/>
                    <a:pt x="22689" y="4726"/>
                  </a:cubicBezTo>
                  <a:cubicBezTo>
                    <a:pt x="22585" y="4812"/>
                    <a:pt x="22570" y="4965"/>
                    <a:pt x="22655" y="5072"/>
                  </a:cubicBezTo>
                  <a:cubicBezTo>
                    <a:pt x="22703" y="5130"/>
                    <a:pt x="22775" y="5161"/>
                    <a:pt x="22844" y="5161"/>
                  </a:cubicBezTo>
                  <a:cubicBezTo>
                    <a:pt x="22899" y="5161"/>
                    <a:pt x="22953" y="5144"/>
                    <a:pt x="22999" y="5107"/>
                  </a:cubicBezTo>
                  <a:cubicBezTo>
                    <a:pt x="23104" y="5021"/>
                    <a:pt x="23119" y="4865"/>
                    <a:pt x="23034" y="4762"/>
                  </a:cubicBezTo>
                  <a:cubicBezTo>
                    <a:pt x="22986" y="4702"/>
                    <a:pt x="22915" y="4672"/>
                    <a:pt x="22844" y="4672"/>
                  </a:cubicBezTo>
                  <a:close/>
                  <a:moveTo>
                    <a:pt x="3080" y="4699"/>
                  </a:moveTo>
                  <a:cubicBezTo>
                    <a:pt x="3008" y="4699"/>
                    <a:pt x="2937" y="4730"/>
                    <a:pt x="2890" y="4789"/>
                  </a:cubicBezTo>
                  <a:cubicBezTo>
                    <a:pt x="2803" y="4895"/>
                    <a:pt x="2821" y="5050"/>
                    <a:pt x="2925" y="5134"/>
                  </a:cubicBezTo>
                  <a:cubicBezTo>
                    <a:pt x="2970" y="5171"/>
                    <a:pt x="3025" y="5188"/>
                    <a:pt x="3079" y="5190"/>
                  </a:cubicBezTo>
                  <a:cubicBezTo>
                    <a:pt x="3150" y="5190"/>
                    <a:pt x="3221" y="5157"/>
                    <a:pt x="3269" y="5099"/>
                  </a:cubicBezTo>
                  <a:cubicBezTo>
                    <a:pt x="3357" y="4993"/>
                    <a:pt x="3338" y="4838"/>
                    <a:pt x="3234" y="4754"/>
                  </a:cubicBezTo>
                  <a:cubicBezTo>
                    <a:pt x="3189" y="4717"/>
                    <a:pt x="3134" y="4699"/>
                    <a:pt x="3080" y="4699"/>
                  </a:cubicBezTo>
                  <a:close/>
                  <a:moveTo>
                    <a:pt x="23727" y="5894"/>
                  </a:moveTo>
                  <a:cubicBezTo>
                    <a:pt x="23682" y="5894"/>
                    <a:pt x="23636" y="5907"/>
                    <a:pt x="23595" y="5933"/>
                  </a:cubicBezTo>
                  <a:cubicBezTo>
                    <a:pt x="23482" y="6005"/>
                    <a:pt x="23449" y="6156"/>
                    <a:pt x="23522" y="6270"/>
                  </a:cubicBezTo>
                  <a:cubicBezTo>
                    <a:pt x="23567" y="6344"/>
                    <a:pt x="23647" y="6384"/>
                    <a:pt x="23726" y="6384"/>
                  </a:cubicBezTo>
                  <a:cubicBezTo>
                    <a:pt x="23771" y="6384"/>
                    <a:pt x="23816" y="6373"/>
                    <a:pt x="23858" y="6347"/>
                  </a:cubicBezTo>
                  <a:cubicBezTo>
                    <a:pt x="23972" y="6274"/>
                    <a:pt x="24006" y="6122"/>
                    <a:pt x="23934" y="6006"/>
                  </a:cubicBezTo>
                  <a:lnTo>
                    <a:pt x="23933" y="6006"/>
                  </a:lnTo>
                  <a:cubicBezTo>
                    <a:pt x="23886" y="5934"/>
                    <a:pt x="23808" y="5894"/>
                    <a:pt x="23727" y="5894"/>
                  </a:cubicBezTo>
                  <a:close/>
                  <a:moveTo>
                    <a:pt x="2201" y="5923"/>
                  </a:moveTo>
                  <a:cubicBezTo>
                    <a:pt x="2119" y="5923"/>
                    <a:pt x="2039" y="5964"/>
                    <a:pt x="1992" y="6038"/>
                  </a:cubicBezTo>
                  <a:cubicBezTo>
                    <a:pt x="1920" y="6153"/>
                    <a:pt x="1955" y="6305"/>
                    <a:pt x="2069" y="6378"/>
                  </a:cubicBezTo>
                  <a:cubicBezTo>
                    <a:pt x="2111" y="6404"/>
                    <a:pt x="2155" y="6415"/>
                    <a:pt x="2201" y="6415"/>
                  </a:cubicBezTo>
                  <a:cubicBezTo>
                    <a:pt x="2282" y="6415"/>
                    <a:pt x="2362" y="6374"/>
                    <a:pt x="2408" y="6301"/>
                  </a:cubicBezTo>
                  <a:lnTo>
                    <a:pt x="2406" y="6301"/>
                  </a:lnTo>
                  <a:cubicBezTo>
                    <a:pt x="2479" y="6184"/>
                    <a:pt x="2446" y="6033"/>
                    <a:pt x="2332" y="5961"/>
                  </a:cubicBezTo>
                  <a:cubicBezTo>
                    <a:pt x="2291" y="5935"/>
                    <a:pt x="2245" y="5923"/>
                    <a:pt x="2201" y="5923"/>
                  </a:cubicBezTo>
                  <a:close/>
                  <a:moveTo>
                    <a:pt x="24459" y="7212"/>
                  </a:moveTo>
                  <a:cubicBezTo>
                    <a:pt x="24423" y="7212"/>
                    <a:pt x="24387" y="7220"/>
                    <a:pt x="24353" y="7237"/>
                  </a:cubicBezTo>
                  <a:cubicBezTo>
                    <a:pt x="24231" y="7294"/>
                    <a:pt x="24179" y="7441"/>
                    <a:pt x="24238" y="7562"/>
                  </a:cubicBezTo>
                  <a:cubicBezTo>
                    <a:pt x="24280" y="7651"/>
                    <a:pt x="24367" y="7701"/>
                    <a:pt x="24459" y="7702"/>
                  </a:cubicBezTo>
                  <a:cubicBezTo>
                    <a:pt x="24494" y="7702"/>
                    <a:pt x="24530" y="7695"/>
                    <a:pt x="24565" y="7679"/>
                  </a:cubicBezTo>
                  <a:cubicBezTo>
                    <a:pt x="24687" y="7619"/>
                    <a:pt x="24738" y="7473"/>
                    <a:pt x="24681" y="7351"/>
                  </a:cubicBezTo>
                  <a:cubicBezTo>
                    <a:pt x="24638" y="7264"/>
                    <a:pt x="24550" y="7212"/>
                    <a:pt x="24459" y="7212"/>
                  </a:cubicBezTo>
                  <a:close/>
                  <a:moveTo>
                    <a:pt x="1470" y="7246"/>
                  </a:moveTo>
                  <a:cubicBezTo>
                    <a:pt x="1380" y="7246"/>
                    <a:pt x="1293" y="7298"/>
                    <a:pt x="1252" y="7386"/>
                  </a:cubicBezTo>
                  <a:cubicBezTo>
                    <a:pt x="1193" y="7508"/>
                    <a:pt x="1245" y="7655"/>
                    <a:pt x="1367" y="7712"/>
                  </a:cubicBezTo>
                  <a:cubicBezTo>
                    <a:pt x="1401" y="7728"/>
                    <a:pt x="1438" y="7735"/>
                    <a:pt x="1474" y="7735"/>
                  </a:cubicBezTo>
                  <a:cubicBezTo>
                    <a:pt x="1563" y="7735"/>
                    <a:pt x="1651" y="7685"/>
                    <a:pt x="1693" y="7597"/>
                  </a:cubicBezTo>
                  <a:cubicBezTo>
                    <a:pt x="1753" y="7474"/>
                    <a:pt x="1701" y="7328"/>
                    <a:pt x="1578" y="7271"/>
                  </a:cubicBezTo>
                  <a:cubicBezTo>
                    <a:pt x="1543" y="7254"/>
                    <a:pt x="1506" y="7246"/>
                    <a:pt x="1470" y="7246"/>
                  </a:cubicBezTo>
                  <a:close/>
                  <a:moveTo>
                    <a:pt x="25031" y="8606"/>
                  </a:moveTo>
                  <a:cubicBezTo>
                    <a:pt x="25004" y="8606"/>
                    <a:pt x="24976" y="8611"/>
                    <a:pt x="24949" y="8620"/>
                  </a:cubicBezTo>
                  <a:cubicBezTo>
                    <a:pt x="24823" y="8663"/>
                    <a:pt x="24753" y="8803"/>
                    <a:pt x="24797" y="8931"/>
                  </a:cubicBezTo>
                  <a:cubicBezTo>
                    <a:pt x="24831" y="9032"/>
                    <a:pt x="24926" y="9097"/>
                    <a:pt x="25028" y="9097"/>
                  </a:cubicBezTo>
                  <a:cubicBezTo>
                    <a:pt x="25028" y="9097"/>
                    <a:pt x="25029" y="9097"/>
                    <a:pt x="25030" y="9097"/>
                  </a:cubicBezTo>
                  <a:cubicBezTo>
                    <a:pt x="25054" y="9097"/>
                    <a:pt x="25082" y="9093"/>
                    <a:pt x="25108" y="9083"/>
                  </a:cubicBezTo>
                  <a:cubicBezTo>
                    <a:pt x="25234" y="9041"/>
                    <a:pt x="25303" y="8901"/>
                    <a:pt x="25260" y="8774"/>
                  </a:cubicBezTo>
                  <a:cubicBezTo>
                    <a:pt x="25227" y="8671"/>
                    <a:pt x="25133" y="8606"/>
                    <a:pt x="25031" y="8606"/>
                  </a:cubicBezTo>
                  <a:close/>
                  <a:moveTo>
                    <a:pt x="906" y="8644"/>
                  </a:moveTo>
                  <a:cubicBezTo>
                    <a:pt x="803" y="8644"/>
                    <a:pt x="707" y="8708"/>
                    <a:pt x="672" y="8810"/>
                  </a:cubicBezTo>
                  <a:cubicBezTo>
                    <a:pt x="629" y="8938"/>
                    <a:pt x="701" y="9078"/>
                    <a:pt x="828" y="9121"/>
                  </a:cubicBezTo>
                  <a:cubicBezTo>
                    <a:pt x="854" y="9129"/>
                    <a:pt x="882" y="9133"/>
                    <a:pt x="905" y="9134"/>
                  </a:cubicBezTo>
                  <a:cubicBezTo>
                    <a:pt x="1007" y="9134"/>
                    <a:pt x="1102" y="9070"/>
                    <a:pt x="1137" y="8967"/>
                  </a:cubicBezTo>
                  <a:cubicBezTo>
                    <a:pt x="1179" y="8839"/>
                    <a:pt x="1111" y="8699"/>
                    <a:pt x="983" y="8657"/>
                  </a:cubicBezTo>
                  <a:cubicBezTo>
                    <a:pt x="958" y="8648"/>
                    <a:pt x="931" y="8644"/>
                    <a:pt x="906" y="8644"/>
                  </a:cubicBezTo>
                  <a:close/>
                  <a:moveTo>
                    <a:pt x="25427" y="10061"/>
                  </a:moveTo>
                  <a:cubicBezTo>
                    <a:pt x="25411" y="10061"/>
                    <a:pt x="25394" y="10063"/>
                    <a:pt x="25378" y="10066"/>
                  </a:cubicBezTo>
                  <a:cubicBezTo>
                    <a:pt x="25246" y="10093"/>
                    <a:pt x="25162" y="10226"/>
                    <a:pt x="25189" y="10357"/>
                  </a:cubicBezTo>
                  <a:cubicBezTo>
                    <a:pt x="25213" y="10472"/>
                    <a:pt x="25315" y="10551"/>
                    <a:pt x="25427" y="10551"/>
                  </a:cubicBezTo>
                  <a:cubicBezTo>
                    <a:pt x="25444" y="10551"/>
                    <a:pt x="25463" y="10551"/>
                    <a:pt x="25478" y="10548"/>
                  </a:cubicBezTo>
                  <a:cubicBezTo>
                    <a:pt x="25612" y="10518"/>
                    <a:pt x="25696" y="10388"/>
                    <a:pt x="25669" y="10257"/>
                  </a:cubicBezTo>
                  <a:cubicBezTo>
                    <a:pt x="25644" y="10140"/>
                    <a:pt x="25541" y="10061"/>
                    <a:pt x="25427" y="10061"/>
                  </a:cubicBezTo>
                  <a:close/>
                  <a:moveTo>
                    <a:pt x="512" y="10099"/>
                  </a:moveTo>
                  <a:cubicBezTo>
                    <a:pt x="397" y="10099"/>
                    <a:pt x="294" y="10180"/>
                    <a:pt x="271" y="10295"/>
                  </a:cubicBezTo>
                  <a:cubicBezTo>
                    <a:pt x="244" y="10428"/>
                    <a:pt x="328" y="10558"/>
                    <a:pt x="461" y="10585"/>
                  </a:cubicBezTo>
                  <a:cubicBezTo>
                    <a:pt x="477" y="10589"/>
                    <a:pt x="495" y="10590"/>
                    <a:pt x="513" y="10590"/>
                  </a:cubicBezTo>
                  <a:cubicBezTo>
                    <a:pt x="624" y="10590"/>
                    <a:pt x="726" y="10509"/>
                    <a:pt x="752" y="10394"/>
                  </a:cubicBezTo>
                  <a:cubicBezTo>
                    <a:pt x="779" y="10263"/>
                    <a:pt x="692" y="10134"/>
                    <a:pt x="561" y="10104"/>
                  </a:cubicBezTo>
                  <a:cubicBezTo>
                    <a:pt x="545" y="10100"/>
                    <a:pt x="528" y="10099"/>
                    <a:pt x="512" y="10099"/>
                  </a:cubicBezTo>
                  <a:close/>
                  <a:moveTo>
                    <a:pt x="25652" y="11553"/>
                  </a:moveTo>
                  <a:cubicBezTo>
                    <a:pt x="25645" y="11553"/>
                    <a:pt x="25637" y="11553"/>
                    <a:pt x="25630" y="11554"/>
                  </a:cubicBezTo>
                  <a:cubicBezTo>
                    <a:pt x="25497" y="11565"/>
                    <a:pt x="25396" y="11686"/>
                    <a:pt x="25409" y="11821"/>
                  </a:cubicBezTo>
                  <a:cubicBezTo>
                    <a:pt x="25420" y="11948"/>
                    <a:pt x="25526" y="12044"/>
                    <a:pt x="25653" y="12044"/>
                  </a:cubicBezTo>
                  <a:cubicBezTo>
                    <a:pt x="25660" y="12044"/>
                    <a:pt x="25668" y="12043"/>
                    <a:pt x="25675" y="12043"/>
                  </a:cubicBezTo>
                  <a:cubicBezTo>
                    <a:pt x="25810" y="12031"/>
                    <a:pt x="25909" y="11910"/>
                    <a:pt x="25897" y="11775"/>
                  </a:cubicBezTo>
                  <a:cubicBezTo>
                    <a:pt x="25887" y="11649"/>
                    <a:pt x="25778" y="11553"/>
                    <a:pt x="25652" y="11553"/>
                  </a:cubicBezTo>
                  <a:close/>
                  <a:moveTo>
                    <a:pt x="290" y="11592"/>
                  </a:moveTo>
                  <a:cubicBezTo>
                    <a:pt x="164" y="11592"/>
                    <a:pt x="58" y="11689"/>
                    <a:pt x="48" y="11816"/>
                  </a:cubicBezTo>
                  <a:cubicBezTo>
                    <a:pt x="36" y="11950"/>
                    <a:pt x="135" y="12070"/>
                    <a:pt x="270" y="12081"/>
                  </a:cubicBezTo>
                  <a:lnTo>
                    <a:pt x="290" y="12081"/>
                  </a:lnTo>
                  <a:cubicBezTo>
                    <a:pt x="417" y="12081"/>
                    <a:pt x="524" y="11985"/>
                    <a:pt x="535" y="11858"/>
                  </a:cubicBezTo>
                  <a:cubicBezTo>
                    <a:pt x="548" y="11723"/>
                    <a:pt x="447" y="11606"/>
                    <a:pt x="312" y="11593"/>
                  </a:cubicBezTo>
                  <a:cubicBezTo>
                    <a:pt x="304" y="11593"/>
                    <a:pt x="297" y="11592"/>
                    <a:pt x="290" y="11592"/>
                  </a:cubicBezTo>
                  <a:close/>
                  <a:moveTo>
                    <a:pt x="25699" y="13060"/>
                  </a:moveTo>
                  <a:cubicBezTo>
                    <a:pt x="25566" y="13060"/>
                    <a:pt x="25458" y="13165"/>
                    <a:pt x="25455" y="13300"/>
                  </a:cubicBezTo>
                  <a:cubicBezTo>
                    <a:pt x="25451" y="13435"/>
                    <a:pt x="25557" y="13547"/>
                    <a:pt x="25692" y="13551"/>
                  </a:cubicBezTo>
                  <a:lnTo>
                    <a:pt x="25700" y="13551"/>
                  </a:lnTo>
                  <a:cubicBezTo>
                    <a:pt x="25831" y="13551"/>
                    <a:pt x="25941" y="13445"/>
                    <a:pt x="25945" y="13312"/>
                  </a:cubicBezTo>
                  <a:cubicBezTo>
                    <a:pt x="25949" y="13175"/>
                    <a:pt x="25841" y="13064"/>
                    <a:pt x="25706" y="13060"/>
                  </a:cubicBezTo>
                  <a:cubicBezTo>
                    <a:pt x="25704" y="13060"/>
                    <a:pt x="25701" y="13060"/>
                    <a:pt x="25699" y="13060"/>
                  </a:cubicBezTo>
                  <a:close/>
                  <a:moveTo>
                    <a:pt x="248" y="13099"/>
                  </a:moveTo>
                  <a:cubicBezTo>
                    <a:pt x="246" y="13099"/>
                    <a:pt x="243" y="13099"/>
                    <a:pt x="240" y="13100"/>
                  </a:cubicBezTo>
                  <a:cubicBezTo>
                    <a:pt x="106" y="13103"/>
                    <a:pt x="1" y="13215"/>
                    <a:pt x="2" y="13352"/>
                  </a:cubicBezTo>
                  <a:cubicBezTo>
                    <a:pt x="8" y="13483"/>
                    <a:pt x="116" y="13589"/>
                    <a:pt x="247" y="13589"/>
                  </a:cubicBezTo>
                  <a:lnTo>
                    <a:pt x="255" y="13589"/>
                  </a:lnTo>
                  <a:cubicBezTo>
                    <a:pt x="390" y="13585"/>
                    <a:pt x="496" y="13471"/>
                    <a:pt x="492" y="13336"/>
                  </a:cubicBezTo>
                  <a:cubicBezTo>
                    <a:pt x="488" y="13204"/>
                    <a:pt x="380" y="13099"/>
                    <a:pt x="248" y="13099"/>
                  </a:cubicBezTo>
                  <a:close/>
                  <a:moveTo>
                    <a:pt x="25571" y="14562"/>
                  </a:moveTo>
                  <a:cubicBezTo>
                    <a:pt x="25451" y="14562"/>
                    <a:pt x="25346" y="14650"/>
                    <a:pt x="25328" y="14772"/>
                  </a:cubicBezTo>
                  <a:cubicBezTo>
                    <a:pt x="25308" y="14906"/>
                    <a:pt x="25401" y="15031"/>
                    <a:pt x="25535" y="15051"/>
                  </a:cubicBezTo>
                  <a:cubicBezTo>
                    <a:pt x="25547" y="15052"/>
                    <a:pt x="25560" y="15052"/>
                    <a:pt x="25571" y="15053"/>
                  </a:cubicBezTo>
                  <a:cubicBezTo>
                    <a:pt x="25691" y="15053"/>
                    <a:pt x="25796" y="14965"/>
                    <a:pt x="25814" y="14843"/>
                  </a:cubicBezTo>
                  <a:cubicBezTo>
                    <a:pt x="25834" y="14709"/>
                    <a:pt x="25741" y="14584"/>
                    <a:pt x="25607" y="14564"/>
                  </a:cubicBezTo>
                  <a:cubicBezTo>
                    <a:pt x="25595" y="14562"/>
                    <a:pt x="25583" y="14562"/>
                    <a:pt x="25571" y="14562"/>
                  </a:cubicBezTo>
                  <a:close/>
                  <a:moveTo>
                    <a:pt x="381" y="14601"/>
                  </a:moveTo>
                  <a:cubicBezTo>
                    <a:pt x="369" y="14601"/>
                    <a:pt x="357" y="14602"/>
                    <a:pt x="345" y="14604"/>
                  </a:cubicBezTo>
                  <a:cubicBezTo>
                    <a:pt x="212" y="14622"/>
                    <a:pt x="120" y="14749"/>
                    <a:pt x="140" y="14882"/>
                  </a:cubicBezTo>
                  <a:cubicBezTo>
                    <a:pt x="157" y="15003"/>
                    <a:pt x="261" y="15092"/>
                    <a:pt x="381" y="15092"/>
                  </a:cubicBezTo>
                  <a:cubicBezTo>
                    <a:pt x="395" y="15092"/>
                    <a:pt x="406" y="15091"/>
                    <a:pt x="418" y="15088"/>
                  </a:cubicBezTo>
                  <a:cubicBezTo>
                    <a:pt x="552" y="15068"/>
                    <a:pt x="644" y="14944"/>
                    <a:pt x="624" y="14809"/>
                  </a:cubicBezTo>
                  <a:cubicBezTo>
                    <a:pt x="606" y="14688"/>
                    <a:pt x="501" y="14601"/>
                    <a:pt x="381" y="14601"/>
                  </a:cubicBezTo>
                  <a:close/>
                  <a:moveTo>
                    <a:pt x="25265" y="16039"/>
                  </a:moveTo>
                  <a:cubicBezTo>
                    <a:pt x="25157" y="16039"/>
                    <a:pt x="25058" y="16111"/>
                    <a:pt x="25030" y="16220"/>
                  </a:cubicBezTo>
                  <a:cubicBezTo>
                    <a:pt x="24992" y="16352"/>
                    <a:pt x="25072" y="16484"/>
                    <a:pt x="25202" y="16520"/>
                  </a:cubicBezTo>
                  <a:cubicBezTo>
                    <a:pt x="25224" y="16525"/>
                    <a:pt x="25246" y="16529"/>
                    <a:pt x="25265" y="16530"/>
                  </a:cubicBezTo>
                  <a:cubicBezTo>
                    <a:pt x="25372" y="16530"/>
                    <a:pt x="25472" y="16457"/>
                    <a:pt x="25502" y="16347"/>
                  </a:cubicBezTo>
                  <a:cubicBezTo>
                    <a:pt x="25536" y="16219"/>
                    <a:pt x="25458" y="16083"/>
                    <a:pt x="25329" y="16048"/>
                  </a:cubicBezTo>
                  <a:cubicBezTo>
                    <a:pt x="25307" y="16042"/>
                    <a:pt x="25286" y="16039"/>
                    <a:pt x="25265" y="16039"/>
                  </a:cubicBezTo>
                  <a:close/>
                  <a:moveTo>
                    <a:pt x="692" y="16075"/>
                  </a:moveTo>
                  <a:cubicBezTo>
                    <a:pt x="671" y="16075"/>
                    <a:pt x="650" y="16078"/>
                    <a:pt x="628" y="16084"/>
                  </a:cubicBezTo>
                  <a:cubicBezTo>
                    <a:pt x="498" y="16121"/>
                    <a:pt x="421" y="16255"/>
                    <a:pt x="456" y="16386"/>
                  </a:cubicBezTo>
                  <a:cubicBezTo>
                    <a:pt x="484" y="16494"/>
                    <a:pt x="583" y="16566"/>
                    <a:pt x="691" y="16566"/>
                  </a:cubicBezTo>
                  <a:cubicBezTo>
                    <a:pt x="712" y="16566"/>
                    <a:pt x="733" y="16562"/>
                    <a:pt x="755" y="16556"/>
                  </a:cubicBezTo>
                  <a:cubicBezTo>
                    <a:pt x="886" y="16521"/>
                    <a:pt x="962" y="16388"/>
                    <a:pt x="928" y="16256"/>
                  </a:cubicBezTo>
                  <a:cubicBezTo>
                    <a:pt x="899" y="16147"/>
                    <a:pt x="800" y="16075"/>
                    <a:pt x="692" y="16075"/>
                  </a:cubicBezTo>
                  <a:close/>
                  <a:moveTo>
                    <a:pt x="24787" y="17467"/>
                  </a:moveTo>
                  <a:cubicBezTo>
                    <a:pt x="24689" y="17467"/>
                    <a:pt x="24599" y="17525"/>
                    <a:pt x="24560" y="17620"/>
                  </a:cubicBezTo>
                  <a:cubicBezTo>
                    <a:pt x="24508" y="17747"/>
                    <a:pt x="24570" y="17890"/>
                    <a:pt x="24695" y="17941"/>
                  </a:cubicBezTo>
                  <a:cubicBezTo>
                    <a:pt x="24724" y="17952"/>
                    <a:pt x="24755" y="17959"/>
                    <a:pt x="24788" y="17959"/>
                  </a:cubicBezTo>
                  <a:cubicBezTo>
                    <a:pt x="24885" y="17959"/>
                    <a:pt x="24976" y="17900"/>
                    <a:pt x="25016" y="17806"/>
                  </a:cubicBezTo>
                  <a:cubicBezTo>
                    <a:pt x="25067" y="17680"/>
                    <a:pt x="25006" y="17536"/>
                    <a:pt x="24881" y="17485"/>
                  </a:cubicBezTo>
                  <a:cubicBezTo>
                    <a:pt x="24850" y="17473"/>
                    <a:pt x="24818" y="17467"/>
                    <a:pt x="24787" y="17467"/>
                  </a:cubicBezTo>
                  <a:close/>
                  <a:moveTo>
                    <a:pt x="1174" y="17503"/>
                  </a:moveTo>
                  <a:cubicBezTo>
                    <a:pt x="1143" y="17503"/>
                    <a:pt x="1112" y="17508"/>
                    <a:pt x="1082" y="17521"/>
                  </a:cubicBezTo>
                  <a:cubicBezTo>
                    <a:pt x="957" y="17572"/>
                    <a:pt x="897" y="17716"/>
                    <a:pt x="947" y="17841"/>
                  </a:cubicBezTo>
                  <a:cubicBezTo>
                    <a:pt x="987" y="17937"/>
                    <a:pt x="1080" y="17994"/>
                    <a:pt x="1175" y="17994"/>
                  </a:cubicBezTo>
                  <a:cubicBezTo>
                    <a:pt x="1206" y="17994"/>
                    <a:pt x="1237" y="17987"/>
                    <a:pt x="1267" y="17976"/>
                  </a:cubicBezTo>
                  <a:cubicBezTo>
                    <a:pt x="1392" y="17924"/>
                    <a:pt x="1453" y="17781"/>
                    <a:pt x="1402" y="17655"/>
                  </a:cubicBezTo>
                  <a:cubicBezTo>
                    <a:pt x="1363" y="17561"/>
                    <a:pt x="1271" y="17503"/>
                    <a:pt x="1174" y="17503"/>
                  </a:cubicBezTo>
                  <a:close/>
                  <a:moveTo>
                    <a:pt x="24139" y="18831"/>
                  </a:moveTo>
                  <a:cubicBezTo>
                    <a:pt x="24053" y="18831"/>
                    <a:pt x="23970" y="18877"/>
                    <a:pt x="23926" y="18958"/>
                  </a:cubicBezTo>
                  <a:cubicBezTo>
                    <a:pt x="23860" y="19077"/>
                    <a:pt x="23903" y="19226"/>
                    <a:pt x="24022" y="19292"/>
                  </a:cubicBezTo>
                  <a:cubicBezTo>
                    <a:pt x="24058" y="19313"/>
                    <a:pt x="24100" y="19321"/>
                    <a:pt x="24141" y="19321"/>
                  </a:cubicBezTo>
                  <a:cubicBezTo>
                    <a:pt x="24227" y="19321"/>
                    <a:pt x="24311" y="19278"/>
                    <a:pt x="24357" y="19195"/>
                  </a:cubicBezTo>
                  <a:cubicBezTo>
                    <a:pt x="24421" y="19077"/>
                    <a:pt x="24378" y="18927"/>
                    <a:pt x="24258" y="18863"/>
                  </a:cubicBezTo>
                  <a:cubicBezTo>
                    <a:pt x="24220" y="18841"/>
                    <a:pt x="24179" y="18831"/>
                    <a:pt x="24139" y="18831"/>
                  </a:cubicBezTo>
                  <a:close/>
                  <a:moveTo>
                    <a:pt x="1825" y="18865"/>
                  </a:moveTo>
                  <a:cubicBezTo>
                    <a:pt x="1785" y="18865"/>
                    <a:pt x="1745" y="18875"/>
                    <a:pt x="1707" y="18895"/>
                  </a:cubicBezTo>
                  <a:cubicBezTo>
                    <a:pt x="1588" y="18960"/>
                    <a:pt x="1545" y="19109"/>
                    <a:pt x="1611" y="19228"/>
                  </a:cubicBezTo>
                  <a:cubicBezTo>
                    <a:pt x="1655" y="19309"/>
                    <a:pt x="1739" y="19352"/>
                    <a:pt x="1827" y="19355"/>
                  </a:cubicBezTo>
                  <a:cubicBezTo>
                    <a:pt x="1865" y="19355"/>
                    <a:pt x="1906" y="19344"/>
                    <a:pt x="1945" y="19324"/>
                  </a:cubicBezTo>
                  <a:cubicBezTo>
                    <a:pt x="2062" y="19258"/>
                    <a:pt x="2106" y="19109"/>
                    <a:pt x="2040" y="18991"/>
                  </a:cubicBezTo>
                  <a:cubicBezTo>
                    <a:pt x="1995" y="18910"/>
                    <a:pt x="1911" y="18865"/>
                    <a:pt x="1825" y="18865"/>
                  </a:cubicBezTo>
                  <a:close/>
                  <a:moveTo>
                    <a:pt x="23335" y="20108"/>
                  </a:moveTo>
                  <a:cubicBezTo>
                    <a:pt x="23260" y="20108"/>
                    <a:pt x="23185" y="20143"/>
                    <a:pt x="23137" y="20210"/>
                  </a:cubicBezTo>
                  <a:cubicBezTo>
                    <a:pt x="23059" y="20320"/>
                    <a:pt x="23083" y="20473"/>
                    <a:pt x="23194" y="20554"/>
                  </a:cubicBezTo>
                  <a:cubicBezTo>
                    <a:pt x="23238" y="20584"/>
                    <a:pt x="23285" y="20599"/>
                    <a:pt x="23335" y="20599"/>
                  </a:cubicBezTo>
                  <a:cubicBezTo>
                    <a:pt x="23412" y="20599"/>
                    <a:pt x="23488" y="20563"/>
                    <a:pt x="23534" y="20497"/>
                  </a:cubicBezTo>
                  <a:lnTo>
                    <a:pt x="23536" y="20497"/>
                  </a:lnTo>
                  <a:cubicBezTo>
                    <a:pt x="23615" y="20385"/>
                    <a:pt x="23589" y="20232"/>
                    <a:pt x="23477" y="20153"/>
                  </a:cubicBezTo>
                  <a:cubicBezTo>
                    <a:pt x="23434" y="20123"/>
                    <a:pt x="23385" y="20108"/>
                    <a:pt x="23335" y="20108"/>
                  </a:cubicBezTo>
                  <a:close/>
                  <a:moveTo>
                    <a:pt x="2630" y="20137"/>
                  </a:moveTo>
                  <a:cubicBezTo>
                    <a:pt x="2580" y="20137"/>
                    <a:pt x="2530" y="20151"/>
                    <a:pt x="2486" y="20182"/>
                  </a:cubicBezTo>
                  <a:cubicBezTo>
                    <a:pt x="2378" y="20262"/>
                    <a:pt x="2352" y="20416"/>
                    <a:pt x="2432" y="20527"/>
                  </a:cubicBezTo>
                  <a:cubicBezTo>
                    <a:pt x="2480" y="20592"/>
                    <a:pt x="2557" y="20627"/>
                    <a:pt x="2631" y="20627"/>
                  </a:cubicBezTo>
                  <a:cubicBezTo>
                    <a:pt x="2681" y="20627"/>
                    <a:pt x="2730" y="20612"/>
                    <a:pt x="2773" y="20581"/>
                  </a:cubicBezTo>
                  <a:cubicBezTo>
                    <a:pt x="2884" y="20503"/>
                    <a:pt x="2909" y="20350"/>
                    <a:pt x="2830" y="20239"/>
                  </a:cubicBezTo>
                  <a:cubicBezTo>
                    <a:pt x="2782" y="20172"/>
                    <a:pt x="2706" y="20137"/>
                    <a:pt x="2630" y="20137"/>
                  </a:cubicBezTo>
                  <a:close/>
                  <a:moveTo>
                    <a:pt x="22391" y="21281"/>
                  </a:moveTo>
                  <a:cubicBezTo>
                    <a:pt x="22324" y="21281"/>
                    <a:pt x="22257" y="21308"/>
                    <a:pt x="22209" y="21362"/>
                  </a:cubicBezTo>
                  <a:cubicBezTo>
                    <a:pt x="22116" y="21461"/>
                    <a:pt x="22124" y="21616"/>
                    <a:pt x="22224" y="21706"/>
                  </a:cubicBezTo>
                  <a:cubicBezTo>
                    <a:pt x="22271" y="21751"/>
                    <a:pt x="22329" y="21771"/>
                    <a:pt x="22388" y="21771"/>
                  </a:cubicBezTo>
                  <a:cubicBezTo>
                    <a:pt x="22455" y="21771"/>
                    <a:pt x="22522" y="21743"/>
                    <a:pt x="22572" y="21691"/>
                  </a:cubicBezTo>
                  <a:cubicBezTo>
                    <a:pt x="22662" y="21591"/>
                    <a:pt x="22656" y="21436"/>
                    <a:pt x="22556" y="21345"/>
                  </a:cubicBezTo>
                  <a:cubicBezTo>
                    <a:pt x="22509" y="21302"/>
                    <a:pt x="22450" y="21281"/>
                    <a:pt x="22391" y="21281"/>
                  </a:cubicBezTo>
                  <a:close/>
                  <a:moveTo>
                    <a:pt x="3582" y="21307"/>
                  </a:moveTo>
                  <a:cubicBezTo>
                    <a:pt x="3523" y="21307"/>
                    <a:pt x="3463" y="21329"/>
                    <a:pt x="3416" y="21372"/>
                  </a:cubicBezTo>
                  <a:cubicBezTo>
                    <a:pt x="3316" y="21463"/>
                    <a:pt x="3310" y="21619"/>
                    <a:pt x="3400" y="21720"/>
                  </a:cubicBezTo>
                  <a:cubicBezTo>
                    <a:pt x="3450" y="21771"/>
                    <a:pt x="3517" y="21797"/>
                    <a:pt x="3581" y="21797"/>
                  </a:cubicBezTo>
                  <a:cubicBezTo>
                    <a:pt x="3642" y="21797"/>
                    <a:pt x="3701" y="21775"/>
                    <a:pt x="3748" y="21732"/>
                  </a:cubicBezTo>
                  <a:cubicBezTo>
                    <a:pt x="3848" y="21643"/>
                    <a:pt x="3853" y="21486"/>
                    <a:pt x="3761" y="21388"/>
                  </a:cubicBezTo>
                  <a:cubicBezTo>
                    <a:pt x="3714" y="21334"/>
                    <a:pt x="3648" y="21307"/>
                    <a:pt x="3582" y="21307"/>
                  </a:cubicBezTo>
                  <a:close/>
                  <a:moveTo>
                    <a:pt x="21310" y="22335"/>
                  </a:moveTo>
                  <a:cubicBezTo>
                    <a:pt x="21253" y="22335"/>
                    <a:pt x="21195" y="22355"/>
                    <a:pt x="21148" y="22396"/>
                  </a:cubicBezTo>
                  <a:cubicBezTo>
                    <a:pt x="21047" y="22484"/>
                    <a:pt x="21034" y="22639"/>
                    <a:pt x="21126" y="22741"/>
                  </a:cubicBezTo>
                  <a:cubicBezTo>
                    <a:pt x="21172" y="22794"/>
                    <a:pt x="21239" y="22824"/>
                    <a:pt x="21306" y="22824"/>
                  </a:cubicBezTo>
                  <a:cubicBezTo>
                    <a:pt x="21307" y="22824"/>
                    <a:pt x="21308" y="22824"/>
                    <a:pt x="21309" y="22824"/>
                  </a:cubicBezTo>
                  <a:cubicBezTo>
                    <a:pt x="21366" y="22824"/>
                    <a:pt x="21423" y="22805"/>
                    <a:pt x="21470" y="22765"/>
                  </a:cubicBezTo>
                  <a:lnTo>
                    <a:pt x="21470" y="22764"/>
                  </a:lnTo>
                  <a:cubicBezTo>
                    <a:pt x="21573" y="22676"/>
                    <a:pt x="21584" y="22521"/>
                    <a:pt x="21496" y="22420"/>
                  </a:cubicBezTo>
                  <a:cubicBezTo>
                    <a:pt x="21447" y="22364"/>
                    <a:pt x="21378" y="22335"/>
                    <a:pt x="21310" y="22335"/>
                  </a:cubicBezTo>
                  <a:close/>
                  <a:moveTo>
                    <a:pt x="4664" y="22356"/>
                  </a:moveTo>
                  <a:cubicBezTo>
                    <a:pt x="4595" y="22356"/>
                    <a:pt x="4526" y="22385"/>
                    <a:pt x="4478" y="22442"/>
                  </a:cubicBezTo>
                  <a:cubicBezTo>
                    <a:pt x="4390" y="22544"/>
                    <a:pt x="4401" y="22698"/>
                    <a:pt x="4505" y="22789"/>
                  </a:cubicBezTo>
                  <a:lnTo>
                    <a:pt x="4505" y="22788"/>
                  </a:lnTo>
                  <a:cubicBezTo>
                    <a:pt x="4548" y="22827"/>
                    <a:pt x="4602" y="22846"/>
                    <a:pt x="4656" y="22846"/>
                  </a:cubicBezTo>
                  <a:cubicBezTo>
                    <a:pt x="4659" y="22846"/>
                    <a:pt x="4662" y="22846"/>
                    <a:pt x="4665" y="22846"/>
                  </a:cubicBezTo>
                  <a:cubicBezTo>
                    <a:pt x="4733" y="22846"/>
                    <a:pt x="4803" y="22817"/>
                    <a:pt x="4851" y="22760"/>
                  </a:cubicBezTo>
                  <a:cubicBezTo>
                    <a:pt x="4939" y="22659"/>
                    <a:pt x="4928" y="22504"/>
                    <a:pt x="4825" y="22416"/>
                  </a:cubicBezTo>
                  <a:cubicBezTo>
                    <a:pt x="4779" y="22376"/>
                    <a:pt x="4721" y="22356"/>
                    <a:pt x="4664" y="22356"/>
                  </a:cubicBezTo>
                  <a:close/>
                  <a:moveTo>
                    <a:pt x="20113" y="23254"/>
                  </a:moveTo>
                  <a:cubicBezTo>
                    <a:pt x="20065" y="23254"/>
                    <a:pt x="20017" y="23267"/>
                    <a:pt x="19975" y="23296"/>
                  </a:cubicBezTo>
                  <a:cubicBezTo>
                    <a:pt x="19864" y="23372"/>
                    <a:pt x="19834" y="23522"/>
                    <a:pt x="19911" y="23637"/>
                  </a:cubicBezTo>
                  <a:cubicBezTo>
                    <a:pt x="19959" y="23706"/>
                    <a:pt x="20036" y="23743"/>
                    <a:pt x="20114" y="23743"/>
                  </a:cubicBezTo>
                  <a:cubicBezTo>
                    <a:pt x="20161" y="23743"/>
                    <a:pt x="20209" y="23732"/>
                    <a:pt x="20251" y="23702"/>
                  </a:cubicBezTo>
                  <a:cubicBezTo>
                    <a:pt x="20363" y="23625"/>
                    <a:pt x="20393" y="23473"/>
                    <a:pt x="20317" y="23361"/>
                  </a:cubicBezTo>
                  <a:cubicBezTo>
                    <a:pt x="20269" y="23291"/>
                    <a:pt x="20191" y="23254"/>
                    <a:pt x="20113" y="23254"/>
                  </a:cubicBezTo>
                  <a:close/>
                  <a:moveTo>
                    <a:pt x="5862" y="23273"/>
                  </a:moveTo>
                  <a:cubicBezTo>
                    <a:pt x="5783" y="23273"/>
                    <a:pt x="5706" y="23310"/>
                    <a:pt x="5660" y="23381"/>
                  </a:cubicBezTo>
                  <a:cubicBezTo>
                    <a:pt x="5584" y="23494"/>
                    <a:pt x="5614" y="23647"/>
                    <a:pt x="5726" y="23722"/>
                  </a:cubicBezTo>
                  <a:cubicBezTo>
                    <a:pt x="5768" y="23750"/>
                    <a:pt x="5816" y="23764"/>
                    <a:pt x="5863" y="23764"/>
                  </a:cubicBezTo>
                  <a:cubicBezTo>
                    <a:pt x="5940" y="23764"/>
                    <a:pt x="6017" y="23725"/>
                    <a:pt x="6066" y="23656"/>
                  </a:cubicBezTo>
                  <a:cubicBezTo>
                    <a:pt x="6142" y="23542"/>
                    <a:pt x="6112" y="23392"/>
                    <a:pt x="6001" y="23315"/>
                  </a:cubicBezTo>
                  <a:cubicBezTo>
                    <a:pt x="5958" y="23286"/>
                    <a:pt x="5910" y="23273"/>
                    <a:pt x="5862" y="23273"/>
                  </a:cubicBezTo>
                  <a:close/>
                  <a:moveTo>
                    <a:pt x="18817" y="24024"/>
                  </a:moveTo>
                  <a:cubicBezTo>
                    <a:pt x="18780" y="24024"/>
                    <a:pt x="18743" y="24032"/>
                    <a:pt x="18708" y="24050"/>
                  </a:cubicBezTo>
                  <a:cubicBezTo>
                    <a:pt x="18586" y="24114"/>
                    <a:pt x="18540" y="24263"/>
                    <a:pt x="18601" y="24382"/>
                  </a:cubicBezTo>
                  <a:cubicBezTo>
                    <a:pt x="18646" y="24466"/>
                    <a:pt x="18731" y="24515"/>
                    <a:pt x="18822" y="24516"/>
                  </a:cubicBezTo>
                  <a:cubicBezTo>
                    <a:pt x="18859" y="24516"/>
                    <a:pt x="18898" y="24507"/>
                    <a:pt x="18933" y="24489"/>
                  </a:cubicBezTo>
                  <a:cubicBezTo>
                    <a:pt x="19052" y="24425"/>
                    <a:pt x="19099" y="24279"/>
                    <a:pt x="19037" y="24157"/>
                  </a:cubicBezTo>
                  <a:cubicBezTo>
                    <a:pt x="18993" y="24073"/>
                    <a:pt x="18907" y="24024"/>
                    <a:pt x="18817" y="24024"/>
                  </a:cubicBezTo>
                  <a:close/>
                  <a:moveTo>
                    <a:pt x="7163" y="24041"/>
                  </a:moveTo>
                  <a:cubicBezTo>
                    <a:pt x="7073" y="24041"/>
                    <a:pt x="6987" y="24090"/>
                    <a:pt x="6943" y="24174"/>
                  </a:cubicBezTo>
                  <a:cubicBezTo>
                    <a:pt x="6880" y="24295"/>
                    <a:pt x="6927" y="24443"/>
                    <a:pt x="7049" y="24503"/>
                  </a:cubicBezTo>
                  <a:cubicBezTo>
                    <a:pt x="7081" y="24521"/>
                    <a:pt x="7116" y="24530"/>
                    <a:pt x="7150" y="24530"/>
                  </a:cubicBezTo>
                  <a:cubicBezTo>
                    <a:pt x="7154" y="24530"/>
                    <a:pt x="7157" y="24530"/>
                    <a:pt x="7160" y="24530"/>
                  </a:cubicBezTo>
                  <a:cubicBezTo>
                    <a:pt x="7249" y="24530"/>
                    <a:pt x="7336" y="24482"/>
                    <a:pt x="7378" y="24397"/>
                  </a:cubicBezTo>
                  <a:cubicBezTo>
                    <a:pt x="7440" y="24278"/>
                    <a:pt x="7394" y="24129"/>
                    <a:pt x="7272" y="24067"/>
                  </a:cubicBezTo>
                  <a:cubicBezTo>
                    <a:pt x="7237" y="24049"/>
                    <a:pt x="7200" y="24041"/>
                    <a:pt x="7163" y="24041"/>
                  </a:cubicBezTo>
                  <a:close/>
                  <a:moveTo>
                    <a:pt x="17441" y="24637"/>
                  </a:moveTo>
                  <a:cubicBezTo>
                    <a:pt x="17412" y="24637"/>
                    <a:pt x="17383" y="24642"/>
                    <a:pt x="17355" y="24652"/>
                  </a:cubicBezTo>
                  <a:cubicBezTo>
                    <a:pt x="17227" y="24700"/>
                    <a:pt x="17165" y="24842"/>
                    <a:pt x="17212" y="24968"/>
                  </a:cubicBezTo>
                  <a:cubicBezTo>
                    <a:pt x="17247" y="25067"/>
                    <a:pt x="17342" y="25127"/>
                    <a:pt x="17440" y="25127"/>
                  </a:cubicBezTo>
                  <a:cubicBezTo>
                    <a:pt x="17469" y="25127"/>
                    <a:pt x="17497" y="25122"/>
                    <a:pt x="17527" y="25112"/>
                  </a:cubicBezTo>
                  <a:cubicBezTo>
                    <a:pt x="17652" y="25063"/>
                    <a:pt x="17717" y="24922"/>
                    <a:pt x="17670" y="24795"/>
                  </a:cubicBezTo>
                  <a:cubicBezTo>
                    <a:pt x="17633" y="24696"/>
                    <a:pt x="17539" y="24637"/>
                    <a:pt x="17441" y="24637"/>
                  </a:cubicBezTo>
                  <a:close/>
                  <a:moveTo>
                    <a:pt x="8542" y="24648"/>
                  </a:moveTo>
                  <a:cubicBezTo>
                    <a:pt x="8443" y="24648"/>
                    <a:pt x="8348" y="24710"/>
                    <a:pt x="8312" y="24809"/>
                  </a:cubicBezTo>
                  <a:cubicBezTo>
                    <a:pt x="8263" y="24937"/>
                    <a:pt x="8327" y="25078"/>
                    <a:pt x="8455" y="25125"/>
                  </a:cubicBezTo>
                  <a:cubicBezTo>
                    <a:pt x="8485" y="25134"/>
                    <a:pt x="8512" y="25141"/>
                    <a:pt x="8542" y="25141"/>
                  </a:cubicBezTo>
                  <a:cubicBezTo>
                    <a:pt x="8641" y="25141"/>
                    <a:pt x="8734" y="25078"/>
                    <a:pt x="8771" y="24980"/>
                  </a:cubicBezTo>
                  <a:cubicBezTo>
                    <a:pt x="8818" y="24852"/>
                    <a:pt x="8753" y="24710"/>
                    <a:pt x="8626" y="24663"/>
                  </a:cubicBezTo>
                  <a:cubicBezTo>
                    <a:pt x="8599" y="24653"/>
                    <a:pt x="8570" y="24648"/>
                    <a:pt x="8542" y="24648"/>
                  </a:cubicBezTo>
                  <a:close/>
                  <a:moveTo>
                    <a:pt x="16000" y="25081"/>
                  </a:moveTo>
                  <a:cubicBezTo>
                    <a:pt x="15981" y="25081"/>
                    <a:pt x="15962" y="25083"/>
                    <a:pt x="15943" y="25088"/>
                  </a:cubicBezTo>
                  <a:lnTo>
                    <a:pt x="15941" y="25088"/>
                  </a:lnTo>
                  <a:cubicBezTo>
                    <a:pt x="15809" y="25119"/>
                    <a:pt x="15729" y="25253"/>
                    <a:pt x="15763" y="25383"/>
                  </a:cubicBezTo>
                  <a:cubicBezTo>
                    <a:pt x="15790" y="25496"/>
                    <a:pt x="15891" y="25570"/>
                    <a:pt x="15999" y="25570"/>
                  </a:cubicBezTo>
                  <a:cubicBezTo>
                    <a:pt x="16019" y="25570"/>
                    <a:pt x="16039" y="25567"/>
                    <a:pt x="16058" y="25564"/>
                  </a:cubicBezTo>
                  <a:cubicBezTo>
                    <a:pt x="16189" y="25532"/>
                    <a:pt x="16269" y="25399"/>
                    <a:pt x="16238" y="25268"/>
                  </a:cubicBezTo>
                  <a:cubicBezTo>
                    <a:pt x="16210" y="25156"/>
                    <a:pt x="16110" y="25081"/>
                    <a:pt x="16000" y="25081"/>
                  </a:cubicBezTo>
                  <a:close/>
                  <a:moveTo>
                    <a:pt x="9985" y="25089"/>
                  </a:moveTo>
                  <a:cubicBezTo>
                    <a:pt x="9875" y="25089"/>
                    <a:pt x="9773" y="25164"/>
                    <a:pt x="9746" y="25279"/>
                  </a:cubicBezTo>
                  <a:cubicBezTo>
                    <a:pt x="9715" y="25410"/>
                    <a:pt x="9795" y="25542"/>
                    <a:pt x="9927" y="25575"/>
                  </a:cubicBezTo>
                  <a:lnTo>
                    <a:pt x="9927" y="25573"/>
                  </a:lnTo>
                  <a:cubicBezTo>
                    <a:pt x="9942" y="25578"/>
                    <a:pt x="9959" y="25580"/>
                    <a:pt x="9975" y="25580"/>
                  </a:cubicBezTo>
                  <a:cubicBezTo>
                    <a:pt x="9978" y="25580"/>
                    <a:pt x="9982" y="25580"/>
                    <a:pt x="9985" y="25579"/>
                  </a:cubicBezTo>
                  <a:cubicBezTo>
                    <a:pt x="10095" y="25579"/>
                    <a:pt x="10194" y="25503"/>
                    <a:pt x="10222" y="25392"/>
                  </a:cubicBezTo>
                  <a:cubicBezTo>
                    <a:pt x="10254" y="25260"/>
                    <a:pt x="10173" y="25129"/>
                    <a:pt x="10042" y="25096"/>
                  </a:cubicBezTo>
                  <a:cubicBezTo>
                    <a:pt x="10023" y="25092"/>
                    <a:pt x="10004" y="25089"/>
                    <a:pt x="9985" y="25089"/>
                  </a:cubicBezTo>
                  <a:close/>
                  <a:moveTo>
                    <a:pt x="14516" y="25350"/>
                  </a:moveTo>
                  <a:cubicBezTo>
                    <a:pt x="14507" y="25350"/>
                    <a:pt x="14498" y="25350"/>
                    <a:pt x="14488" y="25351"/>
                  </a:cubicBezTo>
                  <a:cubicBezTo>
                    <a:pt x="14353" y="25369"/>
                    <a:pt x="14258" y="25491"/>
                    <a:pt x="14273" y="25626"/>
                  </a:cubicBezTo>
                  <a:cubicBezTo>
                    <a:pt x="14289" y="25749"/>
                    <a:pt x="14392" y="25840"/>
                    <a:pt x="14515" y="25840"/>
                  </a:cubicBezTo>
                  <a:cubicBezTo>
                    <a:pt x="14516" y="25840"/>
                    <a:pt x="14516" y="25840"/>
                    <a:pt x="14517" y="25840"/>
                  </a:cubicBezTo>
                  <a:cubicBezTo>
                    <a:pt x="14527" y="25840"/>
                    <a:pt x="14536" y="25839"/>
                    <a:pt x="14546" y="25839"/>
                  </a:cubicBezTo>
                  <a:cubicBezTo>
                    <a:pt x="14680" y="25822"/>
                    <a:pt x="14776" y="25700"/>
                    <a:pt x="14761" y="25566"/>
                  </a:cubicBezTo>
                  <a:cubicBezTo>
                    <a:pt x="14744" y="25441"/>
                    <a:pt x="14639" y="25350"/>
                    <a:pt x="14516" y="25350"/>
                  </a:cubicBezTo>
                  <a:close/>
                  <a:moveTo>
                    <a:pt x="11470" y="25356"/>
                  </a:moveTo>
                  <a:cubicBezTo>
                    <a:pt x="11348" y="25356"/>
                    <a:pt x="11240" y="25448"/>
                    <a:pt x="11226" y="25571"/>
                  </a:cubicBezTo>
                  <a:cubicBezTo>
                    <a:pt x="11210" y="25706"/>
                    <a:pt x="11306" y="25828"/>
                    <a:pt x="11441" y="25844"/>
                  </a:cubicBezTo>
                  <a:cubicBezTo>
                    <a:pt x="11450" y="25845"/>
                    <a:pt x="11458" y="25845"/>
                    <a:pt x="11468" y="25845"/>
                  </a:cubicBezTo>
                  <a:cubicBezTo>
                    <a:pt x="11592" y="25845"/>
                    <a:pt x="11698" y="25753"/>
                    <a:pt x="11713" y="25630"/>
                  </a:cubicBezTo>
                  <a:cubicBezTo>
                    <a:pt x="11729" y="25495"/>
                    <a:pt x="11633" y="25373"/>
                    <a:pt x="11498" y="25357"/>
                  </a:cubicBezTo>
                  <a:cubicBezTo>
                    <a:pt x="11489" y="25356"/>
                    <a:pt x="11480" y="25356"/>
                    <a:pt x="11470" y="25356"/>
                  </a:cubicBezTo>
                  <a:close/>
                  <a:moveTo>
                    <a:pt x="12974" y="25444"/>
                  </a:moveTo>
                  <a:cubicBezTo>
                    <a:pt x="12840" y="25444"/>
                    <a:pt x="12730" y="25553"/>
                    <a:pt x="12730" y="25688"/>
                  </a:cubicBezTo>
                  <a:cubicBezTo>
                    <a:pt x="12730" y="25823"/>
                    <a:pt x="12840" y="25933"/>
                    <a:pt x="12974" y="25933"/>
                  </a:cubicBezTo>
                  <a:cubicBezTo>
                    <a:pt x="12980" y="25933"/>
                    <a:pt x="12988" y="25933"/>
                    <a:pt x="12994" y="25931"/>
                  </a:cubicBezTo>
                  <a:cubicBezTo>
                    <a:pt x="12999" y="25933"/>
                    <a:pt x="13006" y="25933"/>
                    <a:pt x="13014" y="25933"/>
                  </a:cubicBezTo>
                  <a:cubicBezTo>
                    <a:pt x="13150" y="25931"/>
                    <a:pt x="13259" y="25820"/>
                    <a:pt x="13258" y="25685"/>
                  </a:cubicBezTo>
                  <a:cubicBezTo>
                    <a:pt x="13258" y="25550"/>
                    <a:pt x="13148" y="25444"/>
                    <a:pt x="13013" y="25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5709450" y="4097863"/>
              <a:ext cx="560425" cy="561200"/>
            </a:xfrm>
            <a:custGeom>
              <a:avLst/>
              <a:gdLst/>
              <a:ahLst/>
              <a:cxnLst/>
              <a:rect l="l" t="t" r="r" b="b"/>
              <a:pathLst>
                <a:path w="22417" h="22448" extrusionOk="0">
                  <a:moveTo>
                    <a:pt x="11188" y="1"/>
                  </a:moveTo>
                  <a:cubicBezTo>
                    <a:pt x="11038" y="1"/>
                    <a:pt x="10917" y="123"/>
                    <a:pt x="10917" y="271"/>
                  </a:cubicBezTo>
                  <a:cubicBezTo>
                    <a:pt x="10919" y="421"/>
                    <a:pt x="11038" y="540"/>
                    <a:pt x="11188" y="540"/>
                  </a:cubicBezTo>
                  <a:cubicBezTo>
                    <a:pt x="11337" y="540"/>
                    <a:pt x="11456" y="419"/>
                    <a:pt x="11456" y="271"/>
                  </a:cubicBezTo>
                  <a:cubicBezTo>
                    <a:pt x="11456" y="123"/>
                    <a:pt x="11334" y="1"/>
                    <a:pt x="11188" y="1"/>
                  </a:cubicBezTo>
                  <a:close/>
                  <a:moveTo>
                    <a:pt x="12680" y="98"/>
                  </a:moveTo>
                  <a:cubicBezTo>
                    <a:pt x="12546" y="98"/>
                    <a:pt x="12430" y="198"/>
                    <a:pt x="12412" y="333"/>
                  </a:cubicBezTo>
                  <a:cubicBezTo>
                    <a:pt x="12391" y="481"/>
                    <a:pt x="12496" y="617"/>
                    <a:pt x="12643" y="637"/>
                  </a:cubicBezTo>
                  <a:cubicBezTo>
                    <a:pt x="12654" y="639"/>
                    <a:pt x="12666" y="639"/>
                    <a:pt x="12677" y="639"/>
                  </a:cubicBezTo>
                  <a:cubicBezTo>
                    <a:pt x="12811" y="639"/>
                    <a:pt x="12926" y="540"/>
                    <a:pt x="12945" y="405"/>
                  </a:cubicBezTo>
                  <a:cubicBezTo>
                    <a:pt x="12966" y="258"/>
                    <a:pt x="12860" y="120"/>
                    <a:pt x="12714" y="100"/>
                  </a:cubicBezTo>
                  <a:cubicBezTo>
                    <a:pt x="12702" y="99"/>
                    <a:pt x="12691" y="98"/>
                    <a:pt x="12680" y="98"/>
                  </a:cubicBezTo>
                  <a:close/>
                  <a:moveTo>
                    <a:pt x="9695" y="105"/>
                  </a:moveTo>
                  <a:cubicBezTo>
                    <a:pt x="9683" y="105"/>
                    <a:pt x="9671" y="106"/>
                    <a:pt x="9659" y="108"/>
                  </a:cubicBezTo>
                  <a:cubicBezTo>
                    <a:pt x="9512" y="128"/>
                    <a:pt x="9408" y="264"/>
                    <a:pt x="9429" y="410"/>
                  </a:cubicBezTo>
                  <a:cubicBezTo>
                    <a:pt x="9448" y="546"/>
                    <a:pt x="9563" y="644"/>
                    <a:pt x="9695" y="644"/>
                  </a:cubicBezTo>
                  <a:cubicBezTo>
                    <a:pt x="9707" y="644"/>
                    <a:pt x="9721" y="644"/>
                    <a:pt x="9733" y="643"/>
                  </a:cubicBezTo>
                  <a:cubicBezTo>
                    <a:pt x="9881" y="622"/>
                    <a:pt x="9984" y="486"/>
                    <a:pt x="9963" y="339"/>
                  </a:cubicBezTo>
                  <a:cubicBezTo>
                    <a:pt x="9945" y="203"/>
                    <a:pt x="9830" y="105"/>
                    <a:pt x="9695" y="105"/>
                  </a:cubicBezTo>
                  <a:close/>
                  <a:moveTo>
                    <a:pt x="14140" y="399"/>
                  </a:moveTo>
                  <a:cubicBezTo>
                    <a:pt x="14022" y="399"/>
                    <a:pt x="13914" y="477"/>
                    <a:pt x="13883" y="597"/>
                  </a:cubicBezTo>
                  <a:cubicBezTo>
                    <a:pt x="13841" y="741"/>
                    <a:pt x="13925" y="888"/>
                    <a:pt x="14070" y="929"/>
                  </a:cubicBezTo>
                  <a:cubicBezTo>
                    <a:pt x="14093" y="934"/>
                    <a:pt x="14117" y="938"/>
                    <a:pt x="14142" y="939"/>
                  </a:cubicBezTo>
                  <a:cubicBezTo>
                    <a:pt x="14261" y="939"/>
                    <a:pt x="14368" y="861"/>
                    <a:pt x="14402" y="741"/>
                  </a:cubicBezTo>
                  <a:cubicBezTo>
                    <a:pt x="14441" y="597"/>
                    <a:pt x="14357" y="448"/>
                    <a:pt x="14215" y="409"/>
                  </a:cubicBezTo>
                  <a:cubicBezTo>
                    <a:pt x="14190" y="402"/>
                    <a:pt x="14165" y="399"/>
                    <a:pt x="14140" y="399"/>
                  </a:cubicBezTo>
                  <a:close/>
                  <a:moveTo>
                    <a:pt x="8236" y="410"/>
                  </a:moveTo>
                  <a:cubicBezTo>
                    <a:pt x="8211" y="410"/>
                    <a:pt x="8186" y="414"/>
                    <a:pt x="8162" y="421"/>
                  </a:cubicBezTo>
                  <a:cubicBezTo>
                    <a:pt x="8018" y="461"/>
                    <a:pt x="7933" y="611"/>
                    <a:pt x="7975" y="753"/>
                  </a:cubicBezTo>
                  <a:cubicBezTo>
                    <a:pt x="8008" y="872"/>
                    <a:pt x="8116" y="950"/>
                    <a:pt x="8234" y="951"/>
                  </a:cubicBezTo>
                  <a:cubicBezTo>
                    <a:pt x="8260" y="951"/>
                    <a:pt x="8283" y="948"/>
                    <a:pt x="8309" y="939"/>
                  </a:cubicBezTo>
                  <a:lnTo>
                    <a:pt x="8309" y="939"/>
                  </a:lnTo>
                  <a:lnTo>
                    <a:pt x="8307" y="941"/>
                  </a:lnTo>
                  <a:cubicBezTo>
                    <a:pt x="8452" y="899"/>
                    <a:pt x="8533" y="751"/>
                    <a:pt x="8495" y="608"/>
                  </a:cubicBezTo>
                  <a:cubicBezTo>
                    <a:pt x="8461" y="488"/>
                    <a:pt x="8352" y="410"/>
                    <a:pt x="8236" y="410"/>
                  </a:cubicBezTo>
                  <a:close/>
                  <a:moveTo>
                    <a:pt x="15553" y="897"/>
                  </a:moveTo>
                  <a:cubicBezTo>
                    <a:pt x="15448" y="897"/>
                    <a:pt x="15348" y="958"/>
                    <a:pt x="15305" y="1060"/>
                  </a:cubicBezTo>
                  <a:cubicBezTo>
                    <a:pt x="15247" y="1195"/>
                    <a:pt x="15309" y="1354"/>
                    <a:pt x="15446" y="1412"/>
                  </a:cubicBezTo>
                  <a:cubicBezTo>
                    <a:pt x="15476" y="1427"/>
                    <a:pt x="15512" y="1434"/>
                    <a:pt x="15544" y="1434"/>
                  </a:cubicBezTo>
                  <a:cubicBezTo>
                    <a:pt x="15546" y="1434"/>
                    <a:pt x="15548" y="1434"/>
                    <a:pt x="15551" y="1434"/>
                  </a:cubicBezTo>
                  <a:cubicBezTo>
                    <a:pt x="15656" y="1434"/>
                    <a:pt x="15756" y="1374"/>
                    <a:pt x="15799" y="1273"/>
                  </a:cubicBezTo>
                  <a:cubicBezTo>
                    <a:pt x="15860" y="1137"/>
                    <a:pt x="15797" y="977"/>
                    <a:pt x="15660" y="919"/>
                  </a:cubicBezTo>
                  <a:cubicBezTo>
                    <a:pt x="15625" y="904"/>
                    <a:pt x="15589" y="897"/>
                    <a:pt x="15553" y="897"/>
                  </a:cubicBezTo>
                  <a:close/>
                  <a:moveTo>
                    <a:pt x="6826" y="914"/>
                  </a:moveTo>
                  <a:cubicBezTo>
                    <a:pt x="6791" y="914"/>
                    <a:pt x="6755" y="921"/>
                    <a:pt x="6720" y="935"/>
                  </a:cubicBezTo>
                  <a:cubicBezTo>
                    <a:pt x="6582" y="997"/>
                    <a:pt x="6523" y="1155"/>
                    <a:pt x="6581" y="1292"/>
                  </a:cubicBezTo>
                  <a:cubicBezTo>
                    <a:pt x="6624" y="1392"/>
                    <a:pt x="6723" y="1453"/>
                    <a:pt x="6829" y="1454"/>
                  </a:cubicBezTo>
                  <a:cubicBezTo>
                    <a:pt x="6865" y="1454"/>
                    <a:pt x="6900" y="1447"/>
                    <a:pt x="6936" y="1432"/>
                  </a:cubicBezTo>
                  <a:cubicBezTo>
                    <a:pt x="7073" y="1371"/>
                    <a:pt x="7133" y="1212"/>
                    <a:pt x="7075" y="1077"/>
                  </a:cubicBezTo>
                  <a:cubicBezTo>
                    <a:pt x="7029" y="974"/>
                    <a:pt x="6930" y="914"/>
                    <a:pt x="6826" y="914"/>
                  </a:cubicBezTo>
                  <a:close/>
                  <a:moveTo>
                    <a:pt x="16881" y="1582"/>
                  </a:moveTo>
                  <a:cubicBezTo>
                    <a:pt x="16790" y="1582"/>
                    <a:pt x="16700" y="1628"/>
                    <a:pt x="16649" y="1711"/>
                  </a:cubicBezTo>
                  <a:cubicBezTo>
                    <a:pt x="16571" y="1838"/>
                    <a:pt x="16613" y="2006"/>
                    <a:pt x="16740" y="2082"/>
                  </a:cubicBezTo>
                  <a:cubicBezTo>
                    <a:pt x="16783" y="2110"/>
                    <a:pt x="16832" y="2121"/>
                    <a:pt x="16878" y="2121"/>
                  </a:cubicBezTo>
                  <a:cubicBezTo>
                    <a:pt x="16972" y="2121"/>
                    <a:pt x="17060" y="2075"/>
                    <a:pt x="17111" y="1991"/>
                  </a:cubicBezTo>
                  <a:cubicBezTo>
                    <a:pt x="17187" y="1864"/>
                    <a:pt x="17147" y="1700"/>
                    <a:pt x="17020" y="1620"/>
                  </a:cubicBezTo>
                  <a:cubicBezTo>
                    <a:pt x="16977" y="1594"/>
                    <a:pt x="16929" y="1582"/>
                    <a:pt x="16881" y="1582"/>
                  </a:cubicBezTo>
                  <a:close/>
                  <a:moveTo>
                    <a:pt x="5504" y="1603"/>
                  </a:moveTo>
                  <a:cubicBezTo>
                    <a:pt x="5456" y="1603"/>
                    <a:pt x="5407" y="1616"/>
                    <a:pt x="5363" y="1643"/>
                  </a:cubicBezTo>
                  <a:cubicBezTo>
                    <a:pt x="5235" y="1722"/>
                    <a:pt x="5196" y="1887"/>
                    <a:pt x="5273" y="2013"/>
                  </a:cubicBezTo>
                  <a:cubicBezTo>
                    <a:pt x="5323" y="2096"/>
                    <a:pt x="5411" y="2143"/>
                    <a:pt x="5504" y="2143"/>
                  </a:cubicBezTo>
                  <a:cubicBezTo>
                    <a:pt x="5551" y="2143"/>
                    <a:pt x="5601" y="2130"/>
                    <a:pt x="5643" y="2104"/>
                  </a:cubicBezTo>
                  <a:cubicBezTo>
                    <a:pt x="5772" y="2025"/>
                    <a:pt x="5813" y="1859"/>
                    <a:pt x="5735" y="1733"/>
                  </a:cubicBezTo>
                  <a:cubicBezTo>
                    <a:pt x="5682" y="1649"/>
                    <a:pt x="5594" y="1603"/>
                    <a:pt x="5504" y="1603"/>
                  </a:cubicBezTo>
                  <a:close/>
                  <a:moveTo>
                    <a:pt x="18103" y="2443"/>
                  </a:moveTo>
                  <a:cubicBezTo>
                    <a:pt x="18024" y="2443"/>
                    <a:pt x="17946" y="2477"/>
                    <a:pt x="17893" y="2543"/>
                  </a:cubicBezTo>
                  <a:cubicBezTo>
                    <a:pt x="17798" y="2659"/>
                    <a:pt x="17816" y="2827"/>
                    <a:pt x="17931" y="2922"/>
                  </a:cubicBezTo>
                  <a:cubicBezTo>
                    <a:pt x="17981" y="2962"/>
                    <a:pt x="18042" y="2982"/>
                    <a:pt x="18100" y="2983"/>
                  </a:cubicBezTo>
                  <a:cubicBezTo>
                    <a:pt x="18179" y="2983"/>
                    <a:pt x="18257" y="2948"/>
                    <a:pt x="18310" y="2883"/>
                  </a:cubicBezTo>
                  <a:cubicBezTo>
                    <a:pt x="18405" y="2766"/>
                    <a:pt x="18387" y="2596"/>
                    <a:pt x="18271" y="2502"/>
                  </a:cubicBezTo>
                  <a:cubicBezTo>
                    <a:pt x="18222" y="2463"/>
                    <a:pt x="18162" y="2443"/>
                    <a:pt x="18103" y="2443"/>
                  </a:cubicBezTo>
                  <a:close/>
                  <a:moveTo>
                    <a:pt x="4283" y="2466"/>
                  </a:moveTo>
                  <a:cubicBezTo>
                    <a:pt x="4223" y="2466"/>
                    <a:pt x="4164" y="2486"/>
                    <a:pt x="4114" y="2527"/>
                  </a:cubicBezTo>
                  <a:cubicBezTo>
                    <a:pt x="3999" y="2621"/>
                    <a:pt x="3982" y="2792"/>
                    <a:pt x="4076" y="2908"/>
                  </a:cubicBezTo>
                  <a:cubicBezTo>
                    <a:pt x="4127" y="2971"/>
                    <a:pt x="4203" y="3005"/>
                    <a:pt x="4278" y="3005"/>
                  </a:cubicBezTo>
                  <a:cubicBezTo>
                    <a:pt x="4280" y="3005"/>
                    <a:pt x="4282" y="3005"/>
                    <a:pt x="4284" y="3005"/>
                  </a:cubicBezTo>
                  <a:cubicBezTo>
                    <a:pt x="4345" y="3005"/>
                    <a:pt x="4405" y="2986"/>
                    <a:pt x="4456" y="2945"/>
                  </a:cubicBezTo>
                  <a:cubicBezTo>
                    <a:pt x="4570" y="2849"/>
                    <a:pt x="4588" y="2681"/>
                    <a:pt x="4493" y="2566"/>
                  </a:cubicBezTo>
                  <a:cubicBezTo>
                    <a:pt x="4439" y="2500"/>
                    <a:pt x="4361" y="2466"/>
                    <a:pt x="4283" y="2466"/>
                  </a:cubicBezTo>
                  <a:close/>
                  <a:moveTo>
                    <a:pt x="19197" y="3459"/>
                  </a:moveTo>
                  <a:cubicBezTo>
                    <a:pt x="19130" y="3459"/>
                    <a:pt x="19064" y="3483"/>
                    <a:pt x="19010" y="3533"/>
                  </a:cubicBezTo>
                  <a:cubicBezTo>
                    <a:pt x="18903" y="3635"/>
                    <a:pt x="18896" y="3807"/>
                    <a:pt x="18999" y="3914"/>
                  </a:cubicBezTo>
                  <a:cubicBezTo>
                    <a:pt x="19051" y="3971"/>
                    <a:pt x="19122" y="4000"/>
                    <a:pt x="19193" y="4000"/>
                  </a:cubicBezTo>
                  <a:cubicBezTo>
                    <a:pt x="19194" y="4000"/>
                    <a:pt x="19196" y="4000"/>
                    <a:pt x="19197" y="4000"/>
                  </a:cubicBezTo>
                  <a:cubicBezTo>
                    <a:pt x="19262" y="4000"/>
                    <a:pt x="19328" y="3974"/>
                    <a:pt x="19381" y="3925"/>
                  </a:cubicBezTo>
                  <a:cubicBezTo>
                    <a:pt x="19489" y="3823"/>
                    <a:pt x="19495" y="3652"/>
                    <a:pt x="19393" y="3544"/>
                  </a:cubicBezTo>
                  <a:cubicBezTo>
                    <a:pt x="19340" y="3487"/>
                    <a:pt x="19269" y="3459"/>
                    <a:pt x="19197" y="3459"/>
                  </a:cubicBezTo>
                  <a:close/>
                  <a:moveTo>
                    <a:pt x="3197" y="3490"/>
                  </a:moveTo>
                  <a:cubicBezTo>
                    <a:pt x="3125" y="3490"/>
                    <a:pt x="3052" y="3519"/>
                    <a:pt x="2998" y="3575"/>
                  </a:cubicBezTo>
                  <a:cubicBezTo>
                    <a:pt x="2895" y="3683"/>
                    <a:pt x="2901" y="3853"/>
                    <a:pt x="3012" y="3956"/>
                  </a:cubicBezTo>
                  <a:cubicBezTo>
                    <a:pt x="3061" y="4004"/>
                    <a:pt x="3129" y="4029"/>
                    <a:pt x="3194" y="4029"/>
                  </a:cubicBezTo>
                  <a:cubicBezTo>
                    <a:pt x="3267" y="4029"/>
                    <a:pt x="3339" y="3999"/>
                    <a:pt x="3392" y="3941"/>
                  </a:cubicBezTo>
                  <a:cubicBezTo>
                    <a:pt x="3494" y="3834"/>
                    <a:pt x="3489" y="3663"/>
                    <a:pt x="3378" y="3562"/>
                  </a:cubicBezTo>
                  <a:cubicBezTo>
                    <a:pt x="3327" y="3514"/>
                    <a:pt x="3262" y="3490"/>
                    <a:pt x="3197" y="3490"/>
                  </a:cubicBezTo>
                  <a:close/>
                  <a:moveTo>
                    <a:pt x="20141" y="4617"/>
                  </a:moveTo>
                  <a:cubicBezTo>
                    <a:pt x="20087" y="4617"/>
                    <a:pt x="20033" y="4633"/>
                    <a:pt x="19985" y="4667"/>
                  </a:cubicBezTo>
                  <a:cubicBezTo>
                    <a:pt x="19865" y="4752"/>
                    <a:pt x="19836" y="4921"/>
                    <a:pt x="19923" y="5042"/>
                  </a:cubicBezTo>
                  <a:cubicBezTo>
                    <a:pt x="19977" y="5116"/>
                    <a:pt x="20058" y="5155"/>
                    <a:pt x="20143" y="5156"/>
                  </a:cubicBezTo>
                  <a:cubicBezTo>
                    <a:pt x="20197" y="5156"/>
                    <a:pt x="20250" y="5141"/>
                    <a:pt x="20299" y="5107"/>
                  </a:cubicBezTo>
                  <a:cubicBezTo>
                    <a:pt x="20419" y="5021"/>
                    <a:pt x="20447" y="4853"/>
                    <a:pt x="20362" y="4731"/>
                  </a:cubicBezTo>
                  <a:cubicBezTo>
                    <a:pt x="20309" y="4657"/>
                    <a:pt x="20226" y="4617"/>
                    <a:pt x="20141" y="4617"/>
                  </a:cubicBezTo>
                  <a:close/>
                  <a:moveTo>
                    <a:pt x="2252" y="4649"/>
                  </a:moveTo>
                  <a:cubicBezTo>
                    <a:pt x="2167" y="4649"/>
                    <a:pt x="2084" y="4689"/>
                    <a:pt x="2032" y="4763"/>
                  </a:cubicBezTo>
                  <a:cubicBezTo>
                    <a:pt x="1945" y="4885"/>
                    <a:pt x="1975" y="5053"/>
                    <a:pt x="2097" y="5139"/>
                  </a:cubicBezTo>
                  <a:cubicBezTo>
                    <a:pt x="2143" y="5172"/>
                    <a:pt x="2199" y="5188"/>
                    <a:pt x="2252" y="5188"/>
                  </a:cubicBezTo>
                  <a:cubicBezTo>
                    <a:pt x="2337" y="5188"/>
                    <a:pt x="2421" y="5147"/>
                    <a:pt x="2472" y="5073"/>
                  </a:cubicBezTo>
                  <a:cubicBezTo>
                    <a:pt x="2558" y="4952"/>
                    <a:pt x="2529" y="4783"/>
                    <a:pt x="2407" y="4699"/>
                  </a:cubicBezTo>
                  <a:cubicBezTo>
                    <a:pt x="2360" y="4665"/>
                    <a:pt x="2305" y="4649"/>
                    <a:pt x="2252" y="4649"/>
                  </a:cubicBezTo>
                  <a:close/>
                  <a:moveTo>
                    <a:pt x="20923" y="5891"/>
                  </a:moveTo>
                  <a:cubicBezTo>
                    <a:pt x="20881" y="5891"/>
                    <a:pt x="20838" y="5901"/>
                    <a:pt x="20798" y="5922"/>
                  </a:cubicBezTo>
                  <a:cubicBezTo>
                    <a:pt x="20667" y="5990"/>
                    <a:pt x="20616" y="6153"/>
                    <a:pt x="20684" y="6285"/>
                  </a:cubicBezTo>
                  <a:lnTo>
                    <a:pt x="20684" y="6286"/>
                  </a:lnTo>
                  <a:cubicBezTo>
                    <a:pt x="20732" y="6375"/>
                    <a:pt x="20825" y="6428"/>
                    <a:pt x="20923" y="6430"/>
                  </a:cubicBezTo>
                  <a:cubicBezTo>
                    <a:pt x="20964" y="6430"/>
                    <a:pt x="21007" y="6420"/>
                    <a:pt x="21048" y="6400"/>
                  </a:cubicBezTo>
                  <a:cubicBezTo>
                    <a:pt x="21181" y="6329"/>
                    <a:pt x="21232" y="6166"/>
                    <a:pt x="21162" y="6036"/>
                  </a:cubicBezTo>
                  <a:cubicBezTo>
                    <a:pt x="21114" y="5943"/>
                    <a:pt x="21020" y="5891"/>
                    <a:pt x="20923" y="5891"/>
                  </a:cubicBezTo>
                  <a:close/>
                  <a:moveTo>
                    <a:pt x="1476" y="5926"/>
                  </a:moveTo>
                  <a:cubicBezTo>
                    <a:pt x="1379" y="5926"/>
                    <a:pt x="1285" y="5980"/>
                    <a:pt x="1236" y="6072"/>
                  </a:cubicBezTo>
                  <a:cubicBezTo>
                    <a:pt x="1167" y="6204"/>
                    <a:pt x="1218" y="6366"/>
                    <a:pt x="1352" y="6435"/>
                  </a:cubicBezTo>
                  <a:cubicBezTo>
                    <a:pt x="1390" y="6456"/>
                    <a:pt x="1435" y="6466"/>
                    <a:pt x="1474" y="6467"/>
                  </a:cubicBezTo>
                  <a:cubicBezTo>
                    <a:pt x="1573" y="6467"/>
                    <a:pt x="1668" y="6414"/>
                    <a:pt x="1715" y="6322"/>
                  </a:cubicBezTo>
                  <a:lnTo>
                    <a:pt x="1715" y="6319"/>
                  </a:lnTo>
                  <a:cubicBezTo>
                    <a:pt x="1783" y="6187"/>
                    <a:pt x="1733" y="6025"/>
                    <a:pt x="1599" y="5956"/>
                  </a:cubicBezTo>
                  <a:cubicBezTo>
                    <a:pt x="1560" y="5936"/>
                    <a:pt x="1518" y="5926"/>
                    <a:pt x="1476" y="5926"/>
                  </a:cubicBezTo>
                  <a:close/>
                  <a:moveTo>
                    <a:pt x="21520" y="7258"/>
                  </a:moveTo>
                  <a:cubicBezTo>
                    <a:pt x="21490" y="7258"/>
                    <a:pt x="21460" y="7263"/>
                    <a:pt x="21430" y="7273"/>
                  </a:cubicBezTo>
                  <a:cubicBezTo>
                    <a:pt x="21291" y="7324"/>
                    <a:pt x="21217" y="7480"/>
                    <a:pt x="21268" y="7619"/>
                  </a:cubicBezTo>
                  <a:cubicBezTo>
                    <a:pt x="21308" y="7729"/>
                    <a:pt x="21411" y="7797"/>
                    <a:pt x="21520" y="7797"/>
                  </a:cubicBezTo>
                  <a:cubicBezTo>
                    <a:pt x="21550" y="7797"/>
                    <a:pt x="21582" y="7794"/>
                    <a:pt x="21612" y="7782"/>
                  </a:cubicBezTo>
                  <a:cubicBezTo>
                    <a:pt x="21752" y="7732"/>
                    <a:pt x="21825" y="7578"/>
                    <a:pt x="21774" y="7437"/>
                  </a:cubicBezTo>
                  <a:cubicBezTo>
                    <a:pt x="21735" y="7327"/>
                    <a:pt x="21631" y="7258"/>
                    <a:pt x="21520" y="7258"/>
                  </a:cubicBezTo>
                  <a:close/>
                  <a:moveTo>
                    <a:pt x="880" y="7297"/>
                  </a:moveTo>
                  <a:cubicBezTo>
                    <a:pt x="769" y="7297"/>
                    <a:pt x="666" y="7366"/>
                    <a:pt x="627" y="7478"/>
                  </a:cubicBezTo>
                  <a:cubicBezTo>
                    <a:pt x="577" y="7618"/>
                    <a:pt x="650" y="7771"/>
                    <a:pt x="792" y="7821"/>
                  </a:cubicBezTo>
                  <a:cubicBezTo>
                    <a:pt x="820" y="7832"/>
                    <a:pt x="851" y="7837"/>
                    <a:pt x="881" y="7837"/>
                  </a:cubicBezTo>
                  <a:cubicBezTo>
                    <a:pt x="994" y="7837"/>
                    <a:pt x="1098" y="7768"/>
                    <a:pt x="1136" y="7657"/>
                  </a:cubicBezTo>
                  <a:cubicBezTo>
                    <a:pt x="1186" y="7516"/>
                    <a:pt x="1110" y="7364"/>
                    <a:pt x="971" y="7313"/>
                  </a:cubicBezTo>
                  <a:cubicBezTo>
                    <a:pt x="941" y="7302"/>
                    <a:pt x="911" y="7297"/>
                    <a:pt x="880" y="7297"/>
                  </a:cubicBezTo>
                  <a:close/>
                  <a:moveTo>
                    <a:pt x="21928" y="8696"/>
                  </a:moveTo>
                  <a:cubicBezTo>
                    <a:pt x="21909" y="8696"/>
                    <a:pt x="21891" y="8698"/>
                    <a:pt x="21872" y="8702"/>
                  </a:cubicBezTo>
                  <a:cubicBezTo>
                    <a:pt x="21727" y="8734"/>
                    <a:pt x="21633" y="8876"/>
                    <a:pt x="21665" y="9021"/>
                  </a:cubicBezTo>
                  <a:cubicBezTo>
                    <a:pt x="21691" y="9149"/>
                    <a:pt x="21804" y="9236"/>
                    <a:pt x="21930" y="9236"/>
                  </a:cubicBezTo>
                  <a:cubicBezTo>
                    <a:pt x="21948" y="9236"/>
                    <a:pt x="21965" y="9233"/>
                    <a:pt x="21985" y="9229"/>
                  </a:cubicBezTo>
                  <a:cubicBezTo>
                    <a:pt x="22130" y="9200"/>
                    <a:pt x="22224" y="9055"/>
                    <a:pt x="22193" y="8909"/>
                  </a:cubicBezTo>
                  <a:cubicBezTo>
                    <a:pt x="22166" y="8782"/>
                    <a:pt x="22053" y="8696"/>
                    <a:pt x="21928" y="8696"/>
                  </a:cubicBezTo>
                  <a:close/>
                  <a:moveTo>
                    <a:pt x="481" y="8737"/>
                  </a:moveTo>
                  <a:cubicBezTo>
                    <a:pt x="355" y="8737"/>
                    <a:pt x="242" y="8825"/>
                    <a:pt x="216" y="8953"/>
                  </a:cubicBezTo>
                  <a:lnTo>
                    <a:pt x="216" y="8954"/>
                  </a:lnTo>
                  <a:cubicBezTo>
                    <a:pt x="185" y="9099"/>
                    <a:pt x="280" y="9241"/>
                    <a:pt x="426" y="9272"/>
                  </a:cubicBezTo>
                  <a:cubicBezTo>
                    <a:pt x="444" y="9275"/>
                    <a:pt x="461" y="9278"/>
                    <a:pt x="479" y="9278"/>
                  </a:cubicBezTo>
                  <a:cubicBezTo>
                    <a:pt x="605" y="9278"/>
                    <a:pt x="717" y="9190"/>
                    <a:pt x="743" y="9063"/>
                  </a:cubicBezTo>
                  <a:cubicBezTo>
                    <a:pt x="774" y="8915"/>
                    <a:pt x="680" y="8773"/>
                    <a:pt x="534" y="8742"/>
                  </a:cubicBezTo>
                  <a:cubicBezTo>
                    <a:pt x="516" y="8739"/>
                    <a:pt x="498" y="8737"/>
                    <a:pt x="481" y="8737"/>
                  </a:cubicBezTo>
                  <a:close/>
                  <a:moveTo>
                    <a:pt x="22135" y="10176"/>
                  </a:moveTo>
                  <a:cubicBezTo>
                    <a:pt x="22128" y="10176"/>
                    <a:pt x="22122" y="10176"/>
                    <a:pt x="22116" y="10177"/>
                  </a:cubicBezTo>
                  <a:cubicBezTo>
                    <a:pt x="21966" y="10186"/>
                    <a:pt x="21854" y="10316"/>
                    <a:pt x="21865" y="10465"/>
                  </a:cubicBezTo>
                  <a:cubicBezTo>
                    <a:pt x="21876" y="10606"/>
                    <a:pt x="21994" y="10715"/>
                    <a:pt x="22132" y="10716"/>
                  </a:cubicBezTo>
                  <a:cubicBezTo>
                    <a:pt x="22141" y="10716"/>
                    <a:pt x="22146" y="10716"/>
                    <a:pt x="22152" y="10715"/>
                  </a:cubicBezTo>
                  <a:cubicBezTo>
                    <a:pt x="22301" y="10705"/>
                    <a:pt x="22414" y="10575"/>
                    <a:pt x="22404" y="10428"/>
                  </a:cubicBezTo>
                  <a:cubicBezTo>
                    <a:pt x="22392" y="10286"/>
                    <a:pt x="22276" y="10176"/>
                    <a:pt x="22135" y="10176"/>
                  </a:cubicBezTo>
                  <a:close/>
                  <a:moveTo>
                    <a:pt x="282" y="10218"/>
                  </a:moveTo>
                  <a:cubicBezTo>
                    <a:pt x="140" y="10218"/>
                    <a:pt x="21" y="10327"/>
                    <a:pt x="11" y="10470"/>
                  </a:cubicBezTo>
                  <a:cubicBezTo>
                    <a:pt x="0" y="10619"/>
                    <a:pt x="114" y="10746"/>
                    <a:pt x="264" y="10757"/>
                  </a:cubicBezTo>
                  <a:cubicBezTo>
                    <a:pt x="268" y="10757"/>
                    <a:pt x="273" y="10758"/>
                    <a:pt x="278" y="10758"/>
                  </a:cubicBezTo>
                  <a:cubicBezTo>
                    <a:pt x="279" y="10758"/>
                    <a:pt x="280" y="10758"/>
                    <a:pt x="281" y="10758"/>
                  </a:cubicBezTo>
                  <a:cubicBezTo>
                    <a:pt x="420" y="10758"/>
                    <a:pt x="540" y="10648"/>
                    <a:pt x="550" y="10505"/>
                  </a:cubicBezTo>
                  <a:cubicBezTo>
                    <a:pt x="559" y="10356"/>
                    <a:pt x="445" y="10229"/>
                    <a:pt x="299" y="10218"/>
                  </a:cubicBezTo>
                  <a:cubicBezTo>
                    <a:pt x="293" y="10218"/>
                    <a:pt x="287" y="10218"/>
                    <a:pt x="282" y="10218"/>
                  </a:cubicBezTo>
                  <a:close/>
                  <a:moveTo>
                    <a:pt x="22139" y="11670"/>
                  </a:moveTo>
                  <a:cubicBezTo>
                    <a:pt x="21997" y="11670"/>
                    <a:pt x="21880" y="11781"/>
                    <a:pt x="21870" y="11923"/>
                  </a:cubicBezTo>
                  <a:cubicBezTo>
                    <a:pt x="21861" y="12071"/>
                    <a:pt x="21972" y="12198"/>
                    <a:pt x="22121" y="12209"/>
                  </a:cubicBezTo>
                  <a:cubicBezTo>
                    <a:pt x="22127" y="12209"/>
                    <a:pt x="22132" y="12210"/>
                    <a:pt x="22140" y="12210"/>
                  </a:cubicBezTo>
                  <a:cubicBezTo>
                    <a:pt x="22281" y="12210"/>
                    <a:pt x="22397" y="12100"/>
                    <a:pt x="22407" y="11957"/>
                  </a:cubicBezTo>
                  <a:cubicBezTo>
                    <a:pt x="22417" y="11808"/>
                    <a:pt x="22302" y="11681"/>
                    <a:pt x="22156" y="11670"/>
                  </a:cubicBezTo>
                  <a:cubicBezTo>
                    <a:pt x="22150" y="11670"/>
                    <a:pt x="22145" y="11670"/>
                    <a:pt x="22139" y="11670"/>
                  </a:cubicBezTo>
                  <a:close/>
                  <a:moveTo>
                    <a:pt x="284" y="11712"/>
                  </a:moveTo>
                  <a:cubicBezTo>
                    <a:pt x="278" y="11712"/>
                    <a:pt x="271" y="11712"/>
                    <a:pt x="264" y="11713"/>
                  </a:cubicBezTo>
                  <a:cubicBezTo>
                    <a:pt x="114" y="11723"/>
                    <a:pt x="1" y="11851"/>
                    <a:pt x="12" y="12000"/>
                  </a:cubicBezTo>
                  <a:cubicBezTo>
                    <a:pt x="22" y="12143"/>
                    <a:pt x="138" y="12250"/>
                    <a:pt x="279" y="12250"/>
                  </a:cubicBezTo>
                  <a:cubicBezTo>
                    <a:pt x="280" y="12250"/>
                    <a:pt x="281" y="12250"/>
                    <a:pt x="281" y="12250"/>
                  </a:cubicBezTo>
                  <a:lnTo>
                    <a:pt x="301" y="12250"/>
                  </a:lnTo>
                  <a:cubicBezTo>
                    <a:pt x="447" y="12241"/>
                    <a:pt x="562" y="12111"/>
                    <a:pt x="550" y="11962"/>
                  </a:cubicBezTo>
                  <a:lnTo>
                    <a:pt x="551" y="11962"/>
                  </a:lnTo>
                  <a:cubicBezTo>
                    <a:pt x="540" y="11822"/>
                    <a:pt x="425" y="11712"/>
                    <a:pt x="284" y="11712"/>
                  </a:cubicBezTo>
                  <a:close/>
                  <a:moveTo>
                    <a:pt x="21941" y="13151"/>
                  </a:moveTo>
                  <a:cubicBezTo>
                    <a:pt x="21815" y="13151"/>
                    <a:pt x="21703" y="13240"/>
                    <a:pt x="21676" y="13367"/>
                  </a:cubicBezTo>
                  <a:cubicBezTo>
                    <a:pt x="21647" y="13513"/>
                    <a:pt x="21741" y="13656"/>
                    <a:pt x="21888" y="13686"/>
                  </a:cubicBezTo>
                  <a:cubicBezTo>
                    <a:pt x="21906" y="13689"/>
                    <a:pt x="21924" y="13691"/>
                    <a:pt x="21943" y="13692"/>
                  </a:cubicBezTo>
                  <a:cubicBezTo>
                    <a:pt x="22068" y="13692"/>
                    <a:pt x="22181" y="13604"/>
                    <a:pt x="22207" y="13476"/>
                  </a:cubicBezTo>
                  <a:cubicBezTo>
                    <a:pt x="22235" y="13329"/>
                    <a:pt x="22142" y="13188"/>
                    <a:pt x="21996" y="13157"/>
                  </a:cubicBezTo>
                  <a:cubicBezTo>
                    <a:pt x="21978" y="13153"/>
                    <a:pt x="21960" y="13151"/>
                    <a:pt x="21941" y="13151"/>
                  </a:cubicBezTo>
                  <a:close/>
                  <a:moveTo>
                    <a:pt x="486" y="13192"/>
                  </a:moveTo>
                  <a:cubicBezTo>
                    <a:pt x="467" y="13192"/>
                    <a:pt x="449" y="13194"/>
                    <a:pt x="430" y="13198"/>
                  </a:cubicBezTo>
                  <a:cubicBezTo>
                    <a:pt x="281" y="13227"/>
                    <a:pt x="190" y="13371"/>
                    <a:pt x="219" y="13516"/>
                  </a:cubicBezTo>
                  <a:cubicBezTo>
                    <a:pt x="248" y="13643"/>
                    <a:pt x="357" y="13731"/>
                    <a:pt x="478" y="13731"/>
                  </a:cubicBezTo>
                  <a:cubicBezTo>
                    <a:pt x="480" y="13731"/>
                    <a:pt x="481" y="13731"/>
                    <a:pt x="483" y="13731"/>
                  </a:cubicBezTo>
                  <a:cubicBezTo>
                    <a:pt x="502" y="13731"/>
                    <a:pt x="520" y="13730"/>
                    <a:pt x="540" y="13725"/>
                  </a:cubicBezTo>
                  <a:cubicBezTo>
                    <a:pt x="685" y="13696"/>
                    <a:pt x="778" y="13553"/>
                    <a:pt x="747" y="13408"/>
                  </a:cubicBezTo>
                  <a:cubicBezTo>
                    <a:pt x="721" y="13280"/>
                    <a:pt x="610" y="13192"/>
                    <a:pt x="486" y="13192"/>
                  </a:cubicBezTo>
                  <a:close/>
                  <a:moveTo>
                    <a:pt x="21545" y="14592"/>
                  </a:moveTo>
                  <a:cubicBezTo>
                    <a:pt x="21433" y="14592"/>
                    <a:pt x="21329" y="14662"/>
                    <a:pt x="21290" y="14772"/>
                  </a:cubicBezTo>
                  <a:cubicBezTo>
                    <a:pt x="21239" y="14913"/>
                    <a:pt x="21313" y="15067"/>
                    <a:pt x="21455" y="15117"/>
                  </a:cubicBezTo>
                  <a:cubicBezTo>
                    <a:pt x="21484" y="15126"/>
                    <a:pt x="21514" y="15133"/>
                    <a:pt x="21543" y="15133"/>
                  </a:cubicBezTo>
                  <a:cubicBezTo>
                    <a:pt x="21655" y="15133"/>
                    <a:pt x="21759" y="15062"/>
                    <a:pt x="21798" y="14952"/>
                  </a:cubicBezTo>
                  <a:cubicBezTo>
                    <a:pt x="21847" y="14811"/>
                    <a:pt x="21774" y="14657"/>
                    <a:pt x="21633" y="14607"/>
                  </a:cubicBezTo>
                  <a:cubicBezTo>
                    <a:pt x="21604" y="14597"/>
                    <a:pt x="21574" y="14592"/>
                    <a:pt x="21545" y="14592"/>
                  </a:cubicBezTo>
                  <a:close/>
                  <a:moveTo>
                    <a:pt x="889" y="14631"/>
                  </a:moveTo>
                  <a:cubicBezTo>
                    <a:pt x="859" y="14631"/>
                    <a:pt x="828" y="14637"/>
                    <a:pt x="797" y="14648"/>
                  </a:cubicBezTo>
                  <a:cubicBezTo>
                    <a:pt x="657" y="14697"/>
                    <a:pt x="582" y="14850"/>
                    <a:pt x="633" y="14991"/>
                  </a:cubicBezTo>
                  <a:cubicBezTo>
                    <a:pt x="673" y="15101"/>
                    <a:pt x="776" y="15169"/>
                    <a:pt x="884" y="15169"/>
                  </a:cubicBezTo>
                  <a:cubicBezTo>
                    <a:pt x="885" y="15169"/>
                    <a:pt x="885" y="15169"/>
                    <a:pt x="886" y="15169"/>
                  </a:cubicBezTo>
                  <a:cubicBezTo>
                    <a:pt x="917" y="15169"/>
                    <a:pt x="947" y="15165"/>
                    <a:pt x="979" y="15154"/>
                  </a:cubicBezTo>
                  <a:cubicBezTo>
                    <a:pt x="1119" y="15104"/>
                    <a:pt x="1192" y="14949"/>
                    <a:pt x="1141" y="14809"/>
                  </a:cubicBezTo>
                  <a:cubicBezTo>
                    <a:pt x="1102" y="14700"/>
                    <a:pt x="999" y="14631"/>
                    <a:pt x="889" y="14631"/>
                  </a:cubicBezTo>
                  <a:close/>
                  <a:moveTo>
                    <a:pt x="20950" y="15964"/>
                  </a:moveTo>
                  <a:cubicBezTo>
                    <a:pt x="20853" y="15964"/>
                    <a:pt x="20760" y="16017"/>
                    <a:pt x="20711" y="16110"/>
                  </a:cubicBezTo>
                  <a:cubicBezTo>
                    <a:pt x="20643" y="16243"/>
                    <a:pt x="20696" y="16405"/>
                    <a:pt x="20827" y="16473"/>
                  </a:cubicBezTo>
                  <a:cubicBezTo>
                    <a:pt x="20866" y="16494"/>
                    <a:pt x="20910" y="16503"/>
                    <a:pt x="20952" y="16503"/>
                  </a:cubicBezTo>
                  <a:cubicBezTo>
                    <a:pt x="21050" y="16503"/>
                    <a:pt x="21144" y="16450"/>
                    <a:pt x="21193" y="16358"/>
                  </a:cubicBezTo>
                  <a:cubicBezTo>
                    <a:pt x="21259" y="16224"/>
                    <a:pt x="21208" y="16062"/>
                    <a:pt x="21074" y="15995"/>
                  </a:cubicBezTo>
                  <a:cubicBezTo>
                    <a:pt x="21035" y="15974"/>
                    <a:pt x="20992" y="15964"/>
                    <a:pt x="20950" y="15964"/>
                  </a:cubicBezTo>
                  <a:close/>
                  <a:moveTo>
                    <a:pt x="1483" y="16001"/>
                  </a:moveTo>
                  <a:cubicBezTo>
                    <a:pt x="1442" y="16001"/>
                    <a:pt x="1399" y="16011"/>
                    <a:pt x="1359" y="16031"/>
                  </a:cubicBezTo>
                  <a:cubicBezTo>
                    <a:pt x="1227" y="16100"/>
                    <a:pt x="1177" y="16265"/>
                    <a:pt x="1245" y="16395"/>
                  </a:cubicBezTo>
                  <a:cubicBezTo>
                    <a:pt x="1293" y="16488"/>
                    <a:pt x="1386" y="16541"/>
                    <a:pt x="1485" y="16541"/>
                  </a:cubicBezTo>
                  <a:cubicBezTo>
                    <a:pt x="1525" y="16541"/>
                    <a:pt x="1570" y="16531"/>
                    <a:pt x="1608" y="16509"/>
                  </a:cubicBezTo>
                  <a:cubicBezTo>
                    <a:pt x="1742" y="16441"/>
                    <a:pt x="1792" y="16277"/>
                    <a:pt x="1723" y="16146"/>
                  </a:cubicBezTo>
                  <a:cubicBezTo>
                    <a:pt x="1676" y="16055"/>
                    <a:pt x="1582" y="16001"/>
                    <a:pt x="1483" y="16001"/>
                  </a:cubicBezTo>
                  <a:close/>
                  <a:moveTo>
                    <a:pt x="20178" y="17245"/>
                  </a:moveTo>
                  <a:cubicBezTo>
                    <a:pt x="20094" y="17245"/>
                    <a:pt x="20010" y="17284"/>
                    <a:pt x="19957" y="17359"/>
                  </a:cubicBezTo>
                  <a:cubicBezTo>
                    <a:pt x="19873" y="17480"/>
                    <a:pt x="19901" y="17649"/>
                    <a:pt x="20023" y="17734"/>
                  </a:cubicBezTo>
                  <a:cubicBezTo>
                    <a:pt x="20070" y="17766"/>
                    <a:pt x="20123" y="17781"/>
                    <a:pt x="20179" y="17783"/>
                  </a:cubicBezTo>
                  <a:cubicBezTo>
                    <a:pt x="20263" y="17783"/>
                    <a:pt x="20347" y="17743"/>
                    <a:pt x="20398" y="17669"/>
                  </a:cubicBezTo>
                  <a:cubicBezTo>
                    <a:pt x="20485" y="17547"/>
                    <a:pt x="20455" y="17379"/>
                    <a:pt x="20333" y="17294"/>
                  </a:cubicBezTo>
                  <a:cubicBezTo>
                    <a:pt x="20286" y="17261"/>
                    <a:pt x="20232" y="17245"/>
                    <a:pt x="20178" y="17245"/>
                  </a:cubicBezTo>
                  <a:close/>
                  <a:moveTo>
                    <a:pt x="2263" y="17276"/>
                  </a:moveTo>
                  <a:cubicBezTo>
                    <a:pt x="2209" y="17276"/>
                    <a:pt x="2155" y="17292"/>
                    <a:pt x="2107" y="17325"/>
                  </a:cubicBezTo>
                  <a:cubicBezTo>
                    <a:pt x="1986" y="17411"/>
                    <a:pt x="1956" y="17579"/>
                    <a:pt x="2043" y="17701"/>
                  </a:cubicBezTo>
                  <a:cubicBezTo>
                    <a:pt x="2095" y="17776"/>
                    <a:pt x="2178" y="17815"/>
                    <a:pt x="2262" y="17815"/>
                  </a:cubicBezTo>
                  <a:cubicBezTo>
                    <a:pt x="2317" y="17815"/>
                    <a:pt x="2372" y="17800"/>
                    <a:pt x="2418" y="17766"/>
                  </a:cubicBezTo>
                  <a:cubicBezTo>
                    <a:pt x="2541" y="17681"/>
                    <a:pt x="2568" y="17512"/>
                    <a:pt x="2484" y="17390"/>
                  </a:cubicBezTo>
                  <a:cubicBezTo>
                    <a:pt x="2431" y="17315"/>
                    <a:pt x="2348" y="17276"/>
                    <a:pt x="2263" y="17276"/>
                  </a:cubicBezTo>
                  <a:close/>
                  <a:moveTo>
                    <a:pt x="19237" y="18404"/>
                  </a:moveTo>
                  <a:cubicBezTo>
                    <a:pt x="19165" y="18404"/>
                    <a:pt x="19092" y="18433"/>
                    <a:pt x="19040" y="18491"/>
                  </a:cubicBezTo>
                  <a:cubicBezTo>
                    <a:pt x="18940" y="18600"/>
                    <a:pt x="18945" y="18770"/>
                    <a:pt x="19055" y="18872"/>
                  </a:cubicBezTo>
                  <a:cubicBezTo>
                    <a:pt x="19103" y="18919"/>
                    <a:pt x="19166" y="18943"/>
                    <a:pt x="19228" y="18943"/>
                  </a:cubicBezTo>
                  <a:cubicBezTo>
                    <a:pt x="19231" y="18943"/>
                    <a:pt x="19234" y="18943"/>
                    <a:pt x="19236" y="18943"/>
                  </a:cubicBezTo>
                  <a:cubicBezTo>
                    <a:pt x="19309" y="18943"/>
                    <a:pt x="19381" y="18915"/>
                    <a:pt x="19434" y="18858"/>
                  </a:cubicBezTo>
                  <a:cubicBezTo>
                    <a:pt x="19535" y="18748"/>
                    <a:pt x="19530" y="18577"/>
                    <a:pt x="19420" y="18476"/>
                  </a:cubicBezTo>
                  <a:cubicBezTo>
                    <a:pt x="19369" y="18428"/>
                    <a:pt x="19303" y="18404"/>
                    <a:pt x="19237" y="18404"/>
                  </a:cubicBezTo>
                  <a:close/>
                  <a:moveTo>
                    <a:pt x="3207" y="18434"/>
                  </a:moveTo>
                  <a:cubicBezTo>
                    <a:pt x="3141" y="18434"/>
                    <a:pt x="3075" y="18458"/>
                    <a:pt x="3023" y="18505"/>
                  </a:cubicBezTo>
                  <a:cubicBezTo>
                    <a:pt x="2913" y="18608"/>
                    <a:pt x="2906" y="18777"/>
                    <a:pt x="3009" y="18888"/>
                  </a:cubicBezTo>
                  <a:cubicBezTo>
                    <a:pt x="3060" y="18944"/>
                    <a:pt x="3131" y="18972"/>
                    <a:pt x="3203" y="18972"/>
                  </a:cubicBezTo>
                  <a:cubicBezTo>
                    <a:pt x="3204" y="18972"/>
                    <a:pt x="3205" y="18972"/>
                    <a:pt x="3207" y="18972"/>
                  </a:cubicBezTo>
                  <a:cubicBezTo>
                    <a:pt x="3272" y="18972"/>
                    <a:pt x="3338" y="18948"/>
                    <a:pt x="3391" y="18899"/>
                  </a:cubicBezTo>
                  <a:cubicBezTo>
                    <a:pt x="3498" y="18798"/>
                    <a:pt x="3505" y="18626"/>
                    <a:pt x="3403" y="18518"/>
                  </a:cubicBezTo>
                  <a:cubicBezTo>
                    <a:pt x="3350" y="18462"/>
                    <a:pt x="3279" y="18434"/>
                    <a:pt x="3207" y="18434"/>
                  </a:cubicBezTo>
                  <a:close/>
                  <a:moveTo>
                    <a:pt x="18150" y="19430"/>
                  </a:moveTo>
                  <a:cubicBezTo>
                    <a:pt x="18090" y="19430"/>
                    <a:pt x="18029" y="19450"/>
                    <a:pt x="17978" y="19491"/>
                  </a:cubicBezTo>
                  <a:cubicBezTo>
                    <a:pt x="17864" y="19585"/>
                    <a:pt x="17846" y="19755"/>
                    <a:pt x="17941" y="19869"/>
                  </a:cubicBezTo>
                  <a:cubicBezTo>
                    <a:pt x="17992" y="19934"/>
                    <a:pt x="18071" y="19969"/>
                    <a:pt x="18149" y="19969"/>
                  </a:cubicBezTo>
                  <a:cubicBezTo>
                    <a:pt x="18209" y="19969"/>
                    <a:pt x="18270" y="19949"/>
                    <a:pt x="18320" y="19908"/>
                  </a:cubicBezTo>
                  <a:cubicBezTo>
                    <a:pt x="18434" y="19812"/>
                    <a:pt x="18453" y="19643"/>
                    <a:pt x="18358" y="19528"/>
                  </a:cubicBezTo>
                  <a:cubicBezTo>
                    <a:pt x="18305" y="19463"/>
                    <a:pt x="18228" y="19430"/>
                    <a:pt x="18150" y="19430"/>
                  </a:cubicBezTo>
                  <a:close/>
                  <a:moveTo>
                    <a:pt x="4300" y="19453"/>
                  </a:moveTo>
                  <a:cubicBezTo>
                    <a:pt x="4222" y="19453"/>
                    <a:pt x="4144" y="19487"/>
                    <a:pt x="4090" y="19553"/>
                  </a:cubicBezTo>
                  <a:cubicBezTo>
                    <a:pt x="3995" y="19668"/>
                    <a:pt x="4014" y="19837"/>
                    <a:pt x="4129" y="19932"/>
                  </a:cubicBezTo>
                  <a:cubicBezTo>
                    <a:pt x="4179" y="19973"/>
                    <a:pt x="4239" y="19993"/>
                    <a:pt x="4300" y="19994"/>
                  </a:cubicBezTo>
                  <a:cubicBezTo>
                    <a:pt x="4378" y="19994"/>
                    <a:pt x="4455" y="19960"/>
                    <a:pt x="4507" y="19895"/>
                  </a:cubicBezTo>
                  <a:cubicBezTo>
                    <a:pt x="4601" y="19778"/>
                    <a:pt x="4584" y="19608"/>
                    <a:pt x="4470" y="19514"/>
                  </a:cubicBezTo>
                  <a:lnTo>
                    <a:pt x="4469" y="19514"/>
                  </a:lnTo>
                  <a:cubicBezTo>
                    <a:pt x="4419" y="19473"/>
                    <a:pt x="4359" y="19453"/>
                    <a:pt x="4300" y="19453"/>
                  </a:cubicBezTo>
                  <a:close/>
                  <a:moveTo>
                    <a:pt x="16932" y="20295"/>
                  </a:moveTo>
                  <a:cubicBezTo>
                    <a:pt x="16884" y="20295"/>
                    <a:pt x="16835" y="20308"/>
                    <a:pt x="16790" y="20336"/>
                  </a:cubicBezTo>
                  <a:cubicBezTo>
                    <a:pt x="16665" y="20415"/>
                    <a:pt x="16623" y="20580"/>
                    <a:pt x="16702" y="20706"/>
                  </a:cubicBezTo>
                  <a:cubicBezTo>
                    <a:pt x="16753" y="20788"/>
                    <a:pt x="16842" y="20834"/>
                    <a:pt x="16932" y="20834"/>
                  </a:cubicBezTo>
                  <a:cubicBezTo>
                    <a:pt x="16981" y="20834"/>
                    <a:pt x="17031" y="20823"/>
                    <a:pt x="17073" y="20795"/>
                  </a:cubicBezTo>
                  <a:cubicBezTo>
                    <a:pt x="17200" y="20716"/>
                    <a:pt x="17240" y="20551"/>
                    <a:pt x="17162" y="20424"/>
                  </a:cubicBezTo>
                  <a:cubicBezTo>
                    <a:pt x="17110" y="20341"/>
                    <a:pt x="17022" y="20295"/>
                    <a:pt x="16932" y="20295"/>
                  </a:cubicBezTo>
                  <a:close/>
                  <a:moveTo>
                    <a:pt x="5520" y="20314"/>
                  </a:moveTo>
                  <a:cubicBezTo>
                    <a:pt x="5430" y="20314"/>
                    <a:pt x="5340" y="20361"/>
                    <a:pt x="5290" y="20445"/>
                  </a:cubicBezTo>
                  <a:cubicBezTo>
                    <a:pt x="5211" y="20574"/>
                    <a:pt x="5252" y="20738"/>
                    <a:pt x="5378" y="20815"/>
                  </a:cubicBezTo>
                  <a:cubicBezTo>
                    <a:pt x="5421" y="20843"/>
                    <a:pt x="5467" y="20855"/>
                    <a:pt x="5513" y="20855"/>
                  </a:cubicBezTo>
                  <a:cubicBezTo>
                    <a:pt x="5515" y="20855"/>
                    <a:pt x="5517" y="20855"/>
                    <a:pt x="5519" y="20855"/>
                  </a:cubicBezTo>
                  <a:cubicBezTo>
                    <a:pt x="5610" y="20855"/>
                    <a:pt x="5699" y="20809"/>
                    <a:pt x="5748" y="20725"/>
                  </a:cubicBezTo>
                  <a:cubicBezTo>
                    <a:pt x="5826" y="20598"/>
                    <a:pt x="5784" y="20434"/>
                    <a:pt x="5658" y="20354"/>
                  </a:cubicBezTo>
                  <a:cubicBezTo>
                    <a:pt x="5615" y="20327"/>
                    <a:pt x="5568" y="20314"/>
                    <a:pt x="5520" y="20314"/>
                  </a:cubicBezTo>
                  <a:close/>
                  <a:moveTo>
                    <a:pt x="15610" y="20987"/>
                  </a:moveTo>
                  <a:cubicBezTo>
                    <a:pt x="15574" y="20987"/>
                    <a:pt x="15537" y="20994"/>
                    <a:pt x="15501" y="21010"/>
                  </a:cubicBezTo>
                  <a:cubicBezTo>
                    <a:pt x="15364" y="21072"/>
                    <a:pt x="15302" y="21230"/>
                    <a:pt x="15363" y="21365"/>
                  </a:cubicBezTo>
                  <a:cubicBezTo>
                    <a:pt x="15405" y="21468"/>
                    <a:pt x="15506" y="21526"/>
                    <a:pt x="15611" y="21526"/>
                  </a:cubicBezTo>
                  <a:cubicBezTo>
                    <a:pt x="15646" y="21526"/>
                    <a:pt x="15683" y="21520"/>
                    <a:pt x="15719" y="21504"/>
                  </a:cubicBezTo>
                  <a:cubicBezTo>
                    <a:pt x="15856" y="21443"/>
                    <a:pt x="15916" y="21284"/>
                    <a:pt x="15857" y="21149"/>
                  </a:cubicBezTo>
                  <a:cubicBezTo>
                    <a:pt x="15812" y="21047"/>
                    <a:pt x="15714" y="20987"/>
                    <a:pt x="15610" y="20987"/>
                  </a:cubicBezTo>
                  <a:close/>
                  <a:moveTo>
                    <a:pt x="6847" y="21004"/>
                  </a:moveTo>
                  <a:cubicBezTo>
                    <a:pt x="6742" y="21004"/>
                    <a:pt x="6641" y="21065"/>
                    <a:pt x="6598" y="21167"/>
                  </a:cubicBezTo>
                  <a:cubicBezTo>
                    <a:pt x="6540" y="21303"/>
                    <a:pt x="6602" y="21464"/>
                    <a:pt x="6739" y="21523"/>
                  </a:cubicBezTo>
                  <a:cubicBezTo>
                    <a:pt x="6773" y="21535"/>
                    <a:pt x="6810" y="21544"/>
                    <a:pt x="6846" y="21544"/>
                  </a:cubicBezTo>
                  <a:cubicBezTo>
                    <a:pt x="6949" y="21544"/>
                    <a:pt x="7049" y="21482"/>
                    <a:pt x="7094" y="21383"/>
                  </a:cubicBezTo>
                  <a:cubicBezTo>
                    <a:pt x="7153" y="21245"/>
                    <a:pt x="7090" y="21085"/>
                    <a:pt x="6953" y="21027"/>
                  </a:cubicBezTo>
                  <a:lnTo>
                    <a:pt x="6953" y="21026"/>
                  </a:lnTo>
                  <a:cubicBezTo>
                    <a:pt x="6919" y="21011"/>
                    <a:pt x="6882" y="21004"/>
                    <a:pt x="6847" y="21004"/>
                  </a:cubicBezTo>
                  <a:close/>
                  <a:moveTo>
                    <a:pt x="14204" y="21493"/>
                  </a:moveTo>
                  <a:cubicBezTo>
                    <a:pt x="14180" y="21493"/>
                    <a:pt x="14154" y="21497"/>
                    <a:pt x="14130" y="21504"/>
                  </a:cubicBezTo>
                  <a:cubicBezTo>
                    <a:pt x="13986" y="21545"/>
                    <a:pt x="13904" y="21694"/>
                    <a:pt x="13943" y="21836"/>
                  </a:cubicBezTo>
                  <a:cubicBezTo>
                    <a:pt x="13978" y="21955"/>
                    <a:pt x="14086" y="22032"/>
                    <a:pt x="14204" y="22032"/>
                  </a:cubicBezTo>
                  <a:cubicBezTo>
                    <a:pt x="14227" y="22032"/>
                    <a:pt x="14253" y="22029"/>
                    <a:pt x="14277" y="22022"/>
                  </a:cubicBezTo>
                  <a:cubicBezTo>
                    <a:pt x="14420" y="21980"/>
                    <a:pt x="14505" y="21831"/>
                    <a:pt x="14464" y="21689"/>
                  </a:cubicBezTo>
                  <a:cubicBezTo>
                    <a:pt x="14429" y="21571"/>
                    <a:pt x="14322" y="21493"/>
                    <a:pt x="14204" y="21493"/>
                  </a:cubicBezTo>
                  <a:close/>
                  <a:moveTo>
                    <a:pt x="8257" y="21505"/>
                  </a:moveTo>
                  <a:cubicBezTo>
                    <a:pt x="8139" y="21505"/>
                    <a:pt x="8029" y="21583"/>
                    <a:pt x="7994" y="21702"/>
                  </a:cubicBezTo>
                  <a:cubicBezTo>
                    <a:pt x="7955" y="21846"/>
                    <a:pt x="8039" y="21996"/>
                    <a:pt x="8183" y="22034"/>
                  </a:cubicBezTo>
                  <a:cubicBezTo>
                    <a:pt x="8206" y="22043"/>
                    <a:pt x="8231" y="22044"/>
                    <a:pt x="8255" y="22044"/>
                  </a:cubicBezTo>
                  <a:cubicBezTo>
                    <a:pt x="8372" y="22044"/>
                    <a:pt x="8480" y="21966"/>
                    <a:pt x="8515" y="21847"/>
                  </a:cubicBezTo>
                  <a:cubicBezTo>
                    <a:pt x="8554" y="21705"/>
                    <a:pt x="8470" y="21556"/>
                    <a:pt x="8328" y="21515"/>
                  </a:cubicBezTo>
                  <a:cubicBezTo>
                    <a:pt x="8304" y="21508"/>
                    <a:pt x="8281" y="21505"/>
                    <a:pt x="8257" y="21505"/>
                  </a:cubicBezTo>
                  <a:close/>
                  <a:moveTo>
                    <a:pt x="12742" y="21801"/>
                  </a:moveTo>
                  <a:cubicBezTo>
                    <a:pt x="12729" y="21801"/>
                    <a:pt x="12716" y="21802"/>
                    <a:pt x="12703" y="21804"/>
                  </a:cubicBezTo>
                  <a:cubicBezTo>
                    <a:pt x="12557" y="21825"/>
                    <a:pt x="12454" y="21962"/>
                    <a:pt x="12474" y="22109"/>
                  </a:cubicBezTo>
                  <a:cubicBezTo>
                    <a:pt x="12494" y="22243"/>
                    <a:pt x="12608" y="22339"/>
                    <a:pt x="12739" y="22339"/>
                  </a:cubicBezTo>
                  <a:cubicBezTo>
                    <a:pt x="12740" y="22339"/>
                    <a:pt x="12741" y="22339"/>
                    <a:pt x="12742" y="22339"/>
                  </a:cubicBezTo>
                  <a:cubicBezTo>
                    <a:pt x="12755" y="22339"/>
                    <a:pt x="12768" y="22339"/>
                    <a:pt x="12779" y="22338"/>
                  </a:cubicBezTo>
                  <a:lnTo>
                    <a:pt x="12780" y="22338"/>
                  </a:lnTo>
                  <a:cubicBezTo>
                    <a:pt x="12926" y="22316"/>
                    <a:pt x="13029" y="22179"/>
                    <a:pt x="13009" y="22033"/>
                  </a:cubicBezTo>
                  <a:cubicBezTo>
                    <a:pt x="12989" y="21900"/>
                    <a:pt x="12874" y="21801"/>
                    <a:pt x="12742" y="21801"/>
                  </a:cubicBezTo>
                  <a:close/>
                  <a:moveTo>
                    <a:pt x="9713" y="21808"/>
                  </a:moveTo>
                  <a:cubicBezTo>
                    <a:pt x="9583" y="21808"/>
                    <a:pt x="9469" y="21907"/>
                    <a:pt x="9449" y="22041"/>
                  </a:cubicBezTo>
                  <a:cubicBezTo>
                    <a:pt x="9429" y="22188"/>
                    <a:pt x="9534" y="22325"/>
                    <a:pt x="9682" y="22344"/>
                  </a:cubicBezTo>
                  <a:cubicBezTo>
                    <a:pt x="9695" y="22345"/>
                    <a:pt x="9707" y="22345"/>
                    <a:pt x="9718" y="22347"/>
                  </a:cubicBezTo>
                  <a:cubicBezTo>
                    <a:pt x="9850" y="22347"/>
                    <a:pt x="9967" y="22249"/>
                    <a:pt x="9984" y="22114"/>
                  </a:cubicBezTo>
                  <a:cubicBezTo>
                    <a:pt x="10004" y="21967"/>
                    <a:pt x="9901" y="21831"/>
                    <a:pt x="9752" y="21811"/>
                  </a:cubicBezTo>
                  <a:cubicBezTo>
                    <a:pt x="9739" y="21809"/>
                    <a:pt x="9726" y="21808"/>
                    <a:pt x="9713" y="21808"/>
                  </a:cubicBezTo>
                  <a:close/>
                  <a:moveTo>
                    <a:pt x="11252" y="21908"/>
                  </a:moveTo>
                  <a:cubicBezTo>
                    <a:pt x="11251" y="21908"/>
                    <a:pt x="11251" y="21908"/>
                    <a:pt x="11250" y="21908"/>
                  </a:cubicBezTo>
                  <a:lnTo>
                    <a:pt x="11208" y="21908"/>
                  </a:lnTo>
                  <a:cubicBezTo>
                    <a:pt x="11059" y="21908"/>
                    <a:pt x="10938" y="22027"/>
                    <a:pt x="10938" y="22176"/>
                  </a:cubicBezTo>
                  <a:cubicBezTo>
                    <a:pt x="10938" y="22325"/>
                    <a:pt x="11059" y="22447"/>
                    <a:pt x="11208" y="22447"/>
                  </a:cubicBezTo>
                  <a:cubicBezTo>
                    <a:pt x="11218" y="22447"/>
                    <a:pt x="11223" y="22447"/>
                    <a:pt x="11230" y="22446"/>
                  </a:cubicBezTo>
                  <a:cubicBezTo>
                    <a:pt x="11235" y="22447"/>
                    <a:pt x="11239" y="22448"/>
                    <a:pt x="11243" y="22448"/>
                  </a:cubicBezTo>
                  <a:cubicBezTo>
                    <a:pt x="11246" y="22448"/>
                    <a:pt x="11249" y="22447"/>
                    <a:pt x="11252" y="22447"/>
                  </a:cubicBezTo>
                  <a:cubicBezTo>
                    <a:pt x="11401" y="22446"/>
                    <a:pt x="11521" y="22324"/>
                    <a:pt x="11521" y="22174"/>
                  </a:cubicBezTo>
                  <a:cubicBezTo>
                    <a:pt x="11521" y="22028"/>
                    <a:pt x="11400" y="21908"/>
                    <a:pt x="11252" y="21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753375" y="4141763"/>
              <a:ext cx="472625" cy="473500"/>
            </a:xfrm>
            <a:custGeom>
              <a:avLst/>
              <a:gdLst/>
              <a:ahLst/>
              <a:cxnLst/>
              <a:rect l="l" t="t" r="r" b="b"/>
              <a:pathLst>
                <a:path w="18905" h="18940" extrusionOk="0">
                  <a:moveTo>
                    <a:pt x="9435" y="1"/>
                  </a:moveTo>
                  <a:cubicBezTo>
                    <a:pt x="9434" y="1"/>
                    <a:pt x="9433" y="1"/>
                    <a:pt x="9432" y="1"/>
                  </a:cubicBezTo>
                  <a:cubicBezTo>
                    <a:pt x="9269" y="1"/>
                    <a:pt x="9138" y="132"/>
                    <a:pt x="9138" y="294"/>
                  </a:cubicBezTo>
                  <a:cubicBezTo>
                    <a:pt x="9138" y="458"/>
                    <a:pt x="9269" y="589"/>
                    <a:pt x="9432" y="589"/>
                  </a:cubicBezTo>
                  <a:cubicBezTo>
                    <a:pt x="9596" y="587"/>
                    <a:pt x="9726" y="455"/>
                    <a:pt x="9726" y="292"/>
                  </a:cubicBezTo>
                  <a:cubicBezTo>
                    <a:pt x="9726" y="132"/>
                    <a:pt x="9595" y="1"/>
                    <a:pt x="9435" y="1"/>
                  </a:cubicBezTo>
                  <a:close/>
                  <a:moveTo>
                    <a:pt x="10939" y="119"/>
                  </a:moveTo>
                  <a:cubicBezTo>
                    <a:pt x="10798" y="119"/>
                    <a:pt x="10674" y="223"/>
                    <a:pt x="10651" y="367"/>
                  </a:cubicBezTo>
                  <a:cubicBezTo>
                    <a:pt x="10624" y="526"/>
                    <a:pt x="10734" y="677"/>
                    <a:pt x="10894" y="704"/>
                  </a:cubicBezTo>
                  <a:lnTo>
                    <a:pt x="10893" y="704"/>
                  </a:lnTo>
                  <a:cubicBezTo>
                    <a:pt x="10912" y="707"/>
                    <a:pt x="10928" y="708"/>
                    <a:pt x="10940" y="708"/>
                  </a:cubicBezTo>
                  <a:cubicBezTo>
                    <a:pt x="11081" y="708"/>
                    <a:pt x="11204" y="606"/>
                    <a:pt x="11230" y="460"/>
                  </a:cubicBezTo>
                  <a:cubicBezTo>
                    <a:pt x="11256" y="300"/>
                    <a:pt x="11148" y="149"/>
                    <a:pt x="10988" y="123"/>
                  </a:cubicBezTo>
                  <a:cubicBezTo>
                    <a:pt x="10971" y="121"/>
                    <a:pt x="10955" y="119"/>
                    <a:pt x="10939" y="119"/>
                  </a:cubicBezTo>
                  <a:close/>
                  <a:moveTo>
                    <a:pt x="7924" y="126"/>
                  </a:moveTo>
                  <a:cubicBezTo>
                    <a:pt x="7908" y="126"/>
                    <a:pt x="7891" y="128"/>
                    <a:pt x="7875" y="131"/>
                  </a:cubicBezTo>
                  <a:cubicBezTo>
                    <a:pt x="7714" y="159"/>
                    <a:pt x="7606" y="309"/>
                    <a:pt x="7634" y="470"/>
                  </a:cubicBezTo>
                  <a:cubicBezTo>
                    <a:pt x="7657" y="613"/>
                    <a:pt x="7781" y="715"/>
                    <a:pt x="7921" y="715"/>
                  </a:cubicBezTo>
                  <a:cubicBezTo>
                    <a:pt x="7940" y="715"/>
                    <a:pt x="7956" y="712"/>
                    <a:pt x="7971" y="711"/>
                  </a:cubicBezTo>
                  <a:cubicBezTo>
                    <a:pt x="8132" y="683"/>
                    <a:pt x="8239" y="532"/>
                    <a:pt x="8212" y="371"/>
                  </a:cubicBezTo>
                  <a:cubicBezTo>
                    <a:pt x="8189" y="230"/>
                    <a:pt x="8064" y="126"/>
                    <a:pt x="7924" y="126"/>
                  </a:cubicBezTo>
                  <a:close/>
                  <a:moveTo>
                    <a:pt x="12409" y="487"/>
                  </a:moveTo>
                  <a:cubicBezTo>
                    <a:pt x="12287" y="487"/>
                    <a:pt x="12173" y="564"/>
                    <a:pt x="12133" y="688"/>
                  </a:cubicBezTo>
                  <a:cubicBezTo>
                    <a:pt x="12080" y="841"/>
                    <a:pt x="12163" y="1007"/>
                    <a:pt x="12315" y="1060"/>
                  </a:cubicBezTo>
                  <a:cubicBezTo>
                    <a:pt x="12347" y="1071"/>
                    <a:pt x="12381" y="1076"/>
                    <a:pt x="12411" y="1077"/>
                  </a:cubicBezTo>
                  <a:cubicBezTo>
                    <a:pt x="12532" y="1077"/>
                    <a:pt x="12646" y="1000"/>
                    <a:pt x="12689" y="878"/>
                  </a:cubicBezTo>
                  <a:cubicBezTo>
                    <a:pt x="12741" y="723"/>
                    <a:pt x="12661" y="557"/>
                    <a:pt x="12505" y="503"/>
                  </a:cubicBezTo>
                  <a:cubicBezTo>
                    <a:pt x="12473" y="492"/>
                    <a:pt x="12441" y="487"/>
                    <a:pt x="12409" y="487"/>
                  </a:cubicBezTo>
                  <a:close/>
                  <a:moveTo>
                    <a:pt x="6457" y="500"/>
                  </a:moveTo>
                  <a:cubicBezTo>
                    <a:pt x="6425" y="500"/>
                    <a:pt x="6392" y="505"/>
                    <a:pt x="6359" y="516"/>
                  </a:cubicBezTo>
                  <a:cubicBezTo>
                    <a:pt x="6206" y="569"/>
                    <a:pt x="6123" y="737"/>
                    <a:pt x="6177" y="891"/>
                  </a:cubicBezTo>
                  <a:cubicBezTo>
                    <a:pt x="6220" y="1013"/>
                    <a:pt x="6333" y="1090"/>
                    <a:pt x="6455" y="1090"/>
                  </a:cubicBezTo>
                  <a:cubicBezTo>
                    <a:pt x="6486" y="1090"/>
                    <a:pt x="6520" y="1083"/>
                    <a:pt x="6551" y="1071"/>
                  </a:cubicBezTo>
                  <a:cubicBezTo>
                    <a:pt x="6704" y="1020"/>
                    <a:pt x="6787" y="853"/>
                    <a:pt x="6734" y="699"/>
                  </a:cubicBezTo>
                  <a:cubicBezTo>
                    <a:pt x="6692" y="576"/>
                    <a:pt x="6579" y="500"/>
                    <a:pt x="6457" y="500"/>
                  </a:cubicBezTo>
                  <a:close/>
                  <a:moveTo>
                    <a:pt x="13800" y="1093"/>
                  </a:moveTo>
                  <a:cubicBezTo>
                    <a:pt x="13695" y="1093"/>
                    <a:pt x="13594" y="1150"/>
                    <a:pt x="13541" y="1248"/>
                  </a:cubicBezTo>
                  <a:cubicBezTo>
                    <a:pt x="13462" y="1391"/>
                    <a:pt x="13518" y="1569"/>
                    <a:pt x="13661" y="1646"/>
                  </a:cubicBezTo>
                  <a:cubicBezTo>
                    <a:pt x="13704" y="1669"/>
                    <a:pt x="13751" y="1681"/>
                    <a:pt x="13798" y="1681"/>
                  </a:cubicBezTo>
                  <a:cubicBezTo>
                    <a:pt x="13903" y="1681"/>
                    <a:pt x="14005" y="1625"/>
                    <a:pt x="14058" y="1527"/>
                  </a:cubicBezTo>
                  <a:cubicBezTo>
                    <a:pt x="14135" y="1384"/>
                    <a:pt x="14082" y="1205"/>
                    <a:pt x="13939" y="1128"/>
                  </a:cubicBezTo>
                  <a:cubicBezTo>
                    <a:pt x="13895" y="1104"/>
                    <a:pt x="13847" y="1093"/>
                    <a:pt x="13800" y="1093"/>
                  </a:cubicBezTo>
                  <a:close/>
                  <a:moveTo>
                    <a:pt x="5069" y="1111"/>
                  </a:moveTo>
                  <a:cubicBezTo>
                    <a:pt x="5023" y="1111"/>
                    <a:pt x="4975" y="1122"/>
                    <a:pt x="4932" y="1145"/>
                  </a:cubicBezTo>
                  <a:cubicBezTo>
                    <a:pt x="4787" y="1225"/>
                    <a:pt x="4736" y="1403"/>
                    <a:pt x="4813" y="1546"/>
                  </a:cubicBezTo>
                  <a:cubicBezTo>
                    <a:pt x="4864" y="1644"/>
                    <a:pt x="4964" y="1698"/>
                    <a:pt x="5067" y="1698"/>
                  </a:cubicBezTo>
                  <a:cubicBezTo>
                    <a:pt x="5068" y="1698"/>
                    <a:pt x="5069" y="1698"/>
                    <a:pt x="5070" y="1698"/>
                  </a:cubicBezTo>
                  <a:cubicBezTo>
                    <a:pt x="5117" y="1698"/>
                    <a:pt x="5166" y="1687"/>
                    <a:pt x="5212" y="1663"/>
                  </a:cubicBezTo>
                  <a:cubicBezTo>
                    <a:pt x="5355" y="1585"/>
                    <a:pt x="5406" y="1406"/>
                    <a:pt x="5329" y="1264"/>
                  </a:cubicBezTo>
                  <a:cubicBezTo>
                    <a:pt x="5275" y="1166"/>
                    <a:pt x="5174" y="1111"/>
                    <a:pt x="5069" y="1111"/>
                  </a:cubicBezTo>
                  <a:close/>
                  <a:moveTo>
                    <a:pt x="15068" y="1919"/>
                  </a:moveTo>
                  <a:cubicBezTo>
                    <a:pt x="14980" y="1919"/>
                    <a:pt x="14893" y="1958"/>
                    <a:pt x="14835" y="2032"/>
                  </a:cubicBezTo>
                  <a:cubicBezTo>
                    <a:pt x="14737" y="2162"/>
                    <a:pt x="14761" y="2346"/>
                    <a:pt x="14888" y="2446"/>
                  </a:cubicBezTo>
                  <a:cubicBezTo>
                    <a:pt x="14942" y="2487"/>
                    <a:pt x="15006" y="2507"/>
                    <a:pt x="15068" y="2508"/>
                  </a:cubicBezTo>
                  <a:cubicBezTo>
                    <a:pt x="15157" y="2508"/>
                    <a:pt x="15244" y="2471"/>
                    <a:pt x="15302" y="2394"/>
                  </a:cubicBezTo>
                  <a:cubicBezTo>
                    <a:pt x="15399" y="2265"/>
                    <a:pt x="15376" y="2082"/>
                    <a:pt x="15249" y="1982"/>
                  </a:cubicBezTo>
                  <a:cubicBezTo>
                    <a:pt x="15196" y="1940"/>
                    <a:pt x="15132" y="1919"/>
                    <a:pt x="15068" y="1919"/>
                  </a:cubicBezTo>
                  <a:close/>
                  <a:moveTo>
                    <a:pt x="3805" y="1943"/>
                  </a:moveTo>
                  <a:cubicBezTo>
                    <a:pt x="3742" y="1943"/>
                    <a:pt x="3677" y="1963"/>
                    <a:pt x="3623" y="2005"/>
                  </a:cubicBezTo>
                  <a:cubicBezTo>
                    <a:pt x="3496" y="2107"/>
                    <a:pt x="3474" y="2290"/>
                    <a:pt x="3574" y="2418"/>
                  </a:cubicBezTo>
                  <a:cubicBezTo>
                    <a:pt x="3631" y="2491"/>
                    <a:pt x="3718" y="2530"/>
                    <a:pt x="3806" y="2530"/>
                  </a:cubicBezTo>
                  <a:cubicBezTo>
                    <a:pt x="3868" y="2530"/>
                    <a:pt x="3933" y="2511"/>
                    <a:pt x="3986" y="2468"/>
                  </a:cubicBezTo>
                  <a:cubicBezTo>
                    <a:pt x="4113" y="2367"/>
                    <a:pt x="4136" y="2182"/>
                    <a:pt x="4037" y="2056"/>
                  </a:cubicBezTo>
                  <a:cubicBezTo>
                    <a:pt x="3979" y="1981"/>
                    <a:pt x="3893" y="1943"/>
                    <a:pt x="3805" y="1943"/>
                  </a:cubicBezTo>
                  <a:close/>
                  <a:moveTo>
                    <a:pt x="16186" y="2942"/>
                  </a:moveTo>
                  <a:cubicBezTo>
                    <a:pt x="16114" y="2942"/>
                    <a:pt x="16042" y="2968"/>
                    <a:pt x="15985" y="3020"/>
                  </a:cubicBezTo>
                  <a:cubicBezTo>
                    <a:pt x="15867" y="3130"/>
                    <a:pt x="15860" y="3317"/>
                    <a:pt x="15970" y="3436"/>
                  </a:cubicBezTo>
                  <a:cubicBezTo>
                    <a:pt x="16028" y="3499"/>
                    <a:pt x="16107" y="3531"/>
                    <a:pt x="16185" y="3531"/>
                  </a:cubicBezTo>
                  <a:cubicBezTo>
                    <a:pt x="16257" y="3531"/>
                    <a:pt x="16328" y="3505"/>
                    <a:pt x="16385" y="3452"/>
                  </a:cubicBezTo>
                  <a:cubicBezTo>
                    <a:pt x="16505" y="3342"/>
                    <a:pt x="16513" y="3155"/>
                    <a:pt x="16402" y="3036"/>
                  </a:cubicBezTo>
                  <a:cubicBezTo>
                    <a:pt x="16344" y="2974"/>
                    <a:pt x="16265" y="2942"/>
                    <a:pt x="16186" y="2942"/>
                  </a:cubicBezTo>
                  <a:close/>
                  <a:moveTo>
                    <a:pt x="2692" y="2969"/>
                  </a:moveTo>
                  <a:cubicBezTo>
                    <a:pt x="2613" y="2969"/>
                    <a:pt x="2534" y="3002"/>
                    <a:pt x="2476" y="3066"/>
                  </a:cubicBezTo>
                  <a:cubicBezTo>
                    <a:pt x="2367" y="3186"/>
                    <a:pt x="2375" y="3372"/>
                    <a:pt x="2494" y="3482"/>
                  </a:cubicBezTo>
                  <a:cubicBezTo>
                    <a:pt x="2549" y="3531"/>
                    <a:pt x="2616" y="3557"/>
                    <a:pt x="2686" y="3557"/>
                  </a:cubicBezTo>
                  <a:cubicBezTo>
                    <a:pt x="2689" y="3557"/>
                    <a:pt x="2692" y="3557"/>
                    <a:pt x="2694" y="3557"/>
                  </a:cubicBezTo>
                  <a:cubicBezTo>
                    <a:pt x="2772" y="3557"/>
                    <a:pt x="2853" y="3526"/>
                    <a:pt x="2910" y="3461"/>
                  </a:cubicBezTo>
                  <a:cubicBezTo>
                    <a:pt x="3019" y="3343"/>
                    <a:pt x="3011" y="3155"/>
                    <a:pt x="2892" y="3047"/>
                  </a:cubicBezTo>
                  <a:cubicBezTo>
                    <a:pt x="2835" y="2995"/>
                    <a:pt x="2763" y="2969"/>
                    <a:pt x="2692" y="2969"/>
                  </a:cubicBezTo>
                  <a:close/>
                  <a:moveTo>
                    <a:pt x="17120" y="4135"/>
                  </a:moveTo>
                  <a:cubicBezTo>
                    <a:pt x="17064" y="4135"/>
                    <a:pt x="17007" y="4151"/>
                    <a:pt x="16957" y="4184"/>
                  </a:cubicBezTo>
                  <a:cubicBezTo>
                    <a:pt x="16823" y="4273"/>
                    <a:pt x="16785" y="4456"/>
                    <a:pt x="16873" y="4591"/>
                  </a:cubicBezTo>
                  <a:cubicBezTo>
                    <a:pt x="16930" y="4676"/>
                    <a:pt x="17024" y="4723"/>
                    <a:pt x="17121" y="4726"/>
                  </a:cubicBezTo>
                  <a:cubicBezTo>
                    <a:pt x="17175" y="4726"/>
                    <a:pt x="17232" y="4710"/>
                    <a:pt x="17282" y="4676"/>
                  </a:cubicBezTo>
                  <a:cubicBezTo>
                    <a:pt x="17417" y="4588"/>
                    <a:pt x="17457" y="4405"/>
                    <a:pt x="17366" y="4267"/>
                  </a:cubicBezTo>
                  <a:cubicBezTo>
                    <a:pt x="17309" y="4182"/>
                    <a:pt x="17215" y="4135"/>
                    <a:pt x="17120" y="4135"/>
                  </a:cubicBezTo>
                  <a:close/>
                  <a:moveTo>
                    <a:pt x="1765" y="4167"/>
                  </a:moveTo>
                  <a:cubicBezTo>
                    <a:pt x="1668" y="4167"/>
                    <a:pt x="1573" y="4214"/>
                    <a:pt x="1517" y="4301"/>
                  </a:cubicBezTo>
                  <a:cubicBezTo>
                    <a:pt x="1428" y="4435"/>
                    <a:pt x="1465" y="4618"/>
                    <a:pt x="1603" y="4706"/>
                  </a:cubicBezTo>
                  <a:cubicBezTo>
                    <a:pt x="1652" y="4739"/>
                    <a:pt x="1707" y="4755"/>
                    <a:pt x="1765" y="4755"/>
                  </a:cubicBezTo>
                  <a:cubicBezTo>
                    <a:pt x="1858" y="4755"/>
                    <a:pt x="1953" y="4708"/>
                    <a:pt x="2010" y="4622"/>
                  </a:cubicBezTo>
                  <a:cubicBezTo>
                    <a:pt x="2098" y="4485"/>
                    <a:pt x="2061" y="4303"/>
                    <a:pt x="1923" y="4214"/>
                  </a:cubicBezTo>
                  <a:cubicBezTo>
                    <a:pt x="1874" y="4182"/>
                    <a:pt x="1819" y="4167"/>
                    <a:pt x="1765" y="4167"/>
                  </a:cubicBezTo>
                  <a:close/>
                  <a:moveTo>
                    <a:pt x="17845" y="5464"/>
                  </a:moveTo>
                  <a:cubicBezTo>
                    <a:pt x="17805" y="5464"/>
                    <a:pt x="17765" y="5472"/>
                    <a:pt x="17727" y="5489"/>
                  </a:cubicBezTo>
                  <a:cubicBezTo>
                    <a:pt x="17578" y="5556"/>
                    <a:pt x="17511" y="5730"/>
                    <a:pt x="17577" y="5877"/>
                  </a:cubicBezTo>
                  <a:cubicBezTo>
                    <a:pt x="17624" y="5987"/>
                    <a:pt x="17733" y="6050"/>
                    <a:pt x="17845" y="6052"/>
                  </a:cubicBezTo>
                  <a:cubicBezTo>
                    <a:pt x="17886" y="6052"/>
                    <a:pt x="17925" y="6044"/>
                    <a:pt x="17964" y="6029"/>
                  </a:cubicBezTo>
                  <a:cubicBezTo>
                    <a:pt x="18113" y="5961"/>
                    <a:pt x="18180" y="5786"/>
                    <a:pt x="18116" y="5640"/>
                  </a:cubicBezTo>
                  <a:cubicBezTo>
                    <a:pt x="18066" y="5529"/>
                    <a:pt x="17957" y="5464"/>
                    <a:pt x="17845" y="5464"/>
                  </a:cubicBezTo>
                  <a:close/>
                  <a:moveTo>
                    <a:pt x="1043" y="5498"/>
                  </a:moveTo>
                  <a:cubicBezTo>
                    <a:pt x="930" y="5498"/>
                    <a:pt x="823" y="5563"/>
                    <a:pt x="774" y="5673"/>
                  </a:cubicBezTo>
                  <a:cubicBezTo>
                    <a:pt x="710" y="5823"/>
                    <a:pt x="775" y="5998"/>
                    <a:pt x="925" y="6062"/>
                  </a:cubicBezTo>
                  <a:cubicBezTo>
                    <a:pt x="962" y="6078"/>
                    <a:pt x="998" y="6086"/>
                    <a:pt x="1036" y="6086"/>
                  </a:cubicBezTo>
                  <a:cubicBezTo>
                    <a:pt x="1038" y="6086"/>
                    <a:pt x="1041" y="6086"/>
                    <a:pt x="1043" y="6086"/>
                  </a:cubicBezTo>
                  <a:cubicBezTo>
                    <a:pt x="1157" y="6086"/>
                    <a:pt x="1265" y="6020"/>
                    <a:pt x="1314" y="5910"/>
                  </a:cubicBezTo>
                  <a:cubicBezTo>
                    <a:pt x="1378" y="5761"/>
                    <a:pt x="1310" y="5588"/>
                    <a:pt x="1161" y="5522"/>
                  </a:cubicBezTo>
                  <a:cubicBezTo>
                    <a:pt x="1123" y="5506"/>
                    <a:pt x="1083" y="5498"/>
                    <a:pt x="1043" y="5498"/>
                  </a:cubicBezTo>
                  <a:close/>
                  <a:moveTo>
                    <a:pt x="18342" y="6896"/>
                  </a:moveTo>
                  <a:cubicBezTo>
                    <a:pt x="18317" y="6896"/>
                    <a:pt x="18292" y="6899"/>
                    <a:pt x="18268" y="6905"/>
                  </a:cubicBezTo>
                  <a:cubicBezTo>
                    <a:pt x="18111" y="6944"/>
                    <a:pt x="18018" y="7104"/>
                    <a:pt x="18056" y="7262"/>
                  </a:cubicBezTo>
                  <a:cubicBezTo>
                    <a:pt x="18090" y="7395"/>
                    <a:pt x="18209" y="7483"/>
                    <a:pt x="18341" y="7483"/>
                  </a:cubicBezTo>
                  <a:cubicBezTo>
                    <a:pt x="18366" y="7483"/>
                    <a:pt x="18389" y="7481"/>
                    <a:pt x="18415" y="7473"/>
                  </a:cubicBezTo>
                  <a:cubicBezTo>
                    <a:pt x="18571" y="7434"/>
                    <a:pt x="18666" y="7273"/>
                    <a:pt x="18626" y="7116"/>
                  </a:cubicBezTo>
                  <a:cubicBezTo>
                    <a:pt x="18592" y="6984"/>
                    <a:pt x="18472" y="6896"/>
                    <a:pt x="18342" y="6896"/>
                  </a:cubicBezTo>
                  <a:close/>
                  <a:moveTo>
                    <a:pt x="553" y="6933"/>
                  </a:moveTo>
                  <a:cubicBezTo>
                    <a:pt x="421" y="6933"/>
                    <a:pt x="301" y="7022"/>
                    <a:pt x="267" y="7155"/>
                  </a:cubicBezTo>
                  <a:cubicBezTo>
                    <a:pt x="229" y="7312"/>
                    <a:pt x="324" y="7473"/>
                    <a:pt x="482" y="7512"/>
                  </a:cubicBezTo>
                  <a:cubicBezTo>
                    <a:pt x="502" y="7518"/>
                    <a:pt x="524" y="7522"/>
                    <a:pt x="544" y="7522"/>
                  </a:cubicBezTo>
                  <a:cubicBezTo>
                    <a:pt x="547" y="7522"/>
                    <a:pt x="549" y="7521"/>
                    <a:pt x="551" y="7521"/>
                  </a:cubicBezTo>
                  <a:cubicBezTo>
                    <a:pt x="685" y="7521"/>
                    <a:pt x="804" y="7431"/>
                    <a:pt x="838" y="7298"/>
                  </a:cubicBezTo>
                  <a:cubicBezTo>
                    <a:pt x="877" y="7141"/>
                    <a:pt x="781" y="6980"/>
                    <a:pt x="624" y="6942"/>
                  </a:cubicBezTo>
                  <a:cubicBezTo>
                    <a:pt x="600" y="6936"/>
                    <a:pt x="576" y="6933"/>
                    <a:pt x="553" y="6933"/>
                  </a:cubicBezTo>
                  <a:close/>
                  <a:moveTo>
                    <a:pt x="18595" y="8387"/>
                  </a:moveTo>
                  <a:cubicBezTo>
                    <a:pt x="18586" y="8387"/>
                    <a:pt x="18577" y="8388"/>
                    <a:pt x="18568" y="8389"/>
                  </a:cubicBezTo>
                  <a:cubicBezTo>
                    <a:pt x="18408" y="8403"/>
                    <a:pt x="18287" y="8545"/>
                    <a:pt x="18300" y="8706"/>
                  </a:cubicBezTo>
                  <a:cubicBezTo>
                    <a:pt x="18313" y="8859"/>
                    <a:pt x="18442" y="8975"/>
                    <a:pt x="18591" y="8975"/>
                  </a:cubicBezTo>
                  <a:cubicBezTo>
                    <a:pt x="18592" y="8975"/>
                    <a:pt x="18593" y="8975"/>
                    <a:pt x="18593" y="8975"/>
                  </a:cubicBezTo>
                  <a:lnTo>
                    <a:pt x="18619" y="8975"/>
                  </a:lnTo>
                  <a:cubicBezTo>
                    <a:pt x="18780" y="8961"/>
                    <a:pt x="18900" y="8818"/>
                    <a:pt x="18886" y="8657"/>
                  </a:cubicBezTo>
                  <a:cubicBezTo>
                    <a:pt x="18872" y="8503"/>
                    <a:pt x="18746" y="8387"/>
                    <a:pt x="18595" y="8387"/>
                  </a:cubicBezTo>
                  <a:close/>
                  <a:moveTo>
                    <a:pt x="303" y="8428"/>
                  </a:moveTo>
                  <a:cubicBezTo>
                    <a:pt x="153" y="8428"/>
                    <a:pt x="26" y="8545"/>
                    <a:pt x="15" y="8697"/>
                  </a:cubicBezTo>
                  <a:cubicBezTo>
                    <a:pt x="1" y="8860"/>
                    <a:pt x="120" y="9001"/>
                    <a:pt x="283" y="9015"/>
                  </a:cubicBezTo>
                  <a:cubicBezTo>
                    <a:pt x="291" y="9015"/>
                    <a:pt x="298" y="9015"/>
                    <a:pt x="307" y="9016"/>
                  </a:cubicBezTo>
                  <a:cubicBezTo>
                    <a:pt x="459" y="9016"/>
                    <a:pt x="588" y="8899"/>
                    <a:pt x="600" y="8745"/>
                  </a:cubicBezTo>
                  <a:lnTo>
                    <a:pt x="600" y="8746"/>
                  </a:lnTo>
                  <a:cubicBezTo>
                    <a:pt x="613" y="8583"/>
                    <a:pt x="493" y="8440"/>
                    <a:pt x="329" y="8429"/>
                  </a:cubicBezTo>
                  <a:cubicBezTo>
                    <a:pt x="321" y="8428"/>
                    <a:pt x="312" y="8428"/>
                    <a:pt x="303" y="8428"/>
                  </a:cubicBezTo>
                  <a:close/>
                  <a:moveTo>
                    <a:pt x="18598" y="9901"/>
                  </a:moveTo>
                  <a:cubicBezTo>
                    <a:pt x="18447" y="9901"/>
                    <a:pt x="18316" y="10017"/>
                    <a:pt x="18305" y="10173"/>
                  </a:cubicBezTo>
                  <a:cubicBezTo>
                    <a:pt x="18292" y="10334"/>
                    <a:pt x="18413" y="10478"/>
                    <a:pt x="18576" y="10489"/>
                  </a:cubicBezTo>
                  <a:cubicBezTo>
                    <a:pt x="18581" y="10489"/>
                    <a:pt x="18586" y="10490"/>
                    <a:pt x="18591" y="10490"/>
                  </a:cubicBezTo>
                  <a:cubicBezTo>
                    <a:pt x="18593" y="10490"/>
                    <a:pt x="18595" y="10490"/>
                    <a:pt x="18597" y="10489"/>
                  </a:cubicBezTo>
                  <a:cubicBezTo>
                    <a:pt x="18751" y="10489"/>
                    <a:pt x="18881" y="10372"/>
                    <a:pt x="18892" y="10216"/>
                  </a:cubicBezTo>
                  <a:cubicBezTo>
                    <a:pt x="18904" y="10056"/>
                    <a:pt x="18783" y="9914"/>
                    <a:pt x="18621" y="9902"/>
                  </a:cubicBezTo>
                  <a:cubicBezTo>
                    <a:pt x="18614" y="9901"/>
                    <a:pt x="18606" y="9901"/>
                    <a:pt x="18598" y="9901"/>
                  </a:cubicBezTo>
                  <a:close/>
                  <a:moveTo>
                    <a:pt x="309" y="9940"/>
                  </a:moveTo>
                  <a:cubicBezTo>
                    <a:pt x="301" y="9940"/>
                    <a:pt x="293" y="9941"/>
                    <a:pt x="285" y="9941"/>
                  </a:cubicBezTo>
                  <a:cubicBezTo>
                    <a:pt x="122" y="9956"/>
                    <a:pt x="2" y="10097"/>
                    <a:pt x="16" y="10260"/>
                  </a:cubicBezTo>
                  <a:cubicBezTo>
                    <a:pt x="27" y="10412"/>
                    <a:pt x="157" y="10531"/>
                    <a:pt x="308" y="10531"/>
                  </a:cubicBezTo>
                  <a:cubicBezTo>
                    <a:pt x="315" y="10531"/>
                    <a:pt x="323" y="10527"/>
                    <a:pt x="331" y="10527"/>
                  </a:cubicBezTo>
                  <a:cubicBezTo>
                    <a:pt x="493" y="10515"/>
                    <a:pt x="614" y="10374"/>
                    <a:pt x="599" y="10210"/>
                  </a:cubicBezTo>
                  <a:cubicBezTo>
                    <a:pt x="587" y="10057"/>
                    <a:pt x="460" y="9940"/>
                    <a:pt x="309" y="9940"/>
                  </a:cubicBezTo>
                  <a:close/>
                  <a:moveTo>
                    <a:pt x="18356" y="11397"/>
                  </a:moveTo>
                  <a:cubicBezTo>
                    <a:pt x="18223" y="11397"/>
                    <a:pt x="18103" y="11487"/>
                    <a:pt x="18070" y="11620"/>
                  </a:cubicBezTo>
                  <a:lnTo>
                    <a:pt x="18070" y="11621"/>
                  </a:lnTo>
                  <a:cubicBezTo>
                    <a:pt x="18030" y="11777"/>
                    <a:pt x="18126" y="11937"/>
                    <a:pt x="18285" y="11977"/>
                  </a:cubicBezTo>
                  <a:cubicBezTo>
                    <a:pt x="18309" y="11982"/>
                    <a:pt x="18332" y="11987"/>
                    <a:pt x="18357" y="11987"/>
                  </a:cubicBezTo>
                  <a:cubicBezTo>
                    <a:pt x="18487" y="11987"/>
                    <a:pt x="18607" y="11896"/>
                    <a:pt x="18641" y="11762"/>
                  </a:cubicBezTo>
                  <a:cubicBezTo>
                    <a:pt x="18679" y="11605"/>
                    <a:pt x="18584" y="11444"/>
                    <a:pt x="18427" y="11406"/>
                  </a:cubicBezTo>
                  <a:cubicBezTo>
                    <a:pt x="18403" y="11400"/>
                    <a:pt x="18379" y="11397"/>
                    <a:pt x="18356" y="11397"/>
                  </a:cubicBezTo>
                  <a:close/>
                  <a:moveTo>
                    <a:pt x="558" y="11435"/>
                  </a:moveTo>
                  <a:cubicBezTo>
                    <a:pt x="533" y="11435"/>
                    <a:pt x="509" y="11438"/>
                    <a:pt x="484" y="11444"/>
                  </a:cubicBezTo>
                  <a:cubicBezTo>
                    <a:pt x="327" y="11484"/>
                    <a:pt x="231" y="11643"/>
                    <a:pt x="272" y="11801"/>
                  </a:cubicBezTo>
                  <a:cubicBezTo>
                    <a:pt x="307" y="11935"/>
                    <a:pt x="426" y="12023"/>
                    <a:pt x="557" y="12023"/>
                  </a:cubicBezTo>
                  <a:cubicBezTo>
                    <a:pt x="580" y="12023"/>
                    <a:pt x="603" y="12021"/>
                    <a:pt x="629" y="12015"/>
                  </a:cubicBezTo>
                  <a:cubicBezTo>
                    <a:pt x="786" y="11974"/>
                    <a:pt x="882" y="11815"/>
                    <a:pt x="841" y="11656"/>
                  </a:cubicBezTo>
                  <a:cubicBezTo>
                    <a:pt x="808" y="11524"/>
                    <a:pt x="688" y="11435"/>
                    <a:pt x="558" y="11435"/>
                  </a:cubicBezTo>
                  <a:close/>
                  <a:moveTo>
                    <a:pt x="17869" y="12832"/>
                  </a:moveTo>
                  <a:cubicBezTo>
                    <a:pt x="17756" y="12832"/>
                    <a:pt x="17648" y="12898"/>
                    <a:pt x="17599" y="13009"/>
                  </a:cubicBezTo>
                  <a:cubicBezTo>
                    <a:pt x="17535" y="13159"/>
                    <a:pt x="17603" y="13331"/>
                    <a:pt x="17753" y="13396"/>
                  </a:cubicBezTo>
                  <a:cubicBezTo>
                    <a:pt x="17789" y="13411"/>
                    <a:pt x="17829" y="13422"/>
                    <a:pt x="17868" y="13422"/>
                  </a:cubicBezTo>
                  <a:cubicBezTo>
                    <a:pt x="17982" y="13422"/>
                    <a:pt x="18090" y="13354"/>
                    <a:pt x="18139" y="13243"/>
                  </a:cubicBezTo>
                  <a:cubicBezTo>
                    <a:pt x="18204" y="13094"/>
                    <a:pt x="18135" y="12922"/>
                    <a:pt x="17986" y="12856"/>
                  </a:cubicBezTo>
                  <a:cubicBezTo>
                    <a:pt x="17948" y="12840"/>
                    <a:pt x="17909" y="12832"/>
                    <a:pt x="17869" y="12832"/>
                  </a:cubicBezTo>
                  <a:close/>
                  <a:moveTo>
                    <a:pt x="1049" y="12868"/>
                  </a:moveTo>
                  <a:cubicBezTo>
                    <a:pt x="1010" y="12868"/>
                    <a:pt x="970" y="12876"/>
                    <a:pt x="931" y="12893"/>
                  </a:cubicBezTo>
                  <a:cubicBezTo>
                    <a:pt x="783" y="12959"/>
                    <a:pt x="716" y="13131"/>
                    <a:pt x="781" y="13281"/>
                  </a:cubicBezTo>
                  <a:cubicBezTo>
                    <a:pt x="830" y="13390"/>
                    <a:pt x="938" y="13455"/>
                    <a:pt x="1049" y="13456"/>
                  </a:cubicBezTo>
                  <a:cubicBezTo>
                    <a:pt x="1089" y="13456"/>
                    <a:pt x="1130" y="13448"/>
                    <a:pt x="1169" y="13432"/>
                  </a:cubicBezTo>
                  <a:cubicBezTo>
                    <a:pt x="1317" y="13365"/>
                    <a:pt x="1384" y="13192"/>
                    <a:pt x="1318" y="13043"/>
                  </a:cubicBezTo>
                  <a:cubicBezTo>
                    <a:pt x="1269" y="12933"/>
                    <a:pt x="1162" y="12868"/>
                    <a:pt x="1049" y="12868"/>
                  </a:cubicBezTo>
                  <a:close/>
                  <a:moveTo>
                    <a:pt x="17152" y="14165"/>
                  </a:moveTo>
                  <a:cubicBezTo>
                    <a:pt x="17056" y="14165"/>
                    <a:pt x="16962" y="14213"/>
                    <a:pt x="16906" y="14300"/>
                  </a:cubicBezTo>
                  <a:cubicBezTo>
                    <a:pt x="16815" y="14435"/>
                    <a:pt x="16854" y="14618"/>
                    <a:pt x="16992" y="14706"/>
                  </a:cubicBezTo>
                  <a:cubicBezTo>
                    <a:pt x="17040" y="14739"/>
                    <a:pt x="17095" y="14755"/>
                    <a:pt x="17151" y="14755"/>
                  </a:cubicBezTo>
                  <a:cubicBezTo>
                    <a:pt x="17247" y="14755"/>
                    <a:pt x="17344" y="14708"/>
                    <a:pt x="17398" y="14622"/>
                  </a:cubicBezTo>
                  <a:cubicBezTo>
                    <a:pt x="17486" y="14484"/>
                    <a:pt x="17449" y="14301"/>
                    <a:pt x="17312" y="14213"/>
                  </a:cubicBezTo>
                  <a:cubicBezTo>
                    <a:pt x="17263" y="14181"/>
                    <a:pt x="17207" y="14165"/>
                    <a:pt x="17152" y="14165"/>
                  </a:cubicBezTo>
                  <a:close/>
                  <a:moveTo>
                    <a:pt x="1773" y="14197"/>
                  </a:moveTo>
                  <a:cubicBezTo>
                    <a:pt x="1717" y="14197"/>
                    <a:pt x="1661" y="14213"/>
                    <a:pt x="1610" y="14245"/>
                  </a:cubicBezTo>
                  <a:cubicBezTo>
                    <a:pt x="1476" y="14336"/>
                    <a:pt x="1438" y="14516"/>
                    <a:pt x="1526" y="14654"/>
                  </a:cubicBezTo>
                  <a:cubicBezTo>
                    <a:pt x="1583" y="14739"/>
                    <a:pt x="1677" y="14786"/>
                    <a:pt x="1774" y="14788"/>
                  </a:cubicBezTo>
                  <a:cubicBezTo>
                    <a:pt x="1828" y="14788"/>
                    <a:pt x="1884" y="14772"/>
                    <a:pt x="1935" y="14738"/>
                  </a:cubicBezTo>
                  <a:cubicBezTo>
                    <a:pt x="2070" y="14650"/>
                    <a:pt x="2110" y="14467"/>
                    <a:pt x="2019" y="14329"/>
                  </a:cubicBezTo>
                  <a:cubicBezTo>
                    <a:pt x="1963" y="14244"/>
                    <a:pt x="1869" y="14197"/>
                    <a:pt x="1773" y="14197"/>
                  </a:cubicBezTo>
                  <a:close/>
                  <a:moveTo>
                    <a:pt x="16224" y="15364"/>
                  </a:moveTo>
                  <a:cubicBezTo>
                    <a:pt x="16144" y="15364"/>
                    <a:pt x="16065" y="15396"/>
                    <a:pt x="16007" y="15459"/>
                  </a:cubicBezTo>
                  <a:cubicBezTo>
                    <a:pt x="15897" y="15578"/>
                    <a:pt x="15905" y="15765"/>
                    <a:pt x="16027" y="15875"/>
                  </a:cubicBezTo>
                  <a:cubicBezTo>
                    <a:pt x="16081" y="15929"/>
                    <a:pt x="16153" y="15953"/>
                    <a:pt x="16226" y="15953"/>
                  </a:cubicBezTo>
                  <a:cubicBezTo>
                    <a:pt x="16304" y="15953"/>
                    <a:pt x="16385" y="15919"/>
                    <a:pt x="16442" y="15857"/>
                  </a:cubicBezTo>
                  <a:lnTo>
                    <a:pt x="16443" y="15857"/>
                  </a:lnTo>
                  <a:cubicBezTo>
                    <a:pt x="16553" y="15737"/>
                    <a:pt x="16542" y="15551"/>
                    <a:pt x="16423" y="15441"/>
                  </a:cubicBezTo>
                  <a:cubicBezTo>
                    <a:pt x="16366" y="15390"/>
                    <a:pt x="16295" y="15364"/>
                    <a:pt x="16224" y="15364"/>
                  </a:cubicBezTo>
                  <a:close/>
                  <a:moveTo>
                    <a:pt x="2705" y="15390"/>
                  </a:moveTo>
                  <a:cubicBezTo>
                    <a:pt x="2634" y="15390"/>
                    <a:pt x="2562" y="15416"/>
                    <a:pt x="2506" y="15468"/>
                  </a:cubicBezTo>
                  <a:cubicBezTo>
                    <a:pt x="2385" y="15578"/>
                    <a:pt x="2377" y="15765"/>
                    <a:pt x="2487" y="15884"/>
                  </a:cubicBezTo>
                  <a:cubicBezTo>
                    <a:pt x="2547" y="15947"/>
                    <a:pt x="2625" y="15979"/>
                    <a:pt x="2705" y="15979"/>
                  </a:cubicBezTo>
                  <a:cubicBezTo>
                    <a:pt x="2776" y="15979"/>
                    <a:pt x="2847" y="15953"/>
                    <a:pt x="2904" y="15903"/>
                  </a:cubicBezTo>
                  <a:cubicBezTo>
                    <a:pt x="3024" y="15792"/>
                    <a:pt x="3032" y="15605"/>
                    <a:pt x="2922" y="15486"/>
                  </a:cubicBezTo>
                  <a:cubicBezTo>
                    <a:pt x="2864" y="15422"/>
                    <a:pt x="2784" y="15390"/>
                    <a:pt x="2705" y="15390"/>
                  </a:cubicBezTo>
                  <a:close/>
                  <a:moveTo>
                    <a:pt x="15114" y="16393"/>
                  </a:moveTo>
                  <a:cubicBezTo>
                    <a:pt x="15050" y="16393"/>
                    <a:pt x="14986" y="16414"/>
                    <a:pt x="14933" y="16458"/>
                  </a:cubicBezTo>
                  <a:cubicBezTo>
                    <a:pt x="14805" y="16558"/>
                    <a:pt x="14783" y="16743"/>
                    <a:pt x="14883" y="16870"/>
                  </a:cubicBezTo>
                  <a:cubicBezTo>
                    <a:pt x="14940" y="16943"/>
                    <a:pt x="15028" y="16983"/>
                    <a:pt x="15115" y="16983"/>
                  </a:cubicBezTo>
                  <a:cubicBezTo>
                    <a:pt x="15177" y="16983"/>
                    <a:pt x="15243" y="16962"/>
                    <a:pt x="15296" y="16920"/>
                  </a:cubicBezTo>
                  <a:cubicBezTo>
                    <a:pt x="15424" y="16818"/>
                    <a:pt x="15446" y="16633"/>
                    <a:pt x="15346" y="16507"/>
                  </a:cubicBezTo>
                  <a:cubicBezTo>
                    <a:pt x="15287" y="16432"/>
                    <a:pt x="15201" y="16393"/>
                    <a:pt x="15114" y="16393"/>
                  </a:cubicBezTo>
                  <a:close/>
                  <a:moveTo>
                    <a:pt x="3820" y="16417"/>
                  </a:moveTo>
                  <a:cubicBezTo>
                    <a:pt x="3732" y="16417"/>
                    <a:pt x="3646" y="16456"/>
                    <a:pt x="3589" y="16530"/>
                  </a:cubicBezTo>
                  <a:cubicBezTo>
                    <a:pt x="3486" y="16660"/>
                    <a:pt x="3509" y="16844"/>
                    <a:pt x="3638" y="16943"/>
                  </a:cubicBezTo>
                  <a:cubicBezTo>
                    <a:pt x="3692" y="16985"/>
                    <a:pt x="3755" y="17004"/>
                    <a:pt x="3819" y="17004"/>
                  </a:cubicBezTo>
                  <a:cubicBezTo>
                    <a:pt x="3906" y="17004"/>
                    <a:pt x="3994" y="16966"/>
                    <a:pt x="4051" y="16893"/>
                  </a:cubicBezTo>
                  <a:cubicBezTo>
                    <a:pt x="4152" y="16764"/>
                    <a:pt x="4127" y="16579"/>
                    <a:pt x="4000" y="16480"/>
                  </a:cubicBezTo>
                  <a:cubicBezTo>
                    <a:pt x="3947" y="16437"/>
                    <a:pt x="3883" y="16417"/>
                    <a:pt x="3820" y="16417"/>
                  </a:cubicBezTo>
                  <a:close/>
                  <a:moveTo>
                    <a:pt x="13848" y="17227"/>
                  </a:moveTo>
                  <a:cubicBezTo>
                    <a:pt x="13801" y="17227"/>
                    <a:pt x="13752" y="17239"/>
                    <a:pt x="13708" y="17264"/>
                  </a:cubicBezTo>
                  <a:cubicBezTo>
                    <a:pt x="13565" y="17342"/>
                    <a:pt x="13514" y="17521"/>
                    <a:pt x="13591" y="17663"/>
                  </a:cubicBezTo>
                  <a:cubicBezTo>
                    <a:pt x="13645" y="17762"/>
                    <a:pt x="13747" y="17817"/>
                    <a:pt x="13851" y="17818"/>
                  </a:cubicBezTo>
                  <a:cubicBezTo>
                    <a:pt x="13897" y="17818"/>
                    <a:pt x="13947" y="17806"/>
                    <a:pt x="13990" y="17782"/>
                  </a:cubicBezTo>
                  <a:cubicBezTo>
                    <a:pt x="14134" y="17704"/>
                    <a:pt x="14187" y="17524"/>
                    <a:pt x="14108" y="17382"/>
                  </a:cubicBezTo>
                  <a:cubicBezTo>
                    <a:pt x="14054" y="17283"/>
                    <a:pt x="13953" y="17227"/>
                    <a:pt x="13848" y="17227"/>
                  </a:cubicBezTo>
                  <a:close/>
                  <a:moveTo>
                    <a:pt x="5089" y="17247"/>
                  </a:moveTo>
                  <a:cubicBezTo>
                    <a:pt x="4983" y="17247"/>
                    <a:pt x="4881" y="17303"/>
                    <a:pt x="4827" y="17402"/>
                  </a:cubicBezTo>
                  <a:cubicBezTo>
                    <a:pt x="4751" y="17543"/>
                    <a:pt x="4804" y="17720"/>
                    <a:pt x="4947" y="17799"/>
                  </a:cubicBezTo>
                  <a:cubicBezTo>
                    <a:pt x="4990" y="17823"/>
                    <a:pt x="5039" y="17834"/>
                    <a:pt x="5086" y="17835"/>
                  </a:cubicBezTo>
                  <a:cubicBezTo>
                    <a:pt x="5190" y="17835"/>
                    <a:pt x="5293" y="17781"/>
                    <a:pt x="5346" y="17683"/>
                  </a:cubicBezTo>
                  <a:cubicBezTo>
                    <a:pt x="5424" y="17539"/>
                    <a:pt x="5371" y="17359"/>
                    <a:pt x="5229" y="17281"/>
                  </a:cubicBezTo>
                  <a:cubicBezTo>
                    <a:pt x="5184" y="17258"/>
                    <a:pt x="5136" y="17247"/>
                    <a:pt x="5089" y="17247"/>
                  </a:cubicBezTo>
                  <a:close/>
                  <a:moveTo>
                    <a:pt x="12467" y="17841"/>
                  </a:moveTo>
                  <a:cubicBezTo>
                    <a:pt x="12435" y="17841"/>
                    <a:pt x="12402" y="17847"/>
                    <a:pt x="12370" y="17858"/>
                  </a:cubicBezTo>
                  <a:cubicBezTo>
                    <a:pt x="12217" y="17912"/>
                    <a:pt x="12134" y="18079"/>
                    <a:pt x="12188" y="18233"/>
                  </a:cubicBezTo>
                  <a:cubicBezTo>
                    <a:pt x="12231" y="18354"/>
                    <a:pt x="12346" y="18431"/>
                    <a:pt x="12466" y="18431"/>
                  </a:cubicBezTo>
                  <a:cubicBezTo>
                    <a:pt x="12497" y="18431"/>
                    <a:pt x="12531" y="18426"/>
                    <a:pt x="12562" y="18415"/>
                  </a:cubicBezTo>
                  <a:cubicBezTo>
                    <a:pt x="12718" y="18362"/>
                    <a:pt x="12798" y="18193"/>
                    <a:pt x="12745" y="18041"/>
                  </a:cubicBezTo>
                  <a:cubicBezTo>
                    <a:pt x="12702" y="17918"/>
                    <a:pt x="12588" y="17841"/>
                    <a:pt x="12467" y="17841"/>
                  </a:cubicBezTo>
                  <a:close/>
                  <a:moveTo>
                    <a:pt x="6472" y="17854"/>
                  </a:moveTo>
                  <a:cubicBezTo>
                    <a:pt x="6351" y="17854"/>
                    <a:pt x="6238" y="17930"/>
                    <a:pt x="6195" y="18053"/>
                  </a:cubicBezTo>
                  <a:cubicBezTo>
                    <a:pt x="6143" y="18207"/>
                    <a:pt x="6225" y="18375"/>
                    <a:pt x="6379" y="18429"/>
                  </a:cubicBezTo>
                  <a:cubicBezTo>
                    <a:pt x="6406" y="18438"/>
                    <a:pt x="6434" y="18443"/>
                    <a:pt x="6460" y="18443"/>
                  </a:cubicBezTo>
                  <a:cubicBezTo>
                    <a:pt x="6464" y="18443"/>
                    <a:pt x="6469" y="18442"/>
                    <a:pt x="6473" y="18442"/>
                  </a:cubicBezTo>
                  <a:cubicBezTo>
                    <a:pt x="6595" y="18442"/>
                    <a:pt x="6709" y="18364"/>
                    <a:pt x="6752" y="18243"/>
                  </a:cubicBezTo>
                  <a:cubicBezTo>
                    <a:pt x="6804" y="18089"/>
                    <a:pt x="6723" y="17924"/>
                    <a:pt x="6568" y="17871"/>
                  </a:cubicBezTo>
                  <a:cubicBezTo>
                    <a:pt x="6536" y="17860"/>
                    <a:pt x="6504" y="17854"/>
                    <a:pt x="6472" y="17854"/>
                  </a:cubicBezTo>
                  <a:close/>
                  <a:moveTo>
                    <a:pt x="10999" y="18218"/>
                  </a:moveTo>
                  <a:cubicBezTo>
                    <a:pt x="10983" y="18218"/>
                    <a:pt x="10967" y="18220"/>
                    <a:pt x="10950" y="18222"/>
                  </a:cubicBezTo>
                  <a:cubicBezTo>
                    <a:pt x="10790" y="18250"/>
                    <a:pt x="10682" y="18404"/>
                    <a:pt x="10710" y="18561"/>
                  </a:cubicBezTo>
                  <a:cubicBezTo>
                    <a:pt x="10733" y="18706"/>
                    <a:pt x="10858" y="18807"/>
                    <a:pt x="11000" y="18807"/>
                  </a:cubicBezTo>
                  <a:cubicBezTo>
                    <a:pt x="11016" y="18807"/>
                    <a:pt x="11033" y="18807"/>
                    <a:pt x="11049" y="18803"/>
                  </a:cubicBezTo>
                  <a:cubicBezTo>
                    <a:pt x="11210" y="18776"/>
                    <a:pt x="11318" y="18624"/>
                    <a:pt x="11291" y="18463"/>
                  </a:cubicBezTo>
                  <a:cubicBezTo>
                    <a:pt x="11264" y="18318"/>
                    <a:pt x="11140" y="18218"/>
                    <a:pt x="10999" y="18218"/>
                  </a:cubicBezTo>
                  <a:close/>
                  <a:moveTo>
                    <a:pt x="7942" y="18226"/>
                  </a:moveTo>
                  <a:cubicBezTo>
                    <a:pt x="7800" y="18226"/>
                    <a:pt x="7675" y="18328"/>
                    <a:pt x="7651" y="18472"/>
                  </a:cubicBezTo>
                  <a:cubicBezTo>
                    <a:pt x="7626" y="18633"/>
                    <a:pt x="7734" y="18783"/>
                    <a:pt x="7894" y="18809"/>
                  </a:cubicBezTo>
                  <a:cubicBezTo>
                    <a:pt x="7911" y="18814"/>
                    <a:pt x="7928" y="18815"/>
                    <a:pt x="7943" y="18818"/>
                  </a:cubicBezTo>
                  <a:cubicBezTo>
                    <a:pt x="8085" y="18818"/>
                    <a:pt x="8208" y="18712"/>
                    <a:pt x="8232" y="18570"/>
                  </a:cubicBezTo>
                  <a:cubicBezTo>
                    <a:pt x="8259" y="18409"/>
                    <a:pt x="8149" y="18258"/>
                    <a:pt x="7990" y="18230"/>
                  </a:cubicBezTo>
                  <a:cubicBezTo>
                    <a:pt x="7974" y="18227"/>
                    <a:pt x="7958" y="18226"/>
                    <a:pt x="7942" y="18226"/>
                  </a:cubicBezTo>
                  <a:close/>
                  <a:moveTo>
                    <a:pt x="9491" y="18349"/>
                  </a:moveTo>
                  <a:cubicBezTo>
                    <a:pt x="9484" y="18349"/>
                    <a:pt x="9476" y="18351"/>
                    <a:pt x="9468" y="18351"/>
                  </a:cubicBezTo>
                  <a:lnTo>
                    <a:pt x="9452" y="18351"/>
                  </a:lnTo>
                  <a:cubicBezTo>
                    <a:pt x="9290" y="18351"/>
                    <a:pt x="9159" y="18483"/>
                    <a:pt x="9159" y="18644"/>
                  </a:cubicBezTo>
                  <a:cubicBezTo>
                    <a:pt x="9159" y="18805"/>
                    <a:pt x="9290" y="18938"/>
                    <a:pt x="9452" y="18939"/>
                  </a:cubicBezTo>
                  <a:lnTo>
                    <a:pt x="9452" y="18938"/>
                  </a:lnTo>
                  <a:lnTo>
                    <a:pt x="9492" y="18938"/>
                  </a:lnTo>
                  <a:cubicBezTo>
                    <a:pt x="9655" y="18938"/>
                    <a:pt x="9786" y="18807"/>
                    <a:pt x="9786" y="18643"/>
                  </a:cubicBezTo>
                  <a:cubicBezTo>
                    <a:pt x="9784" y="18481"/>
                    <a:pt x="9654" y="18349"/>
                    <a:pt x="9491" y="18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796775" y="4185588"/>
              <a:ext cx="385800" cy="385775"/>
            </a:xfrm>
            <a:custGeom>
              <a:avLst/>
              <a:gdLst/>
              <a:ahLst/>
              <a:cxnLst/>
              <a:rect l="l" t="t" r="r" b="b"/>
              <a:pathLst>
                <a:path w="15432" h="15431" extrusionOk="0">
                  <a:moveTo>
                    <a:pt x="7704" y="1"/>
                  </a:moveTo>
                  <a:cubicBezTo>
                    <a:pt x="7703" y="1"/>
                    <a:pt x="7701" y="1"/>
                    <a:pt x="7699" y="1"/>
                  </a:cubicBezTo>
                  <a:cubicBezTo>
                    <a:pt x="7524" y="1"/>
                    <a:pt x="7381" y="143"/>
                    <a:pt x="7381" y="318"/>
                  </a:cubicBezTo>
                  <a:cubicBezTo>
                    <a:pt x="7381" y="495"/>
                    <a:pt x="7524" y="639"/>
                    <a:pt x="7701" y="639"/>
                  </a:cubicBezTo>
                  <a:cubicBezTo>
                    <a:pt x="7877" y="636"/>
                    <a:pt x="8019" y="495"/>
                    <a:pt x="8019" y="318"/>
                  </a:cubicBezTo>
                  <a:cubicBezTo>
                    <a:pt x="8019" y="144"/>
                    <a:pt x="7878" y="1"/>
                    <a:pt x="7704" y="1"/>
                  </a:cubicBezTo>
                  <a:close/>
                  <a:moveTo>
                    <a:pt x="9139" y="137"/>
                  </a:moveTo>
                  <a:cubicBezTo>
                    <a:pt x="8990" y="137"/>
                    <a:pt x="8859" y="243"/>
                    <a:pt x="8830" y="395"/>
                  </a:cubicBezTo>
                  <a:cubicBezTo>
                    <a:pt x="8797" y="567"/>
                    <a:pt x="8908" y="734"/>
                    <a:pt x="9081" y="770"/>
                  </a:cubicBezTo>
                  <a:cubicBezTo>
                    <a:pt x="9099" y="773"/>
                    <a:pt x="9116" y="775"/>
                    <a:pt x="9133" y="775"/>
                  </a:cubicBezTo>
                  <a:cubicBezTo>
                    <a:pt x="9137" y="775"/>
                    <a:pt x="9141" y="775"/>
                    <a:pt x="9145" y="775"/>
                  </a:cubicBezTo>
                  <a:cubicBezTo>
                    <a:pt x="9293" y="775"/>
                    <a:pt x="9426" y="668"/>
                    <a:pt x="9456" y="515"/>
                  </a:cubicBezTo>
                  <a:cubicBezTo>
                    <a:pt x="9488" y="343"/>
                    <a:pt x="9376" y="177"/>
                    <a:pt x="9204" y="143"/>
                  </a:cubicBezTo>
                  <a:lnTo>
                    <a:pt x="9202" y="143"/>
                  </a:lnTo>
                  <a:cubicBezTo>
                    <a:pt x="9181" y="139"/>
                    <a:pt x="9160" y="137"/>
                    <a:pt x="9139" y="137"/>
                  </a:cubicBezTo>
                  <a:close/>
                  <a:moveTo>
                    <a:pt x="6260" y="143"/>
                  </a:moveTo>
                  <a:cubicBezTo>
                    <a:pt x="6239" y="143"/>
                    <a:pt x="6218" y="145"/>
                    <a:pt x="6197" y="149"/>
                  </a:cubicBezTo>
                  <a:cubicBezTo>
                    <a:pt x="6024" y="185"/>
                    <a:pt x="5912" y="352"/>
                    <a:pt x="5946" y="525"/>
                  </a:cubicBezTo>
                  <a:cubicBezTo>
                    <a:pt x="5977" y="676"/>
                    <a:pt x="6111" y="781"/>
                    <a:pt x="6258" y="781"/>
                  </a:cubicBezTo>
                  <a:cubicBezTo>
                    <a:pt x="6279" y="781"/>
                    <a:pt x="6301" y="779"/>
                    <a:pt x="6320" y="775"/>
                  </a:cubicBezTo>
                  <a:cubicBezTo>
                    <a:pt x="6496" y="739"/>
                    <a:pt x="6607" y="571"/>
                    <a:pt x="6572" y="398"/>
                  </a:cubicBezTo>
                  <a:cubicBezTo>
                    <a:pt x="6541" y="247"/>
                    <a:pt x="6409" y="143"/>
                    <a:pt x="6260" y="143"/>
                  </a:cubicBezTo>
                  <a:close/>
                  <a:moveTo>
                    <a:pt x="10529" y="554"/>
                  </a:moveTo>
                  <a:cubicBezTo>
                    <a:pt x="10404" y="554"/>
                    <a:pt x="10286" y="628"/>
                    <a:pt x="10236" y="751"/>
                  </a:cubicBezTo>
                  <a:cubicBezTo>
                    <a:pt x="10168" y="915"/>
                    <a:pt x="10245" y="1102"/>
                    <a:pt x="10408" y="1168"/>
                  </a:cubicBezTo>
                  <a:cubicBezTo>
                    <a:pt x="10448" y="1183"/>
                    <a:pt x="10489" y="1191"/>
                    <a:pt x="10531" y="1191"/>
                  </a:cubicBezTo>
                  <a:cubicBezTo>
                    <a:pt x="10656" y="1191"/>
                    <a:pt x="10774" y="1117"/>
                    <a:pt x="10825" y="995"/>
                  </a:cubicBezTo>
                  <a:cubicBezTo>
                    <a:pt x="10891" y="832"/>
                    <a:pt x="10816" y="646"/>
                    <a:pt x="10652" y="579"/>
                  </a:cubicBezTo>
                  <a:cubicBezTo>
                    <a:pt x="10612" y="562"/>
                    <a:pt x="10570" y="554"/>
                    <a:pt x="10529" y="554"/>
                  </a:cubicBezTo>
                  <a:close/>
                  <a:moveTo>
                    <a:pt x="4871" y="565"/>
                  </a:moveTo>
                  <a:cubicBezTo>
                    <a:pt x="4830" y="565"/>
                    <a:pt x="4788" y="573"/>
                    <a:pt x="4748" y="590"/>
                  </a:cubicBezTo>
                  <a:cubicBezTo>
                    <a:pt x="4586" y="658"/>
                    <a:pt x="4509" y="846"/>
                    <a:pt x="4578" y="1007"/>
                  </a:cubicBezTo>
                  <a:cubicBezTo>
                    <a:pt x="4629" y="1130"/>
                    <a:pt x="4743" y="1202"/>
                    <a:pt x="4866" y="1202"/>
                  </a:cubicBezTo>
                  <a:cubicBezTo>
                    <a:pt x="4868" y="1202"/>
                    <a:pt x="4869" y="1202"/>
                    <a:pt x="4871" y="1202"/>
                  </a:cubicBezTo>
                  <a:cubicBezTo>
                    <a:pt x="4913" y="1202"/>
                    <a:pt x="4954" y="1195"/>
                    <a:pt x="4993" y="1179"/>
                  </a:cubicBezTo>
                  <a:cubicBezTo>
                    <a:pt x="5154" y="1111"/>
                    <a:pt x="5231" y="925"/>
                    <a:pt x="5165" y="761"/>
                  </a:cubicBezTo>
                  <a:cubicBezTo>
                    <a:pt x="5113" y="639"/>
                    <a:pt x="4996" y="565"/>
                    <a:pt x="4871" y="565"/>
                  </a:cubicBezTo>
                  <a:close/>
                  <a:moveTo>
                    <a:pt x="11810" y="1235"/>
                  </a:moveTo>
                  <a:cubicBezTo>
                    <a:pt x="11707" y="1235"/>
                    <a:pt x="11606" y="1285"/>
                    <a:pt x="11544" y="1377"/>
                  </a:cubicBezTo>
                  <a:cubicBezTo>
                    <a:pt x="11446" y="1524"/>
                    <a:pt x="11487" y="1723"/>
                    <a:pt x="11632" y="1818"/>
                  </a:cubicBezTo>
                  <a:cubicBezTo>
                    <a:pt x="11687" y="1856"/>
                    <a:pt x="11748" y="1871"/>
                    <a:pt x="11809" y="1873"/>
                  </a:cubicBezTo>
                  <a:cubicBezTo>
                    <a:pt x="11912" y="1873"/>
                    <a:pt x="12014" y="1822"/>
                    <a:pt x="12076" y="1730"/>
                  </a:cubicBezTo>
                  <a:cubicBezTo>
                    <a:pt x="12172" y="1584"/>
                    <a:pt x="12132" y="1388"/>
                    <a:pt x="11985" y="1289"/>
                  </a:cubicBezTo>
                  <a:cubicBezTo>
                    <a:pt x="11931" y="1253"/>
                    <a:pt x="11870" y="1235"/>
                    <a:pt x="11810" y="1235"/>
                  </a:cubicBezTo>
                  <a:close/>
                  <a:moveTo>
                    <a:pt x="3596" y="1254"/>
                  </a:moveTo>
                  <a:cubicBezTo>
                    <a:pt x="3535" y="1254"/>
                    <a:pt x="3473" y="1271"/>
                    <a:pt x="3419" y="1308"/>
                  </a:cubicBezTo>
                  <a:lnTo>
                    <a:pt x="3416" y="1308"/>
                  </a:lnTo>
                  <a:cubicBezTo>
                    <a:pt x="3272" y="1406"/>
                    <a:pt x="3232" y="1605"/>
                    <a:pt x="3331" y="1751"/>
                  </a:cubicBezTo>
                  <a:cubicBezTo>
                    <a:pt x="3394" y="1840"/>
                    <a:pt x="3494" y="1890"/>
                    <a:pt x="3593" y="1891"/>
                  </a:cubicBezTo>
                  <a:cubicBezTo>
                    <a:pt x="3654" y="1891"/>
                    <a:pt x="3718" y="1873"/>
                    <a:pt x="3773" y="1838"/>
                  </a:cubicBezTo>
                  <a:cubicBezTo>
                    <a:pt x="3918" y="1739"/>
                    <a:pt x="3958" y="1541"/>
                    <a:pt x="3860" y="1394"/>
                  </a:cubicBezTo>
                  <a:cubicBezTo>
                    <a:pt x="3799" y="1303"/>
                    <a:pt x="3698" y="1254"/>
                    <a:pt x="3596" y="1254"/>
                  </a:cubicBezTo>
                  <a:close/>
                  <a:moveTo>
                    <a:pt x="12932" y="2152"/>
                  </a:moveTo>
                  <a:cubicBezTo>
                    <a:pt x="12850" y="2152"/>
                    <a:pt x="12768" y="2183"/>
                    <a:pt x="12706" y="2247"/>
                  </a:cubicBezTo>
                  <a:cubicBezTo>
                    <a:pt x="12581" y="2372"/>
                    <a:pt x="12581" y="2574"/>
                    <a:pt x="12708" y="2698"/>
                  </a:cubicBezTo>
                  <a:cubicBezTo>
                    <a:pt x="12770" y="2758"/>
                    <a:pt x="12850" y="2789"/>
                    <a:pt x="12934" y="2791"/>
                  </a:cubicBezTo>
                  <a:cubicBezTo>
                    <a:pt x="13015" y="2791"/>
                    <a:pt x="13098" y="2758"/>
                    <a:pt x="13160" y="2696"/>
                  </a:cubicBezTo>
                  <a:cubicBezTo>
                    <a:pt x="13284" y="2573"/>
                    <a:pt x="13284" y="2371"/>
                    <a:pt x="13157" y="2245"/>
                  </a:cubicBezTo>
                  <a:cubicBezTo>
                    <a:pt x="13095" y="2183"/>
                    <a:pt x="13013" y="2152"/>
                    <a:pt x="12932" y="2152"/>
                  </a:cubicBezTo>
                  <a:close/>
                  <a:moveTo>
                    <a:pt x="2476" y="2174"/>
                  </a:moveTo>
                  <a:cubicBezTo>
                    <a:pt x="2394" y="2174"/>
                    <a:pt x="2313" y="2206"/>
                    <a:pt x="2252" y="2268"/>
                  </a:cubicBezTo>
                  <a:cubicBezTo>
                    <a:pt x="2125" y="2394"/>
                    <a:pt x="2128" y="2596"/>
                    <a:pt x="2252" y="2720"/>
                  </a:cubicBezTo>
                  <a:cubicBezTo>
                    <a:pt x="2315" y="2782"/>
                    <a:pt x="2395" y="2812"/>
                    <a:pt x="2477" y="2812"/>
                  </a:cubicBezTo>
                  <a:cubicBezTo>
                    <a:pt x="2557" y="2812"/>
                    <a:pt x="2641" y="2781"/>
                    <a:pt x="2702" y="2720"/>
                  </a:cubicBezTo>
                  <a:cubicBezTo>
                    <a:pt x="2826" y="2594"/>
                    <a:pt x="2826" y="2392"/>
                    <a:pt x="2702" y="2268"/>
                  </a:cubicBezTo>
                  <a:cubicBezTo>
                    <a:pt x="2639" y="2206"/>
                    <a:pt x="2557" y="2174"/>
                    <a:pt x="2476" y="2174"/>
                  </a:cubicBezTo>
                  <a:close/>
                  <a:moveTo>
                    <a:pt x="13856" y="3271"/>
                  </a:moveTo>
                  <a:cubicBezTo>
                    <a:pt x="13794" y="3271"/>
                    <a:pt x="13731" y="3288"/>
                    <a:pt x="13676" y="3326"/>
                  </a:cubicBezTo>
                  <a:cubicBezTo>
                    <a:pt x="13531" y="3422"/>
                    <a:pt x="13492" y="3621"/>
                    <a:pt x="13592" y="3766"/>
                  </a:cubicBezTo>
                  <a:lnTo>
                    <a:pt x="13590" y="3766"/>
                  </a:lnTo>
                  <a:cubicBezTo>
                    <a:pt x="13653" y="3860"/>
                    <a:pt x="13753" y="3907"/>
                    <a:pt x="13855" y="3907"/>
                  </a:cubicBezTo>
                  <a:cubicBezTo>
                    <a:pt x="13919" y="3907"/>
                    <a:pt x="13980" y="3891"/>
                    <a:pt x="14034" y="3852"/>
                  </a:cubicBezTo>
                  <a:cubicBezTo>
                    <a:pt x="14178" y="3756"/>
                    <a:pt x="14218" y="3557"/>
                    <a:pt x="14120" y="3412"/>
                  </a:cubicBezTo>
                  <a:cubicBezTo>
                    <a:pt x="14058" y="3320"/>
                    <a:pt x="13958" y="3271"/>
                    <a:pt x="13856" y="3271"/>
                  </a:cubicBezTo>
                  <a:close/>
                  <a:moveTo>
                    <a:pt x="1560" y="3295"/>
                  </a:moveTo>
                  <a:cubicBezTo>
                    <a:pt x="1457" y="3295"/>
                    <a:pt x="1356" y="3345"/>
                    <a:pt x="1293" y="3437"/>
                  </a:cubicBezTo>
                  <a:cubicBezTo>
                    <a:pt x="1197" y="3585"/>
                    <a:pt x="1236" y="3782"/>
                    <a:pt x="1382" y="3880"/>
                  </a:cubicBezTo>
                  <a:cubicBezTo>
                    <a:pt x="1436" y="3915"/>
                    <a:pt x="1497" y="3933"/>
                    <a:pt x="1558" y="3933"/>
                  </a:cubicBezTo>
                  <a:cubicBezTo>
                    <a:pt x="1662" y="3933"/>
                    <a:pt x="1762" y="3884"/>
                    <a:pt x="1825" y="3792"/>
                  </a:cubicBezTo>
                  <a:cubicBezTo>
                    <a:pt x="1923" y="3645"/>
                    <a:pt x="1882" y="3447"/>
                    <a:pt x="1736" y="3348"/>
                  </a:cubicBezTo>
                  <a:cubicBezTo>
                    <a:pt x="1682" y="3312"/>
                    <a:pt x="1621" y="3295"/>
                    <a:pt x="1560" y="3295"/>
                  </a:cubicBezTo>
                  <a:close/>
                  <a:moveTo>
                    <a:pt x="14545" y="4546"/>
                  </a:moveTo>
                  <a:cubicBezTo>
                    <a:pt x="14503" y="4546"/>
                    <a:pt x="14461" y="4554"/>
                    <a:pt x="14421" y="4571"/>
                  </a:cubicBezTo>
                  <a:cubicBezTo>
                    <a:pt x="14257" y="4638"/>
                    <a:pt x="14181" y="4825"/>
                    <a:pt x="14249" y="4988"/>
                  </a:cubicBezTo>
                  <a:cubicBezTo>
                    <a:pt x="14300" y="5111"/>
                    <a:pt x="14417" y="5183"/>
                    <a:pt x="14544" y="5183"/>
                  </a:cubicBezTo>
                  <a:cubicBezTo>
                    <a:pt x="14586" y="5183"/>
                    <a:pt x="14627" y="5175"/>
                    <a:pt x="14665" y="5159"/>
                  </a:cubicBezTo>
                  <a:cubicBezTo>
                    <a:pt x="14827" y="5091"/>
                    <a:pt x="14904" y="4905"/>
                    <a:pt x="14838" y="4742"/>
                  </a:cubicBezTo>
                  <a:cubicBezTo>
                    <a:pt x="14786" y="4619"/>
                    <a:pt x="14669" y="4546"/>
                    <a:pt x="14545" y="4546"/>
                  </a:cubicBezTo>
                  <a:close/>
                  <a:moveTo>
                    <a:pt x="878" y="4574"/>
                  </a:moveTo>
                  <a:cubicBezTo>
                    <a:pt x="753" y="4574"/>
                    <a:pt x="632" y="4648"/>
                    <a:pt x="580" y="4773"/>
                  </a:cubicBezTo>
                  <a:cubicBezTo>
                    <a:pt x="514" y="4935"/>
                    <a:pt x="592" y="5122"/>
                    <a:pt x="755" y="5189"/>
                  </a:cubicBezTo>
                  <a:cubicBezTo>
                    <a:pt x="793" y="5203"/>
                    <a:pt x="831" y="5210"/>
                    <a:pt x="866" y="5210"/>
                  </a:cubicBezTo>
                  <a:cubicBezTo>
                    <a:pt x="869" y="5210"/>
                    <a:pt x="871" y="5210"/>
                    <a:pt x="873" y="5210"/>
                  </a:cubicBezTo>
                  <a:cubicBezTo>
                    <a:pt x="999" y="5210"/>
                    <a:pt x="1119" y="5137"/>
                    <a:pt x="1170" y="5014"/>
                  </a:cubicBezTo>
                  <a:cubicBezTo>
                    <a:pt x="1236" y="4852"/>
                    <a:pt x="1159" y="4666"/>
                    <a:pt x="998" y="4597"/>
                  </a:cubicBezTo>
                  <a:cubicBezTo>
                    <a:pt x="959" y="4581"/>
                    <a:pt x="918" y="4574"/>
                    <a:pt x="878" y="4574"/>
                  </a:cubicBezTo>
                  <a:close/>
                  <a:moveTo>
                    <a:pt x="14967" y="5931"/>
                  </a:moveTo>
                  <a:cubicBezTo>
                    <a:pt x="14946" y="5931"/>
                    <a:pt x="14925" y="5933"/>
                    <a:pt x="14904" y="5937"/>
                  </a:cubicBezTo>
                  <a:cubicBezTo>
                    <a:pt x="14732" y="5973"/>
                    <a:pt x="14620" y="6141"/>
                    <a:pt x="14655" y="6313"/>
                  </a:cubicBezTo>
                  <a:cubicBezTo>
                    <a:pt x="14685" y="6465"/>
                    <a:pt x="14816" y="6568"/>
                    <a:pt x="14964" y="6568"/>
                  </a:cubicBezTo>
                  <a:cubicBezTo>
                    <a:pt x="14965" y="6568"/>
                    <a:pt x="14965" y="6568"/>
                    <a:pt x="14966" y="6568"/>
                  </a:cubicBezTo>
                  <a:cubicBezTo>
                    <a:pt x="14987" y="6568"/>
                    <a:pt x="15007" y="6567"/>
                    <a:pt x="15028" y="6563"/>
                  </a:cubicBezTo>
                  <a:cubicBezTo>
                    <a:pt x="15203" y="6528"/>
                    <a:pt x="15314" y="6360"/>
                    <a:pt x="15281" y="6186"/>
                  </a:cubicBezTo>
                  <a:lnTo>
                    <a:pt x="15278" y="6186"/>
                  </a:lnTo>
                  <a:cubicBezTo>
                    <a:pt x="15249" y="6035"/>
                    <a:pt x="15115" y="5931"/>
                    <a:pt x="14967" y="5931"/>
                  </a:cubicBezTo>
                  <a:close/>
                  <a:moveTo>
                    <a:pt x="457" y="5962"/>
                  </a:moveTo>
                  <a:cubicBezTo>
                    <a:pt x="307" y="5962"/>
                    <a:pt x="174" y="6069"/>
                    <a:pt x="144" y="6221"/>
                  </a:cubicBezTo>
                  <a:cubicBezTo>
                    <a:pt x="112" y="6393"/>
                    <a:pt x="224" y="6559"/>
                    <a:pt x="396" y="6593"/>
                  </a:cubicBezTo>
                  <a:cubicBezTo>
                    <a:pt x="418" y="6599"/>
                    <a:pt x="438" y="6600"/>
                    <a:pt x="459" y="6600"/>
                  </a:cubicBezTo>
                  <a:cubicBezTo>
                    <a:pt x="608" y="6600"/>
                    <a:pt x="740" y="6494"/>
                    <a:pt x="771" y="6341"/>
                  </a:cubicBezTo>
                  <a:cubicBezTo>
                    <a:pt x="803" y="6169"/>
                    <a:pt x="692" y="6003"/>
                    <a:pt x="520" y="5969"/>
                  </a:cubicBezTo>
                  <a:cubicBezTo>
                    <a:pt x="499" y="5964"/>
                    <a:pt x="477" y="5962"/>
                    <a:pt x="457" y="5962"/>
                  </a:cubicBezTo>
                  <a:close/>
                  <a:moveTo>
                    <a:pt x="15111" y="7373"/>
                  </a:moveTo>
                  <a:cubicBezTo>
                    <a:pt x="14935" y="7373"/>
                    <a:pt x="14791" y="7517"/>
                    <a:pt x="14794" y="7694"/>
                  </a:cubicBezTo>
                  <a:cubicBezTo>
                    <a:pt x="14794" y="7870"/>
                    <a:pt x="14938" y="8011"/>
                    <a:pt x="15115" y="8011"/>
                  </a:cubicBezTo>
                  <a:cubicBezTo>
                    <a:pt x="15289" y="8011"/>
                    <a:pt x="15432" y="7867"/>
                    <a:pt x="15432" y="7691"/>
                  </a:cubicBezTo>
                  <a:cubicBezTo>
                    <a:pt x="15429" y="7514"/>
                    <a:pt x="15287" y="7373"/>
                    <a:pt x="15111" y="7373"/>
                  </a:cubicBezTo>
                  <a:close/>
                  <a:moveTo>
                    <a:pt x="318" y="7404"/>
                  </a:moveTo>
                  <a:cubicBezTo>
                    <a:pt x="142" y="7404"/>
                    <a:pt x="1" y="7548"/>
                    <a:pt x="1" y="7725"/>
                  </a:cubicBezTo>
                  <a:cubicBezTo>
                    <a:pt x="1" y="7898"/>
                    <a:pt x="143" y="8042"/>
                    <a:pt x="320" y="8042"/>
                  </a:cubicBezTo>
                  <a:cubicBezTo>
                    <a:pt x="496" y="8042"/>
                    <a:pt x="639" y="7898"/>
                    <a:pt x="639" y="7722"/>
                  </a:cubicBezTo>
                  <a:cubicBezTo>
                    <a:pt x="639" y="7547"/>
                    <a:pt x="495" y="7404"/>
                    <a:pt x="318" y="7404"/>
                  </a:cubicBezTo>
                  <a:close/>
                  <a:moveTo>
                    <a:pt x="14975" y="8817"/>
                  </a:moveTo>
                  <a:cubicBezTo>
                    <a:pt x="14826" y="8817"/>
                    <a:pt x="14692" y="8923"/>
                    <a:pt x="14663" y="9074"/>
                  </a:cubicBezTo>
                  <a:cubicBezTo>
                    <a:pt x="14629" y="9246"/>
                    <a:pt x="14743" y="9412"/>
                    <a:pt x="14915" y="9447"/>
                  </a:cubicBezTo>
                  <a:cubicBezTo>
                    <a:pt x="14935" y="9452"/>
                    <a:pt x="14957" y="9454"/>
                    <a:pt x="14978" y="9454"/>
                  </a:cubicBezTo>
                  <a:cubicBezTo>
                    <a:pt x="15126" y="9454"/>
                    <a:pt x="15260" y="9348"/>
                    <a:pt x="15289" y="9195"/>
                  </a:cubicBezTo>
                  <a:cubicBezTo>
                    <a:pt x="15322" y="9022"/>
                    <a:pt x="15210" y="8856"/>
                    <a:pt x="15038" y="8823"/>
                  </a:cubicBezTo>
                  <a:cubicBezTo>
                    <a:pt x="15017" y="8819"/>
                    <a:pt x="14996" y="8817"/>
                    <a:pt x="14975" y="8817"/>
                  </a:cubicBezTo>
                  <a:close/>
                  <a:moveTo>
                    <a:pt x="460" y="8846"/>
                  </a:moveTo>
                  <a:cubicBezTo>
                    <a:pt x="439" y="8846"/>
                    <a:pt x="419" y="8848"/>
                    <a:pt x="398" y="8852"/>
                  </a:cubicBezTo>
                  <a:cubicBezTo>
                    <a:pt x="226" y="8888"/>
                    <a:pt x="113" y="9055"/>
                    <a:pt x="147" y="9228"/>
                  </a:cubicBezTo>
                  <a:lnTo>
                    <a:pt x="147" y="9229"/>
                  </a:lnTo>
                  <a:cubicBezTo>
                    <a:pt x="179" y="9379"/>
                    <a:pt x="312" y="9484"/>
                    <a:pt x="463" y="9485"/>
                  </a:cubicBezTo>
                  <a:cubicBezTo>
                    <a:pt x="481" y="9485"/>
                    <a:pt x="502" y="9483"/>
                    <a:pt x="524" y="9479"/>
                  </a:cubicBezTo>
                  <a:cubicBezTo>
                    <a:pt x="697" y="9446"/>
                    <a:pt x="808" y="9277"/>
                    <a:pt x="774" y="9104"/>
                  </a:cubicBezTo>
                  <a:cubicBezTo>
                    <a:pt x="744" y="8951"/>
                    <a:pt x="610" y="8846"/>
                    <a:pt x="460" y="8846"/>
                  </a:cubicBezTo>
                  <a:close/>
                  <a:moveTo>
                    <a:pt x="14558" y="10203"/>
                  </a:moveTo>
                  <a:cubicBezTo>
                    <a:pt x="14434" y="10203"/>
                    <a:pt x="14316" y="10278"/>
                    <a:pt x="14266" y="10401"/>
                  </a:cubicBezTo>
                  <a:cubicBezTo>
                    <a:pt x="14198" y="10564"/>
                    <a:pt x="14275" y="10751"/>
                    <a:pt x="14438" y="10817"/>
                  </a:cubicBezTo>
                  <a:cubicBezTo>
                    <a:pt x="14480" y="10836"/>
                    <a:pt x="14521" y="10843"/>
                    <a:pt x="14561" y="10843"/>
                  </a:cubicBezTo>
                  <a:cubicBezTo>
                    <a:pt x="14686" y="10843"/>
                    <a:pt x="14805" y="10768"/>
                    <a:pt x="14856" y="10645"/>
                  </a:cubicBezTo>
                  <a:lnTo>
                    <a:pt x="14855" y="10645"/>
                  </a:lnTo>
                  <a:cubicBezTo>
                    <a:pt x="14921" y="10481"/>
                    <a:pt x="14846" y="10294"/>
                    <a:pt x="14682" y="10229"/>
                  </a:cubicBezTo>
                  <a:cubicBezTo>
                    <a:pt x="14641" y="10212"/>
                    <a:pt x="14599" y="10203"/>
                    <a:pt x="14558" y="10203"/>
                  </a:cubicBezTo>
                  <a:close/>
                  <a:moveTo>
                    <a:pt x="884" y="10233"/>
                  </a:moveTo>
                  <a:cubicBezTo>
                    <a:pt x="843" y="10233"/>
                    <a:pt x="801" y="10241"/>
                    <a:pt x="760" y="10258"/>
                  </a:cubicBezTo>
                  <a:cubicBezTo>
                    <a:pt x="597" y="10325"/>
                    <a:pt x="521" y="10511"/>
                    <a:pt x="589" y="10675"/>
                  </a:cubicBezTo>
                  <a:cubicBezTo>
                    <a:pt x="640" y="10796"/>
                    <a:pt x="758" y="10870"/>
                    <a:pt x="884" y="10870"/>
                  </a:cubicBezTo>
                  <a:cubicBezTo>
                    <a:pt x="922" y="10870"/>
                    <a:pt x="967" y="10863"/>
                    <a:pt x="1005" y="10847"/>
                  </a:cubicBezTo>
                  <a:cubicBezTo>
                    <a:pt x="1168" y="10779"/>
                    <a:pt x="1246" y="10592"/>
                    <a:pt x="1178" y="10431"/>
                  </a:cubicBezTo>
                  <a:lnTo>
                    <a:pt x="1178" y="10429"/>
                  </a:lnTo>
                  <a:cubicBezTo>
                    <a:pt x="1126" y="10307"/>
                    <a:pt x="1009" y="10233"/>
                    <a:pt x="884" y="10233"/>
                  </a:cubicBezTo>
                  <a:close/>
                  <a:moveTo>
                    <a:pt x="13883" y="11484"/>
                  </a:moveTo>
                  <a:cubicBezTo>
                    <a:pt x="13780" y="11484"/>
                    <a:pt x="13678" y="11535"/>
                    <a:pt x="13616" y="11627"/>
                  </a:cubicBezTo>
                  <a:cubicBezTo>
                    <a:pt x="13518" y="11774"/>
                    <a:pt x="13560" y="11969"/>
                    <a:pt x="13706" y="12068"/>
                  </a:cubicBezTo>
                  <a:cubicBezTo>
                    <a:pt x="13756" y="12102"/>
                    <a:pt x="13813" y="12120"/>
                    <a:pt x="13870" y="12120"/>
                  </a:cubicBezTo>
                  <a:cubicBezTo>
                    <a:pt x="13874" y="12120"/>
                    <a:pt x="13877" y="12120"/>
                    <a:pt x="13880" y="12120"/>
                  </a:cubicBezTo>
                  <a:cubicBezTo>
                    <a:pt x="13984" y="12120"/>
                    <a:pt x="14085" y="12072"/>
                    <a:pt x="14147" y="11978"/>
                  </a:cubicBezTo>
                  <a:cubicBezTo>
                    <a:pt x="14243" y="11834"/>
                    <a:pt x="14203" y="11635"/>
                    <a:pt x="14057" y="11537"/>
                  </a:cubicBezTo>
                  <a:cubicBezTo>
                    <a:pt x="14004" y="11501"/>
                    <a:pt x="13943" y="11484"/>
                    <a:pt x="13883" y="11484"/>
                  </a:cubicBezTo>
                  <a:close/>
                  <a:moveTo>
                    <a:pt x="1565" y="11511"/>
                  </a:moveTo>
                  <a:cubicBezTo>
                    <a:pt x="1504" y="11511"/>
                    <a:pt x="1442" y="11528"/>
                    <a:pt x="1388" y="11565"/>
                  </a:cubicBezTo>
                  <a:cubicBezTo>
                    <a:pt x="1244" y="11662"/>
                    <a:pt x="1204" y="11860"/>
                    <a:pt x="1303" y="12006"/>
                  </a:cubicBezTo>
                  <a:cubicBezTo>
                    <a:pt x="1363" y="12098"/>
                    <a:pt x="1466" y="12148"/>
                    <a:pt x="1565" y="12148"/>
                  </a:cubicBezTo>
                  <a:cubicBezTo>
                    <a:pt x="1626" y="12148"/>
                    <a:pt x="1690" y="12129"/>
                    <a:pt x="1745" y="12094"/>
                  </a:cubicBezTo>
                  <a:cubicBezTo>
                    <a:pt x="1890" y="11995"/>
                    <a:pt x="1930" y="11797"/>
                    <a:pt x="1832" y="11651"/>
                  </a:cubicBezTo>
                  <a:cubicBezTo>
                    <a:pt x="1770" y="11560"/>
                    <a:pt x="1668" y="11511"/>
                    <a:pt x="1565" y="11511"/>
                  </a:cubicBezTo>
                  <a:close/>
                  <a:moveTo>
                    <a:pt x="12966" y="12608"/>
                  </a:moveTo>
                  <a:cubicBezTo>
                    <a:pt x="12884" y="12608"/>
                    <a:pt x="12802" y="12639"/>
                    <a:pt x="12740" y="12703"/>
                  </a:cubicBezTo>
                  <a:cubicBezTo>
                    <a:pt x="12616" y="12828"/>
                    <a:pt x="12616" y="13027"/>
                    <a:pt x="12741" y="13154"/>
                  </a:cubicBezTo>
                  <a:cubicBezTo>
                    <a:pt x="12803" y="13213"/>
                    <a:pt x="12884" y="13245"/>
                    <a:pt x="12967" y="13246"/>
                  </a:cubicBezTo>
                  <a:cubicBezTo>
                    <a:pt x="13048" y="13246"/>
                    <a:pt x="13131" y="13214"/>
                    <a:pt x="13193" y="13152"/>
                  </a:cubicBezTo>
                  <a:cubicBezTo>
                    <a:pt x="13317" y="13026"/>
                    <a:pt x="13317" y="12824"/>
                    <a:pt x="13191" y="12701"/>
                  </a:cubicBezTo>
                  <a:cubicBezTo>
                    <a:pt x="13129" y="12639"/>
                    <a:pt x="13047" y="12608"/>
                    <a:pt x="12966" y="12608"/>
                  </a:cubicBezTo>
                  <a:close/>
                  <a:moveTo>
                    <a:pt x="2489" y="12629"/>
                  </a:moveTo>
                  <a:cubicBezTo>
                    <a:pt x="2407" y="12629"/>
                    <a:pt x="2325" y="12660"/>
                    <a:pt x="2262" y="12724"/>
                  </a:cubicBezTo>
                  <a:cubicBezTo>
                    <a:pt x="2138" y="12846"/>
                    <a:pt x="2138" y="13048"/>
                    <a:pt x="2263" y="13175"/>
                  </a:cubicBezTo>
                  <a:cubicBezTo>
                    <a:pt x="2325" y="13235"/>
                    <a:pt x="2408" y="13266"/>
                    <a:pt x="2491" y="13266"/>
                  </a:cubicBezTo>
                  <a:cubicBezTo>
                    <a:pt x="2570" y="13266"/>
                    <a:pt x="2652" y="13235"/>
                    <a:pt x="2714" y="13175"/>
                  </a:cubicBezTo>
                  <a:cubicBezTo>
                    <a:pt x="2839" y="13048"/>
                    <a:pt x="2839" y="12846"/>
                    <a:pt x="2714" y="12724"/>
                  </a:cubicBezTo>
                  <a:cubicBezTo>
                    <a:pt x="2652" y="12660"/>
                    <a:pt x="2570" y="12629"/>
                    <a:pt x="2489" y="12629"/>
                  </a:cubicBezTo>
                  <a:close/>
                  <a:moveTo>
                    <a:pt x="11848" y="13532"/>
                  </a:moveTo>
                  <a:cubicBezTo>
                    <a:pt x="11786" y="13532"/>
                    <a:pt x="11724" y="13550"/>
                    <a:pt x="11669" y="13587"/>
                  </a:cubicBezTo>
                  <a:cubicBezTo>
                    <a:pt x="11525" y="13685"/>
                    <a:pt x="11485" y="13883"/>
                    <a:pt x="11584" y="14031"/>
                  </a:cubicBezTo>
                  <a:cubicBezTo>
                    <a:pt x="11647" y="14120"/>
                    <a:pt x="11746" y="14169"/>
                    <a:pt x="11847" y="14169"/>
                  </a:cubicBezTo>
                  <a:cubicBezTo>
                    <a:pt x="11910" y="14169"/>
                    <a:pt x="11972" y="14152"/>
                    <a:pt x="12025" y="14115"/>
                  </a:cubicBezTo>
                  <a:cubicBezTo>
                    <a:pt x="12171" y="14017"/>
                    <a:pt x="12211" y="13819"/>
                    <a:pt x="12113" y="13674"/>
                  </a:cubicBezTo>
                  <a:cubicBezTo>
                    <a:pt x="12051" y="13581"/>
                    <a:pt x="11951" y="13532"/>
                    <a:pt x="11848" y="13532"/>
                  </a:cubicBezTo>
                  <a:close/>
                  <a:moveTo>
                    <a:pt x="3608" y="13549"/>
                  </a:moveTo>
                  <a:cubicBezTo>
                    <a:pt x="3506" y="13549"/>
                    <a:pt x="3405" y="13599"/>
                    <a:pt x="3344" y="13690"/>
                  </a:cubicBezTo>
                  <a:cubicBezTo>
                    <a:pt x="3246" y="13839"/>
                    <a:pt x="3285" y="14036"/>
                    <a:pt x="3430" y="14134"/>
                  </a:cubicBezTo>
                  <a:cubicBezTo>
                    <a:pt x="3484" y="14167"/>
                    <a:pt x="3540" y="14185"/>
                    <a:pt x="3599" y="14185"/>
                  </a:cubicBezTo>
                  <a:cubicBezTo>
                    <a:pt x="3602" y="14185"/>
                    <a:pt x="3606" y="14185"/>
                    <a:pt x="3609" y="14185"/>
                  </a:cubicBezTo>
                  <a:cubicBezTo>
                    <a:pt x="3710" y="14185"/>
                    <a:pt x="3811" y="14136"/>
                    <a:pt x="3873" y="14044"/>
                  </a:cubicBezTo>
                  <a:cubicBezTo>
                    <a:pt x="3972" y="13898"/>
                    <a:pt x="3932" y="13700"/>
                    <a:pt x="3785" y="13603"/>
                  </a:cubicBezTo>
                  <a:cubicBezTo>
                    <a:pt x="3731" y="13567"/>
                    <a:pt x="3669" y="13549"/>
                    <a:pt x="3608" y="13549"/>
                  </a:cubicBezTo>
                  <a:close/>
                  <a:moveTo>
                    <a:pt x="10574" y="14220"/>
                  </a:moveTo>
                  <a:cubicBezTo>
                    <a:pt x="10533" y="14220"/>
                    <a:pt x="10490" y="14228"/>
                    <a:pt x="10450" y="14245"/>
                  </a:cubicBezTo>
                  <a:cubicBezTo>
                    <a:pt x="10289" y="14314"/>
                    <a:pt x="10210" y="14499"/>
                    <a:pt x="10279" y="14663"/>
                  </a:cubicBezTo>
                  <a:cubicBezTo>
                    <a:pt x="10330" y="14785"/>
                    <a:pt x="10450" y="14860"/>
                    <a:pt x="10573" y="14860"/>
                  </a:cubicBezTo>
                  <a:cubicBezTo>
                    <a:pt x="10614" y="14860"/>
                    <a:pt x="10655" y="14850"/>
                    <a:pt x="10697" y="14834"/>
                  </a:cubicBezTo>
                  <a:cubicBezTo>
                    <a:pt x="10860" y="14765"/>
                    <a:pt x="10936" y="14580"/>
                    <a:pt x="10868" y="14416"/>
                  </a:cubicBezTo>
                  <a:cubicBezTo>
                    <a:pt x="10816" y="14294"/>
                    <a:pt x="10699" y="14220"/>
                    <a:pt x="10574" y="14220"/>
                  </a:cubicBezTo>
                  <a:close/>
                  <a:moveTo>
                    <a:pt x="4888" y="14233"/>
                  </a:moveTo>
                  <a:cubicBezTo>
                    <a:pt x="4762" y="14233"/>
                    <a:pt x="4642" y="14306"/>
                    <a:pt x="4592" y="14430"/>
                  </a:cubicBezTo>
                  <a:cubicBezTo>
                    <a:pt x="4526" y="14593"/>
                    <a:pt x="4601" y="14779"/>
                    <a:pt x="4764" y="14846"/>
                  </a:cubicBezTo>
                  <a:cubicBezTo>
                    <a:pt x="4804" y="14864"/>
                    <a:pt x="4845" y="14872"/>
                    <a:pt x="4887" y="14872"/>
                  </a:cubicBezTo>
                  <a:cubicBezTo>
                    <a:pt x="5012" y="14872"/>
                    <a:pt x="5132" y="14796"/>
                    <a:pt x="5180" y="14674"/>
                  </a:cubicBezTo>
                  <a:cubicBezTo>
                    <a:pt x="5250" y="14510"/>
                    <a:pt x="5170" y="14323"/>
                    <a:pt x="5009" y="14257"/>
                  </a:cubicBezTo>
                  <a:cubicBezTo>
                    <a:pt x="4970" y="14241"/>
                    <a:pt x="4928" y="14233"/>
                    <a:pt x="4888" y="14233"/>
                  </a:cubicBezTo>
                  <a:close/>
                  <a:moveTo>
                    <a:pt x="9190" y="14647"/>
                  </a:moveTo>
                  <a:cubicBezTo>
                    <a:pt x="9169" y="14647"/>
                    <a:pt x="9148" y="14650"/>
                    <a:pt x="9126" y="14654"/>
                  </a:cubicBezTo>
                  <a:cubicBezTo>
                    <a:pt x="8954" y="14689"/>
                    <a:pt x="8842" y="14856"/>
                    <a:pt x="8877" y="15028"/>
                  </a:cubicBezTo>
                  <a:cubicBezTo>
                    <a:pt x="8906" y="15179"/>
                    <a:pt x="9039" y="15286"/>
                    <a:pt x="9189" y="15286"/>
                  </a:cubicBezTo>
                  <a:cubicBezTo>
                    <a:pt x="9209" y="15286"/>
                    <a:pt x="9230" y="15284"/>
                    <a:pt x="9252" y="15277"/>
                  </a:cubicBezTo>
                  <a:cubicBezTo>
                    <a:pt x="9425" y="15244"/>
                    <a:pt x="9536" y="15075"/>
                    <a:pt x="9501" y="14903"/>
                  </a:cubicBezTo>
                  <a:cubicBezTo>
                    <a:pt x="9471" y="14752"/>
                    <a:pt x="9338" y="14647"/>
                    <a:pt x="9190" y="14647"/>
                  </a:cubicBezTo>
                  <a:close/>
                  <a:moveTo>
                    <a:pt x="6272" y="14653"/>
                  </a:moveTo>
                  <a:cubicBezTo>
                    <a:pt x="6123" y="14653"/>
                    <a:pt x="5989" y="14759"/>
                    <a:pt x="5960" y="14910"/>
                  </a:cubicBezTo>
                  <a:cubicBezTo>
                    <a:pt x="5927" y="15083"/>
                    <a:pt x="6039" y="15250"/>
                    <a:pt x="6211" y="15286"/>
                  </a:cubicBezTo>
                  <a:cubicBezTo>
                    <a:pt x="6233" y="15289"/>
                    <a:pt x="6253" y="15291"/>
                    <a:pt x="6274" y="15291"/>
                  </a:cubicBezTo>
                  <a:cubicBezTo>
                    <a:pt x="6422" y="15291"/>
                    <a:pt x="6555" y="15185"/>
                    <a:pt x="6585" y="15034"/>
                  </a:cubicBezTo>
                  <a:cubicBezTo>
                    <a:pt x="6619" y="14861"/>
                    <a:pt x="6507" y="14692"/>
                    <a:pt x="6335" y="14659"/>
                  </a:cubicBezTo>
                  <a:cubicBezTo>
                    <a:pt x="6314" y="14655"/>
                    <a:pt x="6293" y="14653"/>
                    <a:pt x="6272" y="14653"/>
                  </a:cubicBezTo>
                  <a:close/>
                  <a:moveTo>
                    <a:pt x="7716" y="14793"/>
                  </a:moveTo>
                  <a:cubicBezTo>
                    <a:pt x="7539" y="14793"/>
                    <a:pt x="7397" y="14936"/>
                    <a:pt x="7397" y="15112"/>
                  </a:cubicBezTo>
                  <a:cubicBezTo>
                    <a:pt x="7397" y="15289"/>
                    <a:pt x="7539" y="15431"/>
                    <a:pt x="7719" y="15431"/>
                  </a:cubicBezTo>
                  <a:lnTo>
                    <a:pt x="7750" y="15431"/>
                  </a:lnTo>
                  <a:cubicBezTo>
                    <a:pt x="7926" y="15431"/>
                    <a:pt x="8069" y="15287"/>
                    <a:pt x="8067" y="15110"/>
                  </a:cubicBezTo>
                  <a:cubicBezTo>
                    <a:pt x="8067" y="14934"/>
                    <a:pt x="7923" y="14793"/>
                    <a:pt x="7747" y="14793"/>
                  </a:cubicBezTo>
                  <a:cubicBezTo>
                    <a:pt x="7740" y="14793"/>
                    <a:pt x="7735" y="14793"/>
                    <a:pt x="7727" y="14794"/>
                  </a:cubicBezTo>
                  <a:lnTo>
                    <a:pt x="7716" y="14794"/>
                  </a:lnTo>
                  <a:lnTo>
                    <a:pt x="7716" y="14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5840625" y="4229413"/>
              <a:ext cx="298100" cy="298075"/>
            </a:xfrm>
            <a:custGeom>
              <a:avLst/>
              <a:gdLst/>
              <a:ahLst/>
              <a:cxnLst/>
              <a:rect l="l" t="t" r="r" b="b"/>
              <a:pathLst>
                <a:path w="11924" h="11923" extrusionOk="0">
                  <a:moveTo>
                    <a:pt x="5951" y="1"/>
                  </a:moveTo>
                  <a:cubicBezTo>
                    <a:pt x="5760" y="1"/>
                    <a:pt x="5608" y="157"/>
                    <a:pt x="5608" y="344"/>
                  </a:cubicBezTo>
                  <a:cubicBezTo>
                    <a:pt x="5608" y="535"/>
                    <a:pt x="5762" y="688"/>
                    <a:pt x="5954" y="688"/>
                  </a:cubicBezTo>
                  <a:cubicBezTo>
                    <a:pt x="6142" y="688"/>
                    <a:pt x="6294" y="532"/>
                    <a:pt x="6294" y="344"/>
                  </a:cubicBezTo>
                  <a:cubicBezTo>
                    <a:pt x="6294" y="153"/>
                    <a:pt x="6139" y="1"/>
                    <a:pt x="5951" y="1"/>
                  </a:cubicBezTo>
                  <a:close/>
                  <a:moveTo>
                    <a:pt x="7406" y="188"/>
                  </a:moveTo>
                  <a:cubicBezTo>
                    <a:pt x="7254" y="188"/>
                    <a:pt x="7114" y="289"/>
                    <a:pt x="7072" y="443"/>
                  </a:cubicBezTo>
                  <a:cubicBezTo>
                    <a:pt x="7024" y="626"/>
                    <a:pt x="7134" y="813"/>
                    <a:pt x="7318" y="863"/>
                  </a:cubicBezTo>
                  <a:cubicBezTo>
                    <a:pt x="7345" y="870"/>
                    <a:pt x="7373" y="874"/>
                    <a:pt x="7404" y="874"/>
                  </a:cubicBezTo>
                  <a:cubicBezTo>
                    <a:pt x="7558" y="874"/>
                    <a:pt x="7696" y="772"/>
                    <a:pt x="7738" y="619"/>
                  </a:cubicBezTo>
                  <a:cubicBezTo>
                    <a:pt x="7785" y="435"/>
                    <a:pt x="7677" y="248"/>
                    <a:pt x="7493" y="199"/>
                  </a:cubicBezTo>
                  <a:cubicBezTo>
                    <a:pt x="7463" y="192"/>
                    <a:pt x="7434" y="188"/>
                    <a:pt x="7406" y="188"/>
                  </a:cubicBezTo>
                  <a:close/>
                  <a:moveTo>
                    <a:pt x="4498" y="194"/>
                  </a:moveTo>
                  <a:cubicBezTo>
                    <a:pt x="4468" y="194"/>
                    <a:pt x="4438" y="197"/>
                    <a:pt x="4409" y="205"/>
                  </a:cubicBezTo>
                  <a:cubicBezTo>
                    <a:pt x="4224" y="255"/>
                    <a:pt x="4116" y="443"/>
                    <a:pt x="4166" y="626"/>
                  </a:cubicBezTo>
                  <a:cubicBezTo>
                    <a:pt x="4207" y="780"/>
                    <a:pt x="4346" y="880"/>
                    <a:pt x="4497" y="881"/>
                  </a:cubicBezTo>
                  <a:cubicBezTo>
                    <a:pt x="4526" y="881"/>
                    <a:pt x="4556" y="878"/>
                    <a:pt x="4587" y="869"/>
                  </a:cubicBezTo>
                  <a:cubicBezTo>
                    <a:pt x="4770" y="820"/>
                    <a:pt x="4877" y="632"/>
                    <a:pt x="4829" y="449"/>
                  </a:cubicBezTo>
                  <a:cubicBezTo>
                    <a:pt x="4787" y="294"/>
                    <a:pt x="4649" y="194"/>
                    <a:pt x="4498" y="194"/>
                  </a:cubicBezTo>
                  <a:close/>
                  <a:moveTo>
                    <a:pt x="8760" y="746"/>
                  </a:moveTo>
                  <a:cubicBezTo>
                    <a:pt x="8641" y="746"/>
                    <a:pt x="8526" y="807"/>
                    <a:pt x="8462" y="917"/>
                  </a:cubicBezTo>
                  <a:cubicBezTo>
                    <a:pt x="8369" y="1082"/>
                    <a:pt x="8425" y="1292"/>
                    <a:pt x="8589" y="1388"/>
                  </a:cubicBezTo>
                  <a:cubicBezTo>
                    <a:pt x="8641" y="1417"/>
                    <a:pt x="8697" y="1433"/>
                    <a:pt x="8753" y="1433"/>
                  </a:cubicBezTo>
                  <a:cubicBezTo>
                    <a:pt x="8754" y="1433"/>
                    <a:pt x="8756" y="1433"/>
                    <a:pt x="8758" y="1432"/>
                  </a:cubicBezTo>
                  <a:cubicBezTo>
                    <a:pt x="8877" y="1432"/>
                    <a:pt x="8995" y="1370"/>
                    <a:pt x="9057" y="1259"/>
                  </a:cubicBezTo>
                  <a:cubicBezTo>
                    <a:pt x="9150" y="1095"/>
                    <a:pt x="9095" y="886"/>
                    <a:pt x="8931" y="791"/>
                  </a:cubicBezTo>
                  <a:cubicBezTo>
                    <a:pt x="8877" y="761"/>
                    <a:pt x="8818" y="746"/>
                    <a:pt x="8760" y="746"/>
                  </a:cubicBezTo>
                  <a:close/>
                  <a:moveTo>
                    <a:pt x="3142" y="757"/>
                  </a:moveTo>
                  <a:cubicBezTo>
                    <a:pt x="3083" y="757"/>
                    <a:pt x="3024" y="771"/>
                    <a:pt x="2970" y="803"/>
                  </a:cubicBezTo>
                  <a:cubicBezTo>
                    <a:pt x="2808" y="900"/>
                    <a:pt x="2751" y="1109"/>
                    <a:pt x="2847" y="1273"/>
                  </a:cubicBezTo>
                  <a:cubicBezTo>
                    <a:pt x="2911" y="1381"/>
                    <a:pt x="3024" y="1444"/>
                    <a:pt x="3140" y="1444"/>
                  </a:cubicBezTo>
                  <a:cubicBezTo>
                    <a:pt x="3141" y="1444"/>
                    <a:pt x="3142" y="1444"/>
                    <a:pt x="3143" y="1444"/>
                  </a:cubicBezTo>
                  <a:cubicBezTo>
                    <a:pt x="3201" y="1444"/>
                    <a:pt x="3261" y="1428"/>
                    <a:pt x="3315" y="1397"/>
                  </a:cubicBezTo>
                  <a:cubicBezTo>
                    <a:pt x="3480" y="1301"/>
                    <a:pt x="3535" y="1092"/>
                    <a:pt x="3441" y="929"/>
                  </a:cubicBezTo>
                  <a:cubicBezTo>
                    <a:pt x="3377" y="819"/>
                    <a:pt x="3261" y="757"/>
                    <a:pt x="3142" y="757"/>
                  </a:cubicBezTo>
                  <a:close/>
                  <a:moveTo>
                    <a:pt x="9924" y="1637"/>
                  </a:moveTo>
                  <a:cubicBezTo>
                    <a:pt x="9837" y="1637"/>
                    <a:pt x="9749" y="1670"/>
                    <a:pt x="9681" y="1736"/>
                  </a:cubicBezTo>
                  <a:cubicBezTo>
                    <a:pt x="9548" y="1871"/>
                    <a:pt x="9548" y="2089"/>
                    <a:pt x="9683" y="2223"/>
                  </a:cubicBezTo>
                  <a:cubicBezTo>
                    <a:pt x="9749" y="2290"/>
                    <a:pt x="9837" y="2322"/>
                    <a:pt x="9927" y="2325"/>
                  </a:cubicBezTo>
                  <a:cubicBezTo>
                    <a:pt x="10015" y="2325"/>
                    <a:pt x="10100" y="2290"/>
                    <a:pt x="10169" y="2222"/>
                  </a:cubicBezTo>
                  <a:cubicBezTo>
                    <a:pt x="10303" y="2088"/>
                    <a:pt x="10302" y="1870"/>
                    <a:pt x="10168" y="1736"/>
                  </a:cubicBezTo>
                  <a:cubicBezTo>
                    <a:pt x="10100" y="1670"/>
                    <a:pt x="10012" y="1637"/>
                    <a:pt x="9924" y="1637"/>
                  </a:cubicBezTo>
                  <a:close/>
                  <a:moveTo>
                    <a:pt x="1983" y="1652"/>
                  </a:moveTo>
                  <a:cubicBezTo>
                    <a:pt x="1895" y="1652"/>
                    <a:pt x="1807" y="1686"/>
                    <a:pt x="1740" y="1752"/>
                  </a:cubicBezTo>
                  <a:cubicBezTo>
                    <a:pt x="1606" y="1886"/>
                    <a:pt x="1606" y="2104"/>
                    <a:pt x="1741" y="2238"/>
                  </a:cubicBezTo>
                  <a:cubicBezTo>
                    <a:pt x="1807" y="2305"/>
                    <a:pt x="1894" y="2339"/>
                    <a:pt x="1980" y="2339"/>
                  </a:cubicBezTo>
                  <a:cubicBezTo>
                    <a:pt x="1981" y="2339"/>
                    <a:pt x="1982" y="2339"/>
                    <a:pt x="1983" y="2339"/>
                  </a:cubicBezTo>
                  <a:cubicBezTo>
                    <a:pt x="2070" y="2339"/>
                    <a:pt x="2160" y="2306"/>
                    <a:pt x="2226" y="2237"/>
                  </a:cubicBezTo>
                  <a:cubicBezTo>
                    <a:pt x="2361" y="2104"/>
                    <a:pt x="2360" y="1886"/>
                    <a:pt x="2226" y="1752"/>
                  </a:cubicBezTo>
                  <a:cubicBezTo>
                    <a:pt x="2159" y="1686"/>
                    <a:pt x="2071" y="1652"/>
                    <a:pt x="1983" y="1652"/>
                  </a:cubicBezTo>
                  <a:close/>
                  <a:moveTo>
                    <a:pt x="10820" y="2797"/>
                  </a:moveTo>
                  <a:cubicBezTo>
                    <a:pt x="10762" y="2797"/>
                    <a:pt x="10702" y="2812"/>
                    <a:pt x="10648" y="2844"/>
                  </a:cubicBezTo>
                  <a:cubicBezTo>
                    <a:pt x="10485" y="2940"/>
                    <a:pt x="10430" y="3149"/>
                    <a:pt x="10525" y="3312"/>
                  </a:cubicBezTo>
                  <a:cubicBezTo>
                    <a:pt x="10589" y="3422"/>
                    <a:pt x="10702" y="3482"/>
                    <a:pt x="10821" y="3483"/>
                  </a:cubicBezTo>
                  <a:cubicBezTo>
                    <a:pt x="10878" y="3483"/>
                    <a:pt x="10939" y="3469"/>
                    <a:pt x="10992" y="3438"/>
                  </a:cubicBezTo>
                  <a:cubicBezTo>
                    <a:pt x="11157" y="3342"/>
                    <a:pt x="11213" y="3132"/>
                    <a:pt x="11118" y="2968"/>
                  </a:cubicBezTo>
                  <a:cubicBezTo>
                    <a:pt x="11054" y="2859"/>
                    <a:pt x="10939" y="2797"/>
                    <a:pt x="10820" y="2797"/>
                  </a:cubicBezTo>
                  <a:close/>
                  <a:moveTo>
                    <a:pt x="1092" y="2817"/>
                  </a:moveTo>
                  <a:cubicBezTo>
                    <a:pt x="973" y="2817"/>
                    <a:pt x="858" y="2879"/>
                    <a:pt x="795" y="2989"/>
                  </a:cubicBezTo>
                  <a:cubicBezTo>
                    <a:pt x="701" y="3154"/>
                    <a:pt x="755" y="3362"/>
                    <a:pt x="920" y="3457"/>
                  </a:cubicBezTo>
                  <a:cubicBezTo>
                    <a:pt x="975" y="3488"/>
                    <a:pt x="1033" y="3503"/>
                    <a:pt x="1091" y="3504"/>
                  </a:cubicBezTo>
                  <a:cubicBezTo>
                    <a:pt x="1211" y="3504"/>
                    <a:pt x="1328" y="3443"/>
                    <a:pt x="1390" y="3333"/>
                  </a:cubicBezTo>
                  <a:cubicBezTo>
                    <a:pt x="1485" y="3168"/>
                    <a:pt x="1428" y="2958"/>
                    <a:pt x="1263" y="2863"/>
                  </a:cubicBezTo>
                  <a:cubicBezTo>
                    <a:pt x="1209" y="2832"/>
                    <a:pt x="1150" y="2817"/>
                    <a:pt x="1092" y="2817"/>
                  </a:cubicBezTo>
                  <a:close/>
                  <a:moveTo>
                    <a:pt x="11388" y="4149"/>
                  </a:moveTo>
                  <a:cubicBezTo>
                    <a:pt x="11358" y="4149"/>
                    <a:pt x="11327" y="4153"/>
                    <a:pt x="11297" y="4162"/>
                  </a:cubicBezTo>
                  <a:cubicBezTo>
                    <a:pt x="11115" y="4210"/>
                    <a:pt x="11007" y="4399"/>
                    <a:pt x="11056" y="4583"/>
                  </a:cubicBezTo>
                  <a:cubicBezTo>
                    <a:pt x="11096" y="4736"/>
                    <a:pt x="11234" y="4836"/>
                    <a:pt x="11388" y="4836"/>
                  </a:cubicBezTo>
                  <a:cubicBezTo>
                    <a:pt x="11418" y="4836"/>
                    <a:pt x="11447" y="4832"/>
                    <a:pt x="11476" y="4824"/>
                  </a:cubicBezTo>
                  <a:cubicBezTo>
                    <a:pt x="11659" y="4775"/>
                    <a:pt x="11768" y="4587"/>
                    <a:pt x="11717" y="4402"/>
                  </a:cubicBezTo>
                  <a:cubicBezTo>
                    <a:pt x="11676" y="4250"/>
                    <a:pt x="11538" y="4149"/>
                    <a:pt x="11388" y="4149"/>
                  </a:cubicBezTo>
                  <a:close/>
                  <a:moveTo>
                    <a:pt x="532" y="4171"/>
                  </a:moveTo>
                  <a:cubicBezTo>
                    <a:pt x="381" y="4171"/>
                    <a:pt x="241" y="4273"/>
                    <a:pt x="199" y="4426"/>
                  </a:cubicBezTo>
                  <a:cubicBezTo>
                    <a:pt x="151" y="4610"/>
                    <a:pt x="260" y="4796"/>
                    <a:pt x="443" y="4846"/>
                  </a:cubicBezTo>
                  <a:cubicBezTo>
                    <a:pt x="473" y="4854"/>
                    <a:pt x="504" y="4858"/>
                    <a:pt x="534" y="4858"/>
                  </a:cubicBezTo>
                  <a:cubicBezTo>
                    <a:pt x="685" y="4858"/>
                    <a:pt x="825" y="4755"/>
                    <a:pt x="863" y="4602"/>
                  </a:cubicBezTo>
                  <a:cubicBezTo>
                    <a:pt x="911" y="4420"/>
                    <a:pt x="804" y="4231"/>
                    <a:pt x="619" y="4182"/>
                  </a:cubicBezTo>
                  <a:cubicBezTo>
                    <a:pt x="590" y="4175"/>
                    <a:pt x="561" y="4171"/>
                    <a:pt x="532" y="4171"/>
                  </a:cubicBezTo>
                  <a:close/>
                  <a:moveTo>
                    <a:pt x="11584" y="5602"/>
                  </a:moveTo>
                  <a:cubicBezTo>
                    <a:pt x="11582" y="5602"/>
                    <a:pt x="11580" y="5602"/>
                    <a:pt x="11578" y="5602"/>
                  </a:cubicBezTo>
                  <a:cubicBezTo>
                    <a:pt x="11390" y="5602"/>
                    <a:pt x="11236" y="5758"/>
                    <a:pt x="11237" y="5946"/>
                  </a:cubicBezTo>
                  <a:cubicBezTo>
                    <a:pt x="11237" y="6136"/>
                    <a:pt x="11390" y="6288"/>
                    <a:pt x="11578" y="6288"/>
                  </a:cubicBezTo>
                  <a:cubicBezTo>
                    <a:pt x="11578" y="6288"/>
                    <a:pt x="11579" y="6288"/>
                    <a:pt x="11580" y="6288"/>
                  </a:cubicBezTo>
                  <a:cubicBezTo>
                    <a:pt x="11768" y="6287"/>
                    <a:pt x="11924" y="6134"/>
                    <a:pt x="11924" y="5943"/>
                  </a:cubicBezTo>
                  <a:cubicBezTo>
                    <a:pt x="11922" y="5757"/>
                    <a:pt x="11772" y="5602"/>
                    <a:pt x="11584" y="5602"/>
                  </a:cubicBezTo>
                  <a:close/>
                  <a:moveTo>
                    <a:pt x="343" y="5624"/>
                  </a:moveTo>
                  <a:cubicBezTo>
                    <a:pt x="153" y="5624"/>
                    <a:pt x="0" y="5780"/>
                    <a:pt x="0" y="5968"/>
                  </a:cubicBezTo>
                  <a:cubicBezTo>
                    <a:pt x="0" y="6158"/>
                    <a:pt x="156" y="6310"/>
                    <a:pt x="343" y="6311"/>
                  </a:cubicBezTo>
                  <a:cubicBezTo>
                    <a:pt x="534" y="6311"/>
                    <a:pt x="687" y="6158"/>
                    <a:pt x="687" y="5968"/>
                  </a:cubicBezTo>
                  <a:cubicBezTo>
                    <a:pt x="687" y="5779"/>
                    <a:pt x="534" y="5624"/>
                    <a:pt x="343" y="5624"/>
                  </a:cubicBezTo>
                  <a:close/>
                  <a:moveTo>
                    <a:pt x="11394" y="7057"/>
                  </a:moveTo>
                  <a:cubicBezTo>
                    <a:pt x="11241" y="7057"/>
                    <a:pt x="11102" y="7159"/>
                    <a:pt x="11063" y="7314"/>
                  </a:cubicBezTo>
                  <a:cubicBezTo>
                    <a:pt x="11014" y="7496"/>
                    <a:pt x="11123" y="7684"/>
                    <a:pt x="11307" y="7731"/>
                  </a:cubicBezTo>
                  <a:cubicBezTo>
                    <a:pt x="11336" y="7739"/>
                    <a:pt x="11366" y="7742"/>
                    <a:pt x="11395" y="7745"/>
                  </a:cubicBezTo>
                  <a:cubicBezTo>
                    <a:pt x="11547" y="7745"/>
                    <a:pt x="11687" y="7642"/>
                    <a:pt x="11727" y="7488"/>
                  </a:cubicBezTo>
                  <a:cubicBezTo>
                    <a:pt x="11775" y="7305"/>
                    <a:pt x="11666" y="7118"/>
                    <a:pt x="11483" y="7068"/>
                  </a:cubicBezTo>
                  <a:cubicBezTo>
                    <a:pt x="11453" y="7060"/>
                    <a:pt x="11424" y="7057"/>
                    <a:pt x="11394" y="7057"/>
                  </a:cubicBezTo>
                  <a:close/>
                  <a:moveTo>
                    <a:pt x="533" y="7077"/>
                  </a:moveTo>
                  <a:cubicBezTo>
                    <a:pt x="503" y="7077"/>
                    <a:pt x="474" y="7081"/>
                    <a:pt x="444" y="7089"/>
                  </a:cubicBezTo>
                  <a:cubicBezTo>
                    <a:pt x="261" y="7139"/>
                    <a:pt x="154" y="7326"/>
                    <a:pt x="203" y="7511"/>
                  </a:cubicBezTo>
                  <a:cubicBezTo>
                    <a:pt x="245" y="7664"/>
                    <a:pt x="382" y="7763"/>
                    <a:pt x="534" y="7763"/>
                  </a:cubicBezTo>
                  <a:cubicBezTo>
                    <a:pt x="563" y="7763"/>
                    <a:pt x="592" y="7760"/>
                    <a:pt x="622" y="7752"/>
                  </a:cubicBezTo>
                  <a:cubicBezTo>
                    <a:pt x="805" y="7703"/>
                    <a:pt x="915" y="7514"/>
                    <a:pt x="866" y="7332"/>
                  </a:cubicBezTo>
                  <a:cubicBezTo>
                    <a:pt x="824" y="7179"/>
                    <a:pt x="685" y="7077"/>
                    <a:pt x="533" y="7077"/>
                  </a:cubicBezTo>
                  <a:close/>
                  <a:moveTo>
                    <a:pt x="10837" y="8414"/>
                  </a:moveTo>
                  <a:cubicBezTo>
                    <a:pt x="10718" y="8414"/>
                    <a:pt x="10603" y="8476"/>
                    <a:pt x="10540" y="8587"/>
                  </a:cubicBezTo>
                  <a:cubicBezTo>
                    <a:pt x="10446" y="8749"/>
                    <a:pt x="10503" y="8959"/>
                    <a:pt x="10667" y="9055"/>
                  </a:cubicBezTo>
                  <a:cubicBezTo>
                    <a:pt x="10721" y="9084"/>
                    <a:pt x="10779" y="9100"/>
                    <a:pt x="10837" y="9100"/>
                  </a:cubicBezTo>
                  <a:cubicBezTo>
                    <a:pt x="10955" y="9100"/>
                    <a:pt x="11070" y="9038"/>
                    <a:pt x="11136" y="8928"/>
                  </a:cubicBezTo>
                  <a:cubicBezTo>
                    <a:pt x="11230" y="8763"/>
                    <a:pt x="11173" y="8555"/>
                    <a:pt x="11008" y="8460"/>
                  </a:cubicBezTo>
                  <a:cubicBezTo>
                    <a:pt x="10954" y="8429"/>
                    <a:pt x="10895" y="8414"/>
                    <a:pt x="10837" y="8414"/>
                  </a:cubicBezTo>
                  <a:close/>
                  <a:moveTo>
                    <a:pt x="1097" y="8431"/>
                  </a:moveTo>
                  <a:cubicBezTo>
                    <a:pt x="1038" y="8431"/>
                    <a:pt x="979" y="8446"/>
                    <a:pt x="925" y="8477"/>
                  </a:cubicBezTo>
                  <a:cubicBezTo>
                    <a:pt x="760" y="8574"/>
                    <a:pt x="703" y="8783"/>
                    <a:pt x="800" y="8946"/>
                  </a:cubicBezTo>
                  <a:cubicBezTo>
                    <a:pt x="862" y="9054"/>
                    <a:pt x="973" y="9117"/>
                    <a:pt x="1088" y="9117"/>
                  </a:cubicBezTo>
                  <a:cubicBezTo>
                    <a:pt x="1091" y="9117"/>
                    <a:pt x="1094" y="9117"/>
                    <a:pt x="1096" y="9117"/>
                  </a:cubicBezTo>
                  <a:cubicBezTo>
                    <a:pt x="1155" y="9117"/>
                    <a:pt x="1215" y="9101"/>
                    <a:pt x="1269" y="9070"/>
                  </a:cubicBezTo>
                  <a:cubicBezTo>
                    <a:pt x="1434" y="8977"/>
                    <a:pt x="1490" y="8766"/>
                    <a:pt x="1395" y="8602"/>
                  </a:cubicBezTo>
                  <a:cubicBezTo>
                    <a:pt x="1330" y="8492"/>
                    <a:pt x="1215" y="8431"/>
                    <a:pt x="1097" y="8431"/>
                  </a:cubicBezTo>
                  <a:close/>
                  <a:moveTo>
                    <a:pt x="9948" y="9579"/>
                  </a:moveTo>
                  <a:cubicBezTo>
                    <a:pt x="9859" y="9579"/>
                    <a:pt x="9771" y="9612"/>
                    <a:pt x="9704" y="9680"/>
                  </a:cubicBezTo>
                  <a:cubicBezTo>
                    <a:pt x="9571" y="9814"/>
                    <a:pt x="9572" y="10032"/>
                    <a:pt x="9706" y="10165"/>
                  </a:cubicBezTo>
                  <a:cubicBezTo>
                    <a:pt x="9773" y="10231"/>
                    <a:pt x="9861" y="10265"/>
                    <a:pt x="9946" y="10265"/>
                  </a:cubicBezTo>
                  <a:cubicBezTo>
                    <a:pt x="10034" y="10265"/>
                    <a:pt x="10122" y="10231"/>
                    <a:pt x="10192" y="10162"/>
                  </a:cubicBezTo>
                  <a:cubicBezTo>
                    <a:pt x="10324" y="10029"/>
                    <a:pt x="10323" y="9811"/>
                    <a:pt x="10190" y="9677"/>
                  </a:cubicBezTo>
                  <a:cubicBezTo>
                    <a:pt x="10122" y="9612"/>
                    <a:pt x="10035" y="9579"/>
                    <a:pt x="9948" y="9579"/>
                  </a:cubicBezTo>
                  <a:close/>
                  <a:moveTo>
                    <a:pt x="1990" y="9594"/>
                  </a:moveTo>
                  <a:cubicBezTo>
                    <a:pt x="1902" y="9594"/>
                    <a:pt x="1815" y="9628"/>
                    <a:pt x="1749" y="9695"/>
                  </a:cubicBezTo>
                  <a:cubicBezTo>
                    <a:pt x="1614" y="9829"/>
                    <a:pt x="1614" y="10045"/>
                    <a:pt x="1749" y="10180"/>
                  </a:cubicBezTo>
                  <a:cubicBezTo>
                    <a:pt x="1816" y="10246"/>
                    <a:pt x="1901" y="10281"/>
                    <a:pt x="1991" y="10281"/>
                  </a:cubicBezTo>
                  <a:cubicBezTo>
                    <a:pt x="2078" y="10281"/>
                    <a:pt x="2167" y="10246"/>
                    <a:pt x="2233" y="10180"/>
                  </a:cubicBezTo>
                  <a:cubicBezTo>
                    <a:pt x="2367" y="10045"/>
                    <a:pt x="2367" y="9827"/>
                    <a:pt x="2233" y="9695"/>
                  </a:cubicBezTo>
                  <a:cubicBezTo>
                    <a:pt x="2165" y="9628"/>
                    <a:pt x="2077" y="9594"/>
                    <a:pt x="1990" y="9594"/>
                  </a:cubicBezTo>
                  <a:close/>
                  <a:moveTo>
                    <a:pt x="8788" y="10475"/>
                  </a:moveTo>
                  <a:cubicBezTo>
                    <a:pt x="8730" y="10475"/>
                    <a:pt x="8670" y="10490"/>
                    <a:pt x="8616" y="10521"/>
                  </a:cubicBezTo>
                  <a:cubicBezTo>
                    <a:pt x="8454" y="10618"/>
                    <a:pt x="8398" y="10827"/>
                    <a:pt x="8492" y="10992"/>
                  </a:cubicBezTo>
                  <a:cubicBezTo>
                    <a:pt x="8558" y="11100"/>
                    <a:pt x="8670" y="11160"/>
                    <a:pt x="8791" y="11160"/>
                  </a:cubicBezTo>
                  <a:cubicBezTo>
                    <a:pt x="8849" y="11160"/>
                    <a:pt x="8908" y="11147"/>
                    <a:pt x="8963" y="11116"/>
                  </a:cubicBezTo>
                  <a:cubicBezTo>
                    <a:pt x="9125" y="11019"/>
                    <a:pt x="9181" y="10810"/>
                    <a:pt x="9087" y="10645"/>
                  </a:cubicBezTo>
                  <a:cubicBezTo>
                    <a:pt x="9022" y="10536"/>
                    <a:pt x="8907" y="10475"/>
                    <a:pt x="8788" y="10475"/>
                  </a:cubicBezTo>
                  <a:close/>
                  <a:moveTo>
                    <a:pt x="3154" y="10485"/>
                  </a:moveTo>
                  <a:cubicBezTo>
                    <a:pt x="3035" y="10485"/>
                    <a:pt x="2921" y="10547"/>
                    <a:pt x="2858" y="10657"/>
                  </a:cubicBezTo>
                  <a:cubicBezTo>
                    <a:pt x="2761" y="10821"/>
                    <a:pt x="2818" y="11031"/>
                    <a:pt x="2983" y="11127"/>
                  </a:cubicBezTo>
                  <a:cubicBezTo>
                    <a:pt x="3033" y="11157"/>
                    <a:pt x="3087" y="11171"/>
                    <a:pt x="3142" y="11171"/>
                  </a:cubicBezTo>
                  <a:cubicBezTo>
                    <a:pt x="3146" y="11171"/>
                    <a:pt x="3150" y="11171"/>
                    <a:pt x="3153" y="11171"/>
                  </a:cubicBezTo>
                  <a:cubicBezTo>
                    <a:pt x="3271" y="11171"/>
                    <a:pt x="3387" y="11110"/>
                    <a:pt x="3451" y="11000"/>
                  </a:cubicBezTo>
                  <a:cubicBezTo>
                    <a:pt x="3545" y="10835"/>
                    <a:pt x="3488" y="10626"/>
                    <a:pt x="3326" y="10532"/>
                  </a:cubicBezTo>
                  <a:cubicBezTo>
                    <a:pt x="3271" y="10500"/>
                    <a:pt x="3212" y="10485"/>
                    <a:pt x="3154" y="10485"/>
                  </a:cubicBezTo>
                  <a:close/>
                  <a:moveTo>
                    <a:pt x="7437" y="11041"/>
                  </a:moveTo>
                  <a:cubicBezTo>
                    <a:pt x="7407" y="11041"/>
                    <a:pt x="7376" y="11045"/>
                    <a:pt x="7346" y="11054"/>
                  </a:cubicBezTo>
                  <a:cubicBezTo>
                    <a:pt x="7165" y="11103"/>
                    <a:pt x="7056" y="11292"/>
                    <a:pt x="7106" y="11475"/>
                  </a:cubicBezTo>
                  <a:cubicBezTo>
                    <a:pt x="7147" y="11627"/>
                    <a:pt x="7285" y="11728"/>
                    <a:pt x="7435" y="11728"/>
                  </a:cubicBezTo>
                  <a:cubicBezTo>
                    <a:pt x="7466" y="11728"/>
                    <a:pt x="7496" y="11724"/>
                    <a:pt x="7527" y="11715"/>
                  </a:cubicBezTo>
                  <a:cubicBezTo>
                    <a:pt x="7708" y="11667"/>
                    <a:pt x="7817" y="11479"/>
                    <a:pt x="7767" y="11295"/>
                  </a:cubicBezTo>
                  <a:cubicBezTo>
                    <a:pt x="7727" y="11142"/>
                    <a:pt x="7588" y="11041"/>
                    <a:pt x="7437" y="11041"/>
                  </a:cubicBezTo>
                  <a:close/>
                  <a:moveTo>
                    <a:pt x="4509" y="11047"/>
                  </a:moveTo>
                  <a:cubicBezTo>
                    <a:pt x="4358" y="11047"/>
                    <a:pt x="4219" y="11149"/>
                    <a:pt x="4177" y="11302"/>
                  </a:cubicBezTo>
                  <a:cubicBezTo>
                    <a:pt x="4130" y="11487"/>
                    <a:pt x="4237" y="11673"/>
                    <a:pt x="4421" y="11723"/>
                  </a:cubicBezTo>
                  <a:cubicBezTo>
                    <a:pt x="4450" y="11730"/>
                    <a:pt x="4479" y="11734"/>
                    <a:pt x="4508" y="11734"/>
                  </a:cubicBezTo>
                  <a:cubicBezTo>
                    <a:pt x="4660" y="11734"/>
                    <a:pt x="4799" y="11634"/>
                    <a:pt x="4840" y="11479"/>
                  </a:cubicBezTo>
                  <a:cubicBezTo>
                    <a:pt x="4889" y="11295"/>
                    <a:pt x="4780" y="11107"/>
                    <a:pt x="4597" y="11059"/>
                  </a:cubicBezTo>
                  <a:cubicBezTo>
                    <a:pt x="4568" y="11051"/>
                    <a:pt x="4538" y="11047"/>
                    <a:pt x="4509" y="11047"/>
                  </a:cubicBezTo>
                  <a:close/>
                  <a:moveTo>
                    <a:pt x="5962" y="11237"/>
                  </a:moveTo>
                  <a:cubicBezTo>
                    <a:pt x="5772" y="11237"/>
                    <a:pt x="5619" y="11393"/>
                    <a:pt x="5619" y="11580"/>
                  </a:cubicBezTo>
                  <a:cubicBezTo>
                    <a:pt x="5619" y="11770"/>
                    <a:pt x="5771" y="11923"/>
                    <a:pt x="5961" y="11923"/>
                  </a:cubicBezTo>
                  <a:cubicBezTo>
                    <a:pt x="5962" y="11923"/>
                    <a:pt x="5963" y="11923"/>
                    <a:pt x="5965" y="11923"/>
                  </a:cubicBezTo>
                  <a:lnTo>
                    <a:pt x="5987" y="11923"/>
                  </a:lnTo>
                  <a:cubicBezTo>
                    <a:pt x="6178" y="11923"/>
                    <a:pt x="6330" y="11769"/>
                    <a:pt x="6329" y="11578"/>
                  </a:cubicBezTo>
                  <a:cubicBezTo>
                    <a:pt x="6329" y="11390"/>
                    <a:pt x="6173" y="11237"/>
                    <a:pt x="5984" y="11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884450" y="4273288"/>
              <a:ext cx="210475" cy="210375"/>
            </a:xfrm>
            <a:custGeom>
              <a:avLst/>
              <a:gdLst/>
              <a:ahLst/>
              <a:cxnLst/>
              <a:rect l="l" t="t" r="r" b="b"/>
              <a:pathLst>
                <a:path w="8419" h="8415" extrusionOk="0">
                  <a:moveTo>
                    <a:pt x="4199" y="0"/>
                  </a:moveTo>
                  <a:cubicBezTo>
                    <a:pt x="3997" y="0"/>
                    <a:pt x="3833" y="165"/>
                    <a:pt x="3833" y="368"/>
                  </a:cubicBezTo>
                  <a:cubicBezTo>
                    <a:pt x="3833" y="571"/>
                    <a:pt x="4000" y="736"/>
                    <a:pt x="4201" y="736"/>
                  </a:cubicBezTo>
                  <a:cubicBezTo>
                    <a:pt x="4406" y="736"/>
                    <a:pt x="4567" y="571"/>
                    <a:pt x="4567" y="367"/>
                  </a:cubicBezTo>
                  <a:cubicBezTo>
                    <a:pt x="4567" y="165"/>
                    <a:pt x="4403" y="0"/>
                    <a:pt x="4199" y="0"/>
                  </a:cubicBezTo>
                  <a:close/>
                  <a:moveTo>
                    <a:pt x="5670" y="288"/>
                  </a:moveTo>
                  <a:cubicBezTo>
                    <a:pt x="5526" y="288"/>
                    <a:pt x="5389" y="373"/>
                    <a:pt x="5332" y="515"/>
                  </a:cubicBezTo>
                  <a:cubicBezTo>
                    <a:pt x="5252" y="704"/>
                    <a:pt x="5343" y="917"/>
                    <a:pt x="5531" y="996"/>
                  </a:cubicBezTo>
                  <a:cubicBezTo>
                    <a:pt x="5577" y="1014"/>
                    <a:pt x="5623" y="1023"/>
                    <a:pt x="5670" y="1023"/>
                  </a:cubicBezTo>
                  <a:cubicBezTo>
                    <a:pt x="5815" y="1023"/>
                    <a:pt x="5952" y="938"/>
                    <a:pt x="6009" y="796"/>
                  </a:cubicBezTo>
                  <a:cubicBezTo>
                    <a:pt x="6089" y="607"/>
                    <a:pt x="5998" y="391"/>
                    <a:pt x="5810" y="315"/>
                  </a:cubicBezTo>
                  <a:cubicBezTo>
                    <a:pt x="5764" y="297"/>
                    <a:pt x="5717" y="288"/>
                    <a:pt x="5670" y="288"/>
                  </a:cubicBezTo>
                  <a:close/>
                  <a:moveTo>
                    <a:pt x="2733" y="293"/>
                  </a:moveTo>
                  <a:cubicBezTo>
                    <a:pt x="2686" y="293"/>
                    <a:pt x="2638" y="302"/>
                    <a:pt x="2591" y="322"/>
                  </a:cubicBezTo>
                  <a:cubicBezTo>
                    <a:pt x="2404" y="399"/>
                    <a:pt x="2315" y="616"/>
                    <a:pt x="2393" y="804"/>
                  </a:cubicBezTo>
                  <a:cubicBezTo>
                    <a:pt x="2451" y="945"/>
                    <a:pt x="2589" y="1029"/>
                    <a:pt x="2731" y="1029"/>
                  </a:cubicBezTo>
                  <a:cubicBezTo>
                    <a:pt x="2778" y="1029"/>
                    <a:pt x="2828" y="1021"/>
                    <a:pt x="2873" y="1002"/>
                  </a:cubicBezTo>
                  <a:cubicBezTo>
                    <a:pt x="3061" y="924"/>
                    <a:pt x="3150" y="708"/>
                    <a:pt x="3072" y="520"/>
                  </a:cubicBezTo>
                  <a:cubicBezTo>
                    <a:pt x="3013" y="379"/>
                    <a:pt x="2877" y="293"/>
                    <a:pt x="2733" y="293"/>
                  </a:cubicBezTo>
                  <a:close/>
                  <a:moveTo>
                    <a:pt x="6919" y="1118"/>
                  </a:moveTo>
                  <a:cubicBezTo>
                    <a:pt x="6824" y="1118"/>
                    <a:pt x="6729" y="1154"/>
                    <a:pt x="6658" y="1225"/>
                  </a:cubicBezTo>
                  <a:cubicBezTo>
                    <a:pt x="6514" y="1369"/>
                    <a:pt x="6514" y="1603"/>
                    <a:pt x="6660" y="1745"/>
                  </a:cubicBezTo>
                  <a:cubicBezTo>
                    <a:pt x="6728" y="1816"/>
                    <a:pt x="6821" y="1852"/>
                    <a:pt x="6915" y="1852"/>
                  </a:cubicBezTo>
                  <a:cubicBezTo>
                    <a:pt x="6916" y="1852"/>
                    <a:pt x="6918" y="1852"/>
                    <a:pt x="6919" y="1852"/>
                  </a:cubicBezTo>
                  <a:cubicBezTo>
                    <a:pt x="7012" y="1852"/>
                    <a:pt x="7107" y="1815"/>
                    <a:pt x="7179" y="1744"/>
                  </a:cubicBezTo>
                  <a:cubicBezTo>
                    <a:pt x="7323" y="1600"/>
                    <a:pt x="7320" y="1368"/>
                    <a:pt x="7178" y="1223"/>
                  </a:cubicBezTo>
                  <a:cubicBezTo>
                    <a:pt x="7106" y="1153"/>
                    <a:pt x="7012" y="1118"/>
                    <a:pt x="6919" y="1118"/>
                  </a:cubicBezTo>
                  <a:close/>
                  <a:moveTo>
                    <a:pt x="1490" y="1128"/>
                  </a:moveTo>
                  <a:cubicBezTo>
                    <a:pt x="1395" y="1128"/>
                    <a:pt x="1302" y="1164"/>
                    <a:pt x="1230" y="1237"/>
                  </a:cubicBezTo>
                  <a:lnTo>
                    <a:pt x="1229" y="1237"/>
                  </a:lnTo>
                  <a:cubicBezTo>
                    <a:pt x="1085" y="1381"/>
                    <a:pt x="1085" y="1614"/>
                    <a:pt x="1230" y="1757"/>
                  </a:cubicBezTo>
                  <a:cubicBezTo>
                    <a:pt x="1303" y="1827"/>
                    <a:pt x="1395" y="1864"/>
                    <a:pt x="1490" y="1866"/>
                  </a:cubicBezTo>
                  <a:cubicBezTo>
                    <a:pt x="1583" y="1866"/>
                    <a:pt x="1677" y="1828"/>
                    <a:pt x="1750" y="1755"/>
                  </a:cubicBezTo>
                  <a:cubicBezTo>
                    <a:pt x="1893" y="1612"/>
                    <a:pt x="1893" y="1379"/>
                    <a:pt x="1750" y="1236"/>
                  </a:cubicBezTo>
                  <a:cubicBezTo>
                    <a:pt x="1678" y="1164"/>
                    <a:pt x="1583" y="1128"/>
                    <a:pt x="1490" y="1128"/>
                  </a:cubicBezTo>
                  <a:close/>
                  <a:moveTo>
                    <a:pt x="7754" y="2359"/>
                  </a:moveTo>
                  <a:cubicBezTo>
                    <a:pt x="7707" y="2359"/>
                    <a:pt x="7659" y="2368"/>
                    <a:pt x="7612" y="2388"/>
                  </a:cubicBezTo>
                  <a:cubicBezTo>
                    <a:pt x="7424" y="2468"/>
                    <a:pt x="7335" y="2683"/>
                    <a:pt x="7414" y="2869"/>
                  </a:cubicBezTo>
                  <a:cubicBezTo>
                    <a:pt x="7472" y="3010"/>
                    <a:pt x="7610" y="3096"/>
                    <a:pt x="7755" y="3097"/>
                  </a:cubicBezTo>
                  <a:cubicBezTo>
                    <a:pt x="7803" y="3097"/>
                    <a:pt x="7850" y="3087"/>
                    <a:pt x="7897" y="3067"/>
                  </a:cubicBezTo>
                  <a:cubicBezTo>
                    <a:pt x="8083" y="2989"/>
                    <a:pt x="8171" y="2773"/>
                    <a:pt x="8093" y="2586"/>
                  </a:cubicBezTo>
                  <a:cubicBezTo>
                    <a:pt x="8034" y="2445"/>
                    <a:pt x="7898" y="2359"/>
                    <a:pt x="7754" y="2359"/>
                  </a:cubicBezTo>
                  <a:close/>
                  <a:moveTo>
                    <a:pt x="659" y="2375"/>
                  </a:moveTo>
                  <a:cubicBezTo>
                    <a:pt x="514" y="2375"/>
                    <a:pt x="378" y="2460"/>
                    <a:pt x="319" y="2603"/>
                  </a:cubicBezTo>
                  <a:cubicBezTo>
                    <a:pt x="242" y="2791"/>
                    <a:pt x="330" y="3004"/>
                    <a:pt x="519" y="3083"/>
                  </a:cubicBezTo>
                  <a:cubicBezTo>
                    <a:pt x="562" y="3101"/>
                    <a:pt x="612" y="3111"/>
                    <a:pt x="660" y="3111"/>
                  </a:cubicBezTo>
                  <a:cubicBezTo>
                    <a:pt x="804" y="3111"/>
                    <a:pt x="941" y="3025"/>
                    <a:pt x="999" y="2884"/>
                  </a:cubicBezTo>
                  <a:cubicBezTo>
                    <a:pt x="1076" y="2694"/>
                    <a:pt x="988" y="2480"/>
                    <a:pt x="800" y="2402"/>
                  </a:cubicBezTo>
                  <a:cubicBezTo>
                    <a:pt x="753" y="2384"/>
                    <a:pt x="706" y="2375"/>
                    <a:pt x="659" y="2375"/>
                  </a:cubicBezTo>
                  <a:close/>
                  <a:moveTo>
                    <a:pt x="8048" y="3829"/>
                  </a:moveTo>
                  <a:cubicBezTo>
                    <a:pt x="7845" y="3829"/>
                    <a:pt x="7681" y="3994"/>
                    <a:pt x="7681" y="4197"/>
                  </a:cubicBezTo>
                  <a:cubicBezTo>
                    <a:pt x="7682" y="4400"/>
                    <a:pt x="7847" y="4564"/>
                    <a:pt x="8052" y="4564"/>
                  </a:cubicBezTo>
                  <a:cubicBezTo>
                    <a:pt x="8253" y="4563"/>
                    <a:pt x="8419" y="4398"/>
                    <a:pt x="8416" y="4196"/>
                  </a:cubicBezTo>
                  <a:cubicBezTo>
                    <a:pt x="8416" y="3993"/>
                    <a:pt x="8252" y="3829"/>
                    <a:pt x="8048" y="3829"/>
                  </a:cubicBezTo>
                  <a:close/>
                  <a:moveTo>
                    <a:pt x="368" y="3844"/>
                  </a:moveTo>
                  <a:cubicBezTo>
                    <a:pt x="164" y="3844"/>
                    <a:pt x="0" y="4009"/>
                    <a:pt x="0" y="4213"/>
                  </a:cubicBezTo>
                  <a:cubicBezTo>
                    <a:pt x="0" y="4415"/>
                    <a:pt x="164" y="4580"/>
                    <a:pt x="368" y="4580"/>
                  </a:cubicBezTo>
                  <a:cubicBezTo>
                    <a:pt x="572" y="4580"/>
                    <a:pt x="734" y="4415"/>
                    <a:pt x="734" y="4212"/>
                  </a:cubicBezTo>
                  <a:cubicBezTo>
                    <a:pt x="734" y="4009"/>
                    <a:pt x="571" y="3844"/>
                    <a:pt x="368" y="3844"/>
                  </a:cubicBezTo>
                  <a:close/>
                  <a:moveTo>
                    <a:pt x="7764" y="5297"/>
                  </a:moveTo>
                  <a:cubicBezTo>
                    <a:pt x="7619" y="5297"/>
                    <a:pt x="7481" y="5383"/>
                    <a:pt x="7422" y="5526"/>
                  </a:cubicBezTo>
                  <a:cubicBezTo>
                    <a:pt x="7345" y="5713"/>
                    <a:pt x="7436" y="5928"/>
                    <a:pt x="7624" y="6005"/>
                  </a:cubicBezTo>
                  <a:cubicBezTo>
                    <a:pt x="7667" y="6023"/>
                    <a:pt x="7711" y="6032"/>
                    <a:pt x="7754" y="6032"/>
                  </a:cubicBezTo>
                  <a:cubicBezTo>
                    <a:pt x="7757" y="6032"/>
                    <a:pt x="7759" y="6032"/>
                    <a:pt x="7761" y="6032"/>
                  </a:cubicBezTo>
                  <a:cubicBezTo>
                    <a:pt x="7905" y="6032"/>
                    <a:pt x="8042" y="5946"/>
                    <a:pt x="8101" y="5805"/>
                  </a:cubicBezTo>
                  <a:cubicBezTo>
                    <a:pt x="8180" y="5616"/>
                    <a:pt x="8089" y="5403"/>
                    <a:pt x="7901" y="5324"/>
                  </a:cubicBezTo>
                  <a:cubicBezTo>
                    <a:pt x="7856" y="5305"/>
                    <a:pt x="7810" y="5297"/>
                    <a:pt x="7764" y="5297"/>
                  </a:cubicBezTo>
                  <a:close/>
                  <a:moveTo>
                    <a:pt x="660" y="5311"/>
                  </a:moveTo>
                  <a:cubicBezTo>
                    <a:pt x="613" y="5311"/>
                    <a:pt x="566" y="5320"/>
                    <a:pt x="520" y="5339"/>
                  </a:cubicBezTo>
                  <a:cubicBezTo>
                    <a:pt x="332" y="5419"/>
                    <a:pt x="242" y="5634"/>
                    <a:pt x="322" y="5820"/>
                  </a:cubicBezTo>
                  <a:cubicBezTo>
                    <a:pt x="381" y="5961"/>
                    <a:pt x="519" y="6049"/>
                    <a:pt x="661" y="6049"/>
                  </a:cubicBezTo>
                  <a:cubicBezTo>
                    <a:pt x="708" y="6049"/>
                    <a:pt x="755" y="6038"/>
                    <a:pt x="802" y="6019"/>
                  </a:cubicBezTo>
                  <a:cubicBezTo>
                    <a:pt x="991" y="5943"/>
                    <a:pt x="1080" y="5726"/>
                    <a:pt x="1001" y="5537"/>
                  </a:cubicBezTo>
                  <a:cubicBezTo>
                    <a:pt x="941" y="5397"/>
                    <a:pt x="804" y="5311"/>
                    <a:pt x="660" y="5311"/>
                  </a:cubicBezTo>
                  <a:close/>
                  <a:moveTo>
                    <a:pt x="6934" y="6545"/>
                  </a:moveTo>
                  <a:cubicBezTo>
                    <a:pt x="6839" y="6545"/>
                    <a:pt x="6745" y="6582"/>
                    <a:pt x="6673" y="6654"/>
                  </a:cubicBezTo>
                  <a:cubicBezTo>
                    <a:pt x="6530" y="6799"/>
                    <a:pt x="6532" y="7032"/>
                    <a:pt x="6675" y="7174"/>
                  </a:cubicBezTo>
                  <a:cubicBezTo>
                    <a:pt x="6747" y="7244"/>
                    <a:pt x="6837" y="7280"/>
                    <a:pt x="6931" y="7280"/>
                  </a:cubicBezTo>
                  <a:cubicBezTo>
                    <a:pt x="6932" y="7280"/>
                    <a:pt x="6933" y="7280"/>
                    <a:pt x="6934" y="7280"/>
                  </a:cubicBezTo>
                  <a:cubicBezTo>
                    <a:pt x="7028" y="7280"/>
                    <a:pt x="7123" y="7246"/>
                    <a:pt x="7195" y="7173"/>
                  </a:cubicBezTo>
                  <a:cubicBezTo>
                    <a:pt x="7339" y="7029"/>
                    <a:pt x="7339" y="6795"/>
                    <a:pt x="7194" y="6652"/>
                  </a:cubicBezTo>
                  <a:cubicBezTo>
                    <a:pt x="7122" y="6581"/>
                    <a:pt x="7028" y="6545"/>
                    <a:pt x="6934" y="6545"/>
                  </a:cubicBezTo>
                  <a:close/>
                  <a:moveTo>
                    <a:pt x="1495" y="6556"/>
                  </a:moveTo>
                  <a:cubicBezTo>
                    <a:pt x="1401" y="6556"/>
                    <a:pt x="1307" y="6592"/>
                    <a:pt x="1234" y="6664"/>
                  </a:cubicBezTo>
                  <a:cubicBezTo>
                    <a:pt x="1091" y="6807"/>
                    <a:pt x="1091" y="7040"/>
                    <a:pt x="1234" y="7183"/>
                  </a:cubicBezTo>
                  <a:cubicBezTo>
                    <a:pt x="1306" y="7255"/>
                    <a:pt x="1398" y="7291"/>
                    <a:pt x="1491" y="7291"/>
                  </a:cubicBezTo>
                  <a:cubicBezTo>
                    <a:pt x="1492" y="7291"/>
                    <a:pt x="1494" y="7291"/>
                    <a:pt x="1495" y="7291"/>
                  </a:cubicBezTo>
                  <a:cubicBezTo>
                    <a:pt x="1588" y="7291"/>
                    <a:pt x="1683" y="7256"/>
                    <a:pt x="1755" y="7183"/>
                  </a:cubicBezTo>
                  <a:cubicBezTo>
                    <a:pt x="1898" y="7039"/>
                    <a:pt x="1898" y="6806"/>
                    <a:pt x="1755" y="6664"/>
                  </a:cubicBezTo>
                  <a:cubicBezTo>
                    <a:pt x="1683" y="6592"/>
                    <a:pt x="1589" y="6556"/>
                    <a:pt x="1495" y="6556"/>
                  </a:cubicBezTo>
                  <a:close/>
                  <a:moveTo>
                    <a:pt x="5692" y="7383"/>
                  </a:moveTo>
                  <a:cubicBezTo>
                    <a:pt x="5645" y="7383"/>
                    <a:pt x="5597" y="7392"/>
                    <a:pt x="5551" y="7412"/>
                  </a:cubicBezTo>
                  <a:cubicBezTo>
                    <a:pt x="5363" y="7489"/>
                    <a:pt x="5275" y="7706"/>
                    <a:pt x="5353" y="7894"/>
                  </a:cubicBezTo>
                  <a:cubicBezTo>
                    <a:pt x="5412" y="8033"/>
                    <a:pt x="5548" y="8119"/>
                    <a:pt x="5693" y="8120"/>
                  </a:cubicBezTo>
                  <a:cubicBezTo>
                    <a:pt x="5740" y="8120"/>
                    <a:pt x="5789" y="8110"/>
                    <a:pt x="5836" y="8091"/>
                  </a:cubicBezTo>
                  <a:cubicBezTo>
                    <a:pt x="6022" y="8011"/>
                    <a:pt x="6110" y="7796"/>
                    <a:pt x="6032" y="7610"/>
                  </a:cubicBezTo>
                  <a:cubicBezTo>
                    <a:pt x="5972" y="7469"/>
                    <a:pt x="5836" y="7383"/>
                    <a:pt x="5692" y="7383"/>
                  </a:cubicBezTo>
                  <a:close/>
                  <a:moveTo>
                    <a:pt x="2740" y="7390"/>
                  </a:moveTo>
                  <a:cubicBezTo>
                    <a:pt x="2595" y="7390"/>
                    <a:pt x="2459" y="7475"/>
                    <a:pt x="2401" y="7616"/>
                  </a:cubicBezTo>
                  <a:cubicBezTo>
                    <a:pt x="2324" y="7805"/>
                    <a:pt x="2412" y="8020"/>
                    <a:pt x="2600" y="8096"/>
                  </a:cubicBezTo>
                  <a:cubicBezTo>
                    <a:pt x="2643" y="8116"/>
                    <a:pt x="2693" y="8124"/>
                    <a:pt x="2741" y="8126"/>
                  </a:cubicBezTo>
                  <a:cubicBezTo>
                    <a:pt x="2885" y="8126"/>
                    <a:pt x="3022" y="8040"/>
                    <a:pt x="3081" y="7899"/>
                  </a:cubicBezTo>
                  <a:cubicBezTo>
                    <a:pt x="3159" y="7709"/>
                    <a:pt x="3068" y="7495"/>
                    <a:pt x="2882" y="7418"/>
                  </a:cubicBezTo>
                  <a:cubicBezTo>
                    <a:pt x="2835" y="7399"/>
                    <a:pt x="2787" y="7390"/>
                    <a:pt x="2740" y="7390"/>
                  </a:cubicBezTo>
                  <a:close/>
                  <a:moveTo>
                    <a:pt x="4228" y="7680"/>
                  </a:moveTo>
                  <a:cubicBezTo>
                    <a:pt x="4226" y="7680"/>
                    <a:pt x="4224" y="7680"/>
                    <a:pt x="4222" y="7680"/>
                  </a:cubicBezTo>
                  <a:lnTo>
                    <a:pt x="4208" y="7680"/>
                  </a:lnTo>
                  <a:cubicBezTo>
                    <a:pt x="4005" y="7680"/>
                    <a:pt x="3840" y="7844"/>
                    <a:pt x="3840" y="8049"/>
                  </a:cubicBezTo>
                  <a:cubicBezTo>
                    <a:pt x="3840" y="8251"/>
                    <a:pt x="4005" y="8415"/>
                    <a:pt x="4208" y="8415"/>
                  </a:cubicBezTo>
                  <a:lnTo>
                    <a:pt x="4225" y="8415"/>
                  </a:lnTo>
                  <a:cubicBezTo>
                    <a:pt x="4426" y="8414"/>
                    <a:pt x="4592" y="8249"/>
                    <a:pt x="4589" y="8046"/>
                  </a:cubicBezTo>
                  <a:cubicBezTo>
                    <a:pt x="4589" y="7844"/>
                    <a:pt x="4428" y="7680"/>
                    <a:pt x="4228" y="7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5928300" y="4320188"/>
              <a:ext cx="122725" cy="119650"/>
            </a:xfrm>
            <a:custGeom>
              <a:avLst/>
              <a:gdLst/>
              <a:ahLst/>
              <a:cxnLst/>
              <a:rect l="l" t="t" r="r" b="b"/>
              <a:pathLst>
                <a:path w="4909" h="4786" extrusionOk="0">
                  <a:moveTo>
                    <a:pt x="3154" y="0"/>
                  </a:moveTo>
                  <a:cubicBezTo>
                    <a:pt x="2994" y="0"/>
                    <a:pt x="2844" y="100"/>
                    <a:pt x="2786" y="258"/>
                  </a:cubicBezTo>
                  <a:cubicBezTo>
                    <a:pt x="2714" y="462"/>
                    <a:pt x="2819" y="687"/>
                    <a:pt x="3023" y="760"/>
                  </a:cubicBezTo>
                  <a:cubicBezTo>
                    <a:pt x="3066" y="776"/>
                    <a:pt x="3112" y="785"/>
                    <a:pt x="3155" y="786"/>
                  </a:cubicBezTo>
                  <a:cubicBezTo>
                    <a:pt x="3315" y="786"/>
                    <a:pt x="3466" y="685"/>
                    <a:pt x="3523" y="526"/>
                  </a:cubicBezTo>
                  <a:cubicBezTo>
                    <a:pt x="3599" y="323"/>
                    <a:pt x="3492" y="97"/>
                    <a:pt x="3288" y="24"/>
                  </a:cubicBezTo>
                  <a:cubicBezTo>
                    <a:pt x="3244" y="8"/>
                    <a:pt x="3199" y="0"/>
                    <a:pt x="3154" y="0"/>
                  </a:cubicBezTo>
                  <a:close/>
                  <a:moveTo>
                    <a:pt x="1748" y="2"/>
                  </a:moveTo>
                  <a:cubicBezTo>
                    <a:pt x="1703" y="2"/>
                    <a:pt x="1657" y="10"/>
                    <a:pt x="1612" y="27"/>
                  </a:cubicBezTo>
                  <a:cubicBezTo>
                    <a:pt x="1408" y="101"/>
                    <a:pt x="1304" y="327"/>
                    <a:pt x="1379" y="531"/>
                  </a:cubicBezTo>
                  <a:cubicBezTo>
                    <a:pt x="1436" y="688"/>
                    <a:pt x="1586" y="787"/>
                    <a:pt x="1747" y="787"/>
                  </a:cubicBezTo>
                  <a:cubicBezTo>
                    <a:pt x="1790" y="787"/>
                    <a:pt x="1837" y="780"/>
                    <a:pt x="1880" y="764"/>
                  </a:cubicBezTo>
                  <a:cubicBezTo>
                    <a:pt x="2084" y="688"/>
                    <a:pt x="2188" y="463"/>
                    <a:pt x="2113" y="260"/>
                  </a:cubicBezTo>
                  <a:cubicBezTo>
                    <a:pt x="2056" y="101"/>
                    <a:pt x="1906" y="2"/>
                    <a:pt x="1748" y="2"/>
                  </a:cubicBezTo>
                  <a:close/>
                  <a:moveTo>
                    <a:pt x="4238" y="903"/>
                  </a:moveTo>
                  <a:cubicBezTo>
                    <a:pt x="4171" y="903"/>
                    <a:pt x="4103" y="920"/>
                    <a:pt x="4040" y="956"/>
                  </a:cubicBezTo>
                  <a:cubicBezTo>
                    <a:pt x="3854" y="1065"/>
                    <a:pt x="3788" y="1306"/>
                    <a:pt x="3899" y="1492"/>
                  </a:cubicBezTo>
                  <a:cubicBezTo>
                    <a:pt x="3972" y="1619"/>
                    <a:pt x="4103" y="1687"/>
                    <a:pt x="4238" y="1687"/>
                  </a:cubicBezTo>
                  <a:cubicBezTo>
                    <a:pt x="4305" y="1687"/>
                    <a:pt x="4373" y="1672"/>
                    <a:pt x="4436" y="1634"/>
                  </a:cubicBezTo>
                  <a:cubicBezTo>
                    <a:pt x="4622" y="1526"/>
                    <a:pt x="4685" y="1285"/>
                    <a:pt x="4577" y="1098"/>
                  </a:cubicBezTo>
                  <a:lnTo>
                    <a:pt x="4577" y="1097"/>
                  </a:lnTo>
                  <a:cubicBezTo>
                    <a:pt x="4504" y="972"/>
                    <a:pt x="4373" y="903"/>
                    <a:pt x="4238" y="903"/>
                  </a:cubicBezTo>
                  <a:close/>
                  <a:moveTo>
                    <a:pt x="666" y="910"/>
                  </a:moveTo>
                  <a:cubicBezTo>
                    <a:pt x="530" y="910"/>
                    <a:pt x="399" y="981"/>
                    <a:pt x="327" y="1106"/>
                  </a:cubicBezTo>
                  <a:cubicBezTo>
                    <a:pt x="219" y="1294"/>
                    <a:pt x="284" y="1534"/>
                    <a:pt x="472" y="1642"/>
                  </a:cubicBezTo>
                  <a:cubicBezTo>
                    <a:pt x="533" y="1678"/>
                    <a:pt x="601" y="1694"/>
                    <a:pt x="666" y="1694"/>
                  </a:cubicBezTo>
                  <a:cubicBezTo>
                    <a:pt x="801" y="1694"/>
                    <a:pt x="935" y="1625"/>
                    <a:pt x="1007" y="1499"/>
                  </a:cubicBezTo>
                  <a:cubicBezTo>
                    <a:pt x="1115" y="1311"/>
                    <a:pt x="1050" y="1071"/>
                    <a:pt x="862" y="963"/>
                  </a:cubicBezTo>
                  <a:cubicBezTo>
                    <a:pt x="800" y="927"/>
                    <a:pt x="732" y="910"/>
                    <a:pt x="666" y="910"/>
                  </a:cubicBezTo>
                  <a:close/>
                  <a:moveTo>
                    <a:pt x="4485" y="2293"/>
                  </a:moveTo>
                  <a:cubicBezTo>
                    <a:pt x="4297" y="2293"/>
                    <a:pt x="4131" y="2426"/>
                    <a:pt x="4100" y="2618"/>
                  </a:cubicBezTo>
                  <a:cubicBezTo>
                    <a:pt x="4063" y="2832"/>
                    <a:pt x="4206" y="3033"/>
                    <a:pt x="4420" y="3071"/>
                  </a:cubicBezTo>
                  <a:cubicBezTo>
                    <a:pt x="4444" y="3074"/>
                    <a:pt x="4466" y="3076"/>
                    <a:pt x="4487" y="3077"/>
                  </a:cubicBezTo>
                  <a:cubicBezTo>
                    <a:pt x="4674" y="3077"/>
                    <a:pt x="4839" y="2940"/>
                    <a:pt x="4872" y="2749"/>
                  </a:cubicBezTo>
                  <a:lnTo>
                    <a:pt x="4872" y="2750"/>
                  </a:lnTo>
                  <a:cubicBezTo>
                    <a:pt x="4909" y="2538"/>
                    <a:pt x="4767" y="2332"/>
                    <a:pt x="4552" y="2298"/>
                  </a:cubicBezTo>
                  <a:cubicBezTo>
                    <a:pt x="4529" y="2294"/>
                    <a:pt x="4507" y="2293"/>
                    <a:pt x="4485" y="2293"/>
                  </a:cubicBezTo>
                  <a:close/>
                  <a:moveTo>
                    <a:pt x="424" y="2300"/>
                  </a:moveTo>
                  <a:cubicBezTo>
                    <a:pt x="402" y="2300"/>
                    <a:pt x="379" y="2301"/>
                    <a:pt x="357" y="2305"/>
                  </a:cubicBezTo>
                  <a:cubicBezTo>
                    <a:pt x="142" y="2343"/>
                    <a:pt x="0" y="2547"/>
                    <a:pt x="39" y="2761"/>
                  </a:cubicBezTo>
                  <a:cubicBezTo>
                    <a:pt x="73" y="2950"/>
                    <a:pt x="238" y="3083"/>
                    <a:pt x="422" y="3084"/>
                  </a:cubicBezTo>
                  <a:cubicBezTo>
                    <a:pt x="446" y="3084"/>
                    <a:pt x="468" y="3082"/>
                    <a:pt x="492" y="3078"/>
                  </a:cubicBezTo>
                  <a:cubicBezTo>
                    <a:pt x="706" y="3041"/>
                    <a:pt x="848" y="2838"/>
                    <a:pt x="809" y="2623"/>
                  </a:cubicBezTo>
                  <a:cubicBezTo>
                    <a:pt x="777" y="2435"/>
                    <a:pt x="609" y="2300"/>
                    <a:pt x="424" y="2300"/>
                  </a:cubicBezTo>
                  <a:close/>
                  <a:moveTo>
                    <a:pt x="3786" y="3514"/>
                  </a:moveTo>
                  <a:cubicBezTo>
                    <a:pt x="3697" y="3514"/>
                    <a:pt x="3607" y="3545"/>
                    <a:pt x="3532" y="3607"/>
                  </a:cubicBezTo>
                  <a:cubicBezTo>
                    <a:pt x="3367" y="3746"/>
                    <a:pt x="3348" y="3994"/>
                    <a:pt x="3487" y="4160"/>
                  </a:cubicBezTo>
                  <a:cubicBezTo>
                    <a:pt x="3564" y="4250"/>
                    <a:pt x="3674" y="4297"/>
                    <a:pt x="3787" y="4298"/>
                  </a:cubicBezTo>
                  <a:cubicBezTo>
                    <a:pt x="3876" y="4298"/>
                    <a:pt x="3967" y="4269"/>
                    <a:pt x="4040" y="4207"/>
                  </a:cubicBezTo>
                  <a:cubicBezTo>
                    <a:pt x="4205" y="4067"/>
                    <a:pt x="4224" y="3818"/>
                    <a:pt x="4086" y="3653"/>
                  </a:cubicBezTo>
                  <a:cubicBezTo>
                    <a:pt x="4008" y="3561"/>
                    <a:pt x="3898" y="3514"/>
                    <a:pt x="3786" y="3514"/>
                  </a:cubicBezTo>
                  <a:close/>
                  <a:moveTo>
                    <a:pt x="1128" y="3520"/>
                  </a:moveTo>
                  <a:cubicBezTo>
                    <a:pt x="1017" y="3520"/>
                    <a:pt x="906" y="3567"/>
                    <a:pt x="829" y="3660"/>
                  </a:cubicBezTo>
                  <a:cubicBezTo>
                    <a:pt x="690" y="3825"/>
                    <a:pt x="711" y="4073"/>
                    <a:pt x="878" y="4212"/>
                  </a:cubicBezTo>
                  <a:cubicBezTo>
                    <a:pt x="950" y="4274"/>
                    <a:pt x="1042" y="4303"/>
                    <a:pt x="1128" y="4303"/>
                  </a:cubicBezTo>
                  <a:cubicBezTo>
                    <a:pt x="1240" y="4303"/>
                    <a:pt x="1353" y="4257"/>
                    <a:pt x="1431" y="4165"/>
                  </a:cubicBezTo>
                  <a:cubicBezTo>
                    <a:pt x="1569" y="3997"/>
                    <a:pt x="1546" y="3750"/>
                    <a:pt x="1381" y="3611"/>
                  </a:cubicBezTo>
                  <a:cubicBezTo>
                    <a:pt x="1307" y="3550"/>
                    <a:pt x="1218" y="3520"/>
                    <a:pt x="1128" y="3520"/>
                  </a:cubicBezTo>
                  <a:close/>
                  <a:moveTo>
                    <a:pt x="2462" y="4000"/>
                  </a:moveTo>
                  <a:cubicBezTo>
                    <a:pt x="2461" y="4000"/>
                    <a:pt x="2460" y="4000"/>
                    <a:pt x="2460" y="4000"/>
                  </a:cubicBezTo>
                  <a:lnTo>
                    <a:pt x="2438" y="4000"/>
                  </a:lnTo>
                  <a:cubicBezTo>
                    <a:pt x="2229" y="4010"/>
                    <a:pt x="2061" y="4182"/>
                    <a:pt x="2061" y="4394"/>
                  </a:cubicBezTo>
                  <a:cubicBezTo>
                    <a:pt x="2061" y="4609"/>
                    <a:pt x="2237" y="4786"/>
                    <a:pt x="2454" y="4786"/>
                  </a:cubicBezTo>
                  <a:lnTo>
                    <a:pt x="2459" y="4786"/>
                  </a:lnTo>
                  <a:cubicBezTo>
                    <a:pt x="2461" y="4786"/>
                    <a:pt x="2461" y="4786"/>
                    <a:pt x="2463" y="4785"/>
                  </a:cubicBezTo>
                  <a:lnTo>
                    <a:pt x="2464" y="4785"/>
                  </a:lnTo>
                  <a:cubicBezTo>
                    <a:pt x="2682" y="4784"/>
                    <a:pt x="2855" y="4606"/>
                    <a:pt x="2854" y="4390"/>
                  </a:cubicBezTo>
                  <a:cubicBezTo>
                    <a:pt x="2854" y="4173"/>
                    <a:pt x="2679" y="4000"/>
                    <a:pt x="2462" y="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6"/>
          <p:cNvGrpSpPr/>
          <p:nvPr/>
        </p:nvGrpSpPr>
        <p:grpSpPr>
          <a:xfrm rot="-5400000">
            <a:off x="8374015" y="4358492"/>
            <a:ext cx="524932" cy="1015052"/>
            <a:chOff x="2246625" y="2907888"/>
            <a:chExt cx="902875" cy="1745875"/>
          </a:xfrm>
        </p:grpSpPr>
        <p:sp>
          <p:nvSpPr>
            <p:cNvPr id="546" name="Google Shape;546;p6"/>
            <p:cNvSpPr/>
            <p:nvPr/>
          </p:nvSpPr>
          <p:spPr>
            <a:xfrm>
              <a:off x="2246625" y="2907888"/>
              <a:ext cx="902875" cy="1745875"/>
            </a:xfrm>
            <a:custGeom>
              <a:avLst/>
              <a:gdLst/>
              <a:ahLst/>
              <a:cxnLst/>
              <a:rect l="l" t="t" r="r" b="b"/>
              <a:pathLst>
                <a:path w="36115" h="69835" extrusionOk="0">
                  <a:moveTo>
                    <a:pt x="18057" y="1"/>
                  </a:moveTo>
                  <a:cubicBezTo>
                    <a:pt x="8101" y="1"/>
                    <a:pt x="0" y="8100"/>
                    <a:pt x="0" y="18057"/>
                  </a:cubicBezTo>
                  <a:lnTo>
                    <a:pt x="0" y="69833"/>
                  </a:lnTo>
                  <a:lnTo>
                    <a:pt x="156" y="69833"/>
                  </a:lnTo>
                  <a:lnTo>
                    <a:pt x="156" y="18057"/>
                  </a:lnTo>
                  <a:cubicBezTo>
                    <a:pt x="156" y="8187"/>
                    <a:pt x="8186" y="156"/>
                    <a:pt x="18057" y="156"/>
                  </a:cubicBezTo>
                  <a:cubicBezTo>
                    <a:pt x="27929" y="156"/>
                    <a:pt x="35960" y="8186"/>
                    <a:pt x="35960" y="18057"/>
                  </a:cubicBezTo>
                  <a:lnTo>
                    <a:pt x="35960" y="69834"/>
                  </a:lnTo>
                  <a:lnTo>
                    <a:pt x="36114" y="69834"/>
                  </a:lnTo>
                  <a:lnTo>
                    <a:pt x="36114" y="18057"/>
                  </a:lnTo>
                  <a:cubicBezTo>
                    <a:pt x="36114" y="8100"/>
                    <a:pt x="28014" y="1"/>
                    <a:pt x="18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2312125" y="2973413"/>
              <a:ext cx="771800" cy="1680350"/>
            </a:xfrm>
            <a:custGeom>
              <a:avLst/>
              <a:gdLst/>
              <a:ahLst/>
              <a:cxnLst/>
              <a:rect l="l" t="t" r="r" b="b"/>
              <a:pathLst>
                <a:path w="30872" h="67214" extrusionOk="0">
                  <a:moveTo>
                    <a:pt x="15436" y="1"/>
                  </a:moveTo>
                  <a:cubicBezTo>
                    <a:pt x="6925" y="1"/>
                    <a:pt x="1" y="6925"/>
                    <a:pt x="1" y="15436"/>
                  </a:cubicBezTo>
                  <a:lnTo>
                    <a:pt x="1" y="67212"/>
                  </a:lnTo>
                  <a:lnTo>
                    <a:pt x="156" y="67212"/>
                  </a:lnTo>
                  <a:lnTo>
                    <a:pt x="156" y="15436"/>
                  </a:lnTo>
                  <a:cubicBezTo>
                    <a:pt x="156" y="7009"/>
                    <a:pt x="7012" y="156"/>
                    <a:pt x="15437" y="156"/>
                  </a:cubicBezTo>
                  <a:cubicBezTo>
                    <a:pt x="23863" y="156"/>
                    <a:pt x="30718" y="7011"/>
                    <a:pt x="30718" y="15436"/>
                  </a:cubicBezTo>
                  <a:lnTo>
                    <a:pt x="30718" y="67213"/>
                  </a:lnTo>
                  <a:lnTo>
                    <a:pt x="30871" y="67213"/>
                  </a:lnTo>
                  <a:lnTo>
                    <a:pt x="30871" y="15436"/>
                  </a:lnTo>
                  <a:cubicBezTo>
                    <a:pt x="30871" y="6925"/>
                    <a:pt x="23947" y="1"/>
                    <a:pt x="15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2377675" y="3038963"/>
              <a:ext cx="640725" cy="1614800"/>
            </a:xfrm>
            <a:custGeom>
              <a:avLst/>
              <a:gdLst/>
              <a:ahLst/>
              <a:cxnLst/>
              <a:rect l="l" t="t" r="r" b="b"/>
              <a:pathLst>
                <a:path w="25629" h="64592" extrusionOk="0">
                  <a:moveTo>
                    <a:pt x="12814" y="0"/>
                  </a:moveTo>
                  <a:cubicBezTo>
                    <a:pt x="5749" y="0"/>
                    <a:pt x="0" y="5749"/>
                    <a:pt x="0" y="12814"/>
                  </a:cubicBezTo>
                  <a:lnTo>
                    <a:pt x="0" y="64590"/>
                  </a:lnTo>
                  <a:lnTo>
                    <a:pt x="156" y="64590"/>
                  </a:lnTo>
                  <a:lnTo>
                    <a:pt x="156" y="12814"/>
                  </a:lnTo>
                  <a:cubicBezTo>
                    <a:pt x="156" y="5834"/>
                    <a:pt x="5835" y="155"/>
                    <a:pt x="12815" y="155"/>
                  </a:cubicBezTo>
                  <a:cubicBezTo>
                    <a:pt x="19795" y="155"/>
                    <a:pt x="25474" y="5834"/>
                    <a:pt x="25474" y="12814"/>
                  </a:cubicBezTo>
                  <a:lnTo>
                    <a:pt x="25474" y="64591"/>
                  </a:lnTo>
                  <a:lnTo>
                    <a:pt x="25629" y="64591"/>
                  </a:lnTo>
                  <a:lnTo>
                    <a:pt x="25629" y="12814"/>
                  </a:lnTo>
                  <a:cubicBezTo>
                    <a:pt x="25629" y="5749"/>
                    <a:pt x="19879" y="0"/>
                    <a:pt x="12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443250" y="3104488"/>
              <a:ext cx="509675" cy="1549275"/>
            </a:xfrm>
            <a:custGeom>
              <a:avLst/>
              <a:gdLst/>
              <a:ahLst/>
              <a:cxnLst/>
              <a:rect l="l" t="t" r="r" b="b"/>
              <a:pathLst>
                <a:path w="20387" h="61971" extrusionOk="0">
                  <a:moveTo>
                    <a:pt x="10194" y="1"/>
                  </a:moveTo>
                  <a:cubicBezTo>
                    <a:pt x="4573" y="1"/>
                    <a:pt x="0" y="4574"/>
                    <a:pt x="0" y="10193"/>
                  </a:cubicBezTo>
                  <a:lnTo>
                    <a:pt x="0" y="61969"/>
                  </a:lnTo>
                  <a:lnTo>
                    <a:pt x="156" y="61969"/>
                  </a:lnTo>
                  <a:lnTo>
                    <a:pt x="156" y="10193"/>
                  </a:lnTo>
                  <a:cubicBezTo>
                    <a:pt x="156" y="4659"/>
                    <a:pt x="4660" y="156"/>
                    <a:pt x="10194" y="156"/>
                  </a:cubicBezTo>
                  <a:cubicBezTo>
                    <a:pt x="15728" y="156"/>
                    <a:pt x="20231" y="4659"/>
                    <a:pt x="20231" y="10193"/>
                  </a:cubicBezTo>
                  <a:lnTo>
                    <a:pt x="20231" y="61970"/>
                  </a:lnTo>
                  <a:lnTo>
                    <a:pt x="20387" y="61970"/>
                  </a:lnTo>
                  <a:lnTo>
                    <a:pt x="20387" y="10193"/>
                  </a:lnTo>
                  <a:cubicBezTo>
                    <a:pt x="20387" y="4572"/>
                    <a:pt x="15813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508800" y="3170013"/>
              <a:ext cx="378575" cy="1483750"/>
            </a:xfrm>
            <a:custGeom>
              <a:avLst/>
              <a:gdLst/>
              <a:ahLst/>
              <a:cxnLst/>
              <a:rect l="l" t="t" r="r" b="b"/>
              <a:pathLst>
                <a:path w="15143" h="59350" extrusionOk="0">
                  <a:moveTo>
                    <a:pt x="7572" y="1"/>
                  </a:moveTo>
                  <a:cubicBezTo>
                    <a:pt x="3397" y="1"/>
                    <a:pt x="1" y="3398"/>
                    <a:pt x="1" y="7572"/>
                  </a:cubicBezTo>
                  <a:lnTo>
                    <a:pt x="1" y="59348"/>
                  </a:lnTo>
                  <a:lnTo>
                    <a:pt x="156" y="59348"/>
                  </a:lnTo>
                  <a:lnTo>
                    <a:pt x="156" y="7572"/>
                  </a:lnTo>
                  <a:cubicBezTo>
                    <a:pt x="156" y="3484"/>
                    <a:pt x="3483" y="156"/>
                    <a:pt x="7572" y="156"/>
                  </a:cubicBezTo>
                  <a:cubicBezTo>
                    <a:pt x="11660" y="156"/>
                    <a:pt x="14987" y="3484"/>
                    <a:pt x="14987" y="7572"/>
                  </a:cubicBezTo>
                  <a:lnTo>
                    <a:pt x="14987" y="59349"/>
                  </a:lnTo>
                  <a:lnTo>
                    <a:pt x="15142" y="59349"/>
                  </a:lnTo>
                  <a:lnTo>
                    <a:pt x="15142" y="7572"/>
                  </a:lnTo>
                  <a:cubicBezTo>
                    <a:pt x="15142" y="3397"/>
                    <a:pt x="11747" y="1"/>
                    <a:pt x="7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7"/>
          <p:cNvSpPr txBox="1">
            <a:spLocks noGrp="1"/>
          </p:cNvSpPr>
          <p:nvPr>
            <p:ph type="subTitle" idx="1"/>
          </p:nvPr>
        </p:nvSpPr>
        <p:spPr>
          <a:xfrm rot="-458">
            <a:off x="719995" y="1699173"/>
            <a:ext cx="45036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4" name="Google Shape;554;p7"/>
          <p:cNvSpPr/>
          <p:nvPr/>
        </p:nvSpPr>
        <p:spPr>
          <a:xfrm>
            <a:off x="6540600" y="4151814"/>
            <a:ext cx="1156297" cy="1156297"/>
          </a:xfrm>
          <a:custGeom>
            <a:avLst/>
            <a:gdLst/>
            <a:ahLst/>
            <a:cxnLst/>
            <a:rect l="l" t="t" r="r" b="b"/>
            <a:pathLst>
              <a:path w="41018" h="41018" extrusionOk="0">
                <a:moveTo>
                  <a:pt x="20509" y="1"/>
                </a:moveTo>
                <a:cubicBezTo>
                  <a:pt x="15070" y="1"/>
                  <a:pt x="9853" y="2161"/>
                  <a:pt x="6007" y="6008"/>
                </a:cubicBezTo>
                <a:cubicBezTo>
                  <a:pt x="2161" y="9854"/>
                  <a:pt x="0" y="15071"/>
                  <a:pt x="0" y="20509"/>
                </a:cubicBezTo>
                <a:cubicBezTo>
                  <a:pt x="0" y="25949"/>
                  <a:pt x="2161" y="31166"/>
                  <a:pt x="6007" y="35011"/>
                </a:cubicBezTo>
                <a:cubicBezTo>
                  <a:pt x="9853" y="38857"/>
                  <a:pt x="15070" y="41018"/>
                  <a:pt x="20509" y="41018"/>
                </a:cubicBezTo>
                <a:cubicBezTo>
                  <a:pt x="25948" y="41018"/>
                  <a:pt x="31165" y="38857"/>
                  <a:pt x="35011" y="35011"/>
                </a:cubicBezTo>
                <a:cubicBezTo>
                  <a:pt x="38857" y="31166"/>
                  <a:pt x="41017" y="25949"/>
                  <a:pt x="41017" y="20509"/>
                </a:cubicBezTo>
                <a:cubicBezTo>
                  <a:pt x="41017" y="15071"/>
                  <a:pt x="38857" y="9854"/>
                  <a:pt x="35011" y="6008"/>
                </a:cubicBezTo>
                <a:cubicBezTo>
                  <a:pt x="31165" y="2161"/>
                  <a:pt x="25948" y="1"/>
                  <a:pt x="205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7"/>
          <p:cNvSpPr/>
          <p:nvPr/>
        </p:nvSpPr>
        <p:spPr>
          <a:xfrm>
            <a:off x="8803575" y="2311913"/>
            <a:ext cx="597500" cy="597525"/>
          </a:xfrm>
          <a:custGeom>
            <a:avLst/>
            <a:gdLst/>
            <a:ahLst/>
            <a:cxnLst/>
            <a:rect l="l" t="t" r="r" b="b"/>
            <a:pathLst>
              <a:path w="23900" h="23901" extrusionOk="0">
                <a:moveTo>
                  <a:pt x="11950" y="1"/>
                </a:moveTo>
                <a:cubicBezTo>
                  <a:pt x="8781" y="1"/>
                  <a:pt x="5742" y="1259"/>
                  <a:pt x="3500" y="3501"/>
                </a:cubicBezTo>
                <a:cubicBezTo>
                  <a:pt x="1259" y="5741"/>
                  <a:pt x="0" y="8781"/>
                  <a:pt x="0" y="11951"/>
                </a:cubicBezTo>
                <a:cubicBezTo>
                  <a:pt x="0" y="15120"/>
                  <a:pt x="1259" y="18159"/>
                  <a:pt x="3500" y="20401"/>
                </a:cubicBezTo>
                <a:cubicBezTo>
                  <a:pt x="5742" y="22641"/>
                  <a:pt x="8781" y="23901"/>
                  <a:pt x="11950" y="23901"/>
                </a:cubicBezTo>
                <a:cubicBezTo>
                  <a:pt x="15120" y="23901"/>
                  <a:pt x="18159" y="22641"/>
                  <a:pt x="20400" y="20401"/>
                </a:cubicBezTo>
                <a:cubicBezTo>
                  <a:pt x="22641" y="18159"/>
                  <a:pt x="23900" y="15120"/>
                  <a:pt x="23900" y="11951"/>
                </a:cubicBezTo>
                <a:cubicBezTo>
                  <a:pt x="23900" y="8781"/>
                  <a:pt x="22641" y="5741"/>
                  <a:pt x="20400" y="3501"/>
                </a:cubicBezTo>
                <a:cubicBezTo>
                  <a:pt x="18159" y="1259"/>
                  <a:pt x="15120" y="1"/>
                  <a:pt x="11950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7"/>
          <p:cNvGrpSpPr/>
          <p:nvPr/>
        </p:nvGrpSpPr>
        <p:grpSpPr>
          <a:xfrm>
            <a:off x="7826497" y="3262107"/>
            <a:ext cx="2347375" cy="889721"/>
            <a:chOff x="3855975" y="3445363"/>
            <a:chExt cx="1367775" cy="518425"/>
          </a:xfrm>
        </p:grpSpPr>
        <p:sp>
          <p:nvSpPr>
            <p:cNvPr id="557" name="Google Shape;557;p7"/>
            <p:cNvSpPr/>
            <p:nvPr/>
          </p:nvSpPr>
          <p:spPr>
            <a:xfrm>
              <a:off x="3855975" y="3684838"/>
              <a:ext cx="11250" cy="1130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7" y="0"/>
                  </a:moveTo>
                  <a:cubicBezTo>
                    <a:pt x="167" y="0"/>
                    <a:pt x="110" y="24"/>
                    <a:pt x="68" y="66"/>
                  </a:cubicBezTo>
                  <a:cubicBezTo>
                    <a:pt x="25" y="106"/>
                    <a:pt x="1" y="164"/>
                    <a:pt x="1" y="226"/>
                  </a:cubicBezTo>
                  <a:cubicBezTo>
                    <a:pt x="1" y="256"/>
                    <a:pt x="7" y="284"/>
                    <a:pt x="18" y="312"/>
                  </a:cubicBezTo>
                  <a:cubicBezTo>
                    <a:pt x="29" y="339"/>
                    <a:pt x="45" y="364"/>
                    <a:pt x="68" y="384"/>
                  </a:cubicBezTo>
                  <a:cubicBezTo>
                    <a:pt x="108" y="427"/>
                    <a:pt x="167" y="452"/>
                    <a:pt x="227" y="452"/>
                  </a:cubicBezTo>
                  <a:cubicBezTo>
                    <a:pt x="240" y="452"/>
                    <a:pt x="256" y="449"/>
                    <a:pt x="271" y="448"/>
                  </a:cubicBezTo>
                  <a:cubicBezTo>
                    <a:pt x="283" y="443"/>
                    <a:pt x="300" y="441"/>
                    <a:pt x="313" y="434"/>
                  </a:cubicBezTo>
                  <a:cubicBezTo>
                    <a:pt x="328" y="427"/>
                    <a:pt x="340" y="420"/>
                    <a:pt x="351" y="413"/>
                  </a:cubicBezTo>
                  <a:cubicBezTo>
                    <a:pt x="364" y="405"/>
                    <a:pt x="374" y="396"/>
                    <a:pt x="386" y="384"/>
                  </a:cubicBezTo>
                  <a:cubicBezTo>
                    <a:pt x="405" y="364"/>
                    <a:pt x="423" y="339"/>
                    <a:pt x="434" y="312"/>
                  </a:cubicBezTo>
                  <a:cubicBezTo>
                    <a:pt x="447" y="284"/>
                    <a:pt x="450" y="256"/>
                    <a:pt x="450" y="226"/>
                  </a:cubicBezTo>
                  <a:cubicBezTo>
                    <a:pt x="450" y="164"/>
                    <a:pt x="428" y="106"/>
                    <a:pt x="386" y="66"/>
                  </a:cubicBezTo>
                  <a:cubicBezTo>
                    <a:pt x="374" y="54"/>
                    <a:pt x="364" y="45"/>
                    <a:pt x="351" y="39"/>
                  </a:cubicBezTo>
                  <a:cubicBezTo>
                    <a:pt x="340" y="30"/>
                    <a:pt x="325" y="23"/>
                    <a:pt x="313" y="17"/>
                  </a:cubicBezTo>
                  <a:cubicBezTo>
                    <a:pt x="300" y="12"/>
                    <a:pt x="283" y="8"/>
                    <a:pt x="271" y="5"/>
                  </a:cubicBezTo>
                  <a:cubicBezTo>
                    <a:pt x="256" y="2"/>
                    <a:pt x="241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857475" y="3445363"/>
              <a:ext cx="488050" cy="220725"/>
            </a:xfrm>
            <a:custGeom>
              <a:avLst/>
              <a:gdLst/>
              <a:ahLst/>
              <a:cxnLst/>
              <a:rect l="l" t="t" r="r" b="b"/>
              <a:pathLst>
                <a:path w="19522" h="8829" extrusionOk="0">
                  <a:moveTo>
                    <a:pt x="10355" y="0"/>
                  </a:moveTo>
                  <a:cubicBezTo>
                    <a:pt x="10239" y="0"/>
                    <a:pt x="10139" y="92"/>
                    <a:pt x="10133" y="211"/>
                  </a:cubicBezTo>
                  <a:cubicBezTo>
                    <a:pt x="10124" y="334"/>
                    <a:pt x="10218" y="443"/>
                    <a:pt x="10345" y="449"/>
                  </a:cubicBezTo>
                  <a:lnTo>
                    <a:pt x="10359" y="449"/>
                  </a:lnTo>
                  <a:cubicBezTo>
                    <a:pt x="10476" y="449"/>
                    <a:pt x="10575" y="359"/>
                    <a:pt x="10582" y="240"/>
                  </a:cubicBezTo>
                  <a:cubicBezTo>
                    <a:pt x="10591" y="114"/>
                    <a:pt x="10496" y="7"/>
                    <a:pt x="10372" y="1"/>
                  </a:cubicBezTo>
                  <a:cubicBezTo>
                    <a:pt x="10366" y="1"/>
                    <a:pt x="10361" y="0"/>
                    <a:pt x="10355" y="0"/>
                  </a:cubicBezTo>
                  <a:close/>
                  <a:moveTo>
                    <a:pt x="9150" y="2"/>
                  </a:moveTo>
                  <a:cubicBezTo>
                    <a:pt x="9147" y="2"/>
                    <a:pt x="9143" y="2"/>
                    <a:pt x="9139" y="2"/>
                  </a:cubicBezTo>
                  <a:cubicBezTo>
                    <a:pt x="9013" y="8"/>
                    <a:pt x="8921" y="116"/>
                    <a:pt x="8927" y="241"/>
                  </a:cubicBezTo>
                  <a:cubicBezTo>
                    <a:pt x="8934" y="360"/>
                    <a:pt x="9034" y="452"/>
                    <a:pt x="9153" y="452"/>
                  </a:cubicBezTo>
                  <a:lnTo>
                    <a:pt x="9166" y="452"/>
                  </a:lnTo>
                  <a:cubicBezTo>
                    <a:pt x="9289" y="443"/>
                    <a:pt x="9383" y="338"/>
                    <a:pt x="9377" y="214"/>
                  </a:cubicBezTo>
                  <a:cubicBezTo>
                    <a:pt x="9368" y="92"/>
                    <a:pt x="9270" y="2"/>
                    <a:pt x="9150" y="2"/>
                  </a:cubicBezTo>
                  <a:close/>
                  <a:moveTo>
                    <a:pt x="11554" y="149"/>
                  </a:moveTo>
                  <a:cubicBezTo>
                    <a:pt x="11447" y="149"/>
                    <a:pt x="11351" y="222"/>
                    <a:pt x="11331" y="333"/>
                  </a:cubicBezTo>
                  <a:cubicBezTo>
                    <a:pt x="11309" y="454"/>
                    <a:pt x="11386" y="571"/>
                    <a:pt x="11512" y="596"/>
                  </a:cubicBezTo>
                  <a:cubicBezTo>
                    <a:pt x="11524" y="598"/>
                    <a:pt x="11539" y="598"/>
                    <a:pt x="11555" y="598"/>
                  </a:cubicBezTo>
                  <a:cubicBezTo>
                    <a:pt x="11659" y="598"/>
                    <a:pt x="11754" y="524"/>
                    <a:pt x="11774" y="416"/>
                  </a:cubicBezTo>
                  <a:cubicBezTo>
                    <a:pt x="11797" y="296"/>
                    <a:pt x="11716" y="174"/>
                    <a:pt x="11595" y="152"/>
                  </a:cubicBezTo>
                  <a:cubicBezTo>
                    <a:pt x="11581" y="150"/>
                    <a:pt x="11567" y="149"/>
                    <a:pt x="11554" y="149"/>
                  </a:cubicBezTo>
                  <a:close/>
                  <a:moveTo>
                    <a:pt x="7957" y="152"/>
                  </a:moveTo>
                  <a:cubicBezTo>
                    <a:pt x="7943" y="152"/>
                    <a:pt x="7930" y="153"/>
                    <a:pt x="7916" y="156"/>
                  </a:cubicBezTo>
                  <a:cubicBezTo>
                    <a:pt x="7791" y="179"/>
                    <a:pt x="7713" y="297"/>
                    <a:pt x="7736" y="418"/>
                  </a:cubicBezTo>
                  <a:cubicBezTo>
                    <a:pt x="7757" y="526"/>
                    <a:pt x="7851" y="603"/>
                    <a:pt x="7956" y="603"/>
                  </a:cubicBezTo>
                  <a:cubicBezTo>
                    <a:pt x="7972" y="603"/>
                    <a:pt x="7986" y="602"/>
                    <a:pt x="7999" y="598"/>
                  </a:cubicBezTo>
                  <a:cubicBezTo>
                    <a:pt x="8121" y="577"/>
                    <a:pt x="8201" y="457"/>
                    <a:pt x="8179" y="335"/>
                  </a:cubicBezTo>
                  <a:cubicBezTo>
                    <a:pt x="8157" y="227"/>
                    <a:pt x="8063" y="152"/>
                    <a:pt x="7957" y="152"/>
                  </a:cubicBezTo>
                  <a:close/>
                  <a:moveTo>
                    <a:pt x="12723" y="446"/>
                  </a:moveTo>
                  <a:cubicBezTo>
                    <a:pt x="12627" y="446"/>
                    <a:pt x="12539" y="506"/>
                    <a:pt x="12508" y="603"/>
                  </a:cubicBezTo>
                  <a:cubicBezTo>
                    <a:pt x="12468" y="719"/>
                    <a:pt x="12535" y="847"/>
                    <a:pt x="12651" y="887"/>
                  </a:cubicBezTo>
                  <a:cubicBezTo>
                    <a:pt x="12674" y="894"/>
                    <a:pt x="12698" y="898"/>
                    <a:pt x="12721" y="898"/>
                  </a:cubicBezTo>
                  <a:cubicBezTo>
                    <a:pt x="12816" y="898"/>
                    <a:pt x="12904" y="837"/>
                    <a:pt x="12935" y="740"/>
                  </a:cubicBezTo>
                  <a:cubicBezTo>
                    <a:pt x="12975" y="623"/>
                    <a:pt x="12908" y="495"/>
                    <a:pt x="12791" y="458"/>
                  </a:cubicBezTo>
                  <a:lnTo>
                    <a:pt x="12791" y="456"/>
                  </a:lnTo>
                  <a:cubicBezTo>
                    <a:pt x="12768" y="449"/>
                    <a:pt x="12745" y="446"/>
                    <a:pt x="12723" y="446"/>
                  </a:cubicBezTo>
                  <a:close/>
                  <a:moveTo>
                    <a:pt x="6791" y="450"/>
                  </a:moveTo>
                  <a:cubicBezTo>
                    <a:pt x="6768" y="450"/>
                    <a:pt x="6745" y="454"/>
                    <a:pt x="6722" y="462"/>
                  </a:cubicBezTo>
                  <a:lnTo>
                    <a:pt x="6720" y="462"/>
                  </a:lnTo>
                  <a:cubicBezTo>
                    <a:pt x="6602" y="503"/>
                    <a:pt x="6536" y="629"/>
                    <a:pt x="6575" y="748"/>
                  </a:cubicBezTo>
                  <a:cubicBezTo>
                    <a:pt x="6608" y="842"/>
                    <a:pt x="6695" y="903"/>
                    <a:pt x="6789" y="903"/>
                  </a:cubicBezTo>
                  <a:cubicBezTo>
                    <a:pt x="6814" y="903"/>
                    <a:pt x="6837" y="898"/>
                    <a:pt x="6860" y="892"/>
                  </a:cubicBezTo>
                  <a:cubicBezTo>
                    <a:pt x="6978" y="853"/>
                    <a:pt x="7044" y="724"/>
                    <a:pt x="7006" y="608"/>
                  </a:cubicBezTo>
                  <a:cubicBezTo>
                    <a:pt x="6974" y="512"/>
                    <a:pt x="6886" y="450"/>
                    <a:pt x="6791" y="450"/>
                  </a:cubicBezTo>
                  <a:close/>
                  <a:moveTo>
                    <a:pt x="13841" y="890"/>
                  </a:moveTo>
                  <a:cubicBezTo>
                    <a:pt x="13757" y="890"/>
                    <a:pt x="13677" y="939"/>
                    <a:pt x="13638" y="1020"/>
                  </a:cubicBezTo>
                  <a:cubicBezTo>
                    <a:pt x="13583" y="1133"/>
                    <a:pt x="13633" y="1265"/>
                    <a:pt x="13745" y="1319"/>
                  </a:cubicBezTo>
                  <a:cubicBezTo>
                    <a:pt x="13776" y="1333"/>
                    <a:pt x="13810" y="1340"/>
                    <a:pt x="13841" y="1340"/>
                  </a:cubicBezTo>
                  <a:cubicBezTo>
                    <a:pt x="13926" y="1340"/>
                    <a:pt x="14007" y="1293"/>
                    <a:pt x="14045" y="1212"/>
                  </a:cubicBezTo>
                  <a:cubicBezTo>
                    <a:pt x="14097" y="1099"/>
                    <a:pt x="14050" y="965"/>
                    <a:pt x="13937" y="913"/>
                  </a:cubicBezTo>
                  <a:cubicBezTo>
                    <a:pt x="13906" y="897"/>
                    <a:pt x="13873" y="890"/>
                    <a:pt x="13841" y="890"/>
                  </a:cubicBezTo>
                  <a:close/>
                  <a:moveTo>
                    <a:pt x="5669" y="895"/>
                  </a:moveTo>
                  <a:cubicBezTo>
                    <a:pt x="5637" y="895"/>
                    <a:pt x="5605" y="902"/>
                    <a:pt x="5574" y="916"/>
                  </a:cubicBezTo>
                  <a:cubicBezTo>
                    <a:pt x="5462" y="971"/>
                    <a:pt x="5413" y="1106"/>
                    <a:pt x="5467" y="1216"/>
                  </a:cubicBezTo>
                  <a:cubicBezTo>
                    <a:pt x="5506" y="1298"/>
                    <a:pt x="5585" y="1345"/>
                    <a:pt x="5669" y="1345"/>
                  </a:cubicBezTo>
                  <a:cubicBezTo>
                    <a:pt x="5670" y="1345"/>
                    <a:pt x="5671" y="1345"/>
                    <a:pt x="5672" y="1345"/>
                  </a:cubicBezTo>
                  <a:cubicBezTo>
                    <a:pt x="5703" y="1345"/>
                    <a:pt x="5735" y="1339"/>
                    <a:pt x="5766" y="1324"/>
                  </a:cubicBezTo>
                  <a:cubicBezTo>
                    <a:pt x="5877" y="1272"/>
                    <a:pt x="5926" y="1137"/>
                    <a:pt x="5874" y="1024"/>
                  </a:cubicBezTo>
                  <a:cubicBezTo>
                    <a:pt x="5834" y="943"/>
                    <a:pt x="5753" y="895"/>
                    <a:pt x="5669" y="895"/>
                  </a:cubicBezTo>
                  <a:close/>
                  <a:moveTo>
                    <a:pt x="14898" y="1470"/>
                  </a:moveTo>
                  <a:cubicBezTo>
                    <a:pt x="14823" y="1470"/>
                    <a:pt x="14749" y="1507"/>
                    <a:pt x="14708" y="1574"/>
                  </a:cubicBezTo>
                  <a:cubicBezTo>
                    <a:pt x="14641" y="1680"/>
                    <a:pt x="14672" y="1820"/>
                    <a:pt x="14777" y="1885"/>
                  </a:cubicBezTo>
                  <a:cubicBezTo>
                    <a:pt x="14814" y="1910"/>
                    <a:pt x="14857" y="1921"/>
                    <a:pt x="14897" y="1921"/>
                  </a:cubicBezTo>
                  <a:cubicBezTo>
                    <a:pt x="14972" y="1921"/>
                    <a:pt x="15046" y="1883"/>
                    <a:pt x="15089" y="1815"/>
                  </a:cubicBezTo>
                  <a:cubicBezTo>
                    <a:pt x="15154" y="1711"/>
                    <a:pt x="15123" y="1571"/>
                    <a:pt x="15019" y="1504"/>
                  </a:cubicBezTo>
                  <a:cubicBezTo>
                    <a:pt x="14981" y="1481"/>
                    <a:pt x="14939" y="1470"/>
                    <a:pt x="14898" y="1470"/>
                  </a:cubicBezTo>
                  <a:close/>
                  <a:moveTo>
                    <a:pt x="4615" y="1478"/>
                  </a:moveTo>
                  <a:cubicBezTo>
                    <a:pt x="4574" y="1478"/>
                    <a:pt x="4533" y="1489"/>
                    <a:pt x="4497" y="1511"/>
                  </a:cubicBezTo>
                  <a:cubicBezTo>
                    <a:pt x="4391" y="1579"/>
                    <a:pt x="4360" y="1718"/>
                    <a:pt x="4427" y="1824"/>
                  </a:cubicBezTo>
                  <a:cubicBezTo>
                    <a:pt x="4470" y="1891"/>
                    <a:pt x="4541" y="1927"/>
                    <a:pt x="4619" y="1929"/>
                  </a:cubicBezTo>
                  <a:cubicBezTo>
                    <a:pt x="4658" y="1929"/>
                    <a:pt x="4699" y="1917"/>
                    <a:pt x="4738" y="1893"/>
                  </a:cubicBezTo>
                  <a:cubicBezTo>
                    <a:pt x="4844" y="1827"/>
                    <a:pt x="4873" y="1688"/>
                    <a:pt x="4808" y="1582"/>
                  </a:cubicBezTo>
                  <a:cubicBezTo>
                    <a:pt x="4764" y="1515"/>
                    <a:pt x="4690" y="1478"/>
                    <a:pt x="4615" y="1478"/>
                  </a:cubicBezTo>
                  <a:close/>
                  <a:moveTo>
                    <a:pt x="15872" y="2178"/>
                  </a:moveTo>
                  <a:cubicBezTo>
                    <a:pt x="15807" y="2178"/>
                    <a:pt x="15743" y="2205"/>
                    <a:pt x="15699" y="2258"/>
                  </a:cubicBezTo>
                  <a:cubicBezTo>
                    <a:pt x="15621" y="2356"/>
                    <a:pt x="15633" y="2497"/>
                    <a:pt x="15729" y="2576"/>
                  </a:cubicBezTo>
                  <a:cubicBezTo>
                    <a:pt x="15771" y="2612"/>
                    <a:pt x="15823" y="2627"/>
                    <a:pt x="15872" y="2627"/>
                  </a:cubicBezTo>
                  <a:cubicBezTo>
                    <a:pt x="15938" y="2627"/>
                    <a:pt x="16000" y="2600"/>
                    <a:pt x="16046" y="2547"/>
                  </a:cubicBezTo>
                  <a:cubicBezTo>
                    <a:pt x="16124" y="2449"/>
                    <a:pt x="16110" y="2308"/>
                    <a:pt x="16016" y="2228"/>
                  </a:cubicBezTo>
                  <a:cubicBezTo>
                    <a:pt x="15973" y="2194"/>
                    <a:pt x="15922" y="2178"/>
                    <a:pt x="15872" y="2178"/>
                  </a:cubicBezTo>
                  <a:close/>
                  <a:moveTo>
                    <a:pt x="3643" y="2186"/>
                  </a:moveTo>
                  <a:cubicBezTo>
                    <a:pt x="3592" y="2186"/>
                    <a:pt x="3541" y="2203"/>
                    <a:pt x="3499" y="2238"/>
                  </a:cubicBezTo>
                  <a:cubicBezTo>
                    <a:pt x="3403" y="2318"/>
                    <a:pt x="3390" y="2459"/>
                    <a:pt x="3469" y="2554"/>
                  </a:cubicBezTo>
                  <a:cubicBezTo>
                    <a:pt x="3514" y="2609"/>
                    <a:pt x="3580" y="2637"/>
                    <a:pt x="3642" y="2638"/>
                  </a:cubicBezTo>
                  <a:cubicBezTo>
                    <a:pt x="3694" y="2638"/>
                    <a:pt x="3744" y="2620"/>
                    <a:pt x="3786" y="2586"/>
                  </a:cubicBezTo>
                  <a:cubicBezTo>
                    <a:pt x="3884" y="2505"/>
                    <a:pt x="3895" y="2363"/>
                    <a:pt x="3816" y="2269"/>
                  </a:cubicBezTo>
                  <a:cubicBezTo>
                    <a:pt x="3772" y="2214"/>
                    <a:pt x="3708" y="2186"/>
                    <a:pt x="3643" y="2186"/>
                  </a:cubicBezTo>
                  <a:close/>
                  <a:moveTo>
                    <a:pt x="16752" y="3000"/>
                  </a:moveTo>
                  <a:cubicBezTo>
                    <a:pt x="16697" y="3000"/>
                    <a:pt x="16641" y="3021"/>
                    <a:pt x="16598" y="3062"/>
                  </a:cubicBezTo>
                  <a:cubicBezTo>
                    <a:pt x="16505" y="3148"/>
                    <a:pt x="16504" y="3290"/>
                    <a:pt x="16587" y="3383"/>
                  </a:cubicBezTo>
                  <a:cubicBezTo>
                    <a:pt x="16632" y="3428"/>
                    <a:pt x="16693" y="3452"/>
                    <a:pt x="16751" y="3452"/>
                  </a:cubicBezTo>
                  <a:cubicBezTo>
                    <a:pt x="16807" y="3452"/>
                    <a:pt x="16861" y="3431"/>
                    <a:pt x="16907" y="3392"/>
                  </a:cubicBezTo>
                  <a:cubicBezTo>
                    <a:pt x="16997" y="3306"/>
                    <a:pt x="17001" y="3164"/>
                    <a:pt x="16916" y="3071"/>
                  </a:cubicBezTo>
                  <a:cubicBezTo>
                    <a:pt x="16872" y="3024"/>
                    <a:pt x="16812" y="3000"/>
                    <a:pt x="16752" y="3000"/>
                  </a:cubicBezTo>
                  <a:close/>
                  <a:moveTo>
                    <a:pt x="2766" y="3010"/>
                  </a:moveTo>
                  <a:cubicBezTo>
                    <a:pt x="2707" y="3010"/>
                    <a:pt x="2647" y="3034"/>
                    <a:pt x="2603" y="3081"/>
                  </a:cubicBezTo>
                  <a:cubicBezTo>
                    <a:pt x="2516" y="3174"/>
                    <a:pt x="2522" y="3315"/>
                    <a:pt x="2612" y="3400"/>
                  </a:cubicBezTo>
                  <a:cubicBezTo>
                    <a:pt x="2654" y="3441"/>
                    <a:pt x="2710" y="3461"/>
                    <a:pt x="2764" y="3461"/>
                  </a:cubicBezTo>
                  <a:cubicBezTo>
                    <a:pt x="2826" y="3461"/>
                    <a:pt x="2887" y="3436"/>
                    <a:pt x="2929" y="3389"/>
                  </a:cubicBezTo>
                  <a:cubicBezTo>
                    <a:pt x="3014" y="3300"/>
                    <a:pt x="3009" y="3156"/>
                    <a:pt x="2920" y="3071"/>
                  </a:cubicBezTo>
                  <a:cubicBezTo>
                    <a:pt x="2877" y="3030"/>
                    <a:pt x="2822" y="3010"/>
                    <a:pt x="2766" y="3010"/>
                  </a:cubicBezTo>
                  <a:close/>
                  <a:moveTo>
                    <a:pt x="17521" y="3929"/>
                  </a:moveTo>
                  <a:cubicBezTo>
                    <a:pt x="17474" y="3929"/>
                    <a:pt x="17428" y="3943"/>
                    <a:pt x="17388" y="3973"/>
                  </a:cubicBezTo>
                  <a:cubicBezTo>
                    <a:pt x="17287" y="4045"/>
                    <a:pt x="17265" y="4188"/>
                    <a:pt x="17339" y="4286"/>
                  </a:cubicBezTo>
                  <a:cubicBezTo>
                    <a:pt x="17380" y="4345"/>
                    <a:pt x="17447" y="4376"/>
                    <a:pt x="17516" y="4376"/>
                  </a:cubicBezTo>
                  <a:cubicBezTo>
                    <a:pt x="17519" y="4376"/>
                    <a:pt x="17521" y="4376"/>
                    <a:pt x="17523" y="4376"/>
                  </a:cubicBezTo>
                  <a:cubicBezTo>
                    <a:pt x="17567" y="4376"/>
                    <a:pt x="17614" y="4364"/>
                    <a:pt x="17655" y="4334"/>
                  </a:cubicBezTo>
                  <a:cubicBezTo>
                    <a:pt x="17753" y="4263"/>
                    <a:pt x="17777" y="4120"/>
                    <a:pt x="17705" y="4020"/>
                  </a:cubicBezTo>
                  <a:lnTo>
                    <a:pt x="17702" y="4020"/>
                  </a:lnTo>
                  <a:cubicBezTo>
                    <a:pt x="17658" y="3960"/>
                    <a:pt x="17590" y="3929"/>
                    <a:pt x="17521" y="3929"/>
                  </a:cubicBezTo>
                  <a:close/>
                  <a:moveTo>
                    <a:pt x="1998" y="3939"/>
                  </a:moveTo>
                  <a:cubicBezTo>
                    <a:pt x="1929" y="3939"/>
                    <a:pt x="1860" y="3971"/>
                    <a:pt x="1816" y="4032"/>
                  </a:cubicBezTo>
                  <a:cubicBezTo>
                    <a:pt x="1742" y="4134"/>
                    <a:pt x="1764" y="4274"/>
                    <a:pt x="1866" y="4347"/>
                  </a:cubicBezTo>
                  <a:cubicBezTo>
                    <a:pt x="1903" y="4374"/>
                    <a:pt x="1951" y="4390"/>
                    <a:pt x="1997" y="4390"/>
                  </a:cubicBezTo>
                  <a:cubicBezTo>
                    <a:pt x="2067" y="4390"/>
                    <a:pt x="2137" y="4357"/>
                    <a:pt x="2179" y="4298"/>
                  </a:cubicBezTo>
                  <a:cubicBezTo>
                    <a:pt x="2255" y="4197"/>
                    <a:pt x="2231" y="4056"/>
                    <a:pt x="2131" y="3983"/>
                  </a:cubicBezTo>
                  <a:cubicBezTo>
                    <a:pt x="2091" y="3953"/>
                    <a:pt x="2044" y="3939"/>
                    <a:pt x="1998" y="3939"/>
                  </a:cubicBezTo>
                  <a:close/>
                  <a:moveTo>
                    <a:pt x="18169" y="4945"/>
                  </a:moveTo>
                  <a:cubicBezTo>
                    <a:pt x="18132" y="4945"/>
                    <a:pt x="18094" y="4954"/>
                    <a:pt x="18059" y="4974"/>
                  </a:cubicBezTo>
                  <a:cubicBezTo>
                    <a:pt x="17950" y="5032"/>
                    <a:pt x="17910" y="5169"/>
                    <a:pt x="17971" y="5280"/>
                  </a:cubicBezTo>
                  <a:lnTo>
                    <a:pt x="17971" y="5277"/>
                  </a:lnTo>
                  <a:cubicBezTo>
                    <a:pt x="18013" y="5352"/>
                    <a:pt x="18090" y="5395"/>
                    <a:pt x="18167" y="5395"/>
                  </a:cubicBezTo>
                  <a:cubicBezTo>
                    <a:pt x="18205" y="5395"/>
                    <a:pt x="18241" y="5386"/>
                    <a:pt x="18277" y="5368"/>
                  </a:cubicBezTo>
                  <a:cubicBezTo>
                    <a:pt x="18386" y="5307"/>
                    <a:pt x="18424" y="5169"/>
                    <a:pt x="18365" y="5062"/>
                  </a:cubicBezTo>
                  <a:cubicBezTo>
                    <a:pt x="18324" y="4987"/>
                    <a:pt x="18248" y="4945"/>
                    <a:pt x="18169" y="4945"/>
                  </a:cubicBezTo>
                  <a:close/>
                  <a:moveTo>
                    <a:pt x="1350" y="4957"/>
                  </a:moveTo>
                  <a:cubicBezTo>
                    <a:pt x="1271" y="4957"/>
                    <a:pt x="1194" y="5000"/>
                    <a:pt x="1152" y="5073"/>
                  </a:cubicBezTo>
                  <a:cubicBezTo>
                    <a:pt x="1092" y="5181"/>
                    <a:pt x="1134" y="5318"/>
                    <a:pt x="1241" y="5379"/>
                  </a:cubicBezTo>
                  <a:cubicBezTo>
                    <a:pt x="1275" y="5397"/>
                    <a:pt x="1313" y="5405"/>
                    <a:pt x="1348" y="5406"/>
                  </a:cubicBezTo>
                  <a:cubicBezTo>
                    <a:pt x="1430" y="5406"/>
                    <a:pt x="1507" y="5366"/>
                    <a:pt x="1547" y="5290"/>
                  </a:cubicBezTo>
                  <a:cubicBezTo>
                    <a:pt x="1608" y="5181"/>
                    <a:pt x="1566" y="5043"/>
                    <a:pt x="1458" y="4985"/>
                  </a:cubicBezTo>
                  <a:cubicBezTo>
                    <a:pt x="1424" y="4966"/>
                    <a:pt x="1387" y="4957"/>
                    <a:pt x="1350" y="4957"/>
                  </a:cubicBezTo>
                  <a:close/>
                  <a:moveTo>
                    <a:pt x="18682" y="6032"/>
                  </a:moveTo>
                  <a:cubicBezTo>
                    <a:pt x="18655" y="6032"/>
                    <a:pt x="18627" y="6037"/>
                    <a:pt x="18600" y="6047"/>
                  </a:cubicBezTo>
                  <a:cubicBezTo>
                    <a:pt x="18484" y="6095"/>
                    <a:pt x="18428" y="6225"/>
                    <a:pt x="18474" y="6340"/>
                  </a:cubicBezTo>
                  <a:cubicBezTo>
                    <a:pt x="18508" y="6427"/>
                    <a:pt x="18591" y="6481"/>
                    <a:pt x="18678" y="6481"/>
                  </a:cubicBezTo>
                  <a:cubicBezTo>
                    <a:pt x="18680" y="6481"/>
                    <a:pt x="18681" y="6481"/>
                    <a:pt x="18683" y="6481"/>
                  </a:cubicBezTo>
                  <a:cubicBezTo>
                    <a:pt x="18710" y="6481"/>
                    <a:pt x="18739" y="6478"/>
                    <a:pt x="18766" y="6465"/>
                  </a:cubicBezTo>
                  <a:cubicBezTo>
                    <a:pt x="18881" y="6421"/>
                    <a:pt x="18938" y="6288"/>
                    <a:pt x="18890" y="6173"/>
                  </a:cubicBezTo>
                  <a:cubicBezTo>
                    <a:pt x="18855" y="6086"/>
                    <a:pt x="18771" y="6032"/>
                    <a:pt x="18682" y="6032"/>
                  </a:cubicBezTo>
                  <a:close/>
                  <a:moveTo>
                    <a:pt x="837" y="6045"/>
                  </a:moveTo>
                  <a:cubicBezTo>
                    <a:pt x="747" y="6045"/>
                    <a:pt x="662" y="6099"/>
                    <a:pt x="626" y="6187"/>
                  </a:cubicBezTo>
                  <a:cubicBezTo>
                    <a:pt x="581" y="6304"/>
                    <a:pt x="638" y="6434"/>
                    <a:pt x="755" y="6480"/>
                  </a:cubicBezTo>
                  <a:cubicBezTo>
                    <a:pt x="782" y="6491"/>
                    <a:pt x="809" y="6496"/>
                    <a:pt x="835" y="6496"/>
                  </a:cubicBezTo>
                  <a:cubicBezTo>
                    <a:pt x="926" y="6496"/>
                    <a:pt x="1011" y="6443"/>
                    <a:pt x="1046" y="6354"/>
                  </a:cubicBezTo>
                  <a:cubicBezTo>
                    <a:pt x="1093" y="6239"/>
                    <a:pt x="1036" y="6108"/>
                    <a:pt x="919" y="6061"/>
                  </a:cubicBezTo>
                  <a:cubicBezTo>
                    <a:pt x="892" y="6050"/>
                    <a:pt x="864" y="6045"/>
                    <a:pt x="837" y="6045"/>
                  </a:cubicBezTo>
                  <a:close/>
                  <a:moveTo>
                    <a:pt x="19058" y="7178"/>
                  </a:moveTo>
                  <a:cubicBezTo>
                    <a:pt x="19039" y="7178"/>
                    <a:pt x="19020" y="7180"/>
                    <a:pt x="19001" y="7185"/>
                  </a:cubicBezTo>
                  <a:cubicBezTo>
                    <a:pt x="18879" y="7214"/>
                    <a:pt x="18807" y="7339"/>
                    <a:pt x="18839" y="7458"/>
                  </a:cubicBezTo>
                  <a:cubicBezTo>
                    <a:pt x="18863" y="7559"/>
                    <a:pt x="18956" y="7626"/>
                    <a:pt x="19056" y="7626"/>
                  </a:cubicBezTo>
                  <a:cubicBezTo>
                    <a:pt x="19075" y="7626"/>
                    <a:pt x="19093" y="7624"/>
                    <a:pt x="19111" y="7620"/>
                  </a:cubicBezTo>
                  <a:cubicBezTo>
                    <a:pt x="19233" y="7589"/>
                    <a:pt x="19304" y="7466"/>
                    <a:pt x="19273" y="7345"/>
                  </a:cubicBezTo>
                  <a:cubicBezTo>
                    <a:pt x="19250" y="7245"/>
                    <a:pt x="19158" y="7178"/>
                    <a:pt x="19058" y="7178"/>
                  </a:cubicBezTo>
                  <a:close/>
                  <a:moveTo>
                    <a:pt x="467" y="7191"/>
                  </a:moveTo>
                  <a:cubicBezTo>
                    <a:pt x="365" y="7191"/>
                    <a:pt x="273" y="7259"/>
                    <a:pt x="247" y="7361"/>
                  </a:cubicBezTo>
                  <a:cubicBezTo>
                    <a:pt x="217" y="7482"/>
                    <a:pt x="289" y="7604"/>
                    <a:pt x="409" y="7636"/>
                  </a:cubicBezTo>
                  <a:cubicBezTo>
                    <a:pt x="425" y="7640"/>
                    <a:pt x="440" y="7642"/>
                    <a:pt x="455" y="7642"/>
                  </a:cubicBezTo>
                  <a:cubicBezTo>
                    <a:pt x="458" y="7642"/>
                    <a:pt x="462" y="7642"/>
                    <a:pt x="465" y="7642"/>
                  </a:cubicBezTo>
                  <a:cubicBezTo>
                    <a:pt x="566" y="7642"/>
                    <a:pt x="657" y="7574"/>
                    <a:pt x="684" y="7474"/>
                  </a:cubicBezTo>
                  <a:cubicBezTo>
                    <a:pt x="715" y="7351"/>
                    <a:pt x="641" y="7229"/>
                    <a:pt x="522" y="7198"/>
                  </a:cubicBezTo>
                  <a:cubicBezTo>
                    <a:pt x="503" y="7194"/>
                    <a:pt x="485" y="7191"/>
                    <a:pt x="467" y="7191"/>
                  </a:cubicBezTo>
                  <a:close/>
                  <a:moveTo>
                    <a:pt x="19283" y="8359"/>
                  </a:moveTo>
                  <a:cubicBezTo>
                    <a:pt x="19274" y="8359"/>
                    <a:pt x="19265" y="8359"/>
                    <a:pt x="19255" y="8361"/>
                  </a:cubicBezTo>
                  <a:cubicBezTo>
                    <a:pt x="19132" y="8377"/>
                    <a:pt x="19044" y="8488"/>
                    <a:pt x="19059" y="8613"/>
                  </a:cubicBezTo>
                  <a:cubicBezTo>
                    <a:pt x="19074" y="8729"/>
                    <a:pt x="19170" y="8812"/>
                    <a:pt x="19282" y="8812"/>
                  </a:cubicBezTo>
                  <a:cubicBezTo>
                    <a:pt x="19292" y="8812"/>
                    <a:pt x="19300" y="8809"/>
                    <a:pt x="19313" y="8809"/>
                  </a:cubicBezTo>
                  <a:cubicBezTo>
                    <a:pt x="19433" y="8792"/>
                    <a:pt x="19521" y="8680"/>
                    <a:pt x="19505" y="8556"/>
                  </a:cubicBezTo>
                  <a:cubicBezTo>
                    <a:pt x="19491" y="8443"/>
                    <a:pt x="19394" y="8359"/>
                    <a:pt x="19283" y="8359"/>
                  </a:cubicBezTo>
                  <a:close/>
                  <a:moveTo>
                    <a:pt x="240" y="8375"/>
                  </a:moveTo>
                  <a:cubicBezTo>
                    <a:pt x="127" y="8375"/>
                    <a:pt x="30" y="8458"/>
                    <a:pt x="16" y="8573"/>
                  </a:cubicBezTo>
                  <a:cubicBezTo>
                    <a:pt x="1" y="8698"/>
                    <a:pt x="87" y="8810"/>
                    <a:pt x="212" y="8825"/>
                  </a:cubicBezTo>
                  <a:cubicBezTo>
                    <a:pt x="221" y="8825"/>
                    <a:pt x="232" y="8827"/>
                    <a:pt x="242" y="8828"/>
                  </a:cubicBezTo>
                  <a:cubicBezTo>
                    <a:pt x="352" y="8828"/>
                    <a:pt x="449" y="8742"/>
                    <a:pt x="465" y="8630"/>
                  </a:cubicBezTo>
                  <a:cubicBezTo>
                    <a:pt x="480" y="8506"/>
                    <a:pt x="393" y="8393"/>
                    <a:pt x="269" y="8377"/>
                  </a:cubicBezTo>
                  <a:cubicBezTo>
                    <a:pt x="259" y="8376"/>
                    <a:pt x="249" y="8375"/>
                    <a:pt x="240" y="8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4335825" y="3684838"/>
              <a:ext cx="11250" cy="1130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3" y="1"/>
                  </a:moveTo>
                  <a:cubicBezTo>
                    <a:pt x="195" y="1"/>
                    <a:pt x="166" y="6"/>
                    <a:pt x="139" y="17"/>
                  </a:cubicBezTo>
                  <a:cubicBezTo>
                    <a:pt x="112" y="27"/>
                    <a:pt x="87" y="45"/>
                    <a:pt x="65" y="66"/>
                  </a:cubicBezTo>
                  <a:cubicBezTo>
                    <a:pt x="25" y="109"/>
                    <a:pt x="0" y="164"/>
                    <a:pt x="0" y="226"/>
                  </a:cubicBezTo>
                  <a:cubicBezTo>
                    <a:pt x="0" y="286"/>
                    <a:pt x="25" y="344"/>
                    <a:pt x="65" y="384"/>
                  </a:cubicBezTo>
                  <a:cubicBezTo>
                    <a:pt x="87" y="406"/>
                    <a:pt x="109" y="422"/>
                    <a:pt x="139" y="433"/>
                  </a:cubicBezTo>
                  <a:cubicBezTo>
                    <a:pt x="166" y="444"/>
                    <a:pt x="195" y="452"/>
                    <a:pt x="225" y="452"/>
                  </a:cubicBezTo>
                  <a:cubicBezTo>
                    <a:pt x="254" y="452"/>
                    <a:pt x="284" y="444"/>
                    <a:pt x="310" y="433"/>
                  </a:cubicBezTo>
                  <a:cubicBezTo>
                    <a:pt x="339" y="423"/>
                    <a:pt x="363" y="406"/>
                    <a:pt x="384" y="384"/>
                  </a:cubicBezTo>
                  <a:cubicBezTo>
                    <a:pt x="424" y="343"/>
                    <a:pt x="449" y="284"/>
                    <a:pt x="449" y="226"/>
                  </a:cubicBezTo>
                  <a:cubicBezTo>
                    <a:pt x="449" y="164"/>
                    <a:pt x="424" y="109"/>
                    <a:pt x="384" y="66"/>
                  </a:cubicBezTo>
                  <a:cubicBezTo>
                    <a:pt x="342" y="24"/>
                    <a:pt x="283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926975" y="3684838"/>
              <a:ext cx="11300" cy="1130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0"/>
                  </a:moveTo>
                  <a:cubicBezTo>
                    <a:pt x="167" y="0"/>
                    <a:pt x="109" y="23"/>
                    <a:pt x="66" y="66"/>
                  </a:cubicBezTo>
                  <a:cubicBezTo>
                    <a:pt x="23" y="109"/>
                    <a:pt x="1" y="164"/>
                    <a:pt x="1" y="226"/>
                  </a:cubicBezTo>
                  <a:cubicBezTo>
                    <a:pt x="1" y="239"/>
                    <a:pt x="1" y="256"/>
                    <a:pt x="5" y="268"/>
                  </a:cubicBezTo>
                  <a:cubicBezTo>
                    <a:pt x="7" y="284"/>
                    <a:pt x="12" y="298"/>
                    <a:pt x="17" y="312"/>
                  </a:cubicBezTo>
                  <a:cubicBezTo>
                    <a:pt x="23" y="325"/>
                    <a:pt x="30" y="339"/>
                    <a:pt x="38" y="350"/>
                  </a:cubicBezTo>
                  <a:cubicBezTo>
                    <a:pt x="46" y="364"/>
                    <a:pt x="54" y="375"/>
                    <a:pt x="66" y="384"/>
                  </a:cubicBezTo>
                  <a:cubicBezTo>
                    <a:pt x="78" y="396"/>
                    <a:pt x="88" y="405"/>
                    <a:pt x="100" y="413"/>
                  </a:cubicBezTo>
                  <a:cubicBezTo>
                    <a:pt x="113" y="422"/>
                    <a:pt x="124" y="431"/>
                    <a:pt x="140" y="434"/>
                  </a:cubicBezTo>
                  <a:cubicBezTo>
                    <a:pt x="152" y="441"/>
                    <a:pt x="167" y="443"/>
                    <a:pt x="180" y="448"/>
                  </a:cubicBezTo>
                  <a:cubicBezTo>
                    <a:pt x="196" y="449"/>
                    <a:pt x="211" y="452"/>
                    <a:pt x="226" y="452"/>
                  </a:cubicBezTo>
                  <a:cubicBezTo>
                    <a:pt x="284" y="452"/>
                    <a:pt x="342" y="427"/>
                    <a:pt x="384" y="385"/>
                  </a:cubicBezTo>
                  <a:cubicBezTo>
                    <a:pt x="426" y="344"/>
                    <a:pt x="451" y="286"/>
                    <a:pt x="451" y="227"/>
                  </a:cubicBezTo>
                  <a:cubicBezTo>
                    <a:pt x="451" y="198"/>
                    <a:pt x="445" y="169"/>
                    <a:pt x="432" y="138"/>
                  </a:cubicBezTo>
                  <a:cubicBezTo>
                    <a:pt x="422" y="111"/>
                    <a:pt x="406" y="87"/>
                    <a:pt x="384" y="66"/>
                  </a:cubicBezTo>
                  <a:cubicBezTo>
                    <a:pt x="363" y="47"/>
                    <a:pt x="338" y="28"/>
                    <a:pt x="311" y="17"/>
                  </a:cubicBezTo>
                  <a:cubicBezTo>
                    <a:pt x="284" y="6"/>
                    <a:pt x="255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929025" y="3515888"/>
              <a:ext cx="344975" cy="150875"/>
            </a:xfrm>
            <a:custGeom>
              <a:avLst/>
              <a:gdLst/>
              <a:ahLst/>
              <a:cxnLst/>
              <a:rect l="l" t="t" r="r" b="b"/>
              <a:pathLst>
                <a:path w="13799" h="6035" extrusionOk="0">
                  <a:moveTo>
                    <a:pt x="6894" y="0"/>
                  </a:moveTo>
                  <a:cubicBezTo>
                    <a:pt x="6769" y="0"/>
                    <a:pt x="6669" y="101"/>
                    <a:pt x="6669" y="226"/>
                  </a:cubicBezTo>
                  <a:cubicBezTo>
                    <a:pt x="6669" y="350"/>
                    <a:pt x="6769" y="452"/>
                    <a:pt x="6894" y="452"/>
                  </a:cubicBezTo>
                  <a:lnTo>
                    <a:pt x="6897" y="452"/>
                  </a:lnTo>
                  <a:cubicBezTo>
                    <a:pt x="7021" y="452"/>
                    <a:pt x="7122" y="350"/>
                    <a:pt x="7122" y="226"/>
                  </a:cubicBezTo>
                  <a:cubicBezTo>
                    <a:pt x="7120" y="99"/>
                    <a:pt x="7019" y="0"/>
                    <a:pt x="6894" y="0"/>
                  </a:cubicBezTo>
                  <a:close/>
                  <a:moveTo>
                    <a:pt x="8067" y="100"/>
                  </a:moveTo>
                  <a:cubicBezTo>
                    <a:pt x="7960" y="100"/>
                    <a:pt x="7866" y="177"/>
                    <a:pt x="7847" y="287"/>
                  </a:cubicBezTo>
                  <a:cubicBezTo>
                    <a:pt x="7825" y="411"/>
                    <a:pt x="7908" y="526"/>
                    <a:pt x="8030" y="548"/>
                  </a:cubicBezTo>
                  <a:cubicBezTo>
                    <a:pt x="8038" y="550"/>
                    <a:pt x="8047" y="551"/>
                    <a:pt x="8055" y="551"/>
                  </a:cubicBezTo>
                  <a:cubicBezTo>
                    <a:pt x="8060" y="551"/>
                    <a:pt x="8065" y="551"/>
                    <a:pt x="8069" y="550"/>
                  </a:cubicBezTo>
                  <a:cubicBezTo>
                    <a:pt x="8176" y="550"/>
                    <a:pt x="8271" y="473"/>
                    <a:pt x="8292" y="366"/>
                  </a:cubicBezTo>
                  <a:cubicBezTo>
                    <a:pt x="8311" y="241"/>
                    <a:pt x="8231" y="124"/>
                    <a:pt x="8106" y="103"/>
                  </a:cubicBezTo>
                  <a:cubicBezTo>
                    <a:pt x="8093" y="101"/>
                    <a:pt x="8080" y="100"/>
                    <a:pt x="8067" y="100"/>
                  </a:cubicBezTo>
                  <a:close/>
                  <a:moveTo>
                    <a:pt x="5724" y="104"/>
                  </a:moveTo>
                  <a:cubicBezTo>
                    <a:pt x="5711" y="104"/>
                    <a:pt x="5698" y="105"/>
                    <a:pt x="5684" y="107"/>
                  </a:cubicBezTo>
                  <a:cubicBezTo>
                    <a:pt x="5561" y="127"/>
                    <a:pt x="5479" y="244"/>
                    <a:pt x="5500" y="369"/>
                  </a:cubicBezTo>
                  <a:cubicBezTo>
                    <a:pt x="5520" y="476"/>
                    <a:pt x="5616" y="552"/>
                    <a:pt x="5722" y="553"/>
                  </a:cubicBezTo>
                  <a:cubicBezTo>
                    <a:pt x="5736" y="553"/>
                    <a:pt x="5748" y="553"/>
                    <a:pt x="5761" y="551"/>
                  </a:cubicBezTo>
                  <a:cubicBezTo>
                    <a:pt x="5886" y="529"/>
                    <a:pt x="5965" y="412"/>
                    <a:pt x="5944" y="291"/>
                  </a:cubicBezTo>
                  <a:cubicBezTo>
                    <a:pt x="5925" y="180"/>
                    <a:pt x="5830" y="104"/>
                    <a:pt x="5724" y="104"/>
                  </a:cubicBezTo>
                  <a:close/>
                  <a:moveTo>
                    <a:pt x="9206" y="405"/>
                  </a:moveTo>
                  <a:cubicBezTo>
                    <a:pt x="9114" y="405"/>
                    <a:pt x="9028" y="462"/>
                    <a:pt x="8994" y="553"/>
                  </a:cubicBezTo>
                  <a:cubicBezTo>
                    <a:pt x="8952" y="671"/>
                    <a:pt x="9013" y="799"/>
                    <a:pt x="9129" y="842"/>
                  </a:cubicBezTo>
                  <a:cubicBezTo>
                    <a:pt x="9154" y="851"/>
                    <a:pt x="9181" y="854"/>
                    <a:pt x="9206" y="856"/>
                  </a:cubicBezTo>
                  <a:cubicBezTo>
                    <a:pt x="9298" y="856"/>
                    <a:pt x="9383" y="799"/>
                    <a:pt x="9418" y="707"/>
                  </a:cubicBezTo>
                  <a:cubicBezTo>
                    <a:pt x="9460" y="590"/>
                    <a:pt x="9399" y="461"/>
                    <a:pt x="9283" y="418"/>
                  </a:cubicBezTo>
                  <a:cubicBezTo>
                    <a:pt x="9257" y="409"/>
                    <a:pt x="9232" y="405"/>
                    <a:pt x="9206" y="405"/>
                  </a:cubicBezTo>
                  <a:close/>
                  <a:moveTo>
                    <a:pt x="4588" y="407"/>
                  </a:moveTo>
                  <a:cubicBezTo>
                    <a:pt x="4561" y="407"/>
                    <a:pt x="4534" y="412"/>
                    <a:pt x="4508" y="423"/>
                  </a:cubicBezTo>
                  <a:cubicBezTo>
                    <a:pt x="4392" y="463"/>
                    <a:pt x="4331" y="594"/>
                    <a:pt x="4373" y="711"/>
                  </a:cubicBezTo>
                  <a:cubicBezTo>
                    <a:pt x="4407" y="799"/>
                    <a:pt x="4491" y="856"/>
                    <a:pt x="4582" y="856"/>
                  </a:cubicBezTo>
                  <a:cubicBezTo>
                    <a:pt x="4583" y="856"/>
                    <a:pt x="4584" y="856"/>
                    <a:pt x="4585" y="856"/>
                  </a:cubicBezTo>
                  <a:cubicBezTo>
                    <a:pt x="4610" y="856"/>
                    <a:pt x="4637" y="852"/>
                    <a:pt x="4662" y="843"/>
                  </a:cubicBezTo>
                  <a:cubicBezTo>
                    <a:pt x="4778" y="800"/>
                    <a:pt x="4839" y="672"/>
                    <a:pt x="4796" y="555"/>
                  </a:cubicBezTo>
                  <a:cubicBezTo>
                    <a:pt x="4763" y="465"/>
                    <a:pt x="4679" y="407"/>
                    <a:pt x="4588" y="407"/>
                  </a:cubicBezTo>
                  <a:close/>
                  <a:moveTo>
                    <a:pt x="10273" y="902"/>
                  </a:moveTo>
                  <a:cubicBezTo>
                    <a:pt x="10195" y="902"/>
                    <a:pt x="10120" y="943"/>
                    <a:pt x="10078" y="1015"/>
                  </a:cubicBezTo>
                  <a:cubicBezTo>
                    <a:pt x="10016" y="1121"/>
                    <a:pt x="10052" y="1261"/>
                    <a:pt x="10160" y="1321"/>
                  </a:cubicBezTo>
                  <a:cubicBezTo>
                    <a:pt x="10197" y="1341"/>
                    <a:pt x="10235" y="1352"/>
                    <a:pt x="10271" y="1354"/>
                  </a:cubicBezTo>
                  <a:cubicBezTo>
                    <a:pt x="10351" y="1354"/>
                    <a:pt x="10425" y="1313"/>
                    <a:pt x="10467" y="1238"/>
                  </a:cubicBezTo>
                  <a:cubicBezTo>
                    <a:pt x="10529" y="1133"/>
                    <a:pt x="10492" y="996"/>
                    <a:pt x="10384" y="932"/>
                  </a:cubicBezTo>
                  <a:cubicBezTo>
                    <a:pt x="10349" y="911"/>
                    <a:pt x="10311" y="902"/>
                    <a:pt x="10273" y="902"/>
                  </a:cubicBezTo>
                  <a:close/>
                  <a:moveTo>
                    <a:pt x="3518" y="906"/>
                  </a:moveTo>
                  <a:cubicBezTo>
                    <a:pt x="3480" y="906"/>
                    <a:pt x="3441" y="916"/>
                    <a:pt x="3406" y="936"/>
                  </a:cubicBezTo>
                  <a:cubicBezTo>
                    <a:pt x="3300" y="999"/>
                    <a:pt x="3261" y="1137"/>
                    <a:pt x="3324" y="1245"/>
                  </a:cubicBezTo>
                  <a:cubicBezTo>
                    <a:pt x="3365" y="1316"/>
                    <a:pt x="3441" y="1357"/>
                    <a:pt x="3521" y="1357"/>
                  </a:cubicBezTo>
                  <a:cubicBezTo>
                    <a:pt x="3559" y="1357"/>
                    <a:pt x="3596" y="1349"/>
                    <a:pt x="3633" y="1328"/>
                  </a:cubicBezTo>
                  <a:cubicBezTo>
                    <a:pt x="3739" y="1264"/>
                    <a:pt x="3778" y="1126"/>
                    <a:pt x="3714" y="1019"/>
                  </a:cubicBezTo>
                  <a:cubicBezTo>
                    <a:pt x="3672" y="947"/>
                    <a:pt x="3596" y="906"/>
                    <a:pt x="3518" y="906"/>
                  </a:cubicBezTo>
                  <a:close/>
                  <a:moveTo>
                    <a:pt x="11238" y="1577"/>
                  </a:moveTo>
                  <a:cubicBezTo>
                    <a:pt x="11174" y="1577"/>
                    <a:pt x="11110" y="1604"/>
                    <a:pt x="11066" y="1657"/>
                  </a:cubicBezTo>
                  <a:cubicBezTo>
                    <a:pt x="10986" y="1751"/>
                    <a:pt x="10999" y="1896"/>
                    <a:pt x="11094" y="1974"/>
                  </a:cubicBezTo>
                  <a:cubicBezTo>
                    <a:pt x="11136" y="2010"/>
                    <a:pt x="11188" y="2026"/>
                    <a:pt x="11238" y="2026"/>
                  </a:cubicBezTo>
                  <a:cubicBezTo>
                    <a:pt x="11303" y="2026"/>
                    <a:pt x="11366" y="1999"/>
                    <a:pt x="11411" y="1947"/>
                  </a:cubicBezTo>
                  <a:cubicBezTo>
                    <a:pt x="11492" y="1850"/>
                    <a:pt x="11479" y="1709"/>
                    <a:pt x="11384" y="1630"/>
                  </a:cubicBezTo>
                  <a:cubicBezTo>
                    <a:pt x="11341" y="1594"/>
                    <a:pt x="11289" y="1577"/>
                    <a:pt x="11238" y="1577"/>
                  </a:cubicBezTo>
                  <a:close/>
                  <a:moveTo>
                    <a:pt x="2556" y="1583"/>
                  </a:moveTo>
                  <a:cubicBezTo>
                    <a:pt x="2505" y="1583"/>
                    <a:pt x="2453" y="1600"/>
                    <a:pt x="2411" y="1636"/>
                  </a:cubicBezTo>
                  <a:lnTo>
                    <a:pt x="2413" y="1636"/>
                  </a:lnTo>
                  <a:cubicBezTo>
                    <a:pt x="2315" y="1715"/>
                    <a:pt x="2304" y="1857"/>
                    <a:pt x="2383" y="1952"/>
                  </a:cubicBezTo>
                  <a:cubicBezTo>
                    <a:pt x="2427" y="2006"/>
                    <a:pt x="2490" y="2034"/>
                    <a:pt x="2557" y="2034"/>
                  </a:cubicBezTo>
                  <a:cubicBezTo>
                    <a:pt x="2606" y="2034"/>
                    <a:pt x="2657" y="2015"/>
                    <a:pt x="2701" y="1982"/>
                  </a:cubicBezTo>
                  <a:cubicBezTo>
                    <a:pt x="2795" y="1900"/>
                    <a:pt x="2810" y="1759"/>
                    <a:pt x="2728" y="1663"/>
                  </a:cubicBezTo>
                  <a:cubicBezTo>
                    <a:pt x="2684" y="1611"/>
                    <a:pt x="2620" y="1583"/>
                    <a:pt x="2556" y="1583"/>
                  </a:cubicBezTo>
                  <a:close/>
                  <a:moveTo>
                    <a:pt x="12071" y="2407"/>
                  </a:moveTo>
                  <a:cubicBezTo>
                    <a:pt x="12020" y="2407"/>
                    <a:pt x="11970" y="2425"/>
                    <a:pt x="11928" y="2461"/>
                  </a:cubicBezTo>
                  <a:cubicBezTo>
                    <a:pt x="11832" y="2540"/>
                    <a:pt x="11819" y="2684"/>
                    <a:pt x="11900" y="2778"/>
                  </a:cubicBezTo>
                  <a:cubicBezTo>
                    <a:pt x="11944" y="2830"/>
                    <a:pt x="12008" y="2858"/>
                    <a:pt x="12074" y="2858"/>
                  </a:cubicBezTo>
                  <a:cubicBezTo>
                    <a:pt x="12123" y="2858"/>
                    <a:pt x="12175" y="2843"/>
                    <a:pt x="12218" y="2806"/>
                  </a:cubicBezTo>
                  <a:cubicBezTo>
                    <a:pt x="12313" y="2724"/>
                    <a:pt x="12324" y="2583"/>
                    <a:pt x="12245" y="2488"/>
                  </a:cubicBezTo>
                  <a:cubicBezTo>
                    <a:pt x="12200" y="2435"/>
                    <a:pt x="12135" y="2407"/>
                    <a:pt x="12071" y="2407"/>
                  </a:cubicBezTo>
                  <a:close/>
                  <a:moveTo>
                    <a:pt x="1722" y="2416"/>
                  </a:moveTo>
                  <a:cubicBezTo>
                    <a:pt x="1658" y="2416"/>
                    <a:pt x="1595" y="2443"/>
                    <a:pt x="1551" y="2497"/>
                  </a:cubicBezTo>
                  <a:cubicBezTo>
                    <a:pt x="1470" y="2592"/>
                    <a:pt x="1483" y="2734"/>
                    <a:pt x="1578" y="2813"/>
                  </a:cubicBezTo>
                  <a:cubicBezTo>
                    <a:pt x="1620" y="2849"/>
                    <a:pt x="1671" y="2867"/>
                    <a:pt x="1722" y="2867"/>
                  </a:cubicBezTo>
                  <a:cubicBezTo>
                    <a:pt x="1788" y="2867"/>
                    <a:pt x="1850" y="2840"/>
                    <a:pt x="1895" y="2786"/>
                  </a:cubicBezTo>
                  <a:cubicBezTo>
                    <a:pt x="1973" y="2690"/>
                    <a:pt x="1962" y="2549"/>
                    <a:pt x="1866" y="2467"/>
                  </a:cubicBezTo>
                  <a:cubicBezTo>
                    <a:pt x="1824" y="2433"/>
                    <a:pt x="1773" y="2416"/>
                    <a:pt x="1722" y="2416"/>
                  </a:cubicBezTo>
                  <a:close/>
                  <a:moveTo>
                    <a:pt x="12751" y="3371"/>
                  </a:moveTo>
                  <a:cubicBezTo>
                    <a:pt x="12712" y="3371"/>
                    <a:pt x="12673" y="3381"/>
                    <a:pt x="12636" y="3403"/>
                  </a:cubicBezTo>
                  <a:cubicBezTo>
                    <a:pt x="12527" y="3463"/>
                    <a:pt x="12491" y="3601"/>
                    <a:pt x="12555" y="3709"/>
                  </a:cubicBezTo>
                  <a:cubicBezTo>
                    <a:pt x="12595" y="3781"/>
                    <a:pt x="12673" y="3821"/>
                    <a:pt x="12749" y="3821"/>
                  </a:cubicBezTo>
                  <a:cubicBezTo>
                    <a:pt x="12789" y="3821"/>
                    <a:pt x="12828" y="3813"/>
                    <a:pt x="12863" y="3790"/>
                  </a:cubicBezTo>
                  <a:cubicBezTo>
                    <a:pt x="12970" y="3729"/>
                    <a:pt x="13007" y="3591"/>
                    <a:pt x="12945" y="3484"/>
                  </a:cubicBezTo>
                  <a:cubicBezTo>
                    <a:pt x="12903" y="3411"/>
                    <a:pt x="12828" y="3371"/>
                    <a:pt x="12751" y="3371"/>
                  </a:cubicBezTo>
                  <a:close/>
                  <a:moveTo>
                    <a:pt x="1046" y="3380"/>
                  </a:moveTo>
                  <a:cubicBezTo>
                    <a:pt x="968" y="3380"/>
                    <a:pt x="893" y="3421"/>
                    <a:pt x="852" y="3493"/>
                  </a:cubicBezTo>
                  <a:cubicBezTo>
                    <a:pt x="789" y="3601"/>
                    <a:pt x="826" y="3738"/>
                    <a:pt x="933" y="3799"/>
                  </a:cubicBezTo>
                  <a:cubicBezTo>
                    <a:pt x="970" y="3820"/>
                    <a:pt x="1008" y="3830"/>
                    <a:pt x="1044" y="3831"/>
                  </a:cubicBezTo>
                  <a:cubicBezTo>
                    <a:pt x="1121" y="3831"/>
                    <a:pt x="1198" y="3792"/>
                    <a:pt x="1240" y="3719"/>
                  </a:cubicBezTo>
                  <a:cubicBezTo>
                    <a:pt x="1302" y="3611"/>
                    <a:pt x="1265" y="3473"/>
                    <a:pt x="1158" y="3410"/>
                  </a:cubicBezTo>
                  <a:cubicBezTo>
                    <a:pt x="1122" y="3390"/>
                    <a:pt x="1084" y="3380"/>
                    <a:pt x="1046" y="3380"/>
                  </a:cubicBezTo>
                  <a:close/>
                  <a:moveTo>
                    <a:pt x="13250" y="4436"/>
                  </a:moveTo>
                  <a:cubicBezTo>
                    <a:pt x="13224" y="4436"/>
                    <a:pt x="13198" y="4441"/>
                    <a:pt x="13173" y="4450"/>
                  </a:cubicBezTo>
                  <a:cubicBezTo>
                    <a:pt x="13055" y="4493"/>
                    <a:pt x="12994" y="4623"/>
                    <a:pt x="13038" y="4738"/>
                  </a:cubicBezTo>
                  <a:cubicBezTo>
                    <a:pt x="13071" y="4830"/>
                    <a:pt x="13156" y="4886"/>
                    <a:pt x="13246" y="4886"/>
                  </a:cubicBezTo>
                  <a:cubicBezTo>
                    <a:pt x="13247" y="4886"/>
                    <a:pt x="13248" y="4886"/>
                    <a:pt x="13248" y="4886"/>
                  </a:cubicBezTo>
                  <a:cubicBezTo>
                    <a:pt x="13273" y="4886"/>
                    <a:pt x="13300" y="4882"/>
                    <a:pt x="13325" y="4873"/>
                  </a:cubicBezTo>
                  <a:cubicBezTo>
                    <a:pt x="13442" y="4830"/>
                    <a:pt x="13503" y="4702"/>
                    <a:pt x="13460" y="4584"/>
                  </a:cubicBezTo>
                  <a:cubicBezTo>
                    <a:pt x="13427" y="4494"/>
                    <a:pt x="13341" y="4436"/>
                    <a:pt x="13250" y="4436"/>
                  </a:cubicBezTo>
                  <a:close/>
                  <a:moveTo>
                    <a:pt x="549" y="4446"/>
                  </a:moveTo>
                  <a:cubicBezTo>
                    <a:pt x="457" y="4446"/>
                    <a:pt x="370" y="4502"/>
                    <a:pt x="337" y="4594"/>
                  </a:cubicBezTo>
                  <a:cubicBezTo>
                    <a:pt x="294" y="4711"/>
                    <a:pt x="355" y="4839"/>
                    <a:pt x="472" y="4882"/>
                  </a:cubicBezTo>
                  <a:cubicBezTo>
                    <a:pt x="497" y="4893"/>
                    <a:pt x="524" y="4899"/>
                    <a:pt x="549" y="4899"/>
                  </a:cubicBezTo>
                  <a:cubicBezTo>
                    <a:pt x="640" y="4899"/>
                    <a:pt x="726" y="4839"/>
                    <a:pt x="759" y="4749"/>
                  </a:cubicBezTo>
                  <a:cubicBezTo>
                    <a:pt x="803" y="4633"/>
                    <a:pt x="742" y="4502"/>
                    <a:pt x="624" y="4459"/>
                  </a:cubicBezTo>
                  <a:cubicBezTo>
                    <a:pt x="599" y="4450"/>
                    <a:pt x="574" y="4446"/>
                    <a:pt x="549" y="4446"/>
                  </a:cubicBezTo>
                  <a:close/>
                  <a:moveTo>
                    <a:pt x="13555" y="5573"/>
                  </a:moveTo>
                  <a:cubicBezTo>
                    <a:pt x="13542" y="5573"/>
                    <a:pt x="13529" y="5574"/>
                    <a:pt x="13516" y="5576"/>
                  </a:cubicBezTo>
                  <a:cubicBezTo>
                    <a:pt x="13394" y="5599"/>
                    <a:pt x="13313" y="5716"/>
                    <a:pt x="13333" y="5837"/>
                  </a:cubicBezTo>
                  <a:cubicBezTo>
                    <a:pt x="13352" y="5947"/>
                    <a:pt x="13448" y="6024"/>
                    <a:pt x="13554" y="6024"/>
                  </a:cubicBezTo>
                  <a:cubicBezTo>
                    <a:pt x="13567" y="6024"/>
                    <a:pt x="13580" y="6023"/>
                    <a:pt x="13594" y="6020"/>
                  </a:cubicBezTo>
                  <a:cubicBezTo>
                    <a:pt x="13715" y="5999"/>
                    <a:pt x="13798" y="5883"/>
                    <a:pt x="13776" y="5759"/>
                  </a:cubicBezTo>
                  <a:cubicBezTo>
                    <a:pt x="13759" y="5649"/>
                    <a:pt x="13664" y="5573"/>
                    <a:pt x="13555" y="5573"/>
                  </a:cubicBezTo>
                  <a:close/>
                  <a:moveTo>
                    <a:pt x="243" y="5584"/>
                  </a:moveTo>
                  <a:cubicBezTo>
                    <a:pt x="137" y="5584"/>
                    <a:pt x="41" y="5662"/>
                    <a:pt x="22" y="5770"/>
                  </a:cubicBezTo>
                  <a:cubicBezTo>
                    <a:pt x="1" y="5894"/>
                    <a:pt x="82" y="6010"/>
                    <a:pt x="206" y="6032"/>
                  </a:cubicBezTo>
                  <a:cubicBezTo>
                    <a:pt x="220" y="6033"/>
                    <a:pt x="230" y="6033"/>
                    <a:pt x="245" y="6034"/>
                  </a:cubicBezTo>
                  <a:cubicBezTo>
                    <a:pt x="353" y="6034"/>
                    <a:pt x="447" y="5957"/>
                    <a:pt x="466" y="5849"/>
                  </a:cubicBezTo>
                  <a:cubicBezTo>
                    <a:pt x="487" y="5724"/>
                    <a:pt x="407" y="5608"/>
                    <a:pt x="282" y="5587"/>
                  </a:cubicBezTo>
                  <a:cubicBezTo>
                    <a:pt x="269" y="5585"/>
                    <a:pt x="256" y="5584"/>
                    <a:pt x="243" y="55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4264850" y="3684813"/>
              <a:ext cx="11275" cy="11325"/>
            </a:xfrm>
            <a:custGeom>
              <a:avLst/>
              <a:gdLst/>
              <a:ahLst/>
              <a:cxnLst/>
              <a:rect l="l" t="t" r="r" b="b"/>
              <a:pathLst>
                <a:path w="451" h="453" extrusionOk="0">
                  <a:moveTo>
                    <a:pt x="222" y="1"/>
                  </a:moveTo>
                  <a:cubicBezTo>
                    <a:pt x="193" y="1"/>
                    <a:pt x="164" y="6"/>
                    <a:pt x="137" y="17"/>
                  </a:cubicBezTo>
                  <a:cubicBezTo>
                    <a:pt x="110" y="27"/>
                    <a:pt x="85" y="45"/>
                    <a:pt x="64" y="66"/>
                  </a:cubicBezTo>
                  <a:cubicBezTo>
                    <a:pt x="53" y="77"/>
                    <a:pt x="44" y="88"/>
                    <a:pt x="37" y="100"/>
                  </a:cubicBezTo>
                  <a:cubicBezTo>
                    <a:pt x="28" y="114"/>
                    <a:pt x="22" y="126"/>
                    <a:pt x="16" y="138"/>
                  </a:cubicBezTo>
                  <a:cubicBezTo>
                    <a:pt x="10" y="152"/>
                    <a:pt x="6" y="168"/>
                    <a:pt x="4" y="181"/>
                  </a:cubicBezTo>
                  <a:cubicBezTo>
                    <a:pt x="0" y="197"/>
                    <a:pt x="0" y="211"/>
                    <a:pt x="0" y="227"/>
                  </a:cubicBezTo>
                  <a:cubicBezTo>
                    <a:pt x="0" y="257"/>
                    <a:pt x="4" y="285"/>
                    <a:pt x="16" y="313"/>
                  </a:cubicBezTo>
                  <a:cubicBezTo>
                    <a:pt x="26" y="340"/>
                    <a:pt x="44" y="365"/>
                    <a:pt x="64" y="385"/>
                  </a:cubicBezTo>
                  <a:cubicBezTo>
                    <a:pt x="85" y="407"/>
                    <a:pt x="110" y="423"/>
                    <a:pt x="137" y="434"/>
                  </a:cubicBezTo>
                  <a:cubicBezTo>
                    <a:pt x="167" y="445"/>
                    <a:pt x="196" y="453"/>
                    <a:pt x="225" y="453"/>
                  </a:cubicBezTo>
                  <a:cubicBezTo>
                    <a:pt x="285" y="453"/>
                    <a:pt x="343" y="428"/>
                    <a:pt x="385" y="385"/>
                  </a:cubicBezTo>
                  <a:cubicBezTo>
                    <a:pt x="405" y="365"/>
                    <a:pt x="420" y="340"/>
                    <a:pt x="432" y="313"/>
                  </a:cubicBezTo>
                  <a:cubicBezTo>
                    <a:pt x="443" y="285"/>
                    <a:pt x="450" y="257"/>
                    <a:pt x="450" y="227"/>
                  </a:cubicBezTo>
                  <a:cubicBezTo>
                    <a:pt x="450" y="211"/>
                    <a:pt x="448" y="197"/>
                    <a:pt x="446" y="181"/>
                  </a:cubicBezTo>
                  <a:cubicBezTo>
                    <a:pt x="442" y="168"/>
                    <a:pt x="437" y="152"/>
                    <a:pt x="433" y="138"/>
                  </a:cubicBezTo>
                  <a:cubicBezTo>
                    <a:pt x="427" y="124"/>
                    <a:pt x="419" y="112"/>
                    <a:pt x="412" y="100"/>
                  </a:cubicBezTo>
                  <a:cubicBezTo>
                    <a:pt x="404" y="88"/>
                    <a:pt x="394" y="77"/>
                    <a:pt x="385" y="66"/>
                  </a:cubicBezTo>
                  <a:cubicBezTo>
                    <a:pt x="342" y="24"/>
                    <a:pt x="282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96200" y="3684838"/>
              <a:ext cx="11225" cy="11300"/>
            </a:xfrm>
            <a:custGeom>
              <a:avLst/>
              <a:gdLst/>
              <a:ahLst/>
              <a:cxnLst/>
              <a:rect l="l" t="t" r="r" b="b"/>
              <a:pathLst>
                <a:path w="449" h="452" extrusionOk="0">
                  <a:moveTo>
                    <a:pt x="227" y="0"/>
                  </a:moveTo>
                  <a:cubicBezTo>
                    <a:pt x="168" y="0"/>
                    <a:pt x="108" y="23"/>
                    <a:pt x="66" y="66"/>
                  </a:cubicBezTo>
                  <a:cubicBezTo>
                    <a:pt x="25" y="108"/>
                    <a:pt x="1" y="164"/>
                    <a:pt x="1" y="226"/>
                  </a:cubicBezTo>
                  <a:cubicBezTo>
                    <a:pt x="1" y="286"/>
                    <a:pt x="25" y="344"/>
                    <a:pt x="66" y="384"/>
                  </a:cubicBezTo>
                  <a:cubicBezTo>
                    <a:pt x="108" y="427"/>
                    <a:pt x="167" y="452"/>
                    <a:pt x="225" y="452"/>
                  </a:cubicBezTo>
                  <a:cubicBezTo>
                    <a:pt x="284" y="452"/>
                    <a:pt x="342" y="427"/>
                    <a:pt x="384" y="383"/>
                  </a:cubicBezTo>
                  <a:cubicBezTo>
                    <a:pt x="394" y="375"/>
                    <a:pt x="402" y="363"/>
                    <a:pt x="411" y="350"/>
                  </a:cubicBezTo>
                  <a:cubicBezTo>
                    <a:pt x="421" y="339"/>
                    <a:pt x="428" y="324"/>
                    <a:pt x="432" y="311"/>
                  </a:cubicBezTo>
                  <a:cubicBezTo>
                    <a:pt x="438" y="298"/>
                    <a:pt x="442" y="284"/>
                    <a:pt x="446" y="268"/>
                  </a:cubicBezTo>
                  <a:cubicBezTo>
                    <a:pt x="447" y="256"/>
                    <a:pt x="449" y="238"/>
                    <a:pt x="449" y="226"/>
                  </a:cubicBezTo>
                  <a:cubicBezTo>
                    <a:pt x="449" y="164"/>
                    <a:pt x="425" y="108"/>
                    <a:pt x="384" y="66"/>
                  </a:cubicBezTo>
                  <a:cubicBezTo>
                    <a:pt x="363" y="47"/>
                    <a:pt x="340" y="28"/>
                    <a:pt x="311" y="17"/>
                  </a:cubicBezTo>
                  <a:cubicBezTo>
                    <a:pt x="284" y="6"/>
                    <a:pt x="256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999550" y="3586113"/>
              <a:ext cx="203900" cy="81900"/>
            </a:xfrm>
            <a:custGeom>
              <a:avLst/>
              <a:gdLst/>
              <a:ahLst/>
              <a:cxnLst/>
              <a:rect l="l" t="t" r="r" b="b"/>
              <a:pathLst>
                <a:path w="8156" h="3276" extrusionOk="0">
                  <a:moveTo>
                    <a:pt x="4676" y="0"/>
                  </a:moveTo>
                  <a:lnTo>
                    <a:pt x="4676" y="4"/>
                  </a:lnTo>
                  <a:cubicBezTo>
                    <a:pt x="4664" y="2"/>
                    <a:pt x="4653" y="1"/>
                    <a:pt x="4642" y="1"/>
                  </a:cubicBezTo>
                  <a:cubicBezTo>
                    <a:pt x="4533" y="1"/>
                    <a:pt x="4435" y="82"/>
                    <a:pt x="4421" y="192"/>
                  </a:cubicBezTo>
                  <a:cubicBezTo>
                    <a:pt x="4404" y="317"/>
                    <a:pt x="4489" y="431"/>
                    <a:pt x="4613" y="450"/>
                  </a:cubicBezTo>
                  <a:cubicBezTo>
                    <a:pt x="4621" y="450"/>
                    <a:pt x="4630" y="451"/>
                    <a:pt x="4638" y="451"/>
                  </a:cubicBezTo>
                  <a:cubicBezTo>
                    <a:pt x="4640" y="451"/>
                    <a:pt x="4642" y="451"/>
                    <a:pt x="4644" y="451"/>
                  </a:cubicBezTo>
                  <a:cubicBezTo>
                    <a:pt x="4755" y="451"/>
                    <a:pt x="4852" y="371"/>
                    <a:pt x="4867" y="258"/>
                  </a:cubicBezTo>
                  <a:cubicBezTo>
                    <a:pt x="4886" y="133"/>
                    <a:pt x="4800" y="19"/>
                    <a:pt x="4676" y="0"/>
                  </a:cubicBezTo>
                  <a:close/>
                  <a:moveTo>
                    <a:pt x="3513" y="1"/>
                  </a:moveTo>
                  <a:cubicBezTo>
                    <a:pt x="3502" y="1"/>
                    <a:pt x="3491" y="2"/>
                    <a:pt x="3479" y="4"/>
                  </a:cubicBezTo>
                  <a:cubicBezTo>
                    <a:pt x="3355" y="21"/>
                    <a:pt x="3269" y="133"/>
                    <a:pt x="3288" y="258"/>
                  </a:cubicBezTo>
                  <a:cubicBezTo>
                    <a:pt x="3303" y="371"/>
                    <a:pt x="3400" y="452"/>
                    <a:pt x="3511" y="452"/>
                  </a:cubicBezTo>
                  <a:cubicBezTo>
                    <a:pt x="3521" y="452"/>
                    <a:pt x="3529" y="450"/>
                    <a:pt x="3542" y="450"/>
                  </a:cubicBezTo>
                  <a:cubicBezTo>
                    <a:pt x="3666" y="431"/>
                    <a:pt x="3751" y="317"/>
                    <a:pt x="3734" y="195"/>
                  </a:cubicBezTo>
                  <a:cubicBezTo>
                    <a:pt x="3717" y="82"/>
                    <a:pt x="3621" y="1"/>
                    <a:pt x="3513" y="1"/>
                  </a:cubicBezTo>
                  <a:close/>
                  <a:moveTo>
                    <a:pt x="5735" y="319"/>
                  </a:moveTo>
                  <a:cubicBezTo>
                    <a:pt x="5649" y="319"/>
                    <a:pt x="5567" y="368"/>
                    <a:pt x="5529" y="452"/>
                  </a:cubicBezTo>
                  <a:cubicBezTo>
                    <a:pt x="5477" y="565"/>
                    <a:pt x="5529" y="698"/>
                    <a:pt x="5642" y="749"/>
                  </a:cubicBezTo>
                  <a:cubicBezTo>
                    <a:pt x="5670" y="762"/>
                    <a:pt x="5701" y="770"/>
                    <a:pt x="5734" y="770"/>
                  </a:cubicBezTo>
                  <a:cubicBezTo>
                    <a:pt x="5820" y="770"/>
                    <a:pt x="5903" y="720"/>
                    <a:pt x="5939" y="638"/>
                  </a:cubicBezTo>
                  <a:cubicBezTo>
                    <a:pt x="5991" y="523"/>
                    <a:pt x="5941" y="392"/>
                    <a:pt x="5829" y="340"/>
                  </a:cubicBezTo>
                  <a:cubicBezTo>
                    <a:pt x="5798" y="326"/>
                    <a:pt x="5766" y="319"/>
                    <a:pt x="5735" y="319"/>
                  </a:cubicBezTo>
                  <a:close/>
                  <a:moveTo>
                    <a:pt x="2421" y="321"/>
                  </a:moveTo>
                  <a:cubicBezTo>
                    <a:pt x="2390" y="321"/>
                    <a:pt x="2358" y="328"/>
                    <a:pt x="2328" y="342"/>
                  </a:cubicBezTo>
                  <a:cubicBezTo>
                    <a:pt x="2215" y="394"/>
                    <a:pt x="2165" y="526"/>
                    <a:pt x="2217" y="638"/>
                  </a:cubicBezTo>
                  <a:cubicBezTo>
                    <a:pt x="2253" y="721"/>
                    <a:pt x="2336" y="771"/>
                    <a:pt x="2422" y="772"/>
                  </a:cubicBezTo>
                  <a:cubicBezTo>
                    <a:pt x="2454" y="772"/>
                    <a:pt x="2485" y="765"/>
                    <a:pt x="2515" y="751"/>
                  </a:cubicBezTo>
                  <a:cubicBezTo>
                    <a:pt x="2630" y="700"/>
                    <a:pt x="2679" y="565"/>
                    <a:pt x="2627" y="452"/>
                  </a:cubicBezTo>
                  <a:cubicBezTo>
                    <a:pt x="2589" y="370"/>
                    <a:pt x="2507" y="321"/>
                    <a:pt x="2421" y="321"/>
                  </a:cubicBezTo>
                  <a:close/>
                  <a:moveTo>
                    <a:pt x="6689" y="932"/>
                  </a:moveTo>
                  <a:cubicBezTo>
                    <a:pt x="6627" y="932"/>
                    <a:pt x="6564" y="958"/>
                    <a:pt x="6520" y="1010"/>
                  </a:cubicBezTo>
                  <a:cubicBezTo>
                    <a:pt x="6436" y="1104"/>
                    <a:pt x="6447" y="1245"/>
                    <a:pt x="6542" y="1327"/>
                  </a:cubicBezTo>
                  <a:cubicBezTo>
                    <a:pt x="6584" y="1363"/>
                    <a:pt x="6636" y="1382"/>
                    <a:pt x="6688" y="1382"/>
                  </a:cubicBezTo>
                  <a:cubicBezTo>
                    <a:pt x="6752" y="1382"/>
                    <a:pt x="6814" y="1357"/>
                    <a:pt x="6859" y="1305"/>
                  </a:cubicBezTo>
                  <a:cubicBezTo>
                    <a:pt x="6941" y="1211"/>
                    <a:pt x="6930" y="1069"/>
                    <a:pt x="6837" y="988"/>
                  </a:cubicBezTo>
                  <a:cubicBezTo>
                    <a:pt x="6794" y="951"/>
                    <a:pt x="6741" y="932"/>
                    <a:pt x="6689" y="932"/>
                  </a:cubicBezTo>
                  <a:close/>
                  <a:moveTo>
                    <a:pt x="1467" y="934"/>
                  </a:moveTo>
                  <a:cubicBezTo>
                    <a:pt x="1414" y="934"/>
                    <a:pt x="1362" y="952"/>
                    <a:pt x="1320" y="990"/>
                  </a:cubicBezTo>
                  <a:cubicBezTo>
                    <a:pt x="1225" y="1072"/>
                    <a:pt x="1215" y="1213"/>
                    <a:pt x="1298" y="1307"/>
                  </a:cubicBezTo>
                  <a:cubicBezTo>
                    <a:pt x="1341" y="1359"/>
                    <a:pt x="1405" y="1384"/>
                    <a:pt x="1467" y="1384"/>
                  </a:cubicBezTo>
                  <a:cubicBezTo>
                    <a:pt x="1519" y="1384"/>
                    <a:pt x="1573" y="1367"/>
                    <a:pt x="1615" y="1330"/>
                  </a:cubicBezTo>
                  <a:cubicBezTo>
                    <a:pt x="1708" y="1248"/>
                    <a:pt x="1719" y="1107"/>
                    <a:pt x="1638" y="1012"/>
                  </a:cubicBezTo>
                  <a:cubicBezTo>
                    <a:pt x="1593" y="960"/>
                    <a:pt x="1530" y="934"/>
                    <a:pt x="1467" y="934"/>
                  </a:cubicBezTo>
                  <a:close/>
                  <a:moveTo>
                    <a:pt x="7434" y="1789"/>
                  </a:moveTo>
                  <a:cubicBezTo>
                    <a:pt x="7391" y="1789"/>
                    <a:pt x="7348" y="1801"/>
                    <a:pt x="7309" y="1825"/>
                  </a:cubicBezTo>
                  <a:cubicBezTo>
                    <a:pt x="7205" y="1893"/>
                    <a:pt x="7177" y="2033"/>
                    <a:pt x="7245" y="2136"/>
                  </a:cubicBezTo>
                  <a:cubicBezTo>
                    <a:pt x="7287" y="2204"/>
                    <a:pt x="7360" y="2240"/>
                    <a:pt x="7434" y="2240"/>
                  </a:cubicBezTo>
                  <a:cubicBezTo>
                    <a:pt x="7474" y="2240"/>
                    <a:pt x="7517" y="2229"/>
                    <a:pt x="7556" y="2204"/>
                  </a:cubicBezTo>
                  <a:cubicBezTo>
                    <a:pt x="7660" y="2135"/>
                    <a:pt x="7691" y="1996"/>
                    <a:pt x="7620" y="1890"/>
                  </a:cubicBezTo>
                  <a:lnTo>
                    <a:pt x="7624" y="1890"/>
                  </a:lnTo>
                  <a:cubicBezTo>
                    <a:pt x="7579" y="1825"/>
                    <a:pt x="7508" y="1789"/>
                    <a:pt x="7434" y="1789"/>
                  </a:cubicBezTo>
                  <a:close/>
                  <a:moveTo>
                    <a:pt x="724" y="1791"/>
                  </a:moveTo>
                  <a:cubicBezTo>
                    <a:pt x="650" y="1791"/>
                    <a:pt x="578" y="1827"/>
                    <a:pt x="535" y="1896"/>
                  </a:cubicBezTo>
                  <a:cubicBezTo>
                    <a:pt x="467" y="1999"/>
                    <a:pt x="495" y="2138"/>
                    <a:pt x="602" y="2207"/>
                  </a:cubicBezTo>
                  <a:cubicBezTo>
                    <a:pt x="639" y="2230"/>
                    <a:pt x="678" y="2242"/>
                    <a:pt x="718" y="2242"/>
                  </a:cubicBezTo>
                  <a:cubicBezTo>
                    <a:pt x="720" y="2242"/>
                    <a:pt x="722" y="2242"/>
                    <a:pt x="723" y="2242"/>
                  </a:cubicBezTo>
                  <a:cubicBezTo>
                    <a:pt x="798" y="2242"/>
                    <a:pt x="871" y="2207"/>
                    <a:pt x="913" y="2138"/>
                  </a:cubicBezTo>
                  <a:cubicBezTo>
                    <a:pt x="981" y="2035"/>
                    <a:pt x="952" y="1896"/>
                    <a:pt x="846" y="1827"/>
                  </a:cubicBezTo>
                  <a:cubicBezTo>
                    <a:pt x="808" y="1803"/>
                    <a:pt x="766" y="1791"/>
                    <a:pt x="724" y="1791"/>
                  </a:cubicBezTo>
                  <a:close/>
                  <a:moveTo>
                    <a:pt x="7907" y="2821"/>
                  </a:moveTo>
                  <a:cubicBezTo>
                    <a:pt x="7885" y="2821"/>
                    <a:pt x="7863" y="2825"/>
                    <a:pt x="7841" y="2831"/>
                  </a:cubicBezTo>
                  <a:cubicBezTo>
                    <a:pt x="7722" y="2865"/>
                    <a:pt x="7655" y="2991"/>
                    <a:pt x="7691" y="3110"/>
                  </a:cubicBezTo>
                  <a:cubicBezTo>
                    <a:pt x="7720" y="3206"/>
                    <a:pt x="7808" y="3272"/>
                    <a:pt x="7906" y="3272"/>
                  </a:cubicBezTo>
                  <a:cubicBezTo>
                    <a:pt x="7926" y="3272"/>
                    <a:pt x="7947" y="3267"/>
                    <a:pt x="7969" y="3261"/>
                  </a:cubicBezTo>
                  <a:cubicBezTo>
                    <a:pt x="8088" y="3226"/>
                    <a:pt x="8156" y="3101"/>
                    <a:pt x="8119" y="2982"/>
                  </a:cubicBezTo>
                  <a:cubicBezTo>
                    <a:pt x="8092" y="2884"/>
                    <a:pt x="8004" y="2821"/>
                    <a:pt x="7907" y="2821"/>
                  </a:cubicBezTo>
                  <a:close/>
                  <a:moveTo>
                    <a:pt x="253" y="2825"/>
                  </a:moveTo>
                  <a:cubicBezTo>
                    <a:pt x="155" y="2825"/>
                    <a:pt x="64" y="2889"/>
                    <a:pt x="37" y="2987"/>
                  </a:cubicBezTo>
                  <a:cubicBezTo>
                    <a:pt x="0" y="3106"/>
                    <a:pt x="68" y="3232"/>
                    <a:pt x="187" y="3266"/>
                  </a:cubicBezTo>
                  <a:cubicBezTo>
                    <a:pt x="210" y="3272"/>
                    <a:pt x="230" y="3273"/>
                    <a:pt x="249" y="3275"/>
                  </a:cubicBezTo>
                  <a:cubicBezTo>
                    <a:pt x="349" y="3275"/>
                    <a:pt x="438" y="3211"/>
                    <a:pt x="466" y="3112"/>
                  </a:cubicBezTo>
                  <a:cubicBezTo>
                    <a:pt x="502" y="2993"/>
                    <a:pt x="432" y="2871"/>
                    <a:pt x="316" y="2834"/>
                  </a:cubicBezTo>
                  <a:cubicBezTo>
                    <a:pt x="295" y="2828"/>
                    <a:pt x="273" y="2825"/>
                    <a:pt x="253" y="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95625" y="3684913"/>
              <a:ext cx="11275" cy="11225"/>
            </a:xfrm>
            <a:custGeom>
              <a:avLst/>
              <a:gdLst/>
              <a:ahLst/>
              <a:cxnLst/>
              <a:rect l="l" t="t" r="r" b="b"/>
              <a:pathLst>
                <a:path w="451" h="449" extrusionOk="0">
                  <a:moveTo>
                    <a:pt x="224" y="1"/>
                  </a:moveTo>
                  <a:cubicBezTo>
                    <a:pt x="165" y="1"/>
                    <a:pt x="106" y="21"/>
                    <a:pt x="65" y="63"/>
                  </a:cubicBezTo>
                  <a:cubicBezTo>
                    <a:pt x="22" y="106"/>
                    <a:pt x="0" y="164"/>
                    <a:pt x="0" y="223"/>
                  </a:cubicBezTo>
                  <a:cubicBezTo>
                    <a:pt x="0" y="236"/>
                    <a:pt x="0" y="253"/>
                    <a:pt x="5" y="265"/>
                  </a:cubicBezTo>
                  <a:cubicBezTo>
                    <a:pt x="7" y="281"/>
                    <a:pt x="12" y="295"/>
                    <a:pt x="16" y="309"/>
                  </a:cubicBezTo>
                  <a:cubicBezTo>
                    <a:pt x="24" y="322"/>
                    <a:pt x="31" y="336"/>
                    <a:pt x="37" y="347"/>
                  </a:cubicBezTo>
                  <a:cubicBezTo>
                    <a:pt x="46" y="362"/>
                    <a:pt x="55" y="372"/>
                    <a:pt x="67" y="383"/>
                  </a:cubicBezTo>
                  <a:cubicBezTo>
                    <a:pt x="109" y="424"/>
                    <a:pt x="165" y="449"/>
                    <a:pt x="227" y="449"/>
                  </a:cubicBezTo>
                  <a:cubicBezTo>
                    <a:pt x="240" y="449"/>
                    <a:pt x="256" y="446"/>
                    <a:pt x="267" y="445"/>
                  </a:cubicBezTo>
                  <a:cubicBezTo>
                    <a:pt x="281" y="444"/>
                    <a:pt x="297" y="438"/>
                    <a:pt x="311" y="431"/>
                  </a:cubicBezTo>
                  <a:cubicBezTo>
                    <a:pt x="324" y="426"/>
                    <a:pt x="338" y="418"/>
                    <a:pt x="349" y="410"/>
                  </a:cubicBezTo>
                  <a:cubicBezTo>
                    <a:pt x="362" y="402"/>
                    <a:pt x="374" y="393"/>
                    <a:pt x="383" y="383"/>
                  </a:cubicBezTo>
                  <a:cubicBezTo>
                    <a:pt x="395" y="372"/>
                    <a:pt x="404" y="361"/>
                    <a:pt x="412" y="347"/>
                  </a:cubicBezTo>
                  <a:cubicBezTo>
                    <a:pt x="421" y="336"/>
                    <a:pt x="427" y="321"/>
                    <a:pt x="433" y="309"/>
                  </a:cubicBezTo>
                  <a:cubicBezTo>
                    <a:pt x="437" y="295"/>
                    <a:pt x="442" y="281"/>
                    <a:pt x="446" y="265"/>
                  </a:cubicBezTo>
                  <a:cubicBezTo>
                    <a:pt x="448" y="253"/>
                    <a:pt x="451" y="236"/>
                    <a:pt x="451" y="223"/>
                  </a:cubicBezTo>
                  <a:cubicBezTo>
                    <a:pt x="451" y="164"/>
                    <a:pt x="426" y="106"/>
                    <a:pt x="383" y="63"/>
                  </a:cubicBezTo>
                  <a:cubicBezTo>
                    <a:pt x="342" y="21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4676500" y="3712988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5" y="0"/>
                  </a:moveTo>
                  <a:cubicBezTo>
                    <a:pt x="195" y="0"/>
                    <a:pt x="165" y="6"/>
                    <a:pt x="137" y="17"/>
                  </a:cubicBezTo>
                  <a:cubicBezTo>
                    <a:pt x="110" y="27"/>
                    <a:pt x="85" y="45"/>
                    <a:pt x="65" y="65"/>
                  </a:cubicBezTo>
                  <a:cubicBezTo>
                    <a:pt x="53" y="78"/>
                    <a:pt x="44" y="88"/>
                    <a:pt x="38" y="100"/>
                  </a:cubicBezTo>
                  <a:cubicBezTo>
                    <a:pt x="28" y="114"/>
                    <a:pt x="22" y="125"/>
                    <a:pt x="16" y="138"/>
                  </a:cubicBezTo>
                  <a:cubicBezTo>
                    <a:pt x="11" y="153"/>
                    <a:pt x="6" y="168"/>
                    <a:pt x="3" y="181"/>
                  </a:cubicBezTo>
                  <a:cubicBezTo>
                    <a:pt x="0" y="197"/>
                    <a:pt x="0" y="211"/>
                    <a:pt x="0" y="226"/>
                  </a:cubicBezTo>
                  <a:cubicBezTo>
                    <a:pt x="0" y="240"/>
                    <a:pt x="0" y="256"/>
                    <a:pt x="3" y="270"/>
                  </a:cubicBezTo>
                  <a:cubicBezTo>
                    <a:pt x="6" y="284"/>
                    <a:pt x="11" y="299"/>
                    <a:pt x="16" y="312"/>
                  </a:cubicBezTo>
                  <a:cubicBezTo>
                    <a:pt x="22" y="327"/>
                    <a:pt x="28" y="339"/>
                    <a:pt x="38" y="351"/>
                  </a:cubicBezTo>
                  <a:cubicBezTo>
                    <a:pt x="44" y="364"/>
                    <a:pt x="53" y="375"/>
                    <a:pt x="65" y="385"/>
                  </a:cubicBezTo>
                  <a:cubicBezTo>
                    <a:pt x="107" y="427"/>
                    <a:pt x="163" y="452"/>
                    <a:pt x="224" y="452"/>
                  </a:cubicBezTo>
                  <a:cubicBezTo>
                    <a:pt x="283" y="452"/>
                    <a:pt x="343" y="427"/>
                    <a:pt x="384" y="385"/>
                  </a:cubicBezTo>
                  <a:cubicBezTo>
                    <a:pt x="395" y="375"/>
                    <a:pt x="405" y="364"/>
                    <a:pt x="413" y="351"/>
                  </a:cubicBezTo>
                  <a:cubicBezTo>
                    <a:pt x="421" y="339"/>
                    <a:pt x="429" y="325"/>
                    <a:pt x="434" y="312"/>
                  </a:cubicBezTo>
                  <a:cubicBezTo>
                    <a:pt x="441" y="299"/>
                    <a:pt x="443" y="285"/>
                    <a:pt x="447" y="270"/>
                  </a:cubicBezTo>
                  <a:cubicBezTo>
                    <a:pt x="449" y="256"/>
                    <a:pt x="453" y="240"/>
                    <a:pt x="453" y="226"/>
                  </a:cubicBezTo>
                  <a:cubicBezTo>
                    <a:pt x="453" y="211"/>
                    <a:pt x="449" y="197"/>
                    <a:pt x="447" y="181"/>
                  </a:cubicBezTo>
                  <a:cubicBezTo>
                    <a:pt x="443" y="168"/>
                    <a:pt x="441" y="153"/>
                    <a:pt x="434" y="138"/>
                  </a:cubicBezTo>
                  <a:cubicBezTo>
                    <a:pt x="429" y="124"/>
                    <a:pt x="420" y="112"/>
                    <a:pt x="413" y="100"/>
                  </a:cubicBezTo>
                  <a:cubicBezTo>
                    <a:pt x="405" y="88"/>
                    <a:pt x="395" y="78"/>
                    <a:pt x="384" y="65"/>
                  </a:cubicBezTo>
                  <a:cubicBezTo>
                    <a:pt x="363" y="47"/>
                    <a:pt x="338" y="28"/>
                    <a:pt x="311" y="17"/>
                  </a:cubicBezTo>
                  <a:cubicBezTo>
                    <a:pt x="284" y="6"/>
                    <a:pt x="25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4198200" y="3743088"/>
              <a:ext cx="488075" cy="220700"/>
            </a:xfrm>
            <a:custGeom>
              <a:avLst/>
              <a:gdLst/>
              <a:ahLst/>
              <a:cxnLst/>
              <a:rect l="l" t="t" r="r" b="b"/>
              <a:pathLst>
                <a:path w="19523" h="8828" extrusionOk="0">
                  <a:moveTo>
                    <a:pt x="19282" y="1"/>
                  </a:moveTo>
                  <a:cubicBezTo>
                    <a:pt x="19169" y="1"/>
                    <a:pt x="19072" y="84"/>
                    <a:pt x="19058" y="198"/>
                  </a:cubicBezTo>
                  <a:cubicBezTo>
                    <a:pt x="19042" y="321"/>
                    <a:pt x="19129" y="433"/>
                    <a:pt x="19254" y="448"/>
                  </a:cubicBezTo>
                  <a:cubicBezTo>
                    <a:pt x="19263" y="450"/>
                    <a:pt x="19273" y="450"/>
                    <a:pt x="19284" y="452"/>
                  </a:cubicBezTo>
                  <a:cubicBezTo>
                    <a:pt x="19394" y="452"/>
                    <a:pt x="19491" y="369"/>
                    <a:pt x="19507" y="253"/>
                  </a:cubicBezTo>
                  <a:cubicBezTo>
                    <a:pt x="19522" y="131"/>
                    <a:pt x="19435" y="18"/>
                    <a:pt x="19311" y="2"/>
                  </a:cubicBezTo>
                  <a:cubicBezTo>
                    <a:pt x="19301" y="1"/>
                    <a:pt x="19291" y="1"/>
                    <a:pt x="19282" y="1"/>
                  </a:cubicBezTo>
                  <a:close/>
                  <a:moveTo>
                    <a:pt x="240" y="16"/>
                  </a:moveTo>
                  <a:cubicBezTo>
                    <a:pt x="230" y="16"/>
                    <a:pt x="221" y="17"/>
                    <a:pt x="212" y="18"/>
                  </a:cubicBezTo>
                  <a:cubicBezTo>
                    <a:pt x="88" y="33"/>
                    <a:pt x="0" y="147"/>
                    <a:pt x="16" y="269"/>
                  </a:cubicBezTo>
                  <a:cubicBezTo>
                    <a:pt x="28" y="383"/>
                    <a:pt x="129" y="467"/>
                    <a:pt x="239" y="467"/>
                  </a:cubicBezTo>
                  <a:cubicBezTo>
                    <a:pt x="248" y="467"/>
                    <a:pt x="256" y="467"/>
                    <a:pt x="269" y="464"/>
                  </a:cubicBezTo>
                  <a:cubicBezTo>
                    <a:pt x="391" y="447"/>
                    <a:pt x="477" y="336"/>
                    <a:pt x="462" y="212"/>
                  </a:cubicBezTo>
                  <a:cubicBezTo>
                    <a:pt x="447" y="100"/>
                    <a:pt x="350" y="16"/>
                    <a:pt x="240" y="16"/>
                  </a:cubicBezTo>
                  <a:close/>
                  <a:moveTo>
                    <a:pt x="19060" y="1183"/>
                  </a:moveTo>
                  <a:cubicBezTo>
                    <a:pt x="18958" y="1183"/>
                    <a:pt x="18865" y="1250"/>
                    <a:pt x="18839" y="1354"/>
                  </a:cubicBezTo>
                  <a:cubicBezTo>
                    <a:pt x="18808" y="1473"/>
                    <a:pt x="18881" y="1597"/>
                    <a:pt x="19001" y="1626"/>
                  </a:cubicBezTo>
                  <a:cubicBezTo>
                    <a:pt x="19017" y="1630"/>
                    <a:pt x="19035" y="1633"/>
                    <a:pt x="19051" y="1633"/>
                  </a:cubicBezTo>
                  <a:cubicBezTo>
                    <a:pt x="19053" y="1633"/>
                    <a:pt x="19055" y="1633"/>
                    <a:pt x="19058" y="1633"/>
                  </a:cubicBezTo>
                  <a:cubicBezTo>
                    <a:pt x="19156" y="1633"/>
                    <a:pt x="19248" y="1565"/>
                    <a:pt x="19275" y="1464"/>
                  </a:cubicBezTo>
                  <a:cubicBezTo>
                    <a:pt x="19305" y="1345"/>
                    <a:pt x="19233" y="1220"/>
                    <a:pt x="19114" y="1189"/>
                  </a:cubicBezTo>
                  <a:cubicBezTo>
                    <a:pt x="19096" y="1185"/>
                    <a:pt x="19078" y="1183"/>
                    <a:pt x="19060" y="1183"/>
                  </a:cubicBezTo>
                  <a:close/>
                  <a:moveTo>
                    <a:pt x="465" y="1197"/>
                  </a:moveTo>
                  <a:cubicBezTo>
                    <a:pt x="447" y="1197"/>
                    <a:pt x="428" y="1200"/>
                    <a:pt x="410" y="1205"/>
                  </a:cubicBezTo>
                  <a:cubicBezTo>
                    <a:pt x="287" y="1236"/>
                    <a:pt x="217" y="1360"/>
                    <a:pt x="248" y="1479"/>
                  </a:cubicBezTo>
                  <a:cubicBezTo>
                    <a:pt x="272" y="1581"/>
                    <a:pt x="363" y="1649"/>
                    <a:pt x="465" y="1649"/>
                  </a:cubicBezTo>
                  <a:cubicBezTo>
                    <a:pt x="465" y="1649"/>
                    <a:pt x="466" y="1649"/>
                    <a:pt x="467" y="1649"/>
                  </a:cubicBezTo>
                  <a:cubicBezTo>
                    <a:pt x="484" y="1649"/>
                    <a:pt x="502" y="1645"/>
                    <a:pt x="523" y="1641"/>
                  </a:cubicBezTo>
                  <a:cubicBezTo>
                    <a:pt x="642" y="1610"/>
                    <a:pt x="713" y="1489"/>
                    <a:pt x="682" y="1366"/>
                  </a:cubicBezTo>
                  <a:cubicBezTo>
                    <a:pt x="658" y="1266"/>
                    <a:pt x="566" y="1197"/>
                    <a:pt x="465" y="1197"/>
                  </a:cubicBezTo>
                  <a:close/>
                  <a:moveTo>
                    <a:pt x="18685" y="2330"/>
                  </a:moveTo>
                  <a:cubicBezTo>
                    <a:pt x="18595" y="2330"/>
                    <a:pt x="18511" y="2383"/>
                    <a:pt x="18476" y="2471"/>
                  </a:cubicBezTo>
                  <a:lnTo>
                    <a:pt x="18476" y="2474"/>
                  </a:lnTo>
                  <a:cubicBezTo>
                    <a:pt x="18428" y="2589"/>
                    <a:pt x="18486" y="2719"/>
                    <a:pt x="18601" y="2765"/>
                  </a:cubicBezTo>
                  <a:cubicBezTo>
                    <a:pt x="18629" y="2775"/>
                    <a:pt x="18656" y="2780"/>
                    <a:pt x="18684" y="2781"/>
                  </a:cubicBezTo>
                  <a:cubicBezTo>
                    <a:pt x="18772" y="2781"/>
                    <a:pt x="18858" y="2727"/>
                    <a:pt x="18895" y="2639"/>
                  </a:cubicBezTo>
                  <a:cubicBezTo>
                    <a:pt x="18940" y="2523"/>
                    <a:pt x="18884" y="2392"/>
                    <a:pt x="18768" y="2346"/>
                  </a:cubicBezTo>
                  <a:cubicBezTo>
                    <a:pt x="18741" y="2335"/>
                    <a:pt x="18712" y="2330"/>
                    <a:pt x="18685" y="2330"/>
                  </a:cubicBezTo>
                  <a:close/>
                  <a:moveTo>
                    <a:pt x="838" y="2343"/>
                  </a:moveTo>
                  <a:cubicBezTo>
                    <a:pt x="811" y="2343"/>
                    <a:pt x="783" y="2348"/>
                    <a:pt x="756" y="2359"/>
                  </a:cubicBezTo>
                  <a:cubicBezTo>
                    <a:pt x="639" y="2407"/>
                    <a:pt x="582" y="2537"/>
                    <a:pt x="630" y="2652"/>
                  </a:cubicBezTo>
                  <a:cubicBezTo>
                    <a:pt x="664" y="2741"/>
                    <a:pt x="749" y="2793"/>
                    <a:pt x="840" y="2793"/>
                  </a:cubicBezTo>
                  <a:cubicBezTo>
                    <a:pt x="867" y="2793"/>
                    <a:pt x="893" y="2790"/>
                    <a:pt x="923" y="2777"/>
                  </a:cubicBezTo>
                  <a:cubicBezTo>
                    <a:pt x="1037" y="2733"/>
                    <a:pt x="1094" y="2601"/>
                    <a:pt x="1049" y="2485"/>
                  </a:cubicBezTo>
                  <a:cubicBezTo>
                    <a:pt x="1012" y="2397"/>
                    <a:pt x="928" y="2343"/>
                    <a:pt x="838" y="2343"/>
                  </a:cubicBezTo>
                  <a:close/>
                  <a:moveTo>
                    <a:pt x="18171" y="3421"/>
                  </a:moveTo>
                  <a:cubicBezTo>
                    <a:pt x="18092" y="3421"/>
                    <a:pt x="18015" y="3464"/>
                    <a:pt x="17974" y="3538"/>
                  </a:cubicBezTo>
                  <a:cubicBezTo>
                    <a:pt x="17913" y="3645"/>
                    <a:pt x="17955" y="3782"/>
                    <a:pt x="18062" y="3844"/>
                  </a:cubicBezTo>
                  <a:cubicBezTo>
                    <a:pt x="18097" y="3861"/>
                    <a:pt x="18133" y="3870"/>
                    <a:pt x="18170" y="3870"/>
                  </a:cubicBezTo>
                  <a:cubicBezTo>
                    <a:pt x="18252" y="3870"/>
                    <a:pt x="18328" y="3829"/>
                    <a:pt x="18368" y="3755"/>
                  </a:cubicBezTo>
                  <a:cubicBezTo>
                    <a:pt x="18429" y="3645"/>
                    <a:pt x="18387" y="3507"/>
                    <a:pt x="18280" y="3449"/>
                  </a:cubicBezTo>
                  <a:cubicBezTo>
                    <a:pt x="18245" y="3430"/>
                    <a:pt x="18208" y="3421"/>
                    <a:pt x="18171" y="3421"/>
                  </a:cubicBezTo>
                  <a:close/>
                  <a:moveTo>
                    <a:pt x="1354" y="3432"/>
                  </a:moveTo>
                  <a:cubicBezTo>
                    <a:pt x="1317" y="3432"/>
                    <a:pt x="1280" y="3441"/>
                    <a:pt x="1246" y="3461"/>
                  </a:cubicBezTo>
                  <a:cubicBezTo>
                    <a:pt x="1136" y="3522"/>
                    <a:pt x="1097" y="3659"/>
                    <a:pt x="1158" y="3767"/>
                  </a:cubicBezTo>
                  <a:cubicBezTo>
                    <a:pt x="1198" y="3840"/>
                    <a:pt x="1275" y="3881"/>
                    <a:pt x="1355" y="3882"/>
                  </a:cubicBezTo>
                  <a:cubicBezTo>
                    <a:pt x="1390" y="3882"/>
                    <a:pt x="1429" y="3873"/>
                    <a:pt x="1463" y="3855"/>
                  </a:cubicBezTo>
                  <a:cubicBezTo>
                    <a:pt x="1573" y="3794"/>
                    <a:pt x="1610" y="3657"/>
                    <a:pt x="1552" y="3549"/>
                  </a:cubicBezTo>
                  <a:cubicBezTo>
                    <a:pt x="1510" y="3475"/>
                    <a:pt x="1433" y="3432"/>
                    <a:pt x="1354" y="3432"/>
                  </a:cubicBezTo>
                  <a:close/>
                  <a:moveTo>
                    <a:pt x="17525" y="4437"/>
                  </a:moveTo>
                  <a:cubicBezTo>
                    <a:pt x="17456" y="4437"/>
                    <a:pt x="17388" y="4470"/>
                    <a:pt x="17344" y="4530"/>
                  </a:cubicBezTo>
                  <a:cubicBezTo>
                    <a:pt x="17268" y="4629"/>
                    <a:pt x="17292" y="4772"/>
                    <a:pt x="17393" y="4846"/>
                  </a:cubicBezTo>
                  <a:cubicBezTo>
                    <a:pt x="17431" y="4873"/>
                    <a:pt x="17479" y="4888"/>
                    <a:pt x="17524" y="4890"/>
                  </a:cubicBezTo>
                  <a:cubicBezTo>
                    <a:pt x="17594" y="4890"/>
                    <a:pt x="17664" y="4856"/>
                    <a:pt x="17707" y="4795"/>
                  </a:cubicBezTo>
                  <a:cubicBezTo>
                    <a:pt x="17782" y="4695"/>
                    <a:pt x="17759" y="4554"/>
                    <a:pt x="17657" y="4481"/>
                  </a:cubicBezTo>
                  <a:cubicBezTo>
                    <a:pt x="17618" y="4451"/>
                    <a:pt x="17571" y="4437"/>
                    <a:pt x="17525" y="4437"/>
                  </a:cubicBezTo>
                  <a:close/>
                  <a:moveTo>
                    <a:pt x="2000" y="4448"/>
                  </a:moveTo>
                  <a:cubicBezTo>
                    <a:pt x="1955" y="4448"/>
                    <a:pt x="1908" y="4462"/>
                    <a:pt x="1869" y="4491"/>
                  </a:cubicBezTo>
                  <a:cubicBezTo>
                    <a:pt x="1769" y="4564"/>
                    <a:pt x="1747" y="4707"/>
                    <a:pt x="1821" y="4805"/>
                  </a:cubicBezTo>
                  <a:cubicBezTo>
                    <a:pt x="1863" y="4866"/>
                    <a:pt x="1932" y="4897"/>
                    <a:pt x="2002" y="4897"/>
                  </a:cubicBezTo>
                  <a:cubicBezTo>
                    <a:pt x="2048" y="4897"/>
                    <a:pt x="2094" y="4884"/>
                    <a:pt x="2133" y="4855"/>
                  </a:cubicBezTo>
                  <a:cubicBezTo>
                    <a:pt x="2234" y="4781"/>
                    <a:pt x="2256" y="4641"/>
                    <a:pt x="2183" y="4540"/>
                  </a:cubicBezTo>
                  <a:cubicBezTo>
                    <a:pt x="2139" y="4480"/>
                    <a:pt x="2070" y="4448"/>
                    <a:pt x="2000" y="4448"/>
                  </a:cubicBezTo>
                  <a:close/>
                  <a:moveTo>
                    <a:pt x="16755" y="5365"/>
                  </a:moveTo>
                  <a:cubicBezTo>
                    <a:pt x="16696" y="5365"/>
                    <a:pt x="16636" y="5389"/>
                    <a:pt x="16593" y="5436"/>
                  </a:cubicBezTo>
                  <a:cubicBezTo>
                    <a:pt x="16508" y="5526"/>
                    <a:pt x="16513" y="5670"/>
                    <a:pt x="16602" y="5756"/>
                  </a:cubicBezTo>
                  <a:cubicBezTo>
                    <a:pt x="16645" y="5796"/>
                    <a:pt x="16701" y="5816"/>
                    <a:pt x="16758" y="5816"/>
                  </a:cubicBezTo>
                  <a:cubicBezTo>
                    <a:pt x="16816" y="5816"/>
                    <a:pt x="16877" y="5791"/>
                    <a:pt x="16920" y="5744"/>
                  </a:cubicBezTo>
                  <a:cubicBezTo>
                    <a:pt x="17005" y="5654"/>
                    <a:pt x="17002" y="5509"/>
                    <a:pt x="16910" y="5426"/>
                  </a:cubicBezTo>
                  <a:cubicBezTo>
                    <a:pt x="16867" y="5385"/>
                    <a:pt x="16811" y="5365"/>
                    <a:pt x="16755" y="5365"/>
                  </a:cubicBezTo>
                  <a:close/>
                  <a:moveTo>
                    <a:pt x="2771" y="5374"/>
                  </a:moveTo>
                  <a:cubicBezTo>
                    <a:pt x="2716" y="5374"/>
                    <a:pt x="2660" y="5394"/>
                    <a:pt x="2615" y="5436"/>
                  </a:cubicBezTo>
                  <a:cubicBezTo>
                    <a:pt x="2525" y="5521"/>
                    <a:pt x="2521" y="5664"/>
                    <a:pt x="2606" y="5753"/>
                  </a:cubicBezTo>
                  <a:cubicBezTo>
                    <a:pt x="2651" y="5801"/>
                    <a:pt x="2710" y="5824"/>
                    <a:pt x="2771" y="5824"/>
                  </a:cubicBezTo>
                  <a:cubicBezTo>
                    <a:pt x="2828" y="5824"/>
                    <a:pt x="2881" y="5803"/>
                    <a:pt x="2926" y="5763"/>
                  </a:cubicBezTo>
                  <a:cubicBezTo>
                    <a:pt x="3018" y="5676"/>
                    <a:pt x="3021" y="5534"/>
                    <a:pt x="2936" y="5445"/>
                  </a:cubicBezTo>
                  <a:cubicBezTo>
                    <a:pt x="2891" y="5398"/>
                    <a:pt x="2831" y="5374"/>
                    <a:pt x="2771" y="5374"/>
                  </a:cubicBezTo>
                  <a:close/>
                  <a:moveTo>
                    <a:pt x="15880" y="6190"/>
                  </a:moveTo>
                  <a:cubicBezTo>
                    <a:pt x="15829" y="6190"/>
                    <a:pt x="15777" y="6207"/>
                    <a:pt x="15734" y="6242"/>
                  </a:cubicBezTo>
                  <a:cubicBezTo>
                    <a:pt x="15638" y="6322"/>
                    <a:pt x="15623" y="6463"/>
                    <a:pt x="15705" y="6560"/>
                  </a:cubicBezTo>
                  <a:cubicBezTo>
                    <a:pt x="15751" y="6614"/>
                    <a:pt x="15814" y="6641"/>
                    <a:pt x="15878" y="6641"/>
                  </a:cubicBezTo>
                  <a:cubicBezTo>
                    <a:pt x="15928" y="6641"/>
                    <a:pt x="15980" y="6624"/>
                    <a:pt x="16022" y="6589"/>
                  </a:cubicBezTo>
                  <a:cubicBezTo>
                    <a:pt x="16117" y="6510"/>
                    <a:pt x="16131" y="6366"/>
                    <a:pt x="16052" y="6272"/>
                  </a:cubicBezTo>
                  <a:cubicBezTo>
                    <a:pt x="16008" y="6217"/>
                    <a:pt x="15944" y="6190"/>
                    <a:pt x="15880" y="6190"/>
                  </a:cubicBezTo>
                  <a:close/>
                  <a:moveTo>
                    <a:pt x="3648" y="6198"/>
                  </a:moveTo>
                  <a:cubicBezTo>
                    <a:pt x="3583" y="6198"/>
                    <a:pt x="3519" y="6226"/>
                    <a:pt x="3475" y="6281"/>
                  </a:cubicBezTo>
                  <a:cubicBezTo>
                    <a:pt x="3397" y="6376"/>
                    <a:pt x="3410" y="6517"/>
                    <a:pt x="3505" y="6597"/>
                  </a:cubicBezTo>
                  <a:cubicBezTo>
                    <a:pt x="3548" y="6633"/>
                    <a:pt x="3600" y="6648"/>
                    <a:pt x="3648" y="6649"/>
                  </a:cubicBezTo>
                  <a:cubicBezTo>
                    <a:pt x="3715" y="6649"/>
                    <a:pt x="3777" y="6622"/>
                    <a:pt x="3823" y="6567"/>
                  </a:cubicBezTo>
                  <a:cubicBezTo>
                    <a:pt x="3900" y="6470"/>
                    <a:pt x="3887" y="6329"/>
                    <a:pt x="3793" y="6250"/>
                  </a:cubicBezTo>
                  <a:cubicBezTo>
                    <a:pt x="3750" y="6216"/>
                    <a:pt x="3699" y="6198"/>
                    <a:pt x="3648" y="6198"/>
                  </a:cubicBezTo>
                  <a:close/>
                  <a:moveTo>
                    <a:pt x="14905" y="6898"/>
                  </a:moveTo>
                  <a:cubicBezTo>
                    <a:pt x="14864" y="6898"/>
                    <a:pt x="14822" y="6910"/>
                    <a:pt x="14784" y="6934"/>
                  </a:cubicBezTo>
                  <a:cubicBezTo>
                    <a:pt x="14678" y="7001"/>
                    <a:pt x="14649" y="7141"/>
                    <a:pt x="14714" y="7245"/>
                  </a:cubicBezTo>
                  <a:cubicBezTo>
                    <a:pt x="14757" y="7312"/>
                    <a:pt x="14831" y="7351"/>
                    <a:pt x="14906" y="7351"/>
                  </a:cubicBezTo>
                  <a:cubicBezTo>
                    <a:pt x="14947" y="7351"/>
                    <a:pt x="14989" y="7336"/>
                    <a:pt x="15026" y="7314"/>
                  </a:cubicBezTo>
                  <a:cubicBezTo>
                    <a:pt x="15131" y="7247"/>
                    <a:pt x="15162" y="7107"/>
                    <a:pt x="15095" y="7003"/>
                  </a:cubicBezTo>
                  <a:cubicBezTo>
                    <a:pt x="15052" y="6935"/>
                    <a:pt x="14980" y="6898"/>
                    <a:pt x="14905" y="6898"/>
                  </a:cubicBezTo>
                  <a:close/>
                  <a:moveTo>
                    <a:pt x="4624" y="6905"/>
                  </a:moveTo>
                  <a:cubicBezTo>
                    <a:pt x="4550" y="6905"/>
                    <a:pt x="4477" y="6941"/>
                    <a:pt x="4434" y="7009"/>
                  </a:cubicBezTo>
                  <a:cubicBezTo>
                    <a:pt x="4368" y="7116"/>
                    <a:pt x="4399" y="7253"/>
                    <a:pt x="4503" y="7321"/>
                  </a:cubicBezTo>
                  <a:cubicBezTo>
                    <a:pt x="4540" y="7345"/>
                    <a:pt x="4581" y="7357"/>
                    <a:pt x="4625" y="7357"/>
                  </a:cubicBezTo>
                  <a:cubicBezTo>
                    <a:pt x="4699" y="7357"/>
                    <a:pt x="4772" y="7319"/>
                    <a:pt x="4814" y="7251"/>
                  </a:cubicBezTo>
                  <a:cubicBezTo>
                    <a:pt x="4882" y="7144"/>
                    <a:pt x="4851" y="7007"/>
                    <a:pt x="4745" y="6940"/>
                  </a:cubicBezTo>
                  <a:cubicBezTo>
                    <a:pt x="4708" y="6916"/>
                    <a:pt x="4666" y="6905"/>
                    <a:pt x="4624" y="6905"/>
                  </a:cubicBezTo>
                  <a:close/>
                  <a:moveTo>
                    <a:pt x="13849" y="7480"/>
                  </a:moveTo>
                  <a:cubicBezTo>
                    <a:pt x="13817" y="7480"/>
                    <a:pt x="13784" y="7487"/>
                    <a:pt x="13754" y="7501"/>
                  </a:cubicBezTo>
                  <a:cubicBezTo>
                    <a:pt x="13642" y="7556"/>
                    <a:pt x="13594" y="7688"/>
                    <a:pt x="13646" y="7801"/>
                  </a:cubicBezTo>
                  <a:cubicBezTo>
                    <a:pt x="13684" y="7882"/>
                    <a:pt x="13764" y="7931"/>
                    <a:pt x="13848" y="7931"/>
                  </a:cubicBezTo>
                  <a:cubicBezTo>
                    <a:pt x="13849" y="7931"/>
                    <a:pt x="13849" y="7931"/>
                    <a:pt x="13850" y="7931"/>
                  </a:cubicBezTo>
                  <a:cubicBezTo>
                    <a:pt x="13881" y="7931"/>
                    <a:pt x="13916" y="7924"/>
                    <a:pt x="13946" y="7909"/>
                  </a:cubicBezTo>
                  <a:cubicBezTo>
                    <a:pt x="14057" y="7857"/>
                    <a:pt x="14108" y="7722"/>
                    <a:pt x="14053" y="7609"/>
                  </a:cubicBezTo>
                  <a:cubicBezTo>
                    <a:pt x="14015" y="7528"/>
                    <a:pt x="13933" y="7480"/>
                    <a:pt x="13849" y="7480"/>
                  </a:cubicBezTo>
                  <a:close/>
                  <a:moveTo>
                    <a:pt x="5680" y="7487"/>
                  </a:moveTo>
                  <a:cubicBezTo>
                    <a:pt x="5596" y="7487"/>
                    <a:pt x="5516" y="7535"/>
                    <a:pt x="5477" y="7616"/>
                  </a:cubicBezTo>
                  <a:cubicBezTo>
                    <a:pt x="5425" y="7729"/>
                    <a:pt x="5472" y="7862"/>
                    <a:pt x="5585" y="7916"/>
                  </a:cubicBezTo>
                  <a:cubicBezTo>
                    <a:pt x="5616" y="7929"/>
                    <a:pt x="5647" y="7937"/>
                    <a:pt x="5681" y="7937"/>
                  </a:cubicBezTo>
                  <a:cubicBezTo>
                    <a:pt x="5764" y="7937"/>
                    <a:pt x="5845" y="7890"/>
                    <a:pt x="5884" y="7808"/>
                  </a:cubicBezTo>
                  <a:cubicBezTo>
                    <a:pt x="5939" y="7696"/>
                    <a:pt x="5889" y="7561"/>
                    <a:pt x="5777" y="7509"/>
                  </a:cubicBezTo>
                  <a:cubicBezTo>
                    <a:pt x="5745" y="7494"/>
                    <a:pt x="5712" y="7487"/>
                    <a:pt x="5680" y="7487"/>
                  </a:cubicBezTo>
                  <a:close/>
                  <a:moveTo>
                    <a:pt x="12732" y="7924"/>
                  </a:moveTo>
                  <a:cubicBezTo>
                    <a:pt x="12708" y="7924"/>
                    <a:pt x="12685" y="7928"/>
                    <a:pt x="12662" y="7936"/>
                  </a:cubicBezTo>
                  <a:cubicBezTo>
                    <a:pt x="12542" y="7974"/>
                    <a:pt x="12476" y="8100"/>
                    <a:pt x="12515" y="8220"/>
                  </a:cubicBezTo>
                  <a:cubicBezTo>
                    <a:pt x="12547" y="8314"/>
                    <a:pt x="12635" y="8376"/>
                    <a:pt x="12731" y="8376"/>
                  </a:cubicBezTo>
                  <a:cubicBezTo>
                    <a:pt x="12754" y="8376"/>
                    <a:pt x="12777" y="8370"/>
                    <a:pt x="12798" y="8363"/>
                  </a:cubicBezTo>
                  <a:cubicBezTo>
                    <a:pt x="12918" y="8325"/>
                    <a:pt x="12984" y="8196"/>
                    <a:pt x="12946" y="8080"/>
                  </a:cubicBezTo>
                  <a:cubicBezTo>
                    <a:pt x="12913" y="7984"/>
                    <a:pt x="12825" y="7924"/>
                    <a:pt x="12732" y="7924"/>
                  </a:cubicBezTo>
                  <a:close/>
                  <a:moveTo>
                    <a:pt x="6802" y="7929"/>
                  </a:moveTo>
                  <a:cubicBezTo>
                    <a:pt x="6707" y="7929"/>
                    <a:pt x="6618" y="7991"/>
                    <a:pt x="6587" y="8085"/>
                  </a:cubicBezTo>
                  <a:cubicBezTo>
                    <a:pt x="6549" y="8203"/>
                    <a:pt x="6614" y="8330"/>
                    <a:pt x="6733" y="8368"/>
                  </a:cubicBezTo>
                  <a:cubicBezTo>
                    <a:pt x="6755" y="8376"/>
                    <a:pt x="6778" y="8381"/>
                    <a:pt x="6801" y="8381"/>
                  </a:cubicBezTo>
                  <a:cubicBezTo>
                    <a:pt x="6895" y="8381"/>
                    <a:pt x="6985" y="8320"/>
                    <a:pt x="7014" y="8225"/>
                  </a:cubicBezTo>
                  <a:cubicBezTo>
                    <a:pt x="7054" y="8106"/>
                    <a:pt x="6991" y="7979"/>
                    <a:pt x="6871" y="7941"/>
                  </a:cubicBezTo>
                  <a:cubicBezTo>
                    <a:pt x="6848" y="7933"/>
                    <a:pt x="6825" y="7929"/>
                    <a:pt x="6802" y="7929"/>
                  </a:cubicBezTo>
                  <a:close/>
                  <a:moveTo>
                    <a:pt x="11566" y="8226"/>
                  </a:moveTo>
                  <a:cubicBezTo>
                    <a:pt x="11552" y="8226"/>
                    <a:pt x="11537" y="8227"/>
                    <a:pt x="11522" y="8230"/>
                  </a:cubicBezTo>
                  <a:cubicBezTo>
                    <a:pt x="11400" y="8252"/>
                    <a:pt x="11319" y="8368"/>
                    <a:pt x="11342" y="8493"/>
                  </a:cubicBezTo>
                  <a:cubicBezTo>
                    <a:pt x="11364" y="8599"/>
                    <a:pt x="11457" y="8674"/>
                    <a:pt x="11565" y="8674"/>
                  </a:cubicBezTo>
                  <a:cubicBezTo>
                    <a:pt x="11578" y="8674"/>
                    <a:pt x="11592" y="8673"/>
                    <a:pt x="11608" y="8671"/>
                  </a:cubicBezTo>
                  <a:lnTo>
                    <a:pt x="11605" y="8671"/>
                  </a:lnTo>
                  <a:cubicBezTo>
                    <a:pt x="11729" y="8648"/>
                    <a:pt x="11807" y="8529"/>
                    <a:pt x="11785" y="8408"/>
                  </a:cubicBezTo>
                  <a:cubicBezTo>
                    <a:pt x="11766" y="8300"/>
                    <a:pt x="11672" y="8226"/>
                    <a:pt x="11566" y="8226"/>
                  </a:cubicBezTo>
                  <a:close/>
                  <a:moveTo>
                    <a:pt x="7968" y="8229"/>
                  </a:moveTo>
                  <a:cubicBezTo>
                    <a:pt x="7863" y="8229"/>
                    <a:pt x="7768" y="8302"/>
                    <a:pt x="7746" y="8413"/>
                  </a:cubicBezTo>
                  <a:cubicBezTo>
                    <a:pt x="7724" y="8534"/>
                    <a:pt x="7805" y="8651"/>
                    <a:pt x="7926" y="8676"/>
                  </a:cubicBezTo>
                  <a:lnTo>
                    <a:pt x="7926" y="8673"/>
                  </a:lnTo>
                  <a:cubicBezTo>
                    <a:pt x="7943" y="8674"/>
                    <a:pt x="7956" y="8677"/>
                    <a:pt x="7969" y="8678"/>
                  </a:cubicBezTo>
                  <a:cubicBezTo>
                    <a:pt x="8075" y="8678"/>
                    <a:pt x="8169" y="8604"/>
                    <a:pt x="8190" y="8496"/>
                  </a:cubicBezTo>
                  <a:cubicBezTo>
                    <a:pt x="8211" y="8372"/>
                    <a:pt x="8134" y="8254"/>
                    <a:pt x="8009" y="8232"/>
                  </a:cubicBezTo>
                  <a:cubicBezTo>
                    <a:pt x="7996" y="8230"/>
                    <a:pt x="7982" y="8229"/>
                    <a:pt x="7968" y="8229"/>
                  </a:cubicBezTo>
                  <a:close/>
                  <a:moveTo>
                    <a:pt x="9165" y="8376"/>
                  </a:moveTo>
                  <a:cubicBezTo>
                    <a:pt x="9046" y="8376"/>
                    <a:pt x="8947" y="8468"/>
                    <a:pt x="8940" y="8588"/>
                  </a:cubicBezTo>
                  <a:cubicBezTo>
                    <a:pt x="8932" y="8711"/>
                    <a:pt x="9026" y="8817"/>
                    <a:pt x="9150" y="8827"/>
                  </a:cubicBezTo>
                  <a:lnTo>
                    <a:pt x="9162" y="8827"/>
                  </a:lnTo>
                  <a:cubicBezTo>
                    <a:pt x="9281" y="8827"/>
                    <a:pt x="9381" y="8734"/>
                    <a:pt x="9388" y="8615"/>
                  </a:cubicBezTo>
                  <a:cubicBezTo>
                    <a:pt x="9397" y="8492"/>
                    <a:pt x="9301" y="8386"/>
                    <a:pt x="9176" y="8377"/>
                  </a:cubicBezTo>
                  <a:cubicBezTo>
                    <a:pt x="9172" y="8376"/>
                    <a:pt x="9168" y="8376"/>
                    <a:pt x="9165" y="8376"/>
                  </a:cubicBezTo>
                  <a:close/>
                  <a:moveTo>
                    <a:pt x="10372" y="8376"/>
                  </a:moveTo>
                  <a:cubicBezTo>
                    <a:pt x="10366" y="8376"/>
                    <a:pt x="10360" y="8376"/>
                    <a:pt x="10355" y="8377"/>
                  </a:cubicBezTo>
                  <a:cubicBezTo>
                    <a:pt x="10231" y="8383"/>
                    <a:pt x="10137" y="8491"/>
                    <a:pt x="10144" y="8615"/>
                  </a:cubicBezTo>
                  <a:cubicBezTo>
                    <a:pt x="10152" y="8734"/>
                    <a:pt x="10250" y="8827"/>
                    <a:pt x="10368" y="8828"/>
                  </a:cubicBezTo>
                  <a:cubicBezTo>
                    <a:pt x="10373" y="8828"/>
                    <a:pt x="10377" y="8825"/>
                    <a:pt x="10383" y="8825"/>
                  </a:cubicBezTo>
                  <a:cubicBezTo>
                    <a:pt x="10505" y="8818"/>
                    <a:pt x="10599" y="8711"/>
                    <a:pt x="10593" y="8586"/>
                  </a:cubicBezTo>
                  <a:cubicBezTo>
                    <a:pt x="10585" y="8467"/>
                    <a:pt x="10489" y="8376"/>
                    <a:pt x="10372" y="8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4196625" y="3712963"/>
              <a:ext cx="11250" cy="11350"/>
            </a:xfrm>
            <a:custGeom>
              <a:avLst/>
              <a:gdLst/>
              <a:ahLst/>
              <a:cxnLst/>
              <a:rect l="l" t="t" r="r" b="b"/>
              <a:pathLst>
                <a:path w="450" h="454" extrusionOk="0">
                  <a:moveTo>
                    <a:pt x="227" y="1"/>
                  </a:moveTo>
                  <a:cubicBezTo>
                    <a:pt x="168" y="1"/>
                    <a:pt x="108" y="24"/>
                    <a:pt x="65" y="66"/>
                  </a:cubicBezTo>
                  <a:cubicBezTo>
                    <a:pt x="47" y="87"/>
                    <a:pt x="30" y="112"/>
                    <a:pt x="19" y="139"/>
                  </a:cubicBezTo>
                  <a:cubicBezTo>
                    <a:pt x="7" y="169"/>
                    <a:pt x="1" y="198"/>
                    <a:pt x="1" y="227"/>
                  </a:cubicBezTo>
                  <a:cubicBezTo>
                    <a:pt x="1" y="257"/>
                    <a:pt x="7" y="285"/>
                    <a:pt x="19" y="313"/>
                  </a:cubicBezTo>
                  <a:cubicBezTo>
                    <a:pt x="29" y="340"/>
                    <a:pt x="44" y="365"/>
                    <a:pt x="65" y="386"/>
                  </a:cubicBezTo>
                  <a:cubicBezTo>
                    <a:pt x="109" y="428"/>
                    <a:pt x="167" y="453"/>
                    <a:pt x="225" y="453"/>
                  </a:cubicBezTo>
                  <a:cubicBezTo>
                    <a:pt x="254" y="453"/>
                    <a:pt x="283" y="447"/>
                    <a:pt x="310" y="435"/>
                  </a:cubicBezTo>
                  <a:cubicBezTo>
                    <a:pt x="339" y="424"/>
                    <a:pt x="364" y="408"/>
                    <a:pt x="385" y="386"/>
                  </a:cubicBezTo>
                  <a:cubicBezTo>
                    <a:pt x="403" y="365"/>
                    <a:pt x="420" y="340"/>
                    <a:pt x="431" y="313"/>
                  </a:cubicBezTo>
                  <a:cubicBezTo>
                    <a:pt x="445" y="285"/>
                    <a:pt x="449" y="257"/>
                    <a:pt x="449" y="227"/>
                  </a:cubicBezTo>
                  <a:cubicBezTo>
                    <a:pt x="449" y="198"/>
                    <a:pt x="444" y="169"/>
                    <a:pt x="431" y="139"/>
                  </a:cubicBezTo>
                  <a:cubicBezTo>
                    <a:pt x="421" y="112"/>
                    <a:pt x="405" y="87"/>
                    <a:pt x="385" y="66"/>
                  </a:cubicBezTo>
                  <a:cubicBezTo>
                    <a:pt x="365" y="47"/>
                    <a:pt x="340" y="30"/>
                    <a:pt x="310" y="18"/>
                  </a:cubicBezTo>
                  <a:cubicBezTo>
                    <a:pt x="284" y="6"/>
                    <a:pt x="255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4606225" y="3713013"/>
              <a:ext cx="11225" cy="11300"/>
            </a:xfrm>
            <a:custGeom>
              <a:avLst/>
              <a:gdLst/>
              <a:ahLst/>
              <a:cxnLst/>
              <a:rect l="l" t="t" r="r" b="b"/>
              <a:pathLst>
                <a:path w="449" h="452" extrusionOk="0">
                  <a:moveTo>
                    <a:pt x="224" y="1"/>
                  </a:moveTo>
                  <a:cubicBezTo>
                    <a:pt x="194" y="1"/>
                    <a:pt x="165" y="6"/>
                    <a:pt x="138" y="17"/>
                  </a:cubicBezTo>
                  <a:cubicBezTo>
                    <a:pt x="111" y="30"/>
                    <a:pt x="86" y="45"/>
                    <a:pt x="64" y="66"/>
                  </a:cubicBezTo>
                  <a:cubicBezTo>
                    <a:pt x="45" y="85"/>
                    <a:pt x="29" y="110"/>
                    <a:pt x="18" y="140"/>
                  </a:cubicBezTo>
                  <a:cubicBezTo>
                    <a:pt x="6" y="167"/>
                    <a:pt x="0" y="196"/>
                    <a:pt x="0" y="225"/>
                  </a:cubicBezTo>
                  <a:cubicBezTo>
                    <a:pt x="0" y="285"/>
                    <a:pt x="24" y="343"/>
                    <a:pt x="64" y="384"/>
                  </a:cubicBezTo>
                  <a:cubicBezTo>
                    <a:pt x="86" y="406"/>
                    <a:pt x="111" y="421"/>
                    <a:pt x="138" y="433"/>
                  </a:cubicBezTo>
                  <a:cubicBezTo>
                    <a:pt x="166" y="445"/>
                    <a:pt x="194" y="451"/>
                    <a:pt x="224" y="451"/>
                  </a:cubicBezTo>
                  <a:cubicBezTo>
                    <a:pt x="240" y="451"/>
                    <a:pt x="254" y="448"/>
                    <a:pt x="270" y="447"/>
                  </a:cubicBezTo>
                  <a:cubicBezTo>
                    <a:pt x="282" y="446"/>
                    <a:pt x="297" y="441"/>
                    <a:pt x="309" y="435"/>
                  </a:cubicBezTo>
                  <a:cubicBezTo>
                    <a:pt x="323" y="429"/>
                    <a:pt x="335" y="422"/>
                    <a:pt x="350" y="414"/>
                  </a:cubicBezTo>
                  <a:cubicBezTo>
                    <a:pt x="361" y="405"/>
                    <a:pt x="372" y="395"/>
                    <a:pt x="384" y="384"/>
                  </a:cubicBezTo>
                  <a:cubicBezTo>
                    <a:pt x="423" y="342"/>
                    <a:pt x="448" y="284"/>
                    <a:pt x="448" y="225"/>
                  </a:cubicBezTo>
                  <a:cubicBezTo>
                    <a:pt x="448" y="196"/>
                    <a:pt x="442" y="167"/>
                    <a:pt x="431" y="140"/>
                  </a:cubicBezTo>
                  <a:cubicBezTo>
                    <a:pt x="420" y="111"/>
                    <a:pt x="405" y="87"/>
                    <a:pt x="384" y="66"/>
                  </a:cubicBezTo>
                  <a:cubicBezTo>
                    <a:pt x="372" y="54"/>
                    <a:pt x="361" y="46"/>
                    <a:pt x="350" y="38"/>
                  </a:cubicBezTo>
                  <a:cubicBezTo>
                    <a:pt x="337" y="30"/>
                    <a:pt x="324" y="23"/>
                    <a:pt x="309" y="17"/>
                  </a:cubicBezTo>
                  <a:cubicBezTo>
                    <a:pt x="297" y="11"/>
                    <a:pt x="283" y="7"/>
                    <a:pt x="270" y="5"/>
                  </a:cubicBezTo>
                  <a:cubicBezTo>
                    <a:pt x="254" y="2"/>
                    <a:pt x="239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4269050" y="3742488"/>
              <a:ext cx="346350" cy="151450"/>
            </a:xfrm>
            <a:custGeom>
              <a:avLst/>
              <a:gdLst/>
              <a:ahLst/>
              <a:cxnLst/>
              <a:rect l="l" t="t" r="r" b="b"/>
              <a:pathLst>
                <a:path w="13854" h="6058" extrusionOk="0">
                  <a:moveTo>
                    <a:pt x="13609" y="0"/>
                  </a:moveTo>
                  <a:cubicBezTo>
                    <a:pt x="13501" y="0"/>
                    <a:pt x="13407" y="78"/>
                    <a:pt x="13387" y="186"/>
                  </a:cubicBezTo>
                  <a:cubicBezTo>
                    <a:pt x="13367" y="309"/>
                    <a:pt x="13448" y="426"/>
                    <a:pt x="13569" y="449"/>
                  </a:cubicBezTo>
                  <a:cubicBezTo>
                    <a:pt x="13583" y="450"/>
                    <a:pt x="13597" y="450"/>
                    <a:pt x="13612" y="450"/>
                  </a:cubicBezTo>
                  <a:cubicBezTo>
                    <a:pt x="13718" y="450"/>
                    <a:pt x="13814" y="373"/>
                    <a:pt x="13832" y="263"/>
                  </a:cubicBezTo>
                  <a:cubicBezTo>
                    <a:pt x="13853" y="140"/>
                    <a:pt x="13770" y="24"/>
                    <a:pt x="13649" y="4"/>
                  </a:cubicBezTo>
                  <a:cubicBezTo>
                    <a:pt x="13636" y="1"/>
                    <a:pt x="13622" y="0"/>
                    <a:pt x="13609" y="0"/>
                  </a:cubicBezTo>
                  <a:close/>
                  <a:moveTo>
                    <a:pt x="245" y="11"/>
                  </a:moveTo>
                  <a:cubicBezTo>
                    <a:pt x="232" y="11"/>
                    <a:pt x="219" y="13"/>
                    <a:pt x="205" y="15"/>
                  </a:cubicBezTo>
                  <a:cubicBezTo>
                    <a:pt x="81" y="36"/>
                    <a:pt x="0" y="153"/>
                    <a:pt x="23" y="274"/>
                  </a:cubicBezTo>
                  <a:cubicBezTo>
                    <a:pt x="41" y="384"/>
                    <a:pt x="135" y="461"/>
                    <a:pt x="242" y="461"/>
                  </a:cubicBezTo>
                  <a:cubicBezTo>
                    <a:pt x="256" y="461"/>
                    <a:pt x="269" y="460"/>
                    <a:pt x="280" y="457"/>
                  </a:cubicBezTo>
                  <a:cubicBezTo>
                    <a:pt x="405" y="436"/>
                    <a:pt x="486" y="320"/>
                    <a:pt x="464" y="198"/>
                  </a:cubicBezTo>
                  <a:lnTo>
                    <a:pt x="466" y="198"/>
                  </a:lnTo>
                  <a:cubicBezTo>
                    <a:pt x="446" y="87"/>
                    <a:pt x="352" y="11"/>
                    <a:pt x="245" y="11"/>
                  </a:cubicBezTo>
                  <a:close/>
                  <a:moveTo>
                    <a:pt x="13304" y="1142"/>
                  </a:moveTo>
                  <a:cubicBezTo>
                    <a:pt x="13212" y="1142"/>
                    <a:pt x="13126" y="1199"/>
                    <a:pt x="13093" y="1291"/>
                  </a:cubicBezTo>
                  <a:cubicBezTo>
                    <a:pt x="13049" y="1407"/>
                    <a:pt x="13111" y="1536"/>
                    <a:pt x="13228" y="1579"/>
                  </a:cubicBezTo>
                  <a:cubicBezTo>
                    <a:pt x="13252" y="1588"/>
                    <a:pt x="13280" y="1592"/>
                    <a:pt x="13304" y="1593"/>
                  </a:cubicBezTo>
                  <a:cubicBezTo>
                    <a:pt x="13396" y="1593"/>
                    <a:pt x="13482" y="1536"/>
                    <a:pt x="13515" y="1444"/>
                  </a:cubicBezTo>
                  <a:cubicBezTo>
                    <a:pt x="13558" y="1329"/>
                    <a:pt x="13498" y="1199"/>
                    <a:pt x="13380" y="1156"/>
                  </a:cubicBezTo>
                  <a:cubicBezTo>
                    <a:pt x="13355" y="1147"/>
                    <a:pt x="13329" y="1142"/>
                    <a:pt x="13304" y="1142"/>
                  </a:cubicBezTo>
                  <a:close/>
                  <a:moveTo>
                    <a:pt x="550" y="1153"/>
                  </a:moveTo>
                  <a:cubicBezTo>
                    <a:pt x="525" y="1153"/>
                    <a:pt x="499" y="1157"/>
                    <a:pt x="474" y="1166"/>
                  </a:cubicBezTo>
                  <a:cubicBezTo>
                    <a:pt x="356" y="1209"/>
                    <a:pt x="298" y="1338"/>
                    <a:pt x="340" y="1455"/>
                  </a:cubicBezTo>
                  <a:cubicBezTo>
                    <a:pt x="371" y="1545"/>
                    <a:pt x="458" y="1602"/>
                    <a:pt x="547" y="1602"/>
                  </a:cubicBezTo>
                  <a:cubicBezTo>
                    <a:pt x="548" y="1602"/>
                    <a:pt x="549" y="1602"/>
                    <a:pt x="550" y="1602"/>
                  </a:cubicBezTo>
                  <a:cubicBezTo>
                    <a:pt x="578" y="1602"/>
                    <a:pt x="602" y="1598"/>
                    <a:pt x="630" y="1590"/>
                  </a:cubicBezTo>
                  <a:cubicBezTo>
                    <a:pt x="746" y="1546"/>
                    <a:pt x="804" y="1415"/>
                    <a:pt x="761" y="1299"/>
                  </a:cubicBezTo>
                  <a:cubicBezTo>
                    <a:pt x="728" y="1210"/>
                    <a:pt x="642" y="1153"/>
                    <a:pt x="550" y="1153"/>
                  </a:cubicBezTo>
                  <a:close/>
                  <a:moveTo>
                    <a:pt x="12804" y="2214"/>
                  </a:moveTo>
                  <a:cubicBezTo>
                    <a:pt x="12726" y="2214"/>
                    <a:pt x="12650" y="2255"/>
                    <a:pt x="12608" y="2327"/>
                  </a:cubicBezTo>
                  <a:cubicBezTo>
                    <a:pt x="12546" y="2432"/>
                    <a:pt x="12583" y="2572"/>
                    <a:pt x="12690" y="2633"/>
                  </a:cubicBezTo>
                  <a:cubicBezTo>
                    <a:pt x="12727" y="2654"/>
                    <a:pt x="12765" y="2664"/>
                    <a:pt x="12804" y="2665"/>
                  </a:cubicBezTo>
                  <a:cubicBezTo>
                    <a:pt x="12879" y="2665"/>
                    <a:pt x="12956" y="2625"/>
                    <a:pt x="12999" y="2552"/>
                  </a:cubicBezTo>
                  <a:cubicBezTo>
                    <a:pt x="13060" y="2445"/>
                    <a:pt x="13023" y="2307"/>
                    <a:pt x="12917" y="2244"/>
                  </a:cubicBezTo>
                  <a:cubicBezTo>
                    <a:pt x="12881" y="2224"/>
                    <a:pt x="12843" y="2214"/>
                    <a:pt x="12804" y="2214"/>
                  </a:cubicBezTo>
                  <a:close/>
                  <a:moveTo>
                    <a:pt x="1050" y="2222"/>
                  </a:moveTo>
                  <a:cubicBezTo>
                    <a:pt x="1012" y="2222"/>
                    <a:pt x="974" y="2232"/>
                    <a:pt x="939" y="2251"/>
                  </a:cubicBezTo>
                  <a:cubicBezTo>
                    <a:pt x="830" y="2316"/>
                    <a:pt x="794" y="2453"/>
                    <a:pt x="858" y="2561"/>
                  </a:cubicBezTo>
                  <a:cubicBezTo>
                    <a:pt x="898" y="2631"/>
                    <a:pt x="971" y="2672"/>
                    <a:pt x="1046" y="2672"/>
                  </a:cubicBezTo>
                  <a:cubicBezTo>
                    <a:pt x="1048" y="2672"/>
                    <a:pt x="1050" y="2672"/>
                    <a:pt x="1052" y="2671"/>
                  </a:cubicBezTo>
                  <a:cubicBezTo>
                    <a:pt x="1091" y="2671"/>
                    <a:pt x="1131" y="2661"/>
                    <a:pt x="1165" y="2640"/>
                  </a:cubicBezTo>
                  <a:cubicBezTo>
                    <a:pt x="1273" y="2580"/>
                    <a:pt x="1309" y="2441"/>
                    <a:pt x="1248" y="2334"/>
                  </a:cubicBezTo>
                  <a:cubicBezTo>
                    <a:pt x="1205" y="2262"/>
                    <a:pt x="1129" y="2222"/>
                    <a:pt x="1050" y="2222"/>
                  </a:cubicBezTo>
                  <a:close/>
                  <a:moveTo>
                    <a:pt x="12124" y="3182"/>
                  </a:moveTo>
                  <a:cubicBezTo>
                    <a:pt x="12060" y="3182"/>
                    <a:pt x="11996" y="3209"/>
                    <a:pt x="11952" y="3262"/>
                  </a:cubicBezTo>
                  <a:cubicBezTo>
                    <a:pt x="11872" y="3359"/>
                    <a:pt x="11885" y="3500"/>
                    <a:pt x="11979" y="3579"/>
                  </a:cubicBezTo>
                  <a:cubicBezTo>
                    <a:pt x="12021" y="3614"/>
                    <a:pt x="12073" y="3633"/>
                    <a:pt x="12125" y="3634"/>
                  </a:cubicBezTo>
                  <a:cubicBezTo>
                    <a:pt x="12188" y="3634"/>
                    <a:pt x="12251" y="3607"/>
                    <a:pt x="12296" y="3552"/>
                  </a:cubicBezTo>
                  <a:cubicBezTo>
                    <a:pt x="12376" y="3458"/>
                    <a:pt x="12364" y="3317"/>
                    <a:pt x="12269" y="3235"/>
                  </a:cubicBezTo>
                  <a:cubicBezTo>
                    <a:pt x="12227" y="3200"/>
                    <a:pt x="12176" y="3182"/>
                    <a:pt x="12124" y="3182"/>
                  </a:cubicBezTo>
                  <a:close/>
                  <a:moveTo>
                    <a:pt x="1733" y="3190"/>
                  </a:moveTo>
                  <a:cubicBezTo>
                    <a:pt x="1682" y="3190"/>
                    <a:pt x="1630" y="3207"/>
                    <a:pt x="1587" y="3244"/>
                  </a:cubicBezTo>
                  <a:cubicBezTo>
                    <a:pt x="1491" y="3323"/>
                    <a:pt x="1478" y="3464"/>
                    <a:pt x="1560" y="3558"/>
                  </a:cubicBezTo>
                  <a:cubicBezTo>
                    <a:pt x="1606" y="3613"/>
                    <a:pt x="1669" y="3639"/>
                    <a:pt x="1731" y="3640"/>
                  </a:cubicBezTo>
                  <a:cubicBezTo>
                    <a:pt x="1783" y="3640"/>
                    <a:pt x="1835" y="3623"/>
                    <a:pt x="1876" y="3588"/>
                  </a:cubicBezTo>
                  <a:cubicBezTo>
                    <a:pt x="1973" y="3507"/>
                    <a:pt x="1984" y="3365"/>
                    <a:pt x="1906" y="3271"/>
                  </a:cubicBezTo>
                  <a:cubicBezTo>
                    <a:pt x="1860" y="3217"/>
                    <a:pt x="1797" y="3190"/>
                    <a:pt x="1733" y="3190"/>
                  </a:cubicBezTo>
                  <a:close/>
                  <a:moveTo>
                    <a:pt x="11288" y="4018"/>
                  </a:moveTo>
                  <a:cubicBezTo>
                    <a:pt x="11237" y="4018"/>
                    <a:pt x="11186" y="4035"/>
                    <a:pt x="11144" y="4070"/>
                  </a:cubicBezTo>
                  <a:cubicBezTo>
                    <a:pt x="11049" y="4152"/>
                    <a:pt x="11035" y="4293"/>
                    <a:pt x="11117" y="4387"/>
                  </a:cubicBezTo>
                  <a:cubicBezTo>
                    <a:pt x="11162" y="4442"/>
                    <a:pt x="11224" y="4469"/>
                    <a:pt x="11290" y="4469"/>
                  </a:cubicBezTo>
                  <a:cubicBezTo>
                    <a:pt x="11340" y="4469"/>
                    <a:pt x="11392" y="4450"/>
                    <a:pt x="11434" y="4414"/>
                  </a:cubicBezTo>
                  <a:cubicBezTo>
                    <a:pt x="11529" y="4335"/>
                    <a:pt x="11542" y="4194"/>
                    <a:pt x="11461" y="4100"/>
                  </a:cubicBezTo>
                  <a:cubicBezTo>
                    <a:pt x="11417" y="4045"/>
                    <a:pt x="11353" y="4018"/>
                    <a:pt x="11288" y="4018"/>
                  </a:cubicBezTo>
                  <a:close/>
                  <a:moveTo>
                    <a:pt x="2570" y="4024"/>
                  </a:moveTo>
                  <a:cubicBezTo>
                    <a:pt x="2506" y="4024"/>
                    <a:pt x="2442" y="4052"/>
                    <a:pt x="2396" y="4106"/>
                  </a:cubicBezTo>
                  <a:cubicBezTo>
                    <a:pt x="2318" y="4200"/>
                    <a:pt x="2329" y="4342"/>
                    <a:pt x="2426" y="4424"/>
                  </a:cubicBezTo>
                  <a:lnTo>
                    <a:pt x="2424" y="4424"/>
                  </a:lnTo>
                  <a:cubicBezTo>
                    <a:pt x="2467" y="4458"/>
                    <a:pt x="2519" y="4475"/>
                    <a:pt x="2571" y="4475"/>
                  </a:cubicBezTo>
                  <a:cubicBezTo>
                    <a:pt x="2634" y="4475"/>
                    <a:pt x="2699" y="4448"/>
                    <a:pt x="2742" y="4393"/>
                  </a:cubicBezTo>
                  <a:cubicBezTo>
                    <a:pt x="2822" y="4299"/>
                    <a:pt x="2809" y="4158"/>
                    <a:pt x="2715" y="4076"/>
                  </a:cubicBezTo>
                  <a:cubicBezTo>
                    <a:pt x="2672" y="4042"/>
                    <a:pt x="2621" y="4024"/>
                    <a:pt x="2570" y="4024"/>
                  </a:cubicBezTo>
                  <a:close/>
                  <a:moveTo>
                    <a:pt x="10321" y="4697"/>
                  </a:moveTo>
                  <a:cubicBezTo>
                    <a:pt x="10282" y="4697"/>
                    <a:pt x="10243" y="4707"/>
                    <a:pt x="10207" y="4728"/>
                  </a:cubicBezTo>
                  <a:cubicBezTo>
                    <a:pt x="10100" y="4792"/>
                    <a:pt x="10064" y="4930"/>
                    <a:pt x="10124" y="5037"/>
                  </a:cubicBezTo>
                  <a:cubicBezTo>
                    <a:pt x="10169" y="5108"/>
                    <a:pt x="10246" y="5148"/>
                    <a:pt x="10320" y="5149"/>
                  </a:cubicBezTo>
                  <a:cubicBezTo>
                    <a:pt x="10359" y="5149"/>
                    <a:pt x="10397" y="5139"/>
                    <a:pt x="10433" y="5119"/>
                  </a:cubicBezTo>
                  <a:cubicBezTo>
                    <a:pt x="10540" y="5055"/>
                    <a:pt x="10577" y="4917"/>
                    <a:pt x="10516" y="4810"/>
                  </a:cubicBezTo>
                  <a:cubicBezTo>
                    <a:pt x="10474" y="4738"/>
                    <a:pt x="10399" y="4697"/>
                    <a:pt x="10321" y="4697"/>
                  </a:cubicBezTo>
                  <a:close/>
                  <a:moveTo>
                    <a:pt x="3540" y="4703"/>
                  </a:moveTo>
                  <a:cubicBezTo>
                    <a:pt x="3462" y="4703"/>
                    <a:pt x="3386" y="4744"/>
                    <a:pt x="3343" y="4817"/>
                  </a:cubicBezTo>
                  <a:cubicBezTo>
                    <a:pt x="3282" y="4925"/>
                    <a:pt x="3318" y="5061"/>
                    <a:pt x="3426" y="5123"/>
                  </a:cubicBezTo>
                  <a:cubicBezTo>
                    <a:pt x="3463" y="5144"/>
                    <a:pt x="3500" y="5154"/>
                    <a:pt x="3540" y="5155"/>
                  </a:cubicBezTo>
                  <a:cubicBezTo>
                    <a:pt x="3616" y="5155"/>
                    <a:pt x="3693" y="5114"/>
                    <a:pt x="3733" y="5042"/>
                  </a:cubicBezTo>
                  <a:cubicBezTo>
                    <a:pt x="3796" y="4935"/>
                    <a:pt x="3759" y="4797"/>
                    <a:pt x="3651" y="4734"/>
                  </a:cubicBezTo>
                  <a:cubicBezTo>
                    <a:pt x="3616" y="4713"/>
                    <a:pt x="3578" y="4703"/>
                    <a:pt x="3540" y="4703"/>
                  </a:cubicBezTo>
                  <a:close/>
                  <a:moveTo>
                    <a:pt x="9248" y="5198"/>
                  </a:moveTo>
                  <a:cubicBezTo>
                    <a:pt x="9223" y="5198"/>
                    <a:pt x="9197" y="5203"/>
                    <a:pt x="9172" y="5212"/>
                  </a:cubicBezTo>
                  <a:cubicBezTo>
                    <a:pt x="9055" y="5254"/>
                    <a:pt x="8997" y="5383"/>
                    <a:pt x="9039" y="5500"/>
                  </a:cubicBezTo>
                  <a:cubicBezTo>
                    <a:pt x="9070" y="5593"/>
                    <a:pt x="9157" y="5648"/>
                    <a:pt x="9245" y="5648"/>
                  </a:cubicBezTo>
                  <a:cubicBezTo>
                    <a:pt x="9246" y="5648"/>
                    <a:pt x="9247" y="5648"/>
                    <a:pt x="9248" y="5648"/>
                  </a:cubicBezTo>
                  <a:cubicBezTo>
                    <a:pt x="9276" y="5648"/>
                    <a:pt x="9300" y="5643"/>
                    <a:pt x="9328" y="5635"/>
                  </a:cubicBezTo>
                  <a:cubicBezTo>
                    <a:pt x="9444" y="5592"/>
                    <a:pt x="9502" y="5464"/>
                    <a:pt x="9459" y="5347"/>
                  </a:cubicBezTo>
                  <a:cubicBezTo>
                    <a:pt x="9428" y="5256"/>
                    <a:pt x="9340" y="5198"/>
                    <a:pt x="9248" y="5198"/>
                  </a:cubicBezTo>
                  <a:close/>
                  <a:moveTo>
                    <a:pt x="4612" y="5202"/>
                  </a:moveTo>
                  <a:cubicBezTo>
                    <a:pt x="4519" y="5202"/>
                    <a:pt x="4431" y="5258"/>
                    <a:pt x="4400" y="5349"/>
                  </a:cubicBezTo>
                  <a:cubicBezTo>
                    <a:pt x="4357" y="5466"/>
                    <a:pt x="4418" y="5597"/>
                    <a:pt x="4535" y="5637"/>
                  </a:cubicBezTo>
                  <a:cubicBezTo>
                    <a:pt x="4559" y="5647"/>
                    <a:pt x="4584" y="5652"/>
                    <a:pt x="4611" y="5652"/>
                  </a:cubicBezTo>
                  <a:cubicBezTo>
                    <a:pt x="4703" y="5652"/>
                    <a:pt x="4789" y="5595"/>
                    <a:pt x="4823" y="5502"/>
                  </a:cubicBezTo>
                  <a:cubicBezTo>
                    <a:pt x="4864" y="5388"/>
                    <a:pt x="4805" y="5258"/>
                    <a:pt x="4688" y="5215"/>
                  </a:cubicBezTo>
                  <a:cubicBezTo>
                    <a:pt x="4663" y="5206"/>
                    <a:pt x="4637" y="5202"/>
                    <a:pt x="4612" y="5202"/>
                  </a:cubicBezTo>
                  <a:close/>
                  <a:moveTo>
                    <a:pt x="8108" y="5504"/>
                  </a:moveTo>
                  <a:cubicBezTo>
                    <a:pt x="8095" y="5504"/>
                    <a:pt x="8082" y="5505"/>
                    <a:pt x="8069" y="5508"/>
                  </a:cubicBezTo>
                  <a:cubicBezTo>
                    <a:pt x="7948" y="5529"/>
                    <a:pt x="7864" y="5647"/>
                    <a:pt x="7887" y="5768"/>
                  </a:cubicBezTo>
                  <a:cubicBezTo>
                    <a:pt x="7904" y="5879"/>
                    <a:pt x="8001" y="5955"/>
                    <a:pt x="8109" y="5955"/>
                  </a:cubicBezTo>
                  <a:cubicBezTo>
                    <a:pt x="8121" y="5955"/>
                    <a:pt x="8135" y="5954"/>
                    <a:pt x="8148" y="5951"/>
                  </a:cubicBezTo>
                  <a:cubicBezTo>
                    <a:pt x="8271" y="5932"/>
                    <a:pt x="8354" y="5815"/>
                    <a:pt x="8332" y="5690"/>
                  </a:cubicBezTo>
                  <a:cubicBezTo>
                    <a:pt x="8310" y="5581"/>
                    <a:pt x="8217" y="5504"/>
                    <a:pt x="8108" y="5504"/>
                  </a:cubicBezTo>
                  <a:close/>
                  <a:moveTo>
                    <a:pt x="5753" y="5505"/>
                  </a:moveTo>
                  <a:cubicBezTo>
                    <a:pt x="5644" y="5505"/>
                    <a:pt x="5550" y="5583"/>
                    <a:pt x="5530" y="5692"/>
                  </a:cubicBezTo>
                  <a:cubicBezTo>
                    <a:pt x="5510" y="5817"/>
                    <a:pt x="5590" y="5933"/>
                    <a:pt x="5715" y="5954"/>
                  </a:cubicBezTo>
                  <a:cubicBezTo>
                    <a:pt x="5726" y="5955"/>
                    <a:pt x="5739" y="5958"/>
                    <a:pt x="5755" y="5958"/>
                  </a:cubicBezTo>
                  <a:cubicBezTo>
                    <a:pt x="5860" y="5958"/>
                    <a:pt x="5957" y="5879"/>
                    <a:pt x="5975" y="5771"/>
                  </a:cubicBezTo>
                  <a:cubicBezTo>
                    <a:pt x="5997" y="5647"/>
                    <a:pt x="5915" y="5529"/>
                    <a:pt x="5792" y="5509"/>
                  </a:cubicBezTo>
                  <a:cubicBezTo>
                    <a:pt x="5779" y="5506"/>
                    <a:pt x="5766" y="5505"/>
                    <a:pt x="5753" y="5505"/>
                  </a:cubicBezTo>
                  <a:close/>
                  <a:moveTo>
                    <a:pt x="6930" y="5606"/>
                  </a:moveTo>
                  <a:cubicBezTo>
                    <a:pt x="6805" y="5606"/>
                    <a:pt x="6705" y="5708"/>
                    <a:pt x="6705" y="5832"/>
                  </a:cubicBezTo>
                  <a:cubicBezTo>
                    <a:pt x="6705" y="5958"/>
                    <a:pt x="6805" y="6057"/>
                    <a:pt x="6930" y="6057"/>
                  </a:cubicBezTo>
                  <a:cubicBezTo>
                    <a:pt x="7056" y="6057"/>
                    <a:pt x="7156" y="5957"/>
                    <a:pt x="7156" y="5832"/>
                  </a:cubicBezTo>
                  <a:cubicBezTo>
                    <a:pt x="7156" y="5708"/>
                    <a:pt x="7056" y="5606"/>
                    <a:pt x="6930" y="56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4266925" y="3713038"/>
              <a:ext cx="11225" cy="11275"/>
            </a:xfrm>
            <a:custGeom>
              <a:avLst/>
              <a:gdLst/>
              <a:ahLst/>
              <a:cxnLst/>
              <a:rect l="l" t="t" r="r" b="b"/>
              <a:pathLst>
                <a:path w="449" h="451" extrusionOk="0">
                  <a:moveTo>
                    <a:pt x="224" y="1"/>
                  </a:moveTo>
                  <a:cubicBezTo>
                    <a:pt x="209" y="1"/>
                    <a:pt x="194" y="2"/>
                    <a:pt x="178" y="5"/>
                  </a:cubicBezTo>
                  <a:cubicBezTo>
                    <a:pt x="166" y="8"/>
                    <a:pt x="151" y="14"/>
                    <a:pt x="139" y="17"/>
                  </a:cubicBezTo>
                  <a:cubicBezTo>
                    <a:pt x="126" y="24"/>
                    <a:pt x="111" y="30"/>
                    <a:pt x="99" y="39"/>
                  </a:cubicBezTo>
                  <a:cubicBezTo>
                    <a:pt x="86" y="46"/>
                    <a:pt x="76" y="55"/>
                    <a:pt x="64" y="66"/>
                  </a:cubicBezTo>
                  <a:cubicBezTo>
                    <a:pt x="24" y="109"/>
                    <a:pt x="0" y="165"/>
                    <a:pt x="0" y="226"/>
                  </a:cubicBezTo>
                  <a:cubicBezTo>
                    <a:pt x="0" y="284"/>
                    <a:pt x="24" y="342"/>
                    <a:pt x="64" y="385"/>
                  </a:cubicBezTo>
                  <a:cubicBezTo>
                    <a:pt x="77" y="394"/>
                    <a:pt x="87" y="404"/>
                    <a:pt x="99" y="413"/>
                  </a:cubicBezTo>
                  <a:cubicBezTo>
                    <a:pt x="111" y="420"/>
                    <a:pt x="126" y="429"/>
                    <a:pt x="139" y="434"/>
                  </a:cubicBezTo>
                  <a:cubicBezTo>
                    <a:pt x="151" y="440"/>
                    <a:pt x="166" y="442"/>
                    <a:pt x="178" y="446"/>
                  </a:cubicBezTo>
                  <a:cubicBezTo>
                    <a:pt x="194" y="447"/>
                    <a:pt x="209" y="450"/>
                    <a:pt x="224" y="450"/>
                  </a:cubicBezTo>
                  <a:cubicBezTo>
                    <a:pt x="254" y="450"/>
                    <a:pt x="282" y="444"/>
                    <a:pt x="310" y="432"/>
                  </a:cubicBezTo>
                  <a:cubicBezTo>
                    <a:pt x="337" y="421"/>
                    <a:pt x="362" y="406"/>
                    <a:pt x="384" y="385"/>
                  </a:cubicBezTo>
                  <a:cubicBezTo>
                    <a:pt x="424" y="342"/>
                    <a:pt x="448" y="284"/>
                    <a:pt x="448" y="225"/>
                  </a:cubicBezTo>
                  <a:cubicBezTo>
                    <a:pt x="448" y="165"/>
                    <a:pt x="424" y="109"/>
                    <a:pt x="384" y="66"/>
                  </a:cubicBezTo>
                  <a:cubicBezTo>
                    <a:pt x="362" y="47"/>
                    <a:pt x="337" y="29"/>
                    <a:pt x="310" y="17"/>
                  </a:cubicBezTo>
                  <a:cubicBezTo>
                    <a:pt x="283" y="6"/>
                    <a:pt x="254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4535350" y="3679188"/>
              <a:ext cx="11275" cy="1130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5" y="1"/>
                  </a:moveTo>
                  <a:cubicBezTo>
                    <a:pt x="210" y="1"/>
                    <a:pt x="195" y="2"/>
                    <a:pt x="181" y="6"/>
                  </a:cubicBezTo>
                  <a:cubicBezTo>
                    <a:pt x="167" y="9"/>
                    <a:pt x="152" y="14"/>
                    <a:pt x="138" y="17"/>
                  </a:cubicBezTo>
                  <a:cubicBezTo>
                    <a:pt x="124" y="24"/>
                    <a:pt x="110" y="30"/>
                    <a:pt x="99" y="40"/>
                  </a:cubicBezTo>
                  <a:cubicBezTo>
                    <a:pt x="87" y="46"/>
                    <a:pt x="74" y="55"/>
                    <a:pt x="66" y="67"/>
                  </a:cubicBezTo>
                  <a:cubicBezTo>
                    <a:pt x="22" y="107"/>
                    <a:pt x="0" y="165"/>
                    <a:pt x="0" y="226"/>
                  </a:cubicBezTo>
                  <a:cubicBezTo>
                    <a:pt x="0" y="286"/>
                    <a:pt x="22" y="344"/>
                    <a:pt x="66" y="384"/>
                  </a:cubicBezTo>
                  <a:cubicBezTo>
                    <a:pt x="74" y="396"/>
                    <a:pt x="87" y="405"/>
                    <a:pt x="99" y="414"/>
                  </a:cubicBezTo>
                  <a:cubicBezTo>
                    <a:pt x="110" y="422"/>
                    <a:pt x="125" y="431"/>
                    <a:pt x="138" y="435"/>
                  </a:cubicBezTo>
                  <a:cubicBezTo>
                    <a:pt x="151" y="441"/>
                    <a:pt x="166" y="444"/>
                    <a:pt x="181" y="447"/>
                  </a:cubicBezTo>
                  <a:cubicBezTo>
                    <a:pt x="196" y="450"/>
                    <a:pt x="211" y="452"/>
                    <a:pt x="226" y="452"/>
                  </a:cubicBezTo>
                  <a:cubicBezTo>
                    <a:pt x="284" y="452"/>
                    <a:pt x="342" y="427"/>
                    <a:pt x="383" y="385"/>
                  </a:cubicBezTo>
                  <a:cubicBezTo>
                    <a:pt x="425" y="344"/>
                    <a:pt x="450" y="286"/>
                    <a:pt x="450" y="228"/>
                  </a:cubicBezTo>
                  <a:cubicBezTo>
                    <a:pt x="450" y="212"/>
                    <a:pt x="449" y="197"/>
                    <a:pt x="446" y="182"/>
                  </a:cubicBezTo>
                  <a:cubicBezTo>
                    <a:pt x="442" y="169"/>
                    <a:pt x="440" y="155"/>
                    <a:pt x="434" y="139"/>
                  </a:cubicBezTo>
                  <a:cubicBezTo>
                    <a:pt x="429" y="125"/>
                    <a:pt x="419" y="113"/>
                    <a:pt x="413" y="100"/>
                  </a:cubicBezTo>
                  <a:cubicBezTo>
                    <a:pt x="404" y="89"/>
                    <a:pt x="394" y="78"/>
                    <a:pt x="383" y="67"/>
                  </a:cubicBezTo>
                  <a:cubicBezTo>
                    <a:pt x="341" y="25"/>
                    <a:pt x="284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4537450" y="3510263"/>
              <a:ext cx="344975" cy="150850"/>
            </a:xfrm>
            <a:custGeom>
              <a:avLst/>
              <a:gdLst/>
              <a:ahLst/>
              <a:cxnLst/>
              <a:rect l="l" t="t" r="r" b="b"/>
              <a:pathLst>
                <a:path w="13799" h="6034" extrusionOk="0">
                  <a:moveTo>
                    <a:pt x="6893" y="0"/>
                  </a:moveTo>
                  <a:cubicBezTo>
                    <a:pt x="6769" y="0"/>
                    <a:pt x="6668" y="102"/>
                    <a:pt x="6668" y="226"/>
                  </a:cubicBezTo>
                  <a:cubicBezTo>
                    <a:pt x="6668" y="350"/>
                    <a:pt x="6769" y="451"/>
                    <a:pt x="6893" y="452"/>
                  </a:cubicBezTo>
                  <a:cubicBezTo>
                    <a:pt x="7019" y="452"/>
                    <a:pt x="7119" y="351"/>
                    <a:pt x="7119" y="226"/>
                  </a:cubicBezTo>
                  <a:cubicBezTo>
                    <a:pt x="7119" y="99"/>
                    <a:pt x="7018" y="0"/>
                    <a:pt x="6893" y="0"/>
                  </a:cubicBezTo>
                  <a:close/>
                  <a:moveTo>
                    <a:pt x="8066" y="100"/>
                  </a:moveTo>
                  <a:cubicBezTo>
                    <a:pt x="7958" y="100"/>
                    <a:pt x="7864" y="177"/>
                    <a:pt x="7845" y="286"/>
                  </a:cubicBezTo>
                  <a:cubicBezTo>
                    <a:pt x="7824" y="410"/>
                    <a:pt x="7903" y="527"/>
                    <a:pt x="8028" y="548"/>
                  </a:cubicBezTo>
                  <a:cubicBezTo>
                    <a:pt x="8036" y="549"/>
                    <a:pt x="8044" y="550"/>
                    <a:pt x="8051" y="550"/>
                  </a:cubicBezTo>
                  <a:cubicBezTo>
                    <a:pt x="8056" y="550"/>
                    <a:pt x="8061" y="549"/>
                    <a:pt x="8067" y="549"/>
                  </a:cubicBezTo>
                  <a:cubicBezTo>
                    <a:pt x="8174" y="549"/>
                    <a:pt x="8270" y="472"/>
                    <a:pt x="8287" y="365"/>
                  </a:cubicBezTo>
                  <a:cubicBezTo>
                    <a:pt x="8309" y="241"/>
                    <a:pt x="8229" y="124"/>
                    <a:pt x="8105" y="103"/>
                  </a:cubicBezTo>
                  <a:cubicBezTo>
                    <a:pt x="8092" y="101"/>
                    <a:pt x="8078" y="100"/>
                    <a:pt x="8066" y="100"/>
                  </a:cubicBezTo>
                  <a:close/>
                  <a:moveTo>
                    <a:pt x="5724" y="102"/>
                  </a:moveTo>
                  <a:cubicBezTo>
                    <a:pt x="5710" y="102"/>
                    <a:pt x="5696" y="104"/>
                    <a:pt x="5682" y="106"/>
                  </a:cubicBezTo>
                  <a:cubicBezTo>
                    <a:pt x="5559" y="127"/>
                    <a:pt x="5477" y="243"/>
                    <a:pt x="5498" y="365"/>
                  </a:cubicBezTo>
                  <a:cubicBezTo>
                    <a:pt x="5519" y="476"/>
                    <a:pt x="5613" y="552"/>
                    <a:pt x="5718" y="552"/>
                  </a:cubicBezTo>
                  <a:cubicBezTo>
                    <a:pt x="5719" y="552"/>
                    <a:pt x="5719" y="552"/>
                    <a:pt x="5720" y="552"/>
                  </a:cubicBezTo>
                  <a:cubicBezTo>
                    <a:pt x="5731" y="552"/>
                    <a:pt x="5746" y="552"/>
                    <a:pt x="5759" y="549"/>
                  </a:cubicBezTo>
                  <a:cubicBezTo>
                    <a:pt x="5881" y="527"/>
                    <a:pt x="5964" y="410"/>
                    <a:pt x="5942" y="289"/>
                  </a:cubicBezTo>
                  <a:cubicBezTo>
                    <a:pt x="5924" y="178"/>
                    <a:pt x="5831" y="102"/>
                    <a:pt x="5724" y="102"/>
                  </a:cubicBezTo>
                  <a:close/>
                  <a:moveTo>
                    <a:pt x="9203" y="404"/>
                  </a:moveTo>
                  <a:cubicBezTo>
                    <a:pt x="9112" y="404"/>
                    <a:pt x="9026" y="462"/>
                    <a:pt x="8993" y="553"/>
                  </a:cubicBezTo>
                  <a:cubicBezTo>
                    <a:pt x="8950" y="669"/>
                    <a:pt x="9011" y="798"/>
                    <a:pt x="9127" y="841"/>
                  </a:cubicBezTo>
                  <a:cubicBezTo>
                    <a:pt x="9152" y="850"/>
                    <a:pt x="9179" y="854"/>
                    <a:pt x="9204" y="855"/>
                  </a:cubicBezTo>
                  <a:cubicBezTo>
                    <a:pt x="9297" y="855"/>
                    <a:pt x="9382" y="798"/>
                    <a:pt x="9416" y="706"/>
                  </a:cubicBezTo>
                  <a:cubicBezTo>
                    <a:pt x="9458" y="590"/>
                    <a:pt x="9397" y="461"/>
                    <a:pt x="9281" y="418"/>
                  </a:cubicBezTo>
                  <a:cubicBezTo>
                    <a:pt x="9255" y="409"/>
                    <a:pt x="9229" y="404"/>
                    <a:pt x="9203" y="404"/>
                  </a:cubicBezTo>
                  <a:close/>
                  <a:moveTo>
                    <a:pt x="4581" y="406"/>
                  </a:moveTo>
                  <a:cubicBezTo>
                    <a:pt x="4555" y="406"/>
                    <a:pt x="4529" y="410"/>
                    <a:pt x="4504" y="419"/>
                  </a:cubicBezTo>
                  <a:lnTo>
                    <a:pt x="4504" y="423"/>
                  </a:lnTo>
                  <a:cubicBezTo>
                    <a:pt x="4389" y="462"/>
                    <a:pt x="4329" y="594"/>
                    <a:pt x="4371" y="710"/>
                  </a:cubicBezTo>
                  <a:cubicBezTo>
                    <a:pt x="4406" y="800"/>
                    <a:pt x="4490" y="855"/>
                    <a:pt x="4580" y="855"/>
                  </a:cubicBezTo>
                  <a:cubicBezTo>
                    <a:pt x="4581" y="855"/>
                    <a:pt x="4582" y="855"/>
                    <a:pt x="4583" y="855"/>
                  </a:cubicBezTo>
                  <a:cubicBezTo>
                    <a:pt x="4608" y="855"/>
                    <a:pt x="4635" y="854"/>
                    <a:pt x="4660" y="842"/>
                  </a:cubicBezTo>
                  <a:cubicBezTo>
                    <a:pt x="4776" y="799"/>
                    <a:pt x="4837" y="670"/>
                    <a:pt x="4795" y="554"/>
                  </a:cubicBezTo>
                  <a:cubicBezTo>
                    <a:pt x="4761" y="463"/>
                    <a:pt x="4673" y="406"/>
                    <a:pt x="4581" y="406"/>
                  </a:cubicBezTo>
                  <a:close/>
                  <a:moveTo>
                    <a:pt x="10273" y="901"/>
                  </a:moveTo>
                  <a:cubicBezTo>
                    <a:pt x="10195" y="901"/>
                    <a:pt x="10119" y="942"/>
                    <a:pt x="10077" y="1015"/>
                  </a:cubicBezTo>
                  <a:cubicBezTo>
                    <a:pt x="10015" y="1120"/>
                    <a:pt x="10052" y="1260"/>
                    <a:pt x="10160" y="1321"/>
                  </a:cubicBezTo>
                  <a:cubicBezTo>
                    <a:pt x="10195" y="1342"/>
                    <a:pt x="10233" y="1352"/>
                    <a:pt x="10273" y="1353"/>
                  </a:cubicBezTo>
                  <a:cubicBezTo>
                    <a:pt x="10349" y="1353"/>
                    <a:pt x="10425" y="1313"/>
                    <a:pt x="10466" y="1240"/>
                  </a:cubicBezTo>
                  <a:cubicBezTo>
                    <a:pt x="10529" y="1133"/>
                    <a:pt x="10492" y="995"/>
                    <a:pt x="10385" y="932"/>
                  </a:cubicBezTo>
                  <a:cubicBezTo>
                    <a:pt x="10350" y="911"/>
                    <a:pt x="10311" y="901"/>
                    <a:pt x="10273" y="901"/>
                  </a:cubicBezTo>
                  <a:close/>
                  <a:moveTo>
                    <a:pt x="3516" y="906"/>
                  </a:moveTo>
                  <a:cubicBezTo>
                    <a:pt x="3478" y="906"/>
                    <a:pt x="3439" y="916"/>
                    <a:pt x="3404" y="936"/>
                  </a:cubicBezTo>
                  <a:cubicBezTo>
                    <a:pt x="3296" y="999"/>
                    <a:pt x="3259" y="1136"/>
                    <a:pt x="3323" y="1244"/>
                  </a:cubicBezTo>
                  <a:cubicBezTo>
                    <a:pt x="3363" y="1316"/>
                    <a:pt x="3437" y="1356"/>
                    <a:pt x="3514" y="1356"/>
                  </a:cubicBezTo>
                  <a:cubicBezTo>
                    <a:pt x="3515" y="1356"/>
                    <a:pt x="3516" y="1356"/>
                    <a:pt x="3517" y="1356"/>
                  </a:cubicBezTo>
                  <a:cubicBezTo>
                    <a:pt x="3556" y="1356"/>
                    <a:pt x="3596" y="1347"/>
                    <a:pt x="3630" y="1325"/>
                  </a:cubicBezTo>
                  <a:cubicBezTo>
                    <a:pt x="3738" y="1264"/>
                    <a:pt x="3774" y="1126"/>
                    <a:pt x="3713" y="1019"/>
                  </a:cubicBezTo>
                  <a:cubicBezTo>
                    <a:pt x="3670" y="946"/>
                    <a:pt x="3594" y="906"/>
                    <a:pt x="3516" y="906"/>
                  </a:cubicBezTo>
                  <a:close/>
                  <a:moveTo>
                    <a:pt x="11236" y="1576"/>
                  </a:moveTo>
                  <a:cubicBezTo>
                    <a:pt x="11172" y="1576"/>
                    <a:pt x="11108" y="1604"/>
                    <a:pt x="11062" y="1657"/>
                  </a:cubicBezTo>
                  <a:cubicBezTo>
                    <a:pt x="10984" y="1751"/>
                    <a:pt x="10995" y="1895"/>
                    <a:pt x="11092" y="1974"/>
                  </a:cubicBezTo>
                  <a:cubicBezTo>
                    <a:pt x="11135" y="2011"/>
                    <a:pt x="11183" y="2026"/>
                    <a:pt x="11236" y="2026"/>
                  </a:cubicBezTo>
                  <a:cubicBezTo>
                    <a:pt x="11302" y="2026"/>
                    <a:pt x="11364" y="1999"/>
                    <a:pt x="11410" y="1947"/>
                  </a:cubicBezTo>
                  <a:cubicBezTo>
                    <a:pt x="11487" y="1850"/>
                    <a:pt x="11477" y="1709"/>
                    <a:pt x="11379" y="1629"/>
                  </a:cubicBezTo>
                  <a:cubicBezTo>
                    <a:pt x="11338" y="1594"/>
                    <a:pt x="11287" y="1576"/>
                    <a:pt x="11236" y="1576"/>
                  </a:cubicBezTo>
                  <a:close/>
                  <a:moveTo>
                    <a:pt x="2555" y="1583"/>
                  </a:moveTo>
                  <a:cubicBezTo>
                    <a:pt x="2503" y="1583"/>
                    <a:pt x="2451" y="1601"/>
                    <a:pt x="2409" y="1637"/>
                  </a:cubicBezTo>
                  <a:cubicBezTo>
                    <a:pt x="2313" y="1716"/>
                    <a:pt x="2300" y="1857"/>
                    <a:pt x="2381" y="1953"/>
                  </a:cubicBezTo>
                  <a:cubicBezTo>
                    <a:pt x="2425" y="2005"/>
                    <a:pt x="2489" y="2032"/>
                    <a:pt x="2552" y="2033"/>
                  </a:cubicBezTo>
                  <a:cubicBezTo>
                    <a:pt x="2604" y="2033"/>
                    <a:pt x="2656" y="2016"/>
                    <a:pt x="2699" y="1982"/>
                  </a:cubicBezTo>
                  <a:cubicBezTo>
                    <a:pt x="2794" y="1901"/>
                    <a:pt x="2805" y="1759"/>
                    <a:pt x="2726" y="1664"/>
                  </a:cubicBezTo>
                  <a:cubicBezTo>
                    <a:pt x="2683" y="1610"/>
                    <a:pt x="2619" y="1583"/>
                    <a:pt x="2555" y="1583"/>
                  </a:cubicBezTo>
                  <a:close/>
                  <a:moveTo>
                    <a:pt x="12069" y="2407"/>
                  </a:moveTo>
                  <a:cubicBezTo>
                    <a:pt x="12019" y="2407"/>
                    <a:pt x="11968" y="2425"/>
                    <a:pt x="11926" y="2461"/>
                  </a:cubicBezTo>
                  <a:cubicBezTo>
                    <a:pt x="11831" y="2542"/>
                    <a:pt x="11817" y="2684"/>
                    <a:pt x="11898" y="2778"/>
                  </a:cubicBezTo>
                  <a:cubicBezTo>
                    <a:pt x="11942" y="2830"/>
                    <a:pt x="12006" y="2860"/>
                    <a:pt x="12069" y="2860"/>
                  </a:cubicBezTo>
                  <a:cubicBezTo>
                    <a:pt x="12121" y="2860"/>
                    <a:pt x="12173" y="2842"/>
                    <a:pt x="12217" y="2805"/>
                  </a:cubicBezTo>
                  <a:cubicBezTo>
                    <a:pt x="12311" y="2723"/>
                    <a:pt x="12322" y="2582"/>
                    <a:pt x="12244" y="2488"/>
                  </a:cubicBezTo>
                  <a:cubicBezTo>
                    <a:pt x="12198" y="2435"/>
                    <a:pt x="12134" y="2407"/>
                    <a:pt x="12069" y="2407"/>
                  </a:cubicBezTo>
                  <a:close/>
                  <a:moveTo>
                    <a:pt x="1720" y="2415"/>
                  </a:moveTo>
                  <a:cubicBezTo>
                    <a:pt x="1656" y="2415"/>
                    <a:pt x="1591" y="2443"/>
                    <a:pt x="1546" y="2497"/>
                  </a:cubicBezTo>
                  <a:cubicBezTo>
                    <a:pt x="1468" y="2592"/>
                    <a:pt x="1478" y="2733"/>
                    <a:pt x="1576" y="2811"/>
                  </a:cubicBezTo>
                  <a:cubicBezTo>
                    <a:pt x="1617" y="2848"/>
                    <a:pt x="1669" y="2866"/>
                    <a:pt x="1720" y="2866"/>
                  </a:cubicBezTo>
                  <a:cubicBezTo>
                    <a:pt x="1783" y="2866"/>
                    <a:pt x="1848" y="2839"/>
                    <a:pt x="1891" y="2784"/>
                  </a:cubicBezTo>
                  <a:lnTo>
                    <a:pt x="1893" y="2784"/>
                  </a:lnTo>
                  <a:cubicBezTo>
                    <a:pt x="1971" y="2690"/>
                    <a:pt x="1961" y="2549"/>
                    <a:pt x="1864" y="2467"/>
                  </a:cubicBezTo>
                  <a:cubicBezTo>
                    <a:pt x="1822" y="2433"/>
                    <a:pt x="1771" y="2415"/>
                    <a:pt x="1720" y="2415"/>
                  </a:cubicBezTo>
                  <a:close/>
                  <a:moveTo>
                    <a:pt x="12748" y="3372"/>
                  </a:moveTo>
                  <a:cubicBezTo>
                    <a:pt x="12709" y="3372"/>
                    <a:pt x="12670" y="3382"/>
                    <a:pt x="12635" y="3403"/>
                  </a:cubicBezTo>
                  <a:cubicBezTo>
                    <a:pt x="12528" y="3464"/>
                    <a:pt x="12491" y="3602"/>
                    <a:pt x="12555" y="3709"/>
                  </a:cubicBezTo>
                  <a:lnTo>
                    <a:pt x="12552" y="3709"/>
                  </a:lnTo>
                  <a:cubicBezTo>
                    <a:pt x="12595" y="3780"/>
                    <a:pt x="12671" y="3821"/>
                    <a:pt x="12748" y="3823"/>
                  </a:cubicBezTo>
                  <a:cubicBezTo>
                    <a:pt x="12787" y="3823"/>
                    <a:pt x="12824" y="3815"/>
                    <a:pt x="12861" y="3794"/>
                  </a:cubicBezTo>
                  <a:cubicBezTo>
                    <a:pt x="12969" y="3729"/>
                    <a:pt x="13005" y="3593"/>
                    <a:pt x="12944" y="3485"/>
                  </a:cubicBezTo>
                  <a:lnTo>
                    <a:pt x="12941" y="3485"/>
                  </a:lnTo>
                  <a:cubicBezTo>
                    <a:pt x="12901" y="3412"/>
                    <a:pt x="12826" y="3372"/>
                    <a:pt x="12748" y="3372"/>
                  </a:cubicBezTo>
                  <a:close/>
                  <a:moveTo>
                    <a:pt x="1047" y="3380"/>
                  </a:moveTo>
                  <a:cubicBezTo>
                    <a:pt x="968" y="3380"/>
                    <a:pt x="892" y="3420"/>
                    <a:pt x="850" y="3493"/>
                  </a:cubicBezTo>
                  <a:cubicBezTo>
                    <a:pt x="789" y="3600"/>
                    <a:pt x="825" y="3738"/>
                    <a:pt x="933" y="3799"/>
                  </a:cubicBezTo>
                  <a:cubicBezTo>
                    <a:pt x="966" y="3821"/>
                    <a:pt x="1006" y="3830"/>
                    <a:pt x="1046" y="3831"/>
                  </a:cubicBezTo>
                  <a:cubicBezTo>
                    <a:pt x="1123" y="3831"/>
                    <a:pt x="1198" y="3791"/>
                    <a:pt x="1239" y="3718"/>
                  </a:cubicBezTo>
                  <a:cubicBezTo>
                    <a:pt x="1302" y="3610"/>
                    <a:pt x="1266" y="3473"/>
                    <a:pt x="1159" y="3410"/>
                  </a:cubicBezTo>
                  <a:cubicBezTo>
                    <a:pt x="1123" y="3390"/>
                    <a:pt x="1085" y="3380"/>
                    <a:pt x="1047" y="3380"/>
                  </a:cubicBezTo>
                  <a:close/>
                  <a:moveTo>
                    <a:pt x="13245" y="4436"/>
                  </a:moveTo>
                  <a:cubicBezTo>
                    <a:pt x="13219" y="4436"/>
                    <a:pt x="13193" y="4440"/>
                    <a:pt x="13168" y="4449"/>
                  </a:cubicBezTo>
                  <a:cubicBezTo>
                    <a:pt x="13052" y="4492"/>
                    <a:pt x="12992" y="4624"/>
                    <a:pt x="13036" y="4740"/>
                  </a:cubicBezTo>
                  <a:cubicBezTo>
                    <a:pt x="13069" y="4830"/>
                    <a:pt x="13153" y="4885"/>
                    <a:pt x="13244" y="4885"/>
                  </a:cubicBezTo>
                  <a:cubicBezTo>
                    <a:pt x="13245" y="4885"/>
                    <a:pt x="13246" y="4885"/>
                    <a:pt x="13247" y="4885"/>
                  </a:cubicBezTo>
                  <a:cubicBezTo>
                    <a:pt x="13272" y="4885"/>
                    <a:pt x="13299" y="4881"/>
                    <a:pt x="13323" y="4873"/>
                  </a:cubicBezTo>
                  <a:cubicBezTo>
                    <a:pt x="13441" y="4829"/>
                    <a:pt x="13501" y="4701"/>
                    <a:pt x="13458" y="4584"/>
                  </a:cubicBezTo>
                  <a:cubicBezTo>
                    <a:pt x="13425" y="4493"/>
                    <a:pt x="13337" y="4436"/>
                    <a:pt x="13245" y="4436"/>
                  </a:cubicBezTo>
                  <a:close/>
                  <a:moveTo>
                    <a:pt x="548" y="4447"/>
                  </a:moveTo>
                  <a:cubicBezTo>
                    <a:pt x="456" y="4447"/>
                    <a:pt x="368" y="4503"/>
                    <a:pt x="336" y="4595"/>
                  </a:cubicBezTo>
                  <a:cubicBezTo>
                    <a:pt x="294" y="4712"/>
                    <a:pt x="353" y="4839"/>
                    <a:pt x="469" y="4883"/>
                  </a:cubicBezTo>
                  <a:cubicBezTo>
                    <a:pt x="496" y="4891"/>
                    <a:pt x="521" y="4895"/>
                    <a:pt x="548" y="4896"/>
                  </a:cubicBezTo>
                  <a:cubicBezTo>
                    <a:pt x="639" y="4896"/>
                    <a:pt x="725" y="4839"/>
                    <a:pt x="758" y="4750"/>
                  </a:cubicBezTo>
                  <a:cubicBezTo>
                    <a:pt x="802" y="4634"/>
                    <a:pt x="741" y="4502"/>
                    <a:pt x="625" y="4460"/>
                  </a:cubicBezTo>
                  <a:cubicBezTo>
                    <a:pt x="600" y="4451"/>
                    <a:pt x="574" y="4447"/>
                    <a:pt x="548" y="4447"/>
                  </a:cubicBezTo>
                  <a:close/>
                  <a:moveTo>
                    <a:pt x="13552" y="5572"/>
                  </a:moveTo>
                  <a:cubicBezTo>
                    <a:pt x="13540" y="5572"/>
                    <a:pt x="13527" y="5573"/>
                    <a:pt x="13514" y="5575"/>
                  </a:cubicBezTo>
                  <a:cubicBezTo>
                    <a:pt x="13392" y="5599"/>
                    <a:pt x="13309" y="5715"/>
                    <a:pt x="13332" y="5837"/>
                  </a:cubicBezTo>
                  <a:cubicBezTo>
                    <a:pt x="13349" y="5946"/>
                    <a:pt x="13445" y="6024"/>
                    <a:pt x="13553" y="6024"/>
                  </a:cubicBezTo>
                  <a:cubicBezTo>
                    <a:pt x="13553" y="6024"/>
                    <a:pt x="13554" y="6024"/>
                    <a:pt x="13555" y="6024"/>
                  </a:cubicBezTo>
                  <a:cubicBezTo>
                    <a:pt x="13566" y="6024"/>
                    <a:pt x="13581" y="6022"/>
                    <a:pt x="13593" y="6020"/>
                  </a:cubicBezTo>
                  <a:cubicBezTo>
                    <a:pt x="13715" y="5999"/>
                    <a:pt x="13798" y="5882"/>
                    <a:pt x="13776" y="5760"/>
                  </a:cubicBezTo>
                  <a:lnTo>
                    <a:pt x="13776" y="5757"/>
                  </a:lnTo>
                  <a:cubicBezTo>
                    <a:pt x="13755" y="5649"/>
                    <a:pt x="13659" y="5572"/>
                    <a:pt x="13552" y="5572"/>
                  </a:cubicBezTo>
                  <a:close/>
                  <a:moveTo>
                    <a:pt x="243" y="5583"/>
                  </a:moveTo>
                  <a:cubicBezTo>
                    <a:pt x="136" y="5583"/>
                    <a:pt x="39" y="5660"/>
                    <a:pt x="20" y="5769"/>
                  </a:cubicBezTo>
                  <a:cubicBezTo>
                    <a:pt x="0" y="5894"/>
                    <a:pt x="81" y="6009"/>
                    <a:pt x="202" y="6031"/>
                  </a:cubicBezTo>
                  <a:cubicBezTo>
                    <a:pt x="211" y="6033"/>
                    <a:pt x="220" y="6034"/>
                    <a:pt x="229" y="6034"/>
                  </a:cubicBezTo>
                  <a:cubicBezTo>
                    <a:pt x="234" y="6034"/>
                    <a:pt x="239" y="6034"/>
                    <a:pt x="244" y="6033"/>
                  </a:cubicBezTo>
                  <a:cubicBezTo>
                    <a:pt x="352" y="6033"/>
                    <a:pt x="446" y="5956"/>
                    <a:pt x="465" y="5849"/>
                  </a:cubicBezTo>
                  <a:cubicBezTo>
                    <a:pt x="487" y="5724"/>
                    <a:pt x="404" y="5607"/>
                    <a:pt x="282" y="5586"/>
                  </a:cubicBezTo>
                  <a:cubicBezTo>
                    <a:pt x="269" y="5584"/>
                    <a:pt x="256" y="5583"/>
                    <a:pt x="243" y="55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873175" y="3679263"/>
              <a:ext cx="11275" cy="11225"/>
            </a:xfrm>
            <a:custGeom>
              <a:avLst/>
              <a:gdLst/>
              <a:ahLst/>
              <a:cxnLst/>
              <a:rect l="l" t="t" r="r" b="b"/>
              <a:pathLst>
                <a:path w="451" h="449" extrusionOk="0">
                  <a:moveTo>
                    <a:pt x="227" y="0"/>
                  </a:moveTo>
                  <a:cubicBezTo>
                    <a:pt x="168" y="0"/>
                    <a:pt x="109" y="21"/>
                    <a:pt x="68" y="63"/>
                  </a:cubicBezTo>
                  <a:cubicBezTo>
                    <a:pt x="46" y="83"/>
                    <a:pt x="30" y="107"/>
                    <a:pt x="19" y="135"/>
                  </a:cubicBezTo>
                  <a:cubicBezTo>
                    <a:pt x="7" y="164"/>
                    <a:pt x="0" y="193"/>
                    <a:pt x="0" y="223"/>
                  </a:cubicBezTo>
                  <a:cubicBezTo>
                    <a:pt x="0" y="283"/>
                    <a:pt x="25" y="341"/>
                    <a:pt x="68" y="381"/>
                  </a:cubicBezTo>
                  <a:cubicBezTo>
                    <a:pt x="110" y="424"/>
                    <a:pt x="168" y="449"/>
                    <a:pt x="226" y="449"/>
                  </a:cubicBezTo>
                  <a:cubicBezTo>
                    <a:pt x="288" y="449"/>
                    <a:pt x="346" y="424"/>
                    <a:pt x="386" y="381"/>
                  </a:cubicBezTo>
                  <a:cubicBezTo>
                    <a:pt x="429" y="340"/>
                    <a:pt x="450" y="282"/>
                    <a:pt x="450" y="223"/>
                  </a:cubicBezTo>
                  <a:cubicBezTo>
                    <a:pt x="450" y="193"/>
                    <a:pt x="446" y="164"/>
                    <a:pt x="435" y="135"/>
                  </a:cubicBezTo>
                  <a:cubicBezTo>
                    <a:pt x="424" y="107"/>
                    <a:pt x="407" y="83"/>
                    <a:pt x="386" y="63"/>
                  </a:cubicBezTo>
                  <a:cubicBezTo>
                    <a:pt x="345" y="21"/>
                    <a:pt x="286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604550" y="3679263"/>
              <a:ext cx="11275" cy="11225"/>
            </a:xfrm>
            <a:custGeom>
              <a:avLst/>
              <a:gdLst/>
              <a:ahLst/>
              <a:cxnLst/>
              <a:rect l="l" t="t" r="r" b="b"/>
              <a:pathLst>
                <a:path w="451" h="449" extrusionOk="0">
                  <a:moveTo>
                    <a:pt x="224" y="0"/>
                  </a:moveTo>
                  <a:cubicBezTo>
                    <a:pt x="165" y="0"/>
                    <a:pt x="107" y="21"/>
                    <a:pt x="65" y="63"/>
                  </a:cubicBezTo>
                  <a:cubicBezTo>
                    <a:pt x="46" y="83"/>
                    <a:pt x="28" y="107"/>
                    <a:pt x="16" y="135"/>
                  </a:cubicBezTo>
                  <a:cubicBezTo>
                    <a:pt x="6" y="164"/>
                    <a:pt x="1" y="193"/>
                    <a:pt x="1" y="223"/>
                  </a:cubicBezTo>
                  <a:cubicBezTo>
                    <a:pt x="1" y="236"/>
                    <a:pt x="1" y="253"/>
                    <a:pt x="6" y="266"/>
                  </a:cubicBezTo>
                  <a:cubicBezTo>
                    <a:pt x="8" y="282"/>
                    <a:pt x="13" y="296"/>
                    <a:pt x="17" y="309"/>
                  </a:cubicBezTo>
                  <a:cubicBezTo>
                    <a:pt x="24" y="323"/>
                    <a:pt x="31" y="336"/>
                    <a:pt x="39" y="348"/>
                  </a:cubicBezTo>
                  <a:cubicBezTo>
                    <a:pt x="46" y="360"/>
                    <a:pt x="58" y="372"/>
                    <a:pt x="67" y="381"/>
                  </a:cubicBezTo>
                  <a:cubicBezTo>
                    <a:pt x="110" y="424"/>
                    <a:pt x="168" y="449"/>
                    <a:pt x="226" y="449"/>
                  </a:cubicBezTo>
                  <a:cubicBezTo>
                    <a:pt x="285" y="449"/>
                    <a:pt x="343" y="424"/>
                    <a:pt x="382" y="381"/>
                  </a:cubicBezTo>
                  <a:cubicBezTo>
                    <a:pt x="426" y="340"/>
                    <a:pt x="451" y="282"/>
                    <a:pt x="451" y="223"/>
                  </a:cubicBezTo>
                  <a:cubicBezTo>
                    <a:pt x="451" y="193"/>
                    <a:pt x="444" y="164"/>
                    <a:pt x="432" y="135"/>
                  </a:cubicBezTo>
                  <a:cubicBezTo>
                    <a:pt x="422" y="107"/>
                    <a:pt x="405" y="83"/>
                    <a:pt x="384" y="63"/>
                  </a:cubicBezTo>
                  <a:cubicBezTo>
                    <a:pt x="342" y="21"/>
                    <a:pt x="2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607950" y="3580488"/>
              <a:ext cx="203900" cy="81875"/>
            </a:xfrm>
            <a:custGeom>
              <a:avLst/>
              <a:gdLst/>
              <a:ahLst/>
              <a:cxnLst/>
              <a:rect l="l" t="t" r="r" b="b"/>
              <a:pathLst>
                <a:path w="8156" h="3275" extrusionOk="0">
                  <a:moveTo>
                    <a:pt x="4643" y="0"/>
                  </a:moveTo>
                  <a:cubicBezTo>
                    <a:pt x="4533" y="0"/>
                    <a:pt x="4435" y="81"/>
                    <a:pt x="4421" y="192"/>
                  </a:cubicBezTo>
                  <a:cubicBezTo>
                    <a:pt x="4403" y="317"/>
                    <a:pt x="4488" y="431"/>
                    <a:pt x="4613" y="448"/>
                  </a:cubicBezTo>
                  <a:cubicBezTo>
                    <a:pt x="4621" y="448"/>
                    <a:pt x="4630" y="451"/>
                    <a:pt x="4639" y="451"/>
                  </a:cubicBezTo>
                  <a:cubicBezTo>
                    <a:pt x="4641" y="451"/>
                    <a:pt x="4642" y="451"/>
                    <a:pt x="4644" y="451"/>
                  </a:cubicBezTo>
                  <a:cubicBezTo>
                    <a:pt x="4755" y="451"/>
                    <a:pt x="4849" y="370"/>
                    <a:pt x="4867" y="257"/>
                  </a:cubicBezTo>
                  <a:cubicBezTo>
                    <a:pt x="4882" y="134"/>
                    <a:pt x="4797" y="18"/>
                    <a:pt x="4675" y="2"/>
                  </a:cubicBezTo>
                  <a:cubicBezTo>
                    <a:pt x="4664" y="1"/>
                    <a:pt x="4653" y="0"/>
                    <a:pt x="4643" y="0"/>
                  </a:cubicBezTo>
                  <a:close/>
                  <a:moveTo>
                    <a:pt x="3511" y="0"/>
                  </a:moveTo>
                  <a:cubicBezTo>
                    <a:pt x="3500" y="0"/>
                    <a:pt x="3489" y="1"/>
                    <a:pt x="3479" y="2"/>
                  </a:cubicBezTo>
                  <a:cubicBezTo>
                    <a:pt x="3354" y="21"/>
                    <a:pt x="3268" y="132"/>
                    <a:pt x="3287" y="257"/>
                  </a:cubicBezTo>
                  <a:cubicBezTo>
                    <a:pt x="3302" y="370"/>
                    <a:pt x="3399" y="452"/>
                    <a:pt x="3510" y="452"/>
                  </a:cubicBezTo>
                  <a:cubicBezTo>
                    <a:pt x="3518" y="452"/>
                    <a:pt x="3529" y="448"/>
                    <a:pt x="3541" y="448"/>
                  </a:cubicBezTo>
                  <a:cubicBezTo>
                    <a:pt x="3665" y="431"/>
                    <a:pt x="3751" y="317"/>
                    <a:pt x="3733" y="194"/>
                  </a:cubicBezTo>
                  <a:cubicBezTo>
                    <a:pt x="3717" y="81"/>
                    <a:pt x="3620" y="0"/>
                    <a:pt x="3511" y="0"/>
                  </a:cubicBezTo>
                  <a:close/>
                  <a:moveTo>
                    <a:pt x="5733" y="318"/>
                  </a:moveTo>
                  <a:cubicBezTo>
                    <a:pt x="5647" y="318"/>
                    <a:pt x="5566" y="367"/>
                    <a:pt x="5528" y="452"/>
                  </a:cubicBezTo>
                  <a:cubicBezTo>
                    <a:pt x="5477" y="565"/>
                    <a:pt x="5525" y="696"/>
                    <a:pt x="5640" y="748"/>
                  </a:cubicBezTo>
                  <a:cubicBezTo>
                    <a:pt x="5670" y="763"/>
                    <a:pt x="5702" y="769"/>
                    <a:pt x="5733" y="769"/>
                  </a:cubicBezTo>
                  <a:cubicBezTo>
                    <a:pt x="5819" y="769"/>
                    <a:pt x="5899" y="720"/>
                    <a:pt x="5938" y="638"/>
                  </a:cubicBezTo>
                  <a:cubicBezTo>
                    <a:pt x="5990" y="523"/>
                    <a:pt x="5940" y="390"/>
                    <a:pt x="5827" y="339"/>
                  </a:cubicBezTo>
                  <a:cubicBezTo>
                    <a:pt x="5796" y="325"/>
                    <a:pt x="5764" y="318"/>
                    <a:pt x="5733" y="318"/>
                  </a:cubicBezTo>
                  <a:close/>
                  <a:moveTo>
                    <a:pt x="2421" y="321"/>
                  </a:moveTo>
                  <a:cubicBezTo>
                    <a:pt x="2390" y="321"/>
                    <a:pt x="2358" y="328"/>
                    <a:pt x="2327" y="342"/>
                  </a:cubicBezTo>
                  <a:cubicBezTo>
                    <a:pt x="2211" y="393"/>
                    <a:pt x="2162" y="525"/>
                    <a:pt x="2216" y="638"/>
                  </a:cubicBezTo>
                  <a:cubicBezTo>
                    <a:pt x="2253" y="721"/>
                    <a:pt x="2334" y="772"/>
                    <a:pt x="2419" y="772"/>
                  </a:cubicBezTo>
                  <a:cubicBezTo>
                    <a:pt x="2450" y="772"/>
                    <a:pt x="2483" y="764"/>
                    <a:pt x="2514" y="751"/>
                  </a:cubicBezTo>
                  <a:cubicBezTo>
                    <a:pt x="2626" y="700"/>
                    <a:pt x="2676" y="565"/>
                    <a:pt x="2624" y="452"/>
                  </a:cubicBezTo>
                  <a:cubicBezTo>
                    <a:pt x="2586" y="369"/>
                    <a:pt x="2505" y="321"/>
                    <a:pt x="2421" y="321"/>
                  </a:cubicBezTo>
                  <a:close/>
                  <a:moveTo>
                    <a:pt x="6688" y="933"/>
                  </a:moveTo>
                  <a:cubicBezTo>
                    <a:pt x="6625" y="933"/>
                    <a:pt x="6563" y="959"/>
                    <a:pt x="6518" y="1011"/>
                  </a:cubicBezTo>
                  <a:cubicBezTo>
                    <a:pt x="6436" y="1105"/>
                    <a:pt x="6448" y="1246"/>
                    <a:pt x="6540" y="1328"/>
                  </a:cubicBezTo>
                  <a:cubicBezTo>
                    <a:pt x="6582" y="1364"/>
                    <a:pt x="6637" y="1381"/>
                    <a:pt x="6689" y="1382"/>
                  </a:cubicBezTo>
                  <a:cubicBezTo>
                    <a:pt x="6751" y="1382"/>
                    <a:pt x="6815" y="1358"/>
                    <a:pt x="6857" y="1306"/>
                  </a:cubicBezTo>
                  <a:cubicBezTo>
                    <a:pt x="6941" y="1211"/>
                    <a:pt x="6930" y="1070"/>
                    <a:pt x="6835" y="988"/>
                  </a:cubicBezTo>
                  <a:cubicBezTo>
                    <a:pt x="6793" y="951"/>
                    <a:pt x="6741" y="933"/>
                    <a:pt x="6688" y="933"/>
                  </a:cubicBezTo>
                  <a:close/>
                  <a:moveTo>
                    <a:pt x="1465" y="934"/>
                  </a:moveTo>
                  <a:cubicBezTo>
                    <a:pt x="1413" y="934"/>
                    <a:pt x="1360" y="952"/>
                    <a:pt x="1317" y="990"/>
                  </a:cubicBezTo>
                  <a:cubicBezTo>
                    <a:pt x="1225" y="1071"/>
                    <a:pt x="1213" y="1213"/>
                    <a:pt x="1295" y="1307"/>
                  </a:cubicBezTo>
                  <a:cubicBezTo>
                    <a:pt x="1340" y="1359"/>
                    <a:pt x="1404" y="1384"/>
                    <a:pt x="1466" y="1384"/>
                  </a:cubicBezTo>
                  <a:cubicBezTo>
                    <a:pt x="1518" y="1384"/>
                    <a:pt x="1570" y="1365"/>
                    <a:pt x="1613" y="1329"/>
                  </a:cubicBezTo>
                  <a:cubicBezTo>
                    <a:pt x="1707" y="1247"/>
                    <a:pt x="1718" y="1104"/>
                    <a:pt x="1638" y="1012"/>
                  </a:cubicBezTo>
                  <a:cubicBezTo>
                    <a:pt x="1591" y="960"/>
                    <a:pt x="1528" y="934"/>
                    <a:pt x="1465" y="934"/>
                  </a:cubicBezTo>
                  <a:close/>
                  <a:moveTo>
                    <a:pt x="7433" y="1788"/>
                  </a:moveTo>
                  <a:cubicBezTo>
                    <a:pt x="7391" y="1788"/>
                    <a:pt x="7348" y="1800"/>
                    <a:pt x="7310" y="1825"/>
                  </a:cubicBezTo>
                  <a:cubicBezTo>
                    <a:pt x="7204" y="1892"/>
                    <a:pt x="7175" y="2029"/>
                    <a:pt x="7242" y="2136"/>
                  </a:cubicBezTo>
                  <a:cubicBezTo>
                    <a:pt x="7286" y="2202"/>
                    <a:pt x="7359" y="2240"/>
                    <a:pt x="7432" y="2240"/>
                  </a:cubicBezTo>
                  <a:cubicBezTo>
                    <a:pt x="7474" y="2240"/>
                    <a:pt x="7517" y="2227"/>
                    <a:pt x="7553" y="2204"/>
                  </a:cubicBezTo>
                  <a:cubicBezTo>
                    <a:pt x="7660" y="2134"/>
                    <a:pt x="7688" y="1996"/>
                    <a:pt x="7621" y="1889"/>
                  </a:cubicBezTo>
                  <a:cubicBezTo>
                    <a:pt x="7578" y="1824"/>
                    <a:pt x="7506" y="1788"/>
                    <a:pt x="7433" y="1788"/>
                  </a:cubicBezTo>
                  <a:close/>
                  <a:moveTo>
                    <a:pt x="722" y="1791"/>
                  </a:moveTo>
                  <a:cubicBezTo>
                    <a:pt x="648" y="1791"/>
                    <a:pt x="577" y="1827"/>
                    <a:pt x="534" y="1894"/>
                  </a:cubicBezTo>
                  <a:cubicBezTo>
                    <a:pt x="466" y="1998"/>
                    <a:pt x="494" y="2138"/>
                    <a:pt x="601" y="2206"/>
                  </a:cubicBezTo>
                  <a:cubicBezTo>
                    <a:pt x="638" y="2231"/>
                    <a:pt x="680" y="2242"/>
                    <a:pt x="723" y="2242"/>
                  </a:cubicBezTo>
                  <a:cubicBezTo>
                    <a:pt x="797" y="2242"/>
                    <a:pt x="870" y="2206"/>
                    <a:pt x="912" y="2138"/>
                  </a:cubicBezTo>
                  <a:cubicBezTo>
                    <a:pt x="980" y="2035"/>
                    <a:pt x="949" y="1894"/>
                    <a:pt x="845" y="1827"/>
                  </a:cubicBezTo>
                  <a:cubicBezTo>
                    <a:pt x="806" y="1803"/>
                    <a:pt x="764" y="1791"/>
                    <a:pt x="722" y="1791"/>
                  </a:cubicBezTo>
                  <a:close/>
                  <a:moveTo>
                    <a:pt x="7907" y="2821"/>
                  </a:moveTo>
                  <a:cubicBezTo>
                    <a:pt x="7886" y="2821"/>
                    <a:pt x="7864" y="2825"/>
                    <a:pt x="7842" y="2831"/>
                  </a:cubicBezTo>
                  <a:cubicBezTo>
                    <a:pt x="7722" y="2864"/>
                    <a:pt x="7655" y="2990"/>
                    <a:pt x="7688" y="3109"/>
                  </a:cubicBezTo>
                  <a:cubicBezTo>
                    <a:pt x="7717" y="3207"/>
                    <a:pt x="7807" y="3272"/>
                    <a:pt x="7905" y="3272"/>
                  </a:cubicBezTo>
                  <a:cubicBezTo>
                    <a:pt x="7927" y="3272"/>
                    <a:pt x="7947" y="3267"/>
                    <a:pt x="7970" y="3263"/>
                  </a:cubicBezTo>
                  <a:cubicBezTo>
                    <a:pt x="8090" y="3227"/>
                    <a:pt x="8156" y="3101"/>
                    <a:pt x="8121" y="2984"/>
                  </a:cubicBezTo>
                  <a:lnTo>
                    <a:pt x="8121" y="2982"/>
                  </a:lnTo>
                  <a:cubicBezTo>
                    <a:pt x="8093" y="2884"/>
                    <a:pt x="8004" y="2821"/>
                    <a:pt x="7907" y="2821"/>
                  </a:cubicBezTo>
                  <a:close/>
                  <a:moveTo>
                    <a:pt x="251" y="2825"/>
                  </a:moveTo>
                  <a:cubicBezTo>
                    <a:pt x="154" y="2825"/>
                    <a:pt x="65" y="2888"/>
                    <a:pt x="35" y="2987"/>
                  </a:cubicBezTo>
                  <a:cubicBezTo>
                    <a:pt x="1" y="3106"/>
                    <a:pt x="68" y="3232"/>
                    <a:pt x="187" y="3265"/>
                  </a:cubicBezTo>
                  <a:cubicBezTo>
                    <a:pt x="207" y="3272"/>
                    <a:pt x="230" y="3274"/>
                    <a:pt x="250" y="3274"/>
                  </a:cubicBezTo>
                  <a:cubicBezTo>
                    <a:pt x="347" y="3274"/>
                    <a:pt x="436" y="3211"/>
                    <a:pt x="466" y="3112"/>
                  </a:cubicBezTo>
                  <a:cubicBezTo>
                    <a:pt x="503" y="2993"/>
                    <a:pt x="432" y="2870"/>
                    <a:pt x="313" y="2833"/>
                  </a:cubicBezTo>
                  <a:cubicBezTo>
                    <a:pt x="292" y="2828"/>
                    <a:pt x="272" y="2825"/>
                    <a:pt x="251" y="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804000" y="3679288"/>
              <a:ext cx="11275" cy="11200"/>
            </a:xfrm>
            <a:custGeom>
              <a:avLst/>
              <a:gdLst/>
              <a:ahLst/>
              <a:cxnLst/>
              <a:rect l="l" t="t" r="r" b="b"/>
              <a:pathLst>
                <a:path w="451" h="448" extrusionOk="0">
                  <a:moveTo>
                    <a:pt x="226" y="1"/>
                  </a:moveTo>
                  <a:cubicBezTo>
                    <a:pt x="167" y="1"/>
                    <a:pt x="109" y="21"/>
                    <a:pt x="66" y="63"/>
                  </a:cubicBezTo>
                  <a:cubicBezTo>
                    <a:pt x="26" y="105"/>
                    <a:pt x="1" y="161"/>
                    <a:pt x="1" y="222"/>
                  </a:cubicBezTo>
                  <a:cubicBezTo>
                    <a:pt x="1" y="282"/>
                    <a:pt x="26" y="340"/>
                    <a:pt x="66" y="380"/>
                  </a:cubicBezTo>
                  <a:cubicBezTo>
                    <a:pt x="109" y="423"/>
                    <a:pt x="167" y="448"/>
                    <a:pt x="225" y="448"/>
                  </a:cubicBezTo>
                  <a:cubicBezTo>
                    <a:pt x="286" y="448"/>
                    <a:pt x="342" y="423"/>
                    <a:pt x="386" y="380"/>
                  </a:cubicBezTo>
                  <a:cubicBezTo>
                    <a:pt x="429" y="339"/>
                    <a:pt x="451" y="281"/>
                    <a:pt x="451" y="222"/>
                  </a:cubicBezTo>
                  <a:cubicBezTo>
                    <a:pt x="451" y="161"/>
                    <a:pt x="429" y="105"/>
                    <a:pt x="386" y="63"/>
                  </a:cubicBezTo>
                  <a:cubicBezTo>
                    <a:pt x="344" y="21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4877400" y="3736813"/>
              <a:ext cx="346350" cy="151500"/>
            </a:xfrm>
            <a:custGeom>
              <a:avLst/>
              <a:gdLst/>
              <a:ahLst/>
              <a:cxnLst/>
              <a:rect l="l" t="t" r="r" b="b"/>
              <a:pathLst>
                <a:path w="13854" h="6060" extrusionOk="0">
                  <a:moveTo>
                    <a:pt x="13610" y="1"/>
                  </a:moveTo>
                  <a:cubicBezTo>
                    <a:pt x="13502" y="1"/>
                    <a:pt x="13408" y="79"/>
                    <a:pt x="13388" y="188"/>
                  </a:cubicBezTo>
                  <a:cubicBezTo>
                    <a:pt x="13369" y="309"/>
                    <a:pt x="13449" y="428"/>
                    <a:pt x="13571" y="449"/>
                  </a:cubicBezTo>
                  <a:cubicBezTo>
                    <a:pt x="13578" y="451"/>
                    <a:pt x="13586" y="452"/>
                    <a:pt x="13593" y="452"/>
                  </a:cubicBezTo>
                  <a:cubicBezTo>
                    <a:pt x="13599" y="452"/>
                    <a:pt x="13604" y="451"/>
                    <a:pt x="13609" y="450"/>
                  </a:cubicBezTo>
                  <a:cubicBezTo>
                    <a:pt x="13717" y="450"/>
                    <a:pt x="13813" y="375"/>
                    <a:pt x="13832" y="267"/>
                  </a:cubicBezTo>
                  <a:cubicBezTo>
                    <a:pt x="13854" y="142"/>
                    <a:pt x="13771" y="25"/>
                    <a:pt x="13649" y="4"/>
                  </a:cubicBezTo>
                  <a:cubicBezTo>
                    <a:pt x="13636" y="2"/>
                    <a:pt x="13623" y="1"/>
                    <a:pt x="13610" y="1"/>
                  </a:cubicBezTo>
                  <a:close/>
                  <a:moveTo>
                    <a:pt x="242" y="11"/>
                  </a:moveTo>
                  <a:cubicBezTo>
                    <a:pt x="229" y="11"/>
                    <a:pt x="217" y="12"/>
                    <a:pt x="204" y="14"/>
                  </a:cubicBezTo>
                  <a:cubicBezTo>
                    <a:pt x="82" y="38"/>
                    <a:pt x="0" y="154"/>
                    <a:pt x="21" y="276"/>
                  </a:cubicBezTo>
                  <a:cubicBezTo>
                    <a:pt x="42" y="386"/>
                    <a:pt x="136" y="463"/>
                    <a:pt x="244" y="463"/>
                  </a:cubicBezTo>
                  <a:cubicBezTo>
                    <a:pt x="255" y="463"/>
                    <a:pt x="270" y="461"/>
                    <a:pt x="283" y="459"/>
                  </a:cubicBezTo>
                  <a:cubicBezTo>
                    <a:pt x="408" y="438"/>
                    <a:pt x="488" y="321"/>
                    <a:pt x="466" y="199"/>
                  </a:cubicBezTo>
                  <a:lnTo>
                    <a:pt x="466" y="196"/>
                  </a:lnTo>
                  <a:cubicBezTo>
                    <a:pt x="447" y="88"/>
                    <a:pt x="351" y="11"/>
                    <a:pt x="242" y="11"/>
                  </a:cubicBezTo>
                  <a:close/>
                  <a:moveTo>
                    <a:pt x="13304" y="1144"/>
                  </a:moveTo>
                  <a:cubicBezTo>
                    <a:pt x="13213" y="1144"/>
                    <a:pt x="13127" y="1201"/>
                    <a:pt x="13094" y="1293"/>
                  </a:cubicBezTo>
                  <a:cubicBezTo>
                    <a:pt x="13051" y="1409"/>
                    <a:pt x="13112" y="1538"/>
                    <a:pt x="13229" y="1580"/>
                  </a:cubicBezTo>
                  <a:cubicBezTo>
                    <a:pt x="13253" y="1589"/>
                    <a:pt x="13281" y="1594"/>
                    <a:pt x="13305" y="1595"/>
                  </a:cubicBezTo>
                  <a:cubicBezTo>
                    <a:pt x="13397" y="1595"/>
                    <a:pt x="13483" y="1538"/>
                    <a:pt x="13516" y="1448"/>
                  </a:cubicBezTo>
                  <a:cubicBezTo>
                    <a:pt x="13559" y="1331"/>
                    <a:pt x="13499" y="1200"/>
                    <a:pt x="13382" y="1158"/>
                  </a:cubicBezTo>
                  <a:cubicBezTo>
                    <a:pt x="13356" y="1148"/>
                    <a:pt x="13330" y="1144"/>
                    <a:pt x="13304" y="1144"/>
                  </a:cubicBezTo>
                  <a:close/>
                  <a:moveTo>
                    <a:pt x="550" y="1154"/>
                  </a:moveTo>
                  <a:cubicBezTo>
                    <a:pt x="525" y="1154"/>
                    <a:pt x="499" y="1158"/>
                    <a:pt x="473" y="1167"/>
                  </a:cubicBezTo>
                  <a:cubicBezTo>
                    <a:pt x="357" y="1211"/>
                    <a:pt x="296" y="1339"/>
                    <a:pt x="338" y="1456"/>
                  </a:cubicBezTo>
                  <a:cubicBezTo>
                    <a:pt x="372" y="1548"/>
                    <a:pt x="459" y="1604"/>
                    <a:pt x="548" y="1604"/>
                  </a:cubicBezTo>
                  <a:cubicBezTo>
                    <a:pt x="548" y="1604"/>
                    <a:pt x="549" y="1604"/>
                    <a:pt x="550" y="1604"/>
                  </a:cubicBezTo>
                  <a:cubicBezTo>
                    <a:pt x="577" y="1604"/>
                    <a:pt x="602" y="1600"/>
                    <a:pt x="629" y="1590"/>
                  </a:cubicBezTo>
                  <a:cubicBezTo>
                    <a:pt x="743" y="1548"/>
                    <a:pt x="804" y="1417"/>
                    <a:pt x="762" y="1300"/>
                  </a:cubicBezTo>
                  <a:cubicBezTo>
                    <a:pt x="728" y="1211"/>
                    <a:pt x="642" y="1154"/>
                    <a:pt x="550" y="1154"/>
                  </a:cubicBezTo>
                  <a:close/>
                  <a:moveTo>
                    <a:pt x="12806" y="2216"/>
                  </a:moveTo>
                  <a:cubicBezTo>
                    <a:pt x="12728" y="2216"/>
                    <a:pt x="12651" y="2256"/>
                    <a:pt x="12609" y="2328"/>
                  </a:cubicBezTo>
                  <a:cubicBezTo>
                    <a:pt x="12548" y="2436"/>
                    <a:pt x="12584" y="2574"/>
                    <a:pt x="12692" y="2634"/>
                  </a:cubicBezTo>
                  <a:cubicBezTo>
                    <a:pt x="12728" y="2657"/>
                    <a:pt x="12767" y="2665"/>
                    <a:pt x="12806" y="2667"/>
                  </a:cubicBezTo>
                  <a:cubicBezTo>
                    <a:pt x="12883" y="2667"/>
                    <a:pt x="12958" y="2627"/>
                    <a:pt x="12999" y="2554"/>
                  </a:cubicBezTo>
                  <a:cubicBezTo>
                    <a:pt x="13061" y="2446"/>
                    <a:pt x="13025" y="2309"/>
                    <a:pt x="12918" y="2245"/>
                  </a:cubicBezTo>
                  <a:cubicBezTo>
                    <a:pt x="12883" y="2225"/>
                    <a:pt x="12844" y="2216"/>
                    <a:pt x="12806" y="2216"/>
                  </a:cubicBezTo>
                  <a:close/>
                  <a:moveTo>
                    <a:pt x="1054" y="2226"/>
                  </a:moveTo>
                  <a:cubicBezTo>
                    <a:pt x="1015" y="2226"/>
                    <a:pt x="976" y="2236"/>
                    <a:pt x="940" y="2257"/>
                  </a:cubicBezTo>
                  <a:cubicBezTo>
                    <a:pt x="833" y="2318"/>
                    <a:pt x="797" y="2456"/>
                    <a:pt x="857" y="2563"/>
                  </a:cubicBezTo>
                  <a:cubicBezTo>
                    <a:pt x="901" y="2634"/>
                    <a:pt x="974" y="2674"/>
                    <a:pt x="1053" y="2675"/>
                  </a:cubicBezTo>
                  <a:cubicBezTo>
                    <a:pt x="1093" y="2675"/>
                    <a:pt x="1130" y="2667"/>
                    <a:pt x="1166" y="2644"/>
                  </a:cubicBezTo>
                  <a:cubicBezTo>
                    <a:pt x="1274" y="2584"/>
                    <a:pt x="1310" y="2445"/>
                    <a:pt x="1249" y="2338"/>
                  </a:cubicBezTo>
                  <a:lnTo>
                    <a:pt x="1246" y="2338"/>
                  </a:lnTo>
                  <a:cubicBezTo>
                    <a:pt x="1206" y="2266"/>
                    <a:pt x="1131" y="2226"/>
                    <a:pt x="1054" y="2226"/>
                  </a:cubicBezTo>
                  <a:close/>
                  <a:moveTo>
                    <a:pt x="12125" y="3183"/>
                  </a:moveTo>
                  <a:cubicBezTo>
                    <a:pt x="12061" y="3183"/>
                    <a:pt x="11998" y="3211"/>
                    <a:pt x="11954" y="3264"/>
                  </a:cubicBezTo>
                  <a:cubicBezTo>
                    <a:pt x="11873" y="3360"/>
                    <a:pt x="11887" y="3502"/>
                    <a:pt x="11981" y="3581"/>
                  </a:cubicBezTo>
                  <a:cubicBezTo>
                    <a:pt x="12023" y="3617"/>
                    <a:pt x="12076" y="3634"/>
                    <a:pt x="12125" y="3635"/>
                  </a:cubicBezTo>
                  <a:cubicBezTo>
                    <a:pt x="12192" y="3635"/>
                    <a:pt x="12254" y="3608"/>
                    <a:pt x="12299" y="3554"/>
                  </a:cubicBezTo>
                  <a:cubicBezTo>
                    <a:pt x="12378" y="3459"/>
                    <a:pt x="12366" y="3318"/>
                    <a:pt x="12272" y="3236"/>
                  </a:cubicBezTo>
                  <a:cubicBezTo>
                    <a:pt x="12228" y="3201"/>
                    <a:pt x="12177" y="3183"/>
                    <a:pt x="12125" y="3183"/>
                  </a:cubicBezTo>
                  <a:close/>
                  <a:moveTo>
                    <a:pt x="1735" y="3191"/>
                  </a:moveTo>
                  <a:cubicBezTo>
                    <a:pt x="1684" y="3191"/>
                    <a:pt x="1632" y="3208"/>
                    <a:pt x="1589" y="3245"/>
                  </a:cubicBezTo>
                  <a:cubicBezTo>
                    <a:pt x="1493" y="3324"/>
                    <a:pt x="1481" y="3466"/>
                    <a:pt x="1560" y="3562"/>
                  </a:cubicBezTo>
                  <a:cubicBezTo>
                    <a:pt x="1604" y="3614"/>
                    <a:pt x="1670" y="3642"/>
                    <a:pt x="1734" y="3642"/>
                  </a:cubicBezTo>
                  <a:cubicBezTo>
                    <a:pt x="1785" y="3642"/>
                    <a:pt x="1837" y="3624"/>
                    <a:pt x="1878" y="3590"/>
                  </a:cubicBezTo>
                  <a:cubicBezTo>
                    <a:pt x="1972" y="3508"/>
                    <a:pt x="1987" y="3367"/>
                    <a:pt x="1905" y="3272"/>
                  </a:cubicBezTo>
                  <a:cubicBezTo>
                    <a:pt x="1862" y="3218"/>
                    <a:pt x="1799" y="3191"/>
                    <a:pt x="1735" y="3191"/>
                  </a:cubicBezTo>
                  <a:close/>
                  <a:moveTo>
                    <a:pt x="11289" y="4019"/>
                  </a:moveTo>
                  <a:cubicBezTo>
                    <a:pt x="11238" y="4019"/>
                    <a:pt x="11187" y="4036"/>
                    <a:pt x="11145" y="4071"/>
                  </a:cubicBezTo>
                  <a:cubicBezTo>
                    <a:pt x="11051" y="4153"/>
                    <a:pt x="11036" y="4294"/>
                    <a:pt x="11118" y="4389"/>
                  </a:cubicBezTo>
                  <a:cubicBezTo>
                    <a:pt x="11163" y="4443"/>
                    <a:pt x="11225" y="4470"/>
                    <a:pt x="11289" y="4470"/>
                  </a:cubicBezTo>
                  <a:cubicBezTo>
                    <a:pt x="11341" y="4470"/>
                    <a:pt x="11393" y="4452"/>
                    <a:pt x="11436" y="4416"/>
                  </a:cubicBezTo>
                  <a:cubicBezTo>
                    <a:pt x="11530" y="4337"/>
                    <a:pt x="11541" y="4195"/>
                    <a:pt x="11463" y="4101"/>
                  </a:cubicBezTo>
                  <a:cubicBezTo>
                    <a:pt x="11418" y="4046"/>
                    <a:pt x="11354" y="4019"/>
                    <a:pt x="11289" y="4019"/>
                  </a:cubicBezTo>
                  <a:close/>
                  <a:moveTo>
                    <a:pt x="2570" y="4026"/>
                  </a:moveTo>
                  <a:cubicBezTo>
                    <a:pt x="2505" y="4026"/>
                    <a:pt x="2442" y="4053"/>
                    <a:pt x="2398" y="4107"/>
                  </a:cubicBezTo>
                  <a:cubicBezTo>
                    <a:pt x="2318" y="4201"/>
                    <a:pt x="2330" y="4343"/>
                    <a:pt x="2426" y="4425"/>
                  </a:cubicBezTo>
                  <a:cubicBezTo>
                    <a:pt x="2468" y="4459"/>
                    <a:pt x="2520" y="4477"/>
                    <a:pt x="2569" y="4477"/>
                  </a:cubicBezTo>
                  <a:cubicBezTo>
                    <a:pt x="2635" y="4477"/>
                    <a:pt x="2697" y="4449"/>
                    <a:pt x="2743" y="4395"/>
                  </a:cubicBezTo>
                  <a:cubicBezTo>
                    <a:pt x="2822" y="4301"/>
                    <a:pt x="2810" y="4159"/>
                    <a:pt x="2716" y="4078"/>
                  </a:cubicBezTo>
                  <a:cubicBezTo>
                    <a:pt x="2673" y="4043"/>
                    <a:pt x="2621" y="4026"/>
                    <a:pt x="2570" y="4026"/>
                  </a:cubicBezTo>
                  <a:close/>
                  <a:moveTo>
                    <a:pt x="10323" y="4698"/>
                  </a:moveTo>
                  <a:cubicBezTo>
                    <a:pt x="10285" y="4698"/>
                    <a:pt x="10246" y="4708"/>
                    <a:pt x="10211" y="4729"/>
                  </a:cubicBezTo>
                  <a:cubicBezTo>
                    <a:pt x="10103" y="4794"/>
                    <a:pt x="10063" y="4931"/>
                    <a:pt x="10128" y="5038"/>
                  </a:cubicBezTo>
                  <a:cubicBezTo>
                    <a:pt x="10170" y="5110"/>
                    <a:pt x="10244" y="5152"/>
                    <a:pt x="10322" y="5152"/>
                  </a:cubicBezTo>
                  <a:cubicBezTo>
                    <a:pt x="10361" y="5152"/>
                    <a:pt x="10398" y="5141"/>
                    <a:pt x="10435" y="5120"/>
                  </a:cubicBezTo>
                  <a:cubicBezTo>
                    <a:pt x="10543" y="5056"/>
                    <a:pt x="10580" y="4919"/>
                    <a:pt x="10517" y="4811"/>
                  </a:cubicBezTo>
                  <a:cubicBezTo>
                    <a:pt x="10476" y="4739"/>
                    <a:pt x="10400" y="4698"/>
                    <a:pt x="10323" y="4698"/>
                  </a:cubicBezTo>
                  <a:close/>
                  <a:moveTo>
                    <a:pt x="3542" y="4706"/>
                  </a:moveTo>
                  <a:cubicBezTo>
                    <a:pt x="3464" y="4706"/>
                    <a:pt x="3387" y="4746"/>
                    <a:pt x="3345" y="4818"/>
                  </a:cubicBezTo>
                  <a:cubicBezTo>
                    <a:pt x="3281" y="4925"/>
                    <a:pt x="3320" y="5063"/>
                    <a:pt x="3428" y="5124"/>
                  </a:cubicBezTo>
                  <a:cubicBezTo>
                    <a:pt x="3461" y="5146"/>
                    <a:pt x="3501" y="5155"/>
                    <a:pt x="3539" y="5157"/>
                  </a:cubicBezTo>
                  <a:cubicBezTo>
                    <a:pt x="3617" y="5157"/>
                    <a:pt x="3694" y="5116"/>
                    <a:pt x="3735" y="5044"/>
                  </a:cubicBezTo>
                  <a:cubicBezTo>
                    <a:pt x="3797" y="4936"/>
                    <a:pt x="3759" y="4799"/>
                    <a:pt x="3653" y="4735"/>
                  </a:cubicBezTo>
                  <a:cubicBezTo>
                    <a:pt x="3618" y="4715"/>
                    <a:pt x="3580" y="4706"/>
                    <a:pt x="3542" y="4706"/>
                  </a:cubicBezTo>
                  <a:close/>
                  <a:moveTo>
                    <a:pt x="9251" y="5201"/>
                  </a:moveTo>
                  <a:cubicBezTo>
                    <a:pt x="9225" y="5201"/>
                    <a:pt x="9200" y="5206"/>
                    <a:pt x="9174" y="5215"/>
                  </a:cubicBezTo>
                  <a:cubicBezTo>
                    <a:pt x="9057" y="5257"/>
                    <a:pt x="8997" y="5386"/>
                    <a:pt x="9039" y="5502"/>
                  </a:cubicBezTo>
                  <a:cubicBezTo>
                    <a:pt x="9073" y="5594"/>
                    <a:pt x="9159" y="5650"/>
                    <a:pt x="9251" y="5650"/>
                  </a:cubicBezTo>
                  <a:cubicBezTo>
                    <a:pt x="9278" y="5650"/>
                    <a:pt x="9303" y="5646"/>
                    <a:pt x="9330" y="5637"/>
                  </a:cubicBezTo>
                  <a:cubicBezTo>
                    <a:pt x="9444" y="5594"/>
                    <a:pt x="9505" y="5465"/>
                    <a:pt x="9462" y="5350"/>
                  </a:cubicBezTo>
                  <a:cubicBezTo>
                    <a:pt x="9429" y="5258"/>
                    <a:pt x="9343" y="5201"/>
                    <a:pt x="9251" y="5201"/>
                  </a:cubicBezTo>
                  <a:close/>
                  <a:moveTo>
                    <a:pt x="4614" y="5205"/>
                  </a:moveTo>
                  <a:cubicBezTo>
                    <a:pt x="4521" y="5205"/>
                    <a:pt x="4432" y="5260"/>
                    <a:pt x="4398" y="5352"/>
                  </a:cubicBezTo>
                  <a:cubicBezTo>
                    <a:pt x="4357" y="5469"/>
                    <a:pt x="4417" y="5600"/>
                    <a:pt x="4533" y="5640"/>
                  </a:cubicBezTo>
                  <a:cubicBezTo>
                    <a:pt x="4560" y="5649"/>
                    <a:pt x="4585" y="5653"/>
                    <a:pt x="4610" y="5654"/>
                  </a:cubicBezTo>
                  <a:cubicBezTo>
                    <a:pt x="4702" y="5654"/>
                    <a:pt x="4791" y="5598"/>
                    <a:pt x="4822" y="5507"/>
                  </a:cubicBezTo>
                  <a:cubicBezTo>
                    <a:pt x="4864" y="5391"/>
                    <a:pt x="4806" y="5260"/>
                    <a:pt x="4689" y="5217"/>
                  </a:cubicBezTo>
                  <a:cubicBezTo>
                    <a:pt x="4664" y="5209"/>
                    <a:pt x="4639" y="5205"/>
                    <a:pt x="4614" y="5205"/>
                  </a:cubicBezTo>
                  <a:close/>
                  <a:moveTo>
                    <a:pt x="8109" y="5506"/>
                  </a:moveTo>
                  <a:cubicBezTo>
                    <a:pt x="8096" y="5506"/>
                    <a:pt x="8083" y="5507"/>
                    <a:pt x="8071" y="5509"/>
                  </a:cubicBezTo>
                  <a:cubicBezTo>
                    <a:pt x="7949" y="5531"/>
                    <a:pt x="7865" y="5647"/>
                    <a:pt x="7888" y="5770"/>
                  </a:cubicBezTo>
                  <a:cubicBezTo>
                    <a:pt x="7905" y="5878"/>
                    <a:pt x="8001" y="5956"/>
                    <a:pt x="8108" y="5956"/>
                  </a:cubicBezTo>
                  <a:cubicBezTo>
                    <a:pt x="8109" y="5956"/>
                    <a:pt x="8109" y="5956"/>
                    <a:pt x="8110" y="5956"/>
                  </a:cubicBezTo>
                  <a:cubicBezTo>
                    <a:pt x="8122" y="5956"/>
                    <a:pt x="8137" y="5955"/>
                    <a:pt x="8149" y="5952"/>
                  </a:cubicBezTo>
                  <a:cubicBezTo>
                    <a:pt x="8272" y="5933"/>
                    <a:pt x="8354" y="5816"/>
                    <a:pt x="8333" y="5692"/>
                  </a:cubicBezTo>
                  <a:cubicBezTo>
                    <a:pt x="8312" y="5582"/>
                    <a:pt x="8216" y="5506"/>
                    <a:pt x="8109" y="5506"/>
                  </a:cubicBezTo>
                  <a:close/>
                  <a:moveTo>
                    <a:pt x="5753" y="5507"/>
                  </a:moveTo>
                  <a:cubicBezTo>
                    <a:pt x="5644" y="5507"/>
                    <a:pt x="5549" y="5585"/>
                    <a:pt x="5530" y="5696"/>
                  </a:cubicBezTo>
                  <a:cubicBezTo>
                    <a:pt x="5512" y="5817"/>
                    <a:pt x="5591" y="5935"/>
                    <a:pt x="5716" y="5955"/>
                  </a:cubicBezTo>
                  <a:lnTo>
                    <a:pt x="5714" y="5955"/>
                  </a:lnTo>
                  <a:cubicBezTo>
                    <a:pt x="5727" y="5958"/>
                    <a:pt x="5741" y="5959"/>
                    <a:pt x="5755" y="5959"/>
                  </a:cubicBezTo>
                  <a:cubicBezTo>
                    <a:pt x="5860" y="5959"/>
                    <a:pt x="5958" y="5880"/>
                    <a:pt x="5975" y="5772"/>
                  </a:cubicBezTo>
                  <a:cubicBezTo>
                    <a:pt x="5997" y="5647"/>
                    <a:pt x="5914" y="5531"/>
                    <a:pt x="5793" y="5510"/>
                  </a:cubicBezTo>
                  <a:cubicBezTo>
                    <a:pt x="5779" y="5508"/>
                    <a:pt x="5766" y="5507"/>
                    <a:pt x="5753" y="5507"/>
                  </a:cubicBezTo>
                  <a:close/>
                  <a:moveTo>
                    <a:pt x="6931" y="5608"/>
                  </a:moveTo>
                  <a:cubicBezTo>
                    <a:pt x="6806" y="5608"/>
                    <a:pt x="6705" y="5709"/>
                    <a:pt x="6705" y="5833"/>
                  </a:cubicBezTo>
                  <a:cubicBezTo>
                    <a:pt x="6705" y="5959"/>
                    <a:pt x="6806" y="6059"/>
                    <a:pt x="6931" y="6059"/>
                  </a:cubicBezTo>
                  <a:cubicBezTo>
                    <a:pt x="7058" y="6059"/>
                    <a:pt x="7159" y="5958"/>
                    <a:pt x="7159" y="5833"/>
                  </a:cubicBezTo>
                  <a:cubicBezTo>
                    <a:pt x="7157" y="5709"/>
                    <a:pt x="7057" y="5608"/>
                    <a:pt x="6931" y="5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4875300" y="3707463"/>
              <a:ext cx="11275" cy="11200"/>
            </a:xfrm>
            <a:custGeom>
              <a:avLst/>
              <a:gdLst/>
              <a:ahLst/>
              <a:cxnLst/>
              <a:rect l="l" t="t" r="r" b="b"/>
              <a:pathLst>
                <a:path w="451" h="448" extrusionOk="0">
                  <a:moveTo>
                    <a:pt x="224" y="0"/>
                  </a:moveTo>
                  <a:cubicBezTo>
                    <a:pt x="165" y="0"/>
                    <a:pt x="106" y="21"/>
                    <a:pt x="65" y="62"/>
                  </a:cubicBezTo>
                  <a:cubicBezTo>
                    <a:pt x="22" y="105"/>
                    <a:pt x="0" y="161"/>
                    <a:pt x="0" y="222"/>
                  </a:cubicBezTo>
                  <a:cubicBezTo>
                    <a:pt x="0" y="281"/>
                    <a:pt x="22" y="340"/>
                    <a:pt x="65" y="380"/>
                  </a:cubicBezTo>
                  <a:cubicBezTo>
                    <a:pt x="107" y="423"/>
                    <a:pt x="163" y="447"/>
                    <a:pt x="224" y="447"/>
                  </a:cubicBezTo>
                  <a:cubicBezTo>
                    <a:pt x="282" y="447"/>
                    <a:pt x="343" y="423"/>
                    <a:pt x="383" y="380"/>
                  </a:cubicBezTo>
                  <a:cubicBezTo>
                    <a:pt x="426" y="338"/>
                    <a:pt x="450" y="280"/>
                    <a:pt x="450" y="222"/>
                  </a:cubicBezTo>
                  <a:cubicBezTo>
                    <a:pt x="450" y="161"/>
                    <a:pt x="426" y="105"/>
                    <a:pt x="383" y="62"/>
                  </a:cubicBezTo>
                  <a:cubicBezTo>
                    <a:pt x="342" y="21"/>
                    <a:pt x="2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4536250" y="3713013"/>
              <a:ext cx="11275" cy="1130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1"/>
                  </a:moveTo>
                  <a:cubicBezTo>
                    <a:pt x="213" y="1"/>
                    <a:pt x="198" y="2"/>
                    <a:pt x="183" y="5"/>
                  </a:cubicBezTo>
                  <a:cubicBezTo>
                    <a:pt x="167" y="7"/>
                    <a:pt x="155" y="12"/>
                    <a:pt x="141" y="17"/>
                  </a:cubicBezTo>
                  <a:cubicBezTo>
                    <a:pt x="126" y="23"/>
                    <a:pt x="114" y="30"/>
                    <a:pt x="102" y="38"/>
                  </a:cubicBezTo>
                  <a:cubicBezTo>
                    <a:pt x="89" y="46"/>
                    <a:pt x="77" y="54"/>
                    <a:pt x="68" y="66"/>
                  </a:cubicBezTo>
                  <a:cubicBezTo>
                    <a:pt x="25" y="106"/>
                    <a:pt x="0" y="165"/>
                    <a:pt x="0" y="225"/>
                  </a:cubicBezTo>
                  <a:cubicBezTo>
                    <a:pt x="0" y="255"/>
                    <a:pt x="7" y="284"/>
                    <a:pt x="19" y="311"/>
                  </a:cubicBezTo>
                  <a:cubicBezTo>
                    <a:pt x="30" y="338"/>
                    <a:pt x="46" y="363"/>
                    <a:pt x="68" y="384"/>
                  </a:cubicBezTo>
                  <a:cubicBezTo>
                    <a:pt x="77" y="395"/>
                    <a:pt x="89" y="405"/>
                    <a:pt x="102" y="414"/>
                  </a:cubicBezTo>
                  <a:cubicBezTo>
                    <a:pt x="114" y="422"/>
                    <a:pt x="128" y="430"/>
                    <a:pt x="141" y="435"/>
                  </a:cubicBezTo>
                  <a:cubicBezTo>
                    <a:pt x="154" y="441"/>
                    <a:pt x="167" y="445"/>
                    <a:pt x="183" y="447"/>
                  </a:cubicBezTo>
                  <a:cubicBezTo>
                    <a:pt x="197" y="448"/>
                    <a:pt x="213" y="451"/>
                    <a:pt x="227" y="451"/>
                  </a:cubicBezTo>
                  <a:cubicBezTo>
                    <a:pt x="242" y="451"/>
                    <a:pt x="255" y="448"/>
                    <a:pt x="271" y="447"/>
                  </a:cubicBezTo>
                  <a:cubicBezTo>
                    <a:pt x="285" y="446"/>
                    <a:pt x="300" y="441"/>
                    <a:pt x="312" y="435"/>
                  </a:cubicBezTo>
                  <a:cubicBezTo>
                    <a:pt x="327" y="429"/>
                    <a:pt x="338" y="422"/>
                    <a:pt x="352" y="414"/>
                  </a:cubicBezTo>
                  <a:cubicBezTo>
                    <a:pt x="364" y="405"/>
                    <a:pt x="374" y="395"/>
                    <a:pt x="385" y="384"/>
                  </a:cubicBezTo>
                  <a:cubicBezTo>
                    <a:pt x="426" y="342"/>
                    <a:pt x="451" y="284"/>
                    <a:pt x="451" y="225"/>
                  </a:cubicBezTo>
                  <a:cubicBezTo>
                    <a:pt x="451" y="165"/>
                    <a:pt x="426" y="109"/>
                    <a:pt x="385" y="66"/>
                  </a:cubicBezTo>
                  <a:cubicBezTo>
                    <a:pt x="374" y="54"/>
                    <a:pt x="364" y="46"/>
                    <a:pt x="352" y="38"/>
                  </a:cubicBezTo>
                  <a:cubicBezTo>
                    <a:pt x="339" y="30"/>
                    <a:pt x="327" y="23"/>
                    <a:pt x="312" y="17"/>
                  </a:cubicBezTo>
                  <a:cubicBezTo>
                    <a:pt x="301" y="11"/>
                    <a:pt x="286" y="7"/>
                    <a:pt x="271" y="5"/>
                  </a:cubicBezTo>
                  <a:cubicBezTo>
                    <a:pt x="257" y="2"/>
                    <a:pt x="24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4340200" y="3741138"/>
              <a:ext cx="203950" cy="81900"/>
            </a:xfrm>
            <a:custGeom>
              <a:avLst/>
              <a:gdLst/>
              <a:ahLst/>
              <a:cxnLst/>
              <a:rect l="l" t="t" r="r" b="b"/>
              <a:pathLst>
                <a:path w="8158" h="3276" extrusionOk="0">
                  <a:moveTo>
                    <a:pt x="7908" y="1"/>
                  </a:moveTo>
                  <a:cubicBezTo>
                    <a:pt x="7810" y="1"/>
                    <a:pt x="7720" y="64"/>
                    <a:pt x="7692" y="162"/>
                  </a:cubicBezTo>
                  <a:cubicBezTo>
                    <a:pt x="7656" y="282"/>
                    <a:pt x="7725" y="407"/>
                    <a:pt x="7845" y="441"/>
                  </a:cubicBezTo>
                  <a:cubicBezTo>
                    <a:pt x="7864" y="448"/>
                    <a:pt x="7885" y="451"/>
                    <a:pt x="7907" y="451"/>
                  </a:cubicBezTo>
                  <a:cubicBezTo>
                    <a:pt x="8004" y="451"/>
                    <a:pt x="8095" y="386"/>
                    <a:pt x="8124" y="288"/>
                  </a:cubicBezTo>
                  <a:cubicBezTo>
                    <a:pt x="8158" y="169"/>
                    <a:pt x="8090" y="46"/>
                    <a:pt x="7971" y="10"/>
                  </a:cubicBezTo>
                  <a:cubicBezTo>
                    <a:pt x="7950" y="4"/>
                    <a:pt x="7929" y="1"/>
                    <a:pt x="7908" y="1"/>
                  </a:cubicBezTo>
                  <a:close/>
                  <a:moveTo>
                    <a:pt x="251" y="3"/>
                  </a:moveTo>
                  <a:cubicBezTo>
                    <a:pt x="230" y="3"/>
                    <a:pt x="208" y="6"/>
                    <a:pt x="187" y="13"/>
                  </a:cubicBezTo>
                  <a:cubicBezTo>
                    <a:pt x="68" y="48"/>
                    <a:pt x="0" y="173"/>
                    <a:pt x="37" y="292"/>
                  </a:cubicBezTo>
                  <a:cubicBezTo>
                    <a:pt x="64" y="392"/>
                    <a:pt x="154" y="454"/>
                    <a:pt x="253" y="454"/>
                  </a:cubicBezTo>
                  <a:cubicBezTo>
                    <a:pt x="273" y="454"/>
                    <a:pt x="294" y="449"/>
                    <a:pt x="316" y="445"/>
                  </a:cubicBezTo>
                  <a:cubicBezTo>
                    <a:pt x="435" y="410"/>
                    <a:pt x="502" y="286"/>
                    <a:pt x="468" y="166"/>
                  </a:cubicBezTo>
                  <a:cubicBezTo>
                    <a:pt x="438" y="68"/>
                    <a:pt x="348" y="3"/>
                    <a:pt x="251" y="3"/>
                  </a:cubicBezTo>
                  <a:close/>
                  <a:moveTo>
                    <a:pt x="7436" y="1032"/>
                  </a:moveTo>
                  <a:cubicBezTo>
                    <a:pt x="7362" y="1032"/>
                    <a:pt x="7289" y="1069"/>
                    <a:pt x="7246" y="1135"/>
                  </a:cubicBezTo>
                  <a:cubicBezTo>
                    <a:pt x="7179" y="1241"/>
                    <a:pt x="7207" y="1381"/>
                    <a:pt x="7313" y="1446"/>
                  </a:cubicBezTo>
                  <a:cubicBezTo>
                    <a:pt x="7351" y="1470"/>
                    <a:pt x="7391" y="1481"/>
                    <a:pt x="7435" y="1483"/>
                  </a:cubicBezTo>
                  <a:cubicBezTo>
                    <a:pt x="7510" y="1483"/>
                    <a:pt x="7582" y="1446"/>
                    <a:pt x="7625" y="1381"/>
                  </a:cubicBezTo>
                  <a:cubicBezTo>
                    <a:pt x="7692" y="1275"/>
                    <a:pt x="7663" y="1135"/>
                    <a:pt x="7557" y="1068"/>
                  </a:cubicBezTo>
                  <a:cubicBezTo>
                    <a:pt x="7520" y="1044"/>
                    <a:pt x="7478" y="1032"/>
                    <a:pt x="7436" y="1032"/>
                  </a:cubicBezTo>
                  <a:close/>
                  <a:moveTo>
                    <a:pt x="726" y="1035"/>
                  </a:moveTo>
                  <a:cubicBezTo>
                    <a:pt x="684" y="1035"/>
                    <a:pt x="641" y="1047"/>
                    <a:pt x="602" y="1071"/>
                  </a:cubicBezTo>
                  <a:cubicBezTo>
                    <a:pt x="498" y="1138"/>
                    <a:pt x="470" y="1278"/>
                    <a:pt x="538" y="1382"/>
                  </a:cubicBezTo>
                  <a:cubicBezTo>
                    <a:pt x="580" y="1450"/>
                    <a:pt x="652" y="1486"/>
                    <a:pt x="727" y="1486"/>
                  </a:cubicBezTo>
                  <a:cubicBezTo>
                    <a:pt x="767" y="1486"/>
                    <a:pt x="810" y="1475"/>
                    <a:pt x="849" y="1450"/>
                  </a:cubicBezTo>
                  <a:cubicBezTo>
                    <a:pt x="953" y="1382"/>
                    <a:pt x="984" y="1242"/>
                    <a:pt x="916" y="1138"/>
                  </a:cubicBezTo>
                  <a:cubicBezTo>
                    <a:pt x="872" y="1071"/>
                    <a:pt x="800" y="1035"/>
                    <a:pt x="726" y="1035"/>
                  </a:cubicBezTo>
                  <a:close/>
                  <a:moveTo>
                    <a:pt x="6689" y="1888"/>
                  </a:moveTo>
                  <a:cubicBezTo>
                    <a:pt x="6638" y="1888"/>
                    <a:pt x="6586" y="1906"/>
                    <a:pt x="6545" y="1942"/>
                  </a:cubicBezTo>
                  <a:lnTo>
                    <a:pt x="6542" y="1942"/>
                  </a:lnTo>
                  <a:cubicBezTo>
                    <a:pt x="6450" y="2027"/>
                    <a:pt x="6440" y="2168"/>
                    <a:pt x="6520" y="2263"/>
                  </a:cubicBezTo>
                  <a:cubicBezTo>
                    <a:pt x="6566" y="2314"/>
                    <a:pt x="6628" y="2340"/>
                    <a:pt x="6691" y="2340"/>
                  </a:cubicBezTo>
                  <a:cubicBezTo>
                    <a:pt x="6743" y="2340"/>
                    <a:pt x="6798" y="2321"/>
                    <a:pt x="6840" y="2285"/>
                  </a:cubicBezTo>
                  <a:lnTo>
                    <a:pt x="6837" y="2285"/>
                  </a:lnTo>
                  <a:cubicBezTo>
                    <a:pt x="6933" y="2202"/>
                    <a:pt x="6944" y="2060"/>
                    <a:pt x="6862" y="1967"/>
                  </a:cubicBezTo>
                  <a:cubicBezTo>
                    <a:pt x="6816" y="1915"/>
                    <a:pt x="6753" y="1888"/>
                    <a:pt x="6689" y="1888"/>
                  </a:cubicBezTo>
                  <a:close/>
                  <a:moveTo>
                    <a:pt x="1472" y="1891"/>
                  </a:moveTo>
                  <a:cubicBezTo>
                    <a:pt x="1407" y="1891"/>
                    <a:pt x="1343" y="1918"/>
                    <a:pt x="1298" y="1970"/>
                  </a:cubicBezTo>
                  <a:cubicBezTo>
                    <a:pt x="1216" y="2062"/>
                    <a:pt x="1229" y="2206"/>
                    <a:pt x="1323" y="2288"/>
                  </a:cubicBezTo>
                  <a:cubicBezTo>
                    <a:pt x="1363" y="2324"/>
                    <a:pt x="1417" y="2342"/>
                    <a:pt x="1469" y="2342"/>
                  </a:cubicBezTo>
                  <a:cubicBezTo>
                    <a:pt x="1534" y="2342"/>
                    <a:pt x="1596" y="2315"/>
                    <a:pt x="1640" y="2266"/>
                  </a:cubicBezTo>
                  <a:cubicBezTo>
                    <a:pt x="1722" y="2171"/>
                    <a:pt x="1711" y="2028"/>
                    <a:pt x="1619" y="1945"/>
                  </a:cubicBezTo>
                  <a:cubicBezTo>
                    <a:pt x="1576" y="1909"/>
                    <a:pt x="1524" y="1891"/>
                    <a:pt x="1472" y="1891"/>
                  </a:cubicBezTo>
                  <a:close/>
                  <a:moveTo>
                    <a:pt x="2426" y="2505"/>
                  </a:moveTo>
                  <a:cubicBezTo>
                    <a:pt x="2341" y="2505"/>
                    <a:pt x="2258" y="2555"/>
                    <a:pt x="2220" y="2637"/>
                  </a:cubicBezTo>
                  <a:cubicBezTo>
                    <a:pt x="2168" y="2750"/>
                    <a:pt x="2217" y="2883"/>
                    <a:pt x="2330" y="2935"/>
                  </a:cubicBezTo>
                  <a:cubicBezTo>
                    <a:pt x="2361" y="2951"/>
                    <a:pt x="2392" y="2956"/>
                    <a:pt x="2426" y="2956"/>
                  </a:cubicBezTo>
                  <a:cubicBezTo>
                    <a:pt x="2511" y="2956"/>
                    <a:pt x="2592" y="2907"/>
                    <a:pt x="2630" y="2824"/>
                  </a:cubicBezTo>
                  <a:cubicBezTo>
                    <a:pt x="2682" y="2712"/>
                    <a:pt x="2630" y="2577"/>
                    <a:pt x="2517" y="2525"/>
                  </a:cubicBezTo>
                  <a:cubicBezTo>
                    <a:pt x="2488" y="2512"/>
                    <a:pt x="2457" y="2505"/>
                    <a:pt x="2426" y="2505"/>
                  </a:cubicBezTo>
                  <a:close/>
                  <a:moveTo>
                    <a:pt x="5737" y="2505"/>
                  </a:moveTo>
                  <a:cubicBezTo>
                    <a:pt x="5706" y="2505"/>
                    <a:pt x="5674" y="2511"/>
                    <a:pt x="5643" y="2525"/>
                  </a:cubicBezTo>
                  <a:cubicBezTo>
                    <a:pt x="5529" y="2577"/>
                    <a:pt x="5482" y="2709"/>
                    <a:pt x="5533" y="2822"/>
                  </a:cubicBezTo>
                  <a:cubicBezTo>
                    <a:pt x="5570" y="2905"/>
                    <a:pt x="5653" y="2956"/>
                    <a:pt x="5738" y="2956"/>
                  </a:cubicBezTo>
                  <a:cubicBezTo>
                    <a:pt x="5767" y="2956"/>
                    <a:pt x="5800" y="2947"/>
                    <a:pt x="5830" y="2935"/>
                  </a:cubicBezTo>
                  <a:cubicBezTo>
                    <a:pt x="5943" y="2883"/>
                    <a:pt x="5992" y="2748"/>
                    <a:pt x="5940" y="2635"/>
                  </a:cubicBezTo>
                  <a:cubicBezTo>
                    <a:pt x="5902" y="2553"/>
                    <a:pt x="5822" y="2505"/>
                    <a:pt x="5737" y="2505"/>
                  </a:cubicBezTo>
                  <a:close/>
                  <a:moveTo>
                    <a:pt x="3510" y="2825"/>
                  </a:moveTo>
                  <a:cubicBezTo>
                    <a:pt x="3401" y="2825"/>
                    <a:pt x="3306" y="2906"/>
                    <a:pt x="3289" y="3019"/>
                  </a:cubicBezTo>
                  <a:cubicBezTo>
                    <a:pt x="3271" y="3140"/>
                    <a:pt x="3356" y="3255"/>
                    <a:pt x="3481" y="3273"/>
                  </a:cubicBezTo>
                  <a:cubicBezTo>
                    <a:pt x="3492" y="3273"/>
                    <a:pt x="3504" y="3274"/>
                    <a:pt x="3512" y="3274"/>
                  </a:cubicBezTo>
                  <a:cubicBezTo>
                    <a:pt x="3622" y="3274"/>
                    <a:pt x="3719" y="3194"/>
                    <a:pt x="3735" y="3081"/>
                  </a:cubicBezTo>
                  <a:cubicBezTo>
                    <a:pt x="3753" y="2958"/>
                    <a:pt x="3667" y="2845"/>
                    <a:pt x="3543" y="2827"/>
                  </a:cubicBezTo>
                  <a:cubicBezTo>
                    <a:pt x="3532" y="2825"/>
                    <a:pt x="3521" y="2825"/>
                    <a:pt x="3510" y="2825"/>
                  </a:cubicBezTo>
                  <a:close/>
                  <a:moveTo>
                    <a:pt x="4650" y="2825"/>
                  </a:moveTo>
                  <a:cubicBezTo>
                    <a:pt x="4639" y="2825"/>
                    <a:pt x="4628" y="2825"/>
                    <a:pt x="4616" y="2827"/>
                  </a:cubicBezTo>
                  <a:cubicBezTo>
                    <a:pt x="4492" y="2843"/>
                    <a:pt x="4407" y="2957"/>
                    <a:pt x="4425" y="3081"/>
                  </a:cubicBezTo>
                  <a:cubicBezTo>
                    <a:pt x="4441" y="3194"/>
                    <a:pt x="4538" y="3274"/>
                    <a:pt x="4648" y="3275"/>
                  </a:cubicBezTo>
                  <a:cubicBezTo>
                    <a:pt x="4658" y="3275"/>
                    <a:pt x="4667" y="3273"/>
                    <a:pt x="4679" y="3273"/>
                  </a:cubicBezTo>
                  <a:cubicBezTo>
                    <a:pt x="4803" y="3255"/>
                    <a:pt x="4888" y="3140"/>
                    <a:pt x="4871" y="3016"/>
                  </a:cubicBezTo>
                  <a:cubicBezTo>
                    <a:pt x="4855" y="2906"/>
                    <a:pt x="4761" y="2825"/>
                    <a:pt x="4650" y="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4336850" y="3713063"/>
              <a:ext cx="11275" cy="11250"/>
            </a:xfrm>
            <a:custGeom>
              <a:avLst/>
              <a:gdLst/>
              <a:ahLst/>
              <a:cxnLst/>
              <a:rect l="l" t="t" r="r" b="b"/>
              <a:pathLst>
                <a:path w="451" h="450" extrusionOk="0">
                  <a:moveTo>
                    <a:pt x="225" y="0"/>
                  </a:moveTo>
                  <a:cubicBezTo>
                    <a:pt x="166" y="0"/>
                    <a:pt x="107" y="21"/>
                    <a:pt x="66" y="62"/>
                  </a:cubicBezTo>
                  <a:cubicBezTo>
                    <a:pt x="46" y="83"/>
                    <a:pt x="29" y="108"/>
                    <a:pt x="16" y="135"/>
                  </a:cubicBezTo>
                  <a:cubicBezTo>
                    <a:pt x="5" y="165"/>
                    <a:pt x="1" y="194"/>
                    <a:pt x="1" y="223"/>
                  </a:cubicBezTo>
                  <a:cubicBezTo>
                    <a:pt x="1" y="283"/>
                    <a:pt x="23" y="341"/>
                    <a:pt x="66" y="382"/>
                  </a:cubicBezTo>
                  <a:cubicBezTo>
                    <a:pt x="109" y="424"/>
                    <a:pt x="165" y="449"/>
                    <a:pt x="226" y="449"/>
                  </a:cubicBezTo>
                  <a:cubicBezTo>
                    <a:pt x="284" y="449"/>
                    <a:pt x="342" y="424"/>
                    <a:pt x="383" y="382"/>
                  </a:cubicBezTo>
                  <a:cubicBezTo>
                    <a:pt x="426" y="340"/>
                    <a:pt x="451" y="281"/>
                    <a:pt x="451" y="223"/>
                  </a:cubicBezTo>
                  <a:cubicBezTo>
                    <a:pt x="451" y="194"/>
                    <a:pt x="445" y="165"/>
                    <a:pt x="432" y="135"/>
                  </a:cubicBezTo>
                  <a:cubicBezTo>
                    <a:pt x="423" y="108"/>
                    <a:pt x="405" y="83"/>
                    <a:pt x="383" y="62"/>
                  </a:cubicBezTo>
                  <a:cubicBezTo>
                    <a:pt x="342" y="21"/>
                    <a:pt x="283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3" name="Google Shape;583;p7"/>
          <p:cNvGrpSpPr/>
          <p:nvPr/>
        </p:nvGrpSpPr>
        <p:grpSpPr>
          <a:xfrm>
            <a:off x="-210034" y="4217249"/>
            <a:ext cx="930030" cy="1025428"/>
            <a:chOff x="5106675" y="992513"/>
            <a:chExt cx="586400" cy="646550"/>
          </a:xfrm>
        </p:grpSpPr>
        <p:sp>
          <p:nvSpPr>
            <p:cNvPr id="584" name="Google Shape;584;p7"/>
            <p:cNvSpPr/>
            <p:nvPr/>
          </p:nvSpPr>
          <p:spPr>
            <a:xfrm>
              <a:off x="51066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51066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51066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51066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51066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1066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51066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51066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1066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51066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51066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5164225" y="992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164225" y="10560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164225" y="11197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5164225" y="11832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5164225" y="12468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5164225" y="13104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164225" y="13740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164225" y="14376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164225" y="15013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164225" y="15648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164225" y="1628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2218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2218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218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2218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52218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2218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52218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2218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2218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2218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218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2794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2794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2794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2794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2794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794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2794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2794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2794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794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2794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3697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33697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33697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33697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33697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33697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3697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33697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533697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533697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533697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5394600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5394600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5394600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5394600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5394600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5394600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5394600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5394600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5394600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5394600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5394600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54521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54521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54521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54521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54521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54521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54521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54521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54521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54521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54521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55097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55097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55097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55097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55097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55097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55097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5097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55097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55097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55097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556732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556732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556732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556732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556732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556732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556732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556732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556732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556732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556732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56249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56249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56249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56249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56249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6249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56249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56249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56249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56249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56249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56825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6825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6825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56825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56825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56825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56825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56825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56825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56825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56825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7"/>
          <p:cNvGrpSpPr/>
          <p:nvPr/>
        </p:nvGrpSpPr>
        <p:grpSpPr>
          <a:xfrm>
            <a:off x="-210034" y="-87701"/>
            <a:ext cx="930030" cy="1025428"/>
            <a:chOff x="5106675" y="992513"/>
            <a:chExt cx="586400" cy="646550"/>
          </a:xfrm>
        </p:grpSpPr>
        <p:sp>
          <p:nvSpPr>
            <p:cNvPr id="706" name="Google Shape;706;p7"/>
            <p:cNvSpPr/>
            <p:nvPr/>
          </p:nvSpPr>
          <p:spPr>
            <a:xfrm>
              <a:off x="51066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51066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51066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51066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1066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51066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51066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51066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51066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51066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51066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5164225" y="992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5164225" y="10560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5164225" y="11197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164225" y="11832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164225" y="12468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164225" y="13104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164225" y="13740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5164225" y="14376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5164225" y="15013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164225" y="15648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5164225" y="1628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52218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52218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52218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52218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52218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52218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52218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52218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52218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52218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2218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52794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52794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52794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52794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52794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52794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52794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52794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52794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2794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2794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33697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3697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33697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33697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33697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33697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33697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533697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533697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533697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533697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5394600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5394600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5394600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5394600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5394600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5394600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5394600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5394600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5394600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394600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394600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4521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521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4521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4521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4521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4521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4521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4521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4521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4521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4521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5097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097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5097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097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097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5097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5097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5097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5097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55097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55097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56732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56732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556732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6732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56732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556732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556732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556732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56732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56732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56732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56249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6249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249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6249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56249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56249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56249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56249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56249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56249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56249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56825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56825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56825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56825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56825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56825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56825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56825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56825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56825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56825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8"/>
          <p:cNvSpPr txBox="1">
            <a:spLocks noGrp="1"/>
          </p:cNvSpPr>
          <p:nvPr>
            <p:ph type="title"/>
          </p:nvPr>
        </p:nvSpPr>
        <p:spPr>
          <a:xfrm>
            <a:off x="1355700" y="977400"/>
            <a:ext cx="6432600" cy="31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9" name="Google Shape;829;p8"/>
          <p:cNvSpPr/>
          <p:nvPr/>
        </p:nvSpPr>
        <p:spPr>
          <a:xfrm rot="10800000" flipH="1">
            <a:off x="93100" y="-169528"/>
            <a:ext cx="284050" cy="2093661"/>
          </a:xfrm>
          <a:custGeom>
            <a:avLst/>
            <a:gdLst/>
            <a:ahLst/>
            <a:cxnLst/>
            <a:rect l="l" t="t" r="r" b="b"/>
            <a:pathLst>
              <a:path w="11362" h="11363" extrusionOk="0">
                <a:moveTo>
                  <a:pt x="1" y="1"/>
                </a:moveTo>
                <a:lnTo>
                  <a:pt x="1" y="11363"/>
                </a:lnTo>
                <a:lnTo>
                  <a:pt x="11361" y="11363"/>
                </a:lnTo>
                <a:lnTo>
                  <a:pt x="1136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8"/>
          <p:cNvSpPr/>
          <p:nvPr/>
        </p:nvSpPr>
        <p:spPr>
          <a:xfrm>
            <a:off x="1621025" y="4404057"/>
            <a:ext cx="894039" cy="894077"/>
          </a:xfrm>
          <a:custGeom>
            <a:avLst/>
            <a:gdLst/>
            <a:ahLst/>
            <a:cxnLst/>
            <a:rect l="l" t="t" r="r" b="b"/>
            <a:pathLst>
              <a:path w="23900" h="23901" extrusionOk="0">
                <a:moveTo>
                  <a:pt x="11950" y="1"/>
                </a:moveTo>
                <a:cubicBezTo>
                  <a:pt x="8781" y="1"/>
                  <a:pt x="5742" y="1259"/>
                  <a:pt x="3500" y="3501"/>
                </a:cubicBezTo>
                <a:cubicBezTo>
                  <a:pt x="1259" y="5741"/>
                  <a:pt x="0" y="8781"/>
                  <a:pt x="0" y="11951"/>
                </a:cubicBezTo>
                <a:cubicBezTo>
                  <a:pt x="0" y="15120"/>
                  <a:pt x="1259" y="18159"/>
                  <a:pt x="3500" y="20401"/>
                </a:cubicBezTo>
                <a:cubicBezTo>
                  <a:pt x="5742" y="22641"/>
                  <a:pt x="8781" y="23901"/>
                  <a:pt x="11950" y="23901"/>
                </a:cubicBezTo>
                <a:cubicBezTo>
                  <a:pt x="15120" y="23901"/>
                  <a:pt x="18159" y="22641"/>
                  <a:pt x="20400" y="20401"/>
                </a:cubicBezTo>
                <a:cubicBezTo>
                  <a:pt x="22641" y="18159"/>
                  <a:pt x="23900" y="15120"/>
                  <a:pt x="23900" y="11951"/>
                </a:cubicBezTo>
                <a:cubicBezTo>
                  <a:pt x="23900" y="8781"/>
                  <a:pt x="22641" y="5741"/>
                  <a:pt x="20400" y="3501"/>
                </a:cubicBezTo>
                <a:cubicBezTo>
                  <a:pt x="18159" y="1259"/>
                  <a:pt x="15120" y="1"/>
                  <a:pt x="11950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8"/>
          <p:cNvGrpSpPr/>
          <p:nvPr/>
        </p:nvGrpSpPr>
        <p:grpSpPr>
          <a:xfrm rot="5400000">
            <a:off x="-155098" y="1004109"/>
            <a:ext cx="1065844" cy="1727543"/>
            <a:chOff x="2246625" y="2907888"/>
            <a:chExt cx="902875" cy="1745875"/>
          </a:xfrm>
        </p:grpSpPr>
        <p:sp>
          <p:nvSpPr>
            <p:cNvPr id="832" name="Google Shape;832;p8"/>
            <p:cNvSpPr/>
            <p:nvPr/>
          </p:nvSpPr>
          <p:spPr>
            <a:xfrm>
              <a:off x="2246625" y="2907888"/>
              <a:ext cx="902875" cy="1745875"/>
            </a:xfrm>
            <a:custGeom>
              <a:avLst/>
              <a:gdLst/>
              <a:ahLst/>
              <a:cxnLst/>
              <a:rect l="l" t="t" r="r" b="b"/>
              <a:pathLst>
                <a:path w="36115" h="69835" extrusionOk="0">
                  <a:moveTo>
                    <a:pt x="18057" y="1"/>
                  </a:moveTo>
                  <a:cubicBezTo>
                    <a:pt x="8101" y="1"/>
                    <a:pt x="0" y="8100"/>
                    <a:pt x="0" y="18057"/>
                  </a:cubicBezTo>
                  <a:lnTo>
                    <a:pt x="0" y="69833"/>
                  </a:lnTo>
                  <a:lnTo>
                    <a:pt x="156" y="69833"/>
                  </a:lnTo>
                  <a:lnTo>
                    <a:pt x="156" y="18057"/>
                  </a:lnTo>
                  <a:cubicBezTo>
                    <a:pt x="156" y="8187"/>
                    <a:pt x="8186" y="156"/>
                    <a:pt x="18057" y="156"/>
                  </a:cubicBezTo>
                  <a:cubicBezTo>
                    <a:pt x="27929" y="156"/>
                    <a:pt x="35960" y="8186"/>
                    <a:pt x="35960" y="18057"/>
                  </a:cubicBezTo>
                  <a:lnTo>
                    <a:pt x="35960" y="69834"/>
                  </a:lnTo>
                  <a:lnTo>
                    <a:pt x="36114" y="69834"/>
                  </a:lnTo>
                  <a:lnTo>
                    <a:pt x="36114" y="18057"/>
                  </a:lnTo>
                  <a:cubicBezTo>
                    <a:pt x="36114" y="8100"/>
                    <a:pt x="28014" y="1"/>
                    <a:pt x="18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312125" y="2973413"/>
              <a:ext cx="771800" cy="1680350"/>
            </a:xfrm>
            <a:custGeom>
              <a:avLst/>
              <a:gdLst/>
              <a:ahLst/>
              <a:cxnLst/>
              <a:rect l="l" t="t" r="r" b="b"/>
              <a:pathLst>
                <a:path w="30872" h="67214" extrusionOk="0">
                  <a:moveTo>
                    <a:pt x="15436" y="1"/>
                  </a:moveTo>
                  <a:cubicBezTo>
                    <a:pt x="6925" y="1"/>
                    <a:pt x="1" y="6925"/>
                    <a:pt x="1" y="15436"/>
                  </a:cubicBezTo>
                  <a:lnTo>
                    <a:pt x="1" y="67212"/>
                  </a:lnTo>
                  <a:lnTo>
                    <a:pt x="156" y="67212"/>
                  </a:lnTo>
                  <a:lnTo>
                    <a:pt x="156" y="15436"/>
                  </a:lnTo>
                  <a:cubicBezTo>
                    <a:pt x="156" y="7009"/>
                    <a:pt x="7012" y="156"/>
                    <a:pt x="15437" y="156"/>
                  </a:cubicBezTo>
                  <a:cubicBezTo>
                    <a:pt x="23863" y="156"/>
                    <a:pt x="30718" y="7011"/>
                    <a:pt x="30718" y="15436"/>
                  </a:cubicBezTo>
                  <a:lnTo>
                    <a:pt x="30718" y="67213"/>
                  </a:lnTo>
                  <a:lnTo>
                    <a:pt x="30871" y="67213"/>
                  </a:lnTo>
                  <a:lnTo>
                    <a:pt x="30871" y="15436"/>
                  </a:lnTo>
                  <a:cubicBezTo>
                    <a:pt x="30871" y="6925"/>
                    <a:pt x="23947" y="1"/>
                    <a:pt x="15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2377675" y="3038963"/>
              <a:ext cx="640725" cy="1614800"/>
            </a:xfrm>
            <a:custGeom>
              <a:avLst/>
              <a:gdLst/>
              <a:ahLst/>
              <a:cxnLst/>
              <a:rect l="l" t="t" r="r" b="b"/>
              <a:pathLst>
                <a:path w="25629" h="64592" extrusionOk="0">
                  <a:moveTo>
                    <a:pt x="12814" y="0"/>
                  </a:moveTo>
                  <a:cubicBezTo>
                    <a:pt x="5749" y="0"/>
                    <a:pt x="0" y="5749"/>
                    <a:pt x="0" y="12814"/>
                  </a:cubicBezTo>
                  <a:lnTo>
                    <a:pt x="0" y="64590"/>
                  </a:lnTo>
                  <a:lnTo>
                    <a:pt x="156" y="64590"/>
                  </a:lnTo>
                  <a:lnTo>
                    <a:pt x="156" y="12814"/>
                  </a:lnTo>
                  <a:cubicBezTo>
                    <a:pt x="156" y="5834"/>
                    <a:pt x="5835" y="155"/>
                    <a:pt x="12815" y="155"/>
                  </a:cubicBezTo>
                  <a:cubicBezTo>
                    <a:pt x="19795" y="155"/>
                    <a:pt x="25474" y="5834"/>
                    <a:pt x="25474" y="12814"/>
                  </a:cubicBezTo>
                  <a:lnTo>
                    <a:pt x="25474" y="64591"/>
                  </a:lnTo>
                  <a:lnTo>
                    <a:pt x="25629" y="64591"/>
                  </a:lnTo>
                  <a:lnTo>
                    <a:pt x="25629" y="12814"/>
                  </a:lnTo>
                  <a:cubicBezTo>
                    <a:pt x="25629" y="5749"/>
                    <a:pt x="19879" y="0"/>
                    <a:pt x="12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2443250" y="3104488"/>
              <a:ext cx="509675" cy="1549275"/>
            </a:xfrm>
            <a:custGeom>
              <a:avLst/>
              <a:gdLst/>
              <a:ahLst/>
              <a:cxnLst/>
              <a:rect l="l" t="t" r="r" b="b"/>
              <a:pathLst>
                <a:path w="20387" h="61971" extrusionOk="0">
                  <a:moveTo>
                    <a:pt x="10194" y="1"/>
                  </a:moveTo>
                  <a:cubicBezTo>
                    <a:pt x="4573" y="1"/>
                    <a:pt x="0" y="4574"/>
                    <a:pt x="0" y="10193"/>
                  </a:cubicBezTo>
                  <a:lnTo>
                    <a:pt x="0" y="61969"/>
                  </a:lnTo>
                  <a:lnTo>
                    <a:pt x="156" y="61969"/>
                  </a:lnTo>
                  <a:lnTo>
                    <a:pt x="156" y="10193"/>
                  </a:lnTo>
                  <a:cubicBezTo>
                    <a:pt x="156" y="4659"/>
                    <a:pt x="4660" y="156"/>
                    <a:pt x="10194" y="156"/>
                  </a:cubicBezTo>
                  <a:cubicBezTo>
                    <a:pt x="15728" y="156"/>
                    <a:pt x="20231" y="4659"/>
                    <a:pt x="20231" y="10193"/>
                  </a:cubicBezTo>
                  <a:lnTo>
                    <a:pt x="20231" y="61970"/>
                  </a:lnTo>
                  <a:lnTo>
                    <a:pt x="20387" y="61970"/>
                  </a:lnTo>
                  <a:lnTo>
                    <a:pt x="20387" y="10193"/>
                  </a:lnTo>
                  <a:cubicBezTo>
                    <a:pt x="20387" y="4572"/>
                    <a:pt x="15813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2508800" y="3170013"/>
              <a:ext cx="378575" cy="1483750"/>
            </a:xfrm>
            <a:custGeom>
              <a:avLst/>
              <a:gdLst/>
              <a:ahLst/>
              <a:cxnLst/>
              <a:rect l="l" t="t" r="r" b="b"/>
              <a:pathLst>
                <a:path w="15143" h="59350" extrusionOk="0">
                  <a:moveTo>
                    <a:pt x="7572" y="1"/>
                  </a:moveTo>
                  <a:cubicBezTo>
                    <a:pt x="3397" y="1"/>
                    <a:pt x="1" y="3398"/>
                    <a:pt x="1" y="7572"/>
                  </a:cubicBezTo>
                  <a:lnTo>
                    <a:pt x="1" y="59348"/>
                  </a:lnTo>
                  <a:lnTo>
                    <a:pt x="156" y="59348"/>
                  </a:lnTo>
                  <a:lnTo>
                    <a:pt x="156" y="7572"/>
                  </a:lnTo>
                  <a:cubicBezTo>
                    <a:pt x="156" y="3484"/>
                    <a:pt x="3483" y="156"/>
                    <a:pt x="7572" y="156"/>
                  </a:cubicBezTo>
                  <a:cubicBezTo>
                    <a:pt x="11660" y="156"/>
                    <a:pt x="14987" y="3484"/>
                    <a:pt x="14987" y="7572"/>
                  </a:cubicBezTo>
                  <a:lnTo>
                    <a:pt x="14987" y="59349"/>
                  </a:lnTo>
                  <a:lnTo>
                    <a:pt x="15142" y="59349"/>
                  </a:lnTo>
                  <a:lnTo>
                    <a:pt x="15142" y="7572"/>
                  </a:lnTo>
                  <a:cubicBezTo>
                    <a:pt x="15142" y="3397"/>
                    <a:pt x="11747" y="1"/>
                    <a:pt x="7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8"/>
          <p:cNvGrpSpPr/>
          <p:nvPr/>
        </p:nvGrpSpPr>
        <p:grpSpPr>
          <a:xfrm>
            <a:off x="8471736" y="3584701"/>
            <a:ext cx="894025" cy="985730"/>
            <a:chOff x="5106675" y="992513"/>
            <a:chExt cx="586400" cy="646550"/>
          </a:xfrm>
        </p:grpSpPr>
        <p:sp>
          <p:nvSpPr>
            <p:cNvPr id="838" name="Google Shape;838;p8"/>
            <p:cNvSpPr/>
            <p:nvPr/>
          </p:nvSpPr>
          <p:spPr>
            <a:xfrm>
              <a:off x="51066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51066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1066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51066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51066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51066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51066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51066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51066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51066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1066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5164225" y="992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5164225" y="10560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164225" y="11197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5164225" y="11832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5164225" y="12468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5164225" y="13104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164225" y="13740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5164225" y="14376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164225" y="15013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164225" y="15648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5164225" y="1628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52218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52218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52218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52218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52218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52218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52218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52218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52218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52218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52218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52794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2794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52794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52794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52794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52794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52794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52794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52794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52794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52794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533697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533697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533697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533697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533697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533697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533697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533697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533697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533697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533697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5394600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5394600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5394600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5394600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5394600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5394600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5394600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5394600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5394600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5394600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5394600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54521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54521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54521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54521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54521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54521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54521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54521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54521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54521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54521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55097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55097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55097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55097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55097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55097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55097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55097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55097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55097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55097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556732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556732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556732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556732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556732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556732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556732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556732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556732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556732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556732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56249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56249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56249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56249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56249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56249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56249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56249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56249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56249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56249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56825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56825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56825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56825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56825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56825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56825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56825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56825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56825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56825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8"/>
          <p:cNvSpPr/>
          <p:nvPr/>
        </p:nvSpPr>
        <p:spPr>
          <a:xfrm>
            <a:off x="8802150" y="1387538"/>
            <a:ext cx="389325" cy="389300"/>
          </a:xfrm>
          <a:custGeom>
            <a:avLst/>
            <a:gdLst/>
            <a:ahLst/>
            <a:cxnLst/>
            <a:rect l="l" t="t" r="r" b="b"/>
            <a:pathLst>
              <a:path w="15573" h="15572" extrusionOk="0">
                <a:moveTo>
                  <a:pt x="9872" y="0"/>
                </a:moveTo>
                <a:lnTo>
                  <a:pt x="2086" y="2086"/>
                </a:lnTo>
                <a:lnTo>
                  <a:pt x="0" y="9871"/>
                </a:lnTo>
                <a:lnTo>
                  <a:pt x="5699" y="15571"/>
                </a:lnTo>
                <a:lnTo>
                  <a:pt x="13486" y="13485"/>
                </a:lnTo>
                <a:lnTo>
                  <a:pt x="15572" y="5700"/>
                </a:lnTo>
                <a:lnTo>
                  <a:pt x="98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8"/>
          <p:cNvSpPr/>
          <p:nvPr/>
        </p:nvSpPr>
        <p:spPr>
          <a:xfrm rot="10800000" flipH="1">
            <a:off x="93100" y="1894778"/>
            <a:ext cx="284050" cy="1065784"/>
          </a:xfrm>
          <a:custGeom>
            <a:avLst/>
            <a:gdLst/>
            <a:ahLst/>
            <a:cxnLst/>
            <a:rect l="l" t="t" r="r" b="b"/>
            <a:pathLst>
              <a:path w="11362" h="11362" extrusionOk="0">
                <a:moveTo>
                  <a:pt x="1" y="1"/>
                </a:moveTo>
                <a:lnTo>
                  <a:pt x="1" y="11361"/>
                </a:lnTo>
                <a:lnTo>
                  <a:pt x="11361" y="11361"/>
                </a:lnTo>
                <a:lnTo>
                  <a:pt x="11361" y="1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8"/>
          <p:cNvSpPr/>
          <p:nvPr/>
        </p:nvSpPr>
        <p:spPr>
          <a:xfrm>
            <a:off x="8178250" y="763606"/>
            <a:ext cx="1637160" cy="1637197"/>
          </a:xfrm>
          <a:custGeom>
            <a:avLst/>
            <a:gdLst/>
            <a:ahLst/>
            <a:cxnLst/>
            <a:rect l="l" t="t" r="r" b="b"/>
            <a:pathLst>
              <a:path w="44167" h="44168" extrusionOk="0">
                <a:moveTo>
                  <a:pt x="22083" y="197"/>
                </a:moveTo>
                <a:cubicBezTo>
                  <a:pt x="34152" y="197"/>
                  <a:pt x="43970" y="10015"/>
                  <a:pt x="43970" y="22084"/>
                </a:cubicBezTo>
                <a:cubicBezTo>
                  <a:pt x="43970" y="34153"/>
                  <a:pt x="34152" y="43971"/>
                  <a:pt x="22083" y="43971"/>
                </a:cubicBezTo>
                <a:cubicBezTo>
                  <a:pt x="10014" y="43971"/>
                  <a:pt x="196" y="34153"/>
                  <a:pt x="196" y="22084"/>
                </a:cubicBezTo>
                <a:cubicBezTo>
                  <a:pt x="196" y="10015"/>
                  <a:pt x="10014" y="197"/>
                  <a:pt x="22083" y="197"/>
                </a:cubicBezTo>
                <a:close/>
                <a:moveTo>
                  <a:pt x="22083" y="0"/>
                </a:moveTo>
                <a:cubicBezTo>
                  <a:pt x="9907" y="0"/>
                  <a:pt x="1" y="9907"/>
                  <a:pt x="1" y="22084"/>
                </a:cubicBezTo>
                <a:cubicBezTo>
                  <a:pt x="1" y="34261"/>
                  <a:pt x="9907" y="44167"/>
                  <a:pt x="22083" y="44167"/>
                </a:cubicBezTo>
                <a:cubicBezTo>
                  <a:pt x="34260" y="44167"/>
                  <a:pt x="44166" y="34261"/>
                  <a:pt x="44166" y="22084"/>
                </a:cubicBezTo>
                <a:cubicBezTo>
                  <a:pt x="44166" y="9907"/>
                  <a:pt x="34260" y="0"/>
                  <a:pt x="220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"/>
          <p:cNvSpPr txBox="1">
            <a:spLocks noGrp="1"/>
          </p:cNvSpPr>
          <p:nvPr>
            <p:ph type="title"/>
          </p:nvPr>
        </p:nvSpPr>
        <p:spPr>
          <a:xfrm>
            <a:off x="1848964" y="1592975"/>
            <a:ext cx="54462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4" name="Google Shape;964;p9"/>
          <p:cNvSpPr txBox="1">
            <a:spLocks noGrp="1"/>
          </p:cNvSpPr>
          <p:nvPr>
            <p:ph type="subTitle" idx="1"/>
          </p:nvPr>
        </p:nvSpPr>
        <p:spPr>
          <a:xfrm>
            <a:off x="1848825" y="2560726"/>
            <a:ext cx="54462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65" name="Google Shape;965;p9"/>
          <p:cNvGrpSpPr/>
          <p:nvPr/>
        </p:nvGrpSpPr>
        <p:grpSpPr>
          <a:xfrm>
            <a:off x="-774649" y="3268719"/>
            <a:ext cx="2205288" cy="2206368"/>
            <a:chOff x="5402500" y="3790988"/>
            <a:chExt cx="1174400" cy="1174975"/>
          </a:xfrm>
        </p:grpSpPr>
        <p:sp>
          <p:nvSpPr>
            <p:cNvPr id="966" name="Google Shape;966;p9"/>
            <p:cNvSpPr/>
            <p:nvPr/>
          </p:nvSpPr>
          <p:spPr>
            <a:xfrm>
              <a:off x="5402500" y="3790988"/>
              <a:ext cx="1174400" cy="1174975"/>
            </a:xfrm>
            <a:custGeom>
              <a:avLst/>
              <a:gdLst/>
              <a:ahLst/>
              <a:cxnLst/>
              <a:rect l="l" t="t" r="r" b="b"/>
              <a:pathLst>
                <a:path w="46976" h="46999" extrusionOk="0">
                  <a:moveTo>
                    <a:pt x="23459" y="0"/>
                  </a:moveTo>
                  <a:cubicBezTo>
                    <a:pt x="23404" y="0"/>
                    <a:pt x="23362" y="45"/>
                    <a:pt x="23362" y="99"/>
                  </a:cubicBezTo>
                  <a:cubicBezTo>
                    <a:pt x="23362" y="154"/>
                    <a:pt x="23407" y="197"/>
                    <a:pt x="23461" y="197"/>
                  </a:cubicBezTo>
                  <a:cubicBezTo>
                    <a:pt x="23515" y="197"/>
                    <a:pt x="23559" y="154"/>
                    <a:pt x="23559" y="99"/>
                  </a:cubicBezTo>
                  <a:cubicBezTo>
                    <a:pt x="23559" y="45"/>
                    <a:pt x="23515" y="0"/>
                    <a:pt x="23461" y="0"/>
                  </a:cubicBezTo>
                  <a:close/>
                  <a:moveTo>
                    <a:pt x="25026" y="53"/>
                  </a:moveTo>
                  <a:cubicBezTo>
                    <a:pt x="24974" y="53"/>
                    <a:pt x="24924" y="95"/>
                    <a:pt x="24924" y="150"/>
                  </a:cubicBezTo>
                  <a:cubicBezTo>
                    <a:pt x="24924" y="200"/>
                    <a:pt x="24964" y="242"/>
                    <a:pt x="25012" y="247"/>
                  </a:cubicBezTo>
                  <a:lnTo>
                    <a:pt x="25025" y="247"/>
                  </a:lnTo>
                  <a:cubicBezTo>
                    <a:pt x="25068" y="247"/>
                    <a:pt x="25108" y="217"/>
                    <a:pt x="25119" y="174"/>
                  </a:cubicBezTo>
                  <a:cubicBezTo>
                    <a:pt x="25132" y="122"/>
                    <a:pt x="25100" y="68"/>
                    <a:pt x="25048" y="55"/>
                  </a:cubicBezTo>
                  <a:cubicBezTo>
                    <a:pt x="25040" y="53"/>
                    <a:pt x="25033" y="53"/>
                    <a:pt x="25026" y="53"/>
                  </a:cubicBezTo>
                  <a:close/>
                  <a:moveTo>
                    <a:pt x="21898" y="55"/>
                  </a:moveTo>
                  <a:cubicBezTo>
                    <a:pt x="21894" y="55"/>
                    <a:pt x="21891" y="55"/>
                    <a:pt x="21887" y="55"/>
                  </a:cubicBezTo>
                  <a:cubicBezTo>
                    <a:pt x="21837" y="59"/>
                    <a:pt x="21799" y="102"/>
                    <a:pt x="21799" y="153"/>
                  </a:cubicBezTo>
                  <a:cubicBezTo>
                    <a:pt x="21799" y="207"/>
                    <a:pt x="21842" y="251"/>
                    <a:pt x="21897" y="251"/>
                  </a:cubicBezTo>
                  <a:cubicBezTo>
                    <a:pt x="21905" y="251"/>
                    <a:pt x="21915" y="249"/>
                    <a:pt x="21921" y="248"/>
                  </a:cubicBezTo>
                  <a:cubicBezTo>
                    <a:pt x="21973" y="236"/>
                    <a:pt x="22006" y="181"/>
                    <a:pt x="21993" y="129"/>
                  </a:cubicBezTo>
                  <a:cubicBezTo>
                    <a:pt x="21982" y="85"/>
                    <a:pt x="21943" y="55"/>
                    <a:pt x="21898" y="55"/>
                  </a:cubicBezTo>
                  <a:close/>
                  <a:moveTo>
                    <a:pt x="26580" y="205"/>
                  </a:moveTo>
                  <a:cubicBezTo>
                    <a:pt x="26529" y="205"/>
                    <a:pt x="26479" y="249"/>
                    <a:pt x="26479" y="303"/>
                  </a:cubicBezTo>
                  <a:cubicBezTo>
                    <a:pt x="26479" y="353"/>
                    <a:pt x="26518" y="394"/>
                    <a:pt x="26567" y="400"/>
                  </a:cubicBezTo>
                  <a:lnTo>
                    <a:pt x="26579" y="400"/>
                  </a:lnTo>
                  <a:cubicBezTo>
                    <a:pt x="26623" y="400"/>
                    <a:pt x="26664" y="371"/>
                    <a:pt x="26674" y="327"/>
                  </a:cubicBezTo>
                  <a:cubicBezTo>
                    <a:pt x="26687" y="274"/>
                    <a:pt x="26655" y="221"/>
                    <a:pt x="26603" y="208"/>
                  </a:cubicBezTo>
                  <a:cubicBezTo>
                    <a:pt x="26595" y="206"/>
                    <a:pt x="26588" y="205"/>
                    <a:pt x="26580" y="205"/>
                  </a:cubicBezTo>
                  <a:close/>
                  <a:moveTo>
                    <a:pt x="20342" y="210"/>
                  </a:moveTo>
                  <a:cubicBezTo>
                    <a:pt x="20338" y="210"/>
                    <a:pt x="20335" y="210"/>
                    <a:pt x="20331" y="211"/>
                  </a:cubicBezTo>
                  <a:cubicBezTo>
                    <a:pt x="20281" y="215"/>
                    <a:pt x="20243" y="257"/>
                    <a:pt x="20243" y="308"/>
                  </a:cubicBezTo>
                  <a:cubicBezTo>
                    <a:pt x="20243" y="362"/>
                    <a:pt x="20286" y="407"/>
                    <a:pt x="20341" y="407"/>
                  </a:cubicBezTo>
                  <a:cubicBezTo>
                    <a:pt x="20349" y="407"/>
                    <a:pt x="20359" y="405"/>
                    <a:pt x="20365" y="404"/>
                  </a:cubicBezTo>
                  <a:cubicBezTo>
                    <a:pt x="20419" y="391"/>
                    <a:pt x="20450" y="336"/>
                    <a:pt x="20437" y="284"/>
                  </a:cubicBezTo>
                  <a:cubicBezTo>
                    <a:pt x="20426" y="240"/>
                    <a:pt x="20386" y="210"/>
                    <a:pt x="20342" y="210"/>
                  </a:cubicBezTo>
                  <a:close/>
                  <a:moveTo>
                    <a:pt x="28119" y="460"/>
                  </a:moveTo>
                  <a:cubicBezTo>
                    <a:pt x="28079" y="460"/>
                    <a:pt x="28041" y="485"/>
                    <a:pt x="28028" y="527"/>
                  </a:cubicBezTo>
                  <a:cubicBezTo>
                    <a:pt x="28010" y="579"/>
                    <a:pt x="28038" y="635"/>
                    <a:pt x="28090" y="652"/>
                  </a:cubicBezTo>
                  <a:cubicBezTo>
                    <a:pt x="28098" y="654"/>
                    <a:pt x="28112" y="657"/>
                    <a:pt x="28122" y="657"/>
                  </a:cubicBezTo>
                  <a:cubicBezTo>
                    <a:pt x="28176" y="657"/>
                    <a:pt x="28221" y="612"/>
                    <a:pt x="28221" y="558"/>
                  </a:cubicBezTo>
                  <a:cubicBezTo>
                    <a:pt x="28221" y="511"/>
                    <a:pt x="28185" y="470"/>
                    <a:pt x="28140" y="462"/>
                  </a:cubicBezTo>
                  <a:cubicBezTo>
                    <a:pt x="28133" y="460"/>
                    <a:pt x="28126" y="460"/>
                    <a:pt x="28119" y="460"/>
                  </a:cubicBezTo>
                  <a:close/>
                  <a:moveTo>
                    <a:pt x="18797" y="470"/>
                  </a:moveTo>
                  <a:cubicBezTo>
                    <a:pt x="18787" y="470"/>
                    <a:pt x="18777" y="472"/>
                    <a:pt x="18768" y="475"/>
                  </a:cubicBezTo>
                  <a:cubicBezTo>
                    <a:pt x="18716" y="493"/>
                    <a:pt x="18689" y="548"/>
                    <a:pt x="18705" y="600"/>
                  </a:cubicBezTo>
                  <a:cubicBezTo>
                    <a:pt x="18720" y="641"/>
                    <a:pt x="18757" y="667"/>
                    <a:pt x="18799" y="667"/>
                  </a:cubicBezTo>
                  <a:cubicBezTo>
                    <a:pt x="18806" y="667"/>
                    <a:pt x="18812" y="666"/>
                    <a:pt x="18819" y="663"/>
                  </a:cubicBezTo>
                  <a:cubicBezTo>
                    <a:pt x="18864" y="656"/>
                    <a:pt x="18899" y="615"/>
                    <a:pt x="18899" y="568"/>
                  </a:cubicBezTo>
                  <a:cubicBezTo>
                    <a:pt x="18899" y="514"/>
                    <a:pt x="18850" y="470"/>
                    <a:pt x="18797" y="470"/>
                  </a:cubicBezTo>
                  <a:close/>
                  <a:moveTo>
                    <a:pt x="29668" y="823"/>
                  </a:moveTo>
                  <a:lnTo>
                    <a:pt x="29620" y="1014"/>
                  </a:lnTo>
                  <a:cubicBezTo>
                    <a:pt x="29627" y="1015"/>
                    <a:pt x="29636" y="1016"/>
                    <a:pt x="29643" y="1016"/>
                  </a:cubicBezTo>
                  <a:cubicBezTo>
                    <a:pt x="29687" y="1016"/>
                    <a:pt x="29727" y="986"/>
                    <a:pt x="29739" y="942"/>
                  </a:cubicBezTo>
                  <a:cubicBezTo>
                    <a:pt x="29752" y="889"/>
                    <a:pt x="29721" y="835"/>
                    <a:pt x="29668" y="823"/>
                  </a:cubicBezTo>
                  <a:close/>
                  <a:moveTo>
                    <a:pt x="17281" y="832"/>
                  </a:moveTo>
                  <a:cubicBezTo>
                    <a:pt x="17273" y="832"/>
                    <a:pt x="17265" y="833"/>
                    <a:pt x="17257" y="835"/>
                  </a:cubicBezTo>
                  <a:cubicBezTo>
                    <a:pt x="17255" y="835"/>
                    <a:pt x="17251" y="837"/>
                    <a:pt x="17248" y="838"/>
                  </a:cubicBezTo>
                  <a:cubicBezTo>
                    <a:pt x="17198" y="855"/>
                    <a:pt x="17172" y="908"/>
                    <a:pt x="17186" y="959"/>
                  </a:cubicBezTo>
                  <a:cubicBezTo>
                    <a:pt x="17198" y="1001"/>
                    <a:pt x="17238" y="1029"/>
                    <a:pt x="17281" y="1029"/>
                  </a:cubicBezTo>
                  <a:cubicBezTo>
                    <a:pt x="17289" y="1029"/>
                    <a:pt x="17297" y="1027"/>
                    <a:pt x="17305" y="1026"/>
                  </a:cubicBezTo>
                  <a:cubicBezTo>
                    <a:pt x="17357" y="1014"/>
                    <a:pt x="17390" y="959"/>
                    <a:pt x="17377" y="907"/>
                  </a:cubicBezTo>
                  <a:cubicBezTo>
                    <a:pt x="17366" y="862"/>
                    <a:pt x="17325" y="832"/>
                    <a:pt x="17281" y="832"/>
                  </a:cubicBezTo>
                  <a:close/>
                  <a:moveTo>
                    <a:pt x="31163" y="1282"/>
                  </a:moveTo>
                  <a:lnTo>
                    <a:pt x="31115" y="1473"/>
                  </a:lnTo>
                  <a:cubicBezTo>
                    <a:pt x="31122" y="1475"/>
                    <a:pt x="31130" y="1476"/>
                    <a:pt x="31138" y="1476"/>
                  </a:cubicBezTo>
                  <a:cubicBezTo>
                    <a:pt x="31182" y="1476"/>
                    <a:pt x="31221" y="1446"/>
                    <a:pt x="31234" y="1403"/>
                  </a:cubicBezTo>
                  <a:cubicBezTo>
                    <a:pt x="31247" y="1349"/>
                    <a:pt x="31215" y="1296"/>
                    <a:pt x="31163" y="1282"/>
                  </a:cubicBezTo>
                  <a:close/>
                  <a:moveTo>
                    <a:pt x="15789" y="1297"/>
                  </a:moveTo>
                  <a:cubicBezTo>
                    <a:pt x="15781" y="1297"/>
                    <a:pt x="15773" y="1298"/>
                    <a:pt x="15765" y="1300"/>
                  </a:cubicBezTo>
                  <a:cubicBezTo>
                    <a:pt x="15763" y="1300"/>
                    <a:pt x="15758" y="1301"/>
                    <a:pt x="15756" y="1302"/>
                  </a:cubicBezTo>
                  <a:cubicBezTo>
                    <a:pt x="15706" y="1320"/>
                    <a:pt x="15680" y="1373"/>
                    <a:pt x="15694" y="1423"/>
                  </a:cubicBezTo>
                  <a:cubicBezTo>
                    <a:pt x="15706" y="1466"/>
                    <a:pt x="15746" y="1493"/>
                    <a:pt x="15789" y="1493"/>
                  </a:cubicBezTo>
                  <a:cubicBezTo>
                    <a:pt x="15796" y="1493"/>
                    <a:pt x="15804" y="1492"/>
                    <a:pt x="15813" y="1491"/>
                  </a:cubicBezTo>
                  <a:cubicBezTo>
                    <a:pt x="15866" y="1477"/>
                    <a:pt x="15897" y="1423"/>
                    <a:pt x="15884" y="1372"/>
                  </a:cubicBezTo>
                  <a:cubicBezTo>
                    <a:pt x="15874" y="1326"/>
                    <a:pt x="15833" y="1297"/>
                    <a:pt x="15789" y="1297"/>
                  </a:cubicBezTo>
                  <a:close/>
                  <a:moveTo>
                    <a:pt x="32598" y="1841"/>
                  </a:moveTo>
                  <a:cubicBezTo>
                    <a:pt x="32557" y="1841"/>
                    <a:pt x="32518" y="1866"/>
                    <a:pt x="32505" y="1908"/>
                  </a:cubicBezTo>
                  <a:cubicBezTo>
                    <a:pt x="32488" y="1956"/>
                    <a:pt x="32512" y="2007"/>
                    <a:pt x="32558" y="2028"/>
                  </a:cubicBezTo>
                  <a:cubicBezTo>
                    <a:pt x="32571" y="2034"/>
                    <a:pt x="32585" y="2037"/>
                    <a:pt x="32599" y="2037"/>
                  </a:cubicBezTo>
                  <a:cubicBezTo>
                    <a:pt x="32630" y="2037"/>
                    <a:pt x="32661" y="2022"/>
                    <a:pt x="32681" y="1994"/>
                  </a:cubicBezTo>
                  <a:cubicBezTo>
                    <a:pt x="32710" y="1948"/>
                    <a:pt x="32699" y="1887"/>
                    <a:pt x="32654" y="1857"/>
                  </a:cubicBezTo>
                  <a:cubicBezTo>
                    <a:pt x="32647" y="1854"/>
                    <a:pt x="32637" y="1849"/>
                    <a:pt x="32629" y="1846"/>
                  </a:cubicBezTo>
                  <a:cubicBezTo>
                    <a:pt x="32619" y="1842"/>
                    <a:pt x="32608" y="1841"/>
                    <a:pt x="32598" y="1841"/>
                  </a:cubicBezTo>
                  <a:close/>
                  <a:moveTo>
                    <a:pt x="14330" y="1859"/>
                  </a:moveTo>
                  <a:cubicBezTo>
                    <a:pt x="14316" y="1859"/>
                    <a:pt x="14303" y="1862"/>
                    <a:pt x="14290" y="1867"/>
                  </a:cubicBezTo>
                  <a:cubicBezTo>
                    <a:pt x="14244" y="1887"/>
                    <a:pt x="14220" y="1940"/>
                    <a:pt x="14237" y="1989"/>
                  </a:cubicBezTo>
                  <a:cubicBezTo>
                    <a:pt x="14250" y="2030"/>
                    <a:pt x="14289" y="2056"/>
                    <a:pt x="14330" y="2056"/>
                  </a:cubicBezTo>
                  <a:cubicBezTo>
                    <a:pt x="14340" y="2056"/>
                    <a:pt x="14351" y="2054"/>
                    <a:pt x="14361" y="2051"/>
                  </a:cubicBezTo>
                  <a:cubicBezTo>
                    <a:pt x="14369" y="2048"/>
                    <a:pt x="14378" y="2044"/>
                    <a:pt x="14385" y="2039"/>
                  </a:cubicBezTo>
                  <a:cubicBezTo>
                    <a:pt x="14431" y="2009"/>
                    <a:pt x="14442" y="1948"/>
                    <a:pt x="14413" y="1903"/>
                  </a:cubicBezTo>
                  <a:cubicBezTo>
                    <a:pt x="14394" y="1874"/>
                    <a:pt x="14362" y="1859"/>
                    <a:pt x="14330" y="1859"/>
                  </a:cubicBezTo>
                  <a:close/>
                  <a:moveTo>
                    <a:pt x="34018" y="2497"/>
                  </a:moveTo>
                  <a:cubicBezTo>
                    <a:pt x="33986" y="2497"/>
                    <a:pt x="33955" y="2512"/>
                    <a:pt x="33936" y="2541"/>
                  </a:cubicBezTo>
                  <a:cubicBezTo>
                    <a:pt x="33906" y="2586"/>
                    <a:pt x="33918" y="2647"/>
                    <a:pt x="33963" y="2676"/>
                  </a:cubicBezTo>
                  <a:cubicBezTo>
                    <a:pt x="33969" y="2682"/>
                    <a:pt x="33980" y="2687"/>
                    <a:pt x="33988" y="2690"/>
                  </a:cubicBezTo>
                  <a:cubicBezTo>
                    <a:pt x="33999" y="2694"/>
                    <a:pt x="34009" y="2695"/>
                    <a:pt x="34019" y="2695"/>
                  </a:cubicBezTo>
                  <a:cubicBezTo>
                    <a:pt x="34061" y="2695"/>
                    <a:pt x="34098" y="2669"/>
                    <a:pt x="34113" y="2628"/>
                  </a:cubicBezTo>
                  <a:cubicBezTo>
                    <a:pt x="34128" y="2581"/>
                    <a:pt x="34107" y="2531"/>
                    <a:pt x="34066" y="2509"/>
                  </a:cubicBezTo>
                  <a:cubicBezTo>
                    <a:pt x="34051" y="2501"/>
                    <a:pt x="34034" y="2497"/>
                    <a:pt x="34018" y="2497"/>
                  </a:cubicBezTo>
                  <a:close/>
                  <a:moveTo>
                    <a:pt x="12917" y="2518"/>
                  </a:moveTo>
                  <a:cubicBezTo>
                    <a:pt x="12906" y="2518"/>
                    <a:pt x="12896" y="2519"/>
                    <a:pt x="12885" y="2523"/>
                  </a:cubicBezTo>
                  <a:cubicBezTo>
                    <a:pt x="12878" y="2526"/>
                    <a:pt x="12869" y="2530"/>
                    <a:pt x="12860" y="2535"/>
                  </a:cubicBezTo>
                  <a:cubicBezTo>
                    <a:pt x="12816" y="2565"/>
                    <a:pt x="12803" y="2627"/>
                    <a:pt x="12833" y="2671"/>
                  </a:cubicBezTo>
                  <a:cubicBezTo>
                    <a:pt x="12853" y="2700"/>
                    <a:pt x="12883" y="2716"/>
                    <a:pt x="12915" y="2716"/>
                  </a:cubicBezTo>
                  <a:cubicBezTo>
                    <a:pt x="12931" y="2716"/>
                    <a:pt x="12947" y="2712"/>
                    <a:pt x="12963" y="2702"/>
                  </a:cubicBezTo>
                  <a:cubicBezTo>
                    <a:pt x="13004" y="2681"/>
                    <a:pt x="13025" y="2632"/>
                    <a:pt x="13010" y="2585"/>
                  </a:cubicBezTo>
                  <a:cubicBezTo>
                    <a:pt x="12996" y="2544"/>
                    <a:pt x="12958" y="2518"/>
                    <a:pt x="12917" y="2518"/>
                  </a:cubicBezTo>
                  <a:close/>
                  <a:moveTo>
                    <a:pt x="35391" y="3249"/>
                  </a:moveTo>
                  <a:cubicBezTo>
                    <a:pt x="35359" y="3249"/>
                    <a:pt x="35328" y="3264"/>
                    <a:pt x="35310" y="3293"/>
                  </a:cubicBezTo>
                  <a:cubicBezTo>
                    <a:pt x="35280" y="3338"/>
                    <a:pt x="35291" y="3399"/>
                    <a:pt x="35337" y="3429"/>
                  </a:cubicBezTo>
                  <a:cubicBezTo>
                    <a:pt x="35343" y="3434"/>
                    <a:pt x="35353" y="3439"/>
                    <a:pt x="35362" y="3442"/>
                  </a:cubicBezTo>
                  <a:cubicBezTo>
                    <a:pt x="35372" y="3446"/>
                    <a:pt x="35382" y="3447"/>
                    <a:pt x="35393" y="3447"/>
                  </a:cubicBezTo>
                  <a:cubicBezTo>
                    <a:pt x="35432" y="3447"/>
                    <a:pt x="35472" y="3421"/>
                    <a:pt x="35486" y="3380"/>
                  </a:cubicBezTo>
                  <a:cubicBezTo>
                    <a:pt x="35502" y="3333"/>
                    <a:pt x="35481" y="3283"/>
                    <a:pt x="35439" y="3261"/>
                  </a:cubicBezTo>
                  <a:cubicBezTo>
                    <a:pt x="35424" y="3253"/>
                    <a:pt x="35408" y="3249"/>
                    <a:pt x="35391" y="3249"/>
                  </a:cubicBezTo>
                  <a:close/>
                  <a:moveTo>
                    <a:pt x="11547" y="3271"/>
                  </a:moveTo>
                  <a:cubicBezTo>
                    <a:pt x="11537" y="3271"/>
                    <a:pt x="11526" y="3273"/>
                    <a:pt x="11516" y="3276"/>
                  </a:cubicBezTo>
                  <a:cubicBezTo>
                    <a:pt x="11509" y="3280"/>
                    <a:pt x="11499" y="3283"/>
                    <a:pt x="11491" y="3288"/>
                  </a:cubicBezTo>
                  <a:cubicBezTo>
                    <a:pt x="11446" y="3319"/>
                    <a:pt x="11434" y="3380"/>
                    <a:pt x="11464" y="3425"/>
                  </a:cubicBezTo>
                  <a:cubicBezTo>
                    <a:pt x="11484" y="3453"/>
                    <a:pt x="11514" y="3469"/>
                    <a:pt x="11546" y="3469"/>
                  </a:cubicBezTo>
                  <a:cubicBezTo>
                    <a:pt x="11563" y="3469"/>
                    <a:pt x="11578" y="3465"/>
                    <a:pt x="11594" y="3457"/>
                  </a:cubicBezTo>
                  <a:cubicBezTo>
                    <a:pt x="11635" y="3434"/>
                    <a:pt x="11656" y="3385"/>
                    <a:pt x="11640" y="3338"/>
                  </a:cubicBezTo>
                  <a:cubicBezTo>
                    <a:pt x="11626" y="3297"/>
                    <a:pt x="11588" y="3271"/>
                    <a:pt x="11547" y="3271"/>
                  </a:cubicBezTo>
                  <a:close/>
                  <a:moveTo>
                    <a:pt x="36701" y="4088"/>
                  </a:moveTo>
                  <a:cubicBezTo>
                    <a:pt x="36670" y="4088"/>
                    <a:pt x="36639" y="4102"/>
                    <a:pt x="36622" y="4129"/>
                  </a:cubicBezTo>
                  <a:cubicBezTo>
                    <a:pt x="36592" y="4174"/>
                    <a:pt x="36597" y="4230"/>
                    <a:pt x="36643" y="4260"/>
                  </a:cubicBezTo>
                  <a:cubicBezTo>
                    <a:pt x="36660" y="4279"/>
                    <a:pt x="36686" y="4288"/>
                    <a:pt x="36711" y="4288"/>
                  </a:cubicBezTo>
                  <a:cubicBezTo>
                    <a:pt x="36736" y="4288"/>
                    <a:pt x="36760" y="4279"/>
                    <a:pt x="36781" y="4258"/>
                  </a:cubicBezTo>
                  <a:cubicBezTo>
                    <a:pt x="36820" y="4220"/>
                    <a:pt x="36820" y="4159"/>
                    <a:pt x="36781" y="4119"/>
                  </a:cubicBezTo>
                  <a:cubicBezTo>
                    <a:pt x="36775" y="4116"/>
                    <a:pt x="36769" y="4111"/>
                    <a:pt x="36764" y="4107"/>
                  </a:cubicBezTo>
                  <a:cubicBezTo>
                    <a:pt x="36745" y="4095"/>
                    <a:pt x="36723" y="4088"/>
                    <a:pt x="36701" y="4088"/>
                  </a:cubicBezTo>
                  <a:close/>
                  <a:moveTo>
                    <a:pt x="10233" y="4114"/>
                  </a:moveTo>
                  <a:cubicBezTo>
                    <a:pt x="10212" y="4114"/>
                    <a:pt x="10191" y="4121"/>
                    <a:pt x="10173" y="4134"/>
                  </a:cubicBezTo>
                  <a:cubicBezTo>
                    <a:pt x="10131" y="4165"/>
                    <a:pt x="10121" y="4224"/>
                    <a:pt x="10150" y="4268"/>
                  </a:cubicBezTo>
                  <a:cubicBezTo>
                    <a:pt x="10168" y="4297"/>
                    <a:pt x="10199" y="4312"/>
                    <a:pt x="10231" y="4312"/>
                  </a:cubicBezTo>
                  <a:cubicBezTo>
                    <a:pt x="10249" y="4312"/>
                    <a:pt x="10267" y="4307"/>
                    <a:pt x="10286" y="4294"/>
                  </a:cubicBezTo>
                  <a:cubicBezTo>
                    <a:pt x="10291" y="4292"/>
                    <a:pt x="10297" y="4286"/>
                    <a:pt x="10302" y="4281"/>
                  </a:cubicBezTo>
                  <a:cubicBezTo>
                    <a:pt x="10342" y="4242"/>
                    <a:pt x="10342" y="4181"/>
                    <a:pt x="10302" y="4142"/>
                  </a:cubicBezTo>
                  <a:cubicBezTo>
                    <a:pt x="10283" y="4123"/>
                    <a:pt x="10258" y="4114"/>
                    <a:pt x="10233" y="4114"/>
                  </a:cubicBezTo>
                  <a:close/>
                  <a:moveTo>
                    <a:pt x="37961" y="5016"/>
                  </a:moveTo>
                  <a:cubicBezTo>
                    <a:pt x="37929" y="5016"/>
                    <a:pt x="37898" y="5029"/>
                    <a:pt x="37880" y="5056"/>
                  </a:cubicBezTo>
                  <a:cubicBezTo>
                    <a:pt x="37851" y="5102"/>
                    <a:pt x="37856" y="5158"/>
                    <a:pt x="37901" y="5187"/>
                  </a:cubicBezTo>
                  <a:cubicBezTo>
                    <a:pt x="37920" y="5206"/>
                    <a:pt x="37945" y="5216"/>
                    <a:pt x="37970" y="5216"/>
                  </a:cubicBezTo>
                  <a:cubicBezTo>
                    <a:pt x="37994" y="5216"/>
                    <a:pt x="38020" y="5206"/>
                    <a:pt x="38040" y="5186"/>
                  </a:cubicBezTo>
                  <a:cubicBezTo>
                    <a:pt x="38079" y="5146"/>
                    <a:pt x="38079" y="5086"/>
                    <a:pt x="38040" y="5047"/>
                  </a:cubicBezTo>
                  <a:cubicBezTo>
                    <a:pt x="38035" y="5043"/>
                    <a:pt x="38028" y="5037"/>
                    <a:pt x="38023" y="5034"/>
                  </a:cubicBezTo>
                  <a:cubicBezTo>
                    <a:pt x="38005" y="5022"/>
                    <a:pt x="37983" y="5016"/>
                    <a:pt x="37961" y="5016"/>
                  </a:cubicBezTo>
                  <a:close/>
                  <a:moveTo>
                    <a:pt x="8976" y="5042"/>
                  </a:moveTo>
                  <a:cubicBezTo>
                    <a:pt x="8954" y="5042"/>
                    <a:pt x="8933" y="5049"/>
                    <a:pt x="8915" y="5062"/>
                  </a:cubicBezTo>
                  <a:cubicBezTo>
                    <a:pt x="8874" y="5093"/>
                    <a:pt x="8864" y="5153"/>
                    <a:pt x="8892" y="5196"/>
                  </a:cubicBezTo>
                  <a:cubicBezTo>
                    <a:pt x="8911" y="5224"/>
                    <a:pt x="8941" y="5241"/>
                    <a:pt x="8973" y="5241"/>
                  </a:cubicBezTo>
                  <a:cubicBezTo>
                    <a:pt x="8991" y="5241"/>
                    <a:pt x="9011" y="5235"/>
                    <a:pt x="9027" y="5222"/>
                  </a:cubicBezTo>
                  <a:cubicBezTo>
                    <a:pt x="9033" y="5220"/>
                    <a:pt x="9040" y="5215"/>
                    <a:pt x="9045" y="5210"/>
                  </a:cubicBezTo>
                  <a:cubicBezTo>
                    <a:pt x="9083" y="5170"/>
                    <a:pt x="9083" y="5109"/>
                    <a:pt x="9045" y="5071"/>
                  </a:cubicBezTo>
                  <a:cubicBezTo>
                    <a:pt x="9026" y="5052"/>
                    <a:pt x="9001" y="5042"/>
                    <a:pt x="8976" y="5042"/>
                  </a:cubicBezTo>
                  <a:close/>
                  <a:moveTo>
                    <a:pt x="39164" y="6028"/>
                  </a:moveTo>
                  <a:cubicBezTo>
                    <a:pt x="39132" y="6028"/>
                    <a:pt x="39101" y="6043"/>
                    <a:pt x="39082" y="6072"/>
                  </a:cubicBezTo>
                  <a:cubicBezTo>
                    <a:pt x="39055" y="6113"/>
                    <a:pt x="39063" y="6167"/>
                    <a:pt x="39099" y="6200"/>
                  </a:cubicBezTo>
                  <a:cubicBezTo>
                    <a:pt x="39118" y="6217"/>
                    <a:pt x="39143" y="6226"/>
                    <a:pt x="39165" y="6226"/>
                  </a:cubicBezTo>
                  <a:cubicBezTo>
                    <a:pt x="39184" y="6226"/>
                    <a:pt x="39203" y="6219"/>
                    <a:pt x="39220" y="6208"/>
                  </a:cubicBezTo>
                  <a:cubicBezTo>
                    <a:pt x="39265" y="6179"/>
                    <a:pt x="39277" y="6118"/>
                    <a:pt x="39247" y="6073"/>
                  </a:cubicBezTo>
                  <a:cubicBezTo>
                    <a:pt x="39241" y="6062"/>
                    <a:pt x="39229" y="6051"/>
                    <a:pt x="39218" y="6045"/>
                  </a:cubicBezTo>
                  <a:cubicBezTo>
                    <a:pt x="39202" y="6033"/>
                    <a:pt x="39182" y="6028"/>
                    <a:pt x="39164" y="6028"/>
                  </a:cubicBezTo>
                  <a:close/>
                  <a:moveTo>
                    <a:pt x="7781" y="6053"/>
                  </a:moveTo>
                  <a:cubicBezTo>
                    <a:pt x="7757" y="6053"/>
                    <a:pt x="7734" y="6061"/>
                    <a:pt x="7715" y="6078"/>
                  </a:cubicBezTo>
                  <a:cubicBezTo>
                    <a:pt x="7679" y="6110"/>
                    <a:pt x="7672" y="6165"/>
                    <a:pt x="7699" y="6206"/>
                  </a:cubicBezTo>
                  <a:cubicBezTo>
                    <a:pt x="7718" y="6234"/>
                    <a:pt x="7748" y="6250"/>
                    <a:pt x="7781" y="6250"/>
                  </a:cubicBezTo>
                  <a:cubicBezTo>
                    <a:pt x="7798" y="6250"/>
                    <a:pt x="7818" y="6245"/>
                    <a:pt x="7834" y="6233"/>
                  </a:cubicBezTo>
                  <a:cubicBezTo>
                    <a:pt x="7845" y="6227"/>
                    <a:pt x="7857" y="6216"/>
                    <a:pt x="7864" y="6205"/>
                  </a:cubicBezTo>
                  <a:cubicBezTo>
                    <a:pt x="7893" y="6160"/>
                    <a:pt x="7881" y="6099"/>
                    <a:pt x="7837" y="6068"/>
                  </a:cubicBezTo>
                  <a:cubicBezTo>
                    <a:pt x="7820" y="6058"/>
                    <a:pt x="7800" y="6053"/>
                    <a:pt x="7781" y="6053"/>
                  </a:cubicBezTo>
                  <a:close/>
                  <a:moveTo>
                    <a:pt x="40290" y="7114"/>
                  </a:moveTo>
                  <a:cubicBezTo>
                    <a:pt x="40264" y="7114"/>
                    <a:pt x="40239" y="7123"/>
                    <a:pt x="40219" y="7142"/>
                  </a:cubicBezTo>
                  <a:cubicBezTo>
                    <a:pt x="40182" y="7181"/>
                    <a:pt x="40182" y="7244"/>
                    <a:pt x="40221" y="7282"/>
                  </a:cubicBezTo>
                  <a:cubicBezTo>
                    <a:pt x="40239" y="7302"/>
                    <a:pt x="40265" y="7311"/>
                    <a:pt x="40290" y="7311"/>
                  </a:cubicBezTo>
                  <a:cubicBezTo>
                    <a:pt x="40316" y="7311"/>
                    <a:pt x="40341" y="7302"/>
                    <a:pt x="40359" y="7282"/>
                  </a:cubicBezTo>
                  <a:cubicBezTo>
                    <a:pt x="40399" y="7244"/>
                    <a:pt x="40399" y="7183"/>
                    <a:pt x="40359" y="7144"/>
                  </a:cubicBezTo>
                  <a:lnTo>
                    <a:pt x="40358" y="7142"/>
                  </a:lnTo>
                  <a:cubicBezTo>
                    <a:pt x="40339" y="7123"/>
                    <a:pt x="40315" y="7114"/>
                    <a:pt x="40290" y="7114"/>
                  </a:cubicBezTo>
                  <a:close/>
                  <a:moveTo>
                    <a:pt x="6660" y="7142"/>
                  </a:moveTo>
                  <a:cubicBezTo>
                    <a:pt x="6635" y="7142"/>
                    <a:pt x="6609" y="7151"/>
                    <a:pt x="6590" y="7171"/>
                  </a:cubicBezTo>
                  <a:lnTo>
                    <a:pt x="6589" y="7172"/>
                  </a:lnTo>
                  <a:cubicBezTo>
                    <a:pt x="6550" y="7209"/>
                    <a:pt x="6551" y="7271"/>
                    <a:pt x="6589" y="7310"/>
                  </a:cubicBezTo>
                  <a:cubicBezTo>
                    <a:pt x="6607" y="7329"/>
                    <a:pt x="6633" y="7338"/>
                    <a:pt x="6657" y="7338"/>
                  </a:cubicBezTo>
                  <a:cubicBezTo>
                    <a:pt x="6683" y="7338"/>
                    <a:pt x="6708" y="7328"/>
                    <a:pt x="6729" y="7310"/>
                  </a:cubicBezTo>
                  <a:cubicBezTo>
                    <a:pt x="6768" y="7271"/>
                    <a:pt x="6768" y="7209"/>
                    <a:pt x="6729" y="7171"/>
                  </a:cubicBezTo>
                  <a:cubicBezTo>
                    <a:pt x="6710" y="7151"/>
                    <a:pt x="6685" y="7142"/>
                    <a:pt x="6660" y="7142"/>
                  </a:cubicBezTo>
                  <a:close/>
                  <a:moveTo>
                    <a:pt x="41339" y="8271"/>
                  </a:moveTo>
                  <a:cubicBezTo>
                    <a:pt x="41320" y="8271"/>
                    <a:pt x="41301" y="8276"/>
                    <a:pt x="41285" y="8287"/>
                  </a:cubicBezTo>
                  <a:cubicBezTo>
                    <a:pt x="41239" y="8317"/>
                    <a:pt x="41228" y="8379"/>
                    <a:pt x="41257" y="8423"/>
                  </a:cubicBezTo>
                  <a:cubicBezTo>
                    <a:pt x="41264" y="8434"/>
                    <a:pt x="41275" y="8446"/>
                    <a:pt x="41286" y="8452"/>
                  </a:cubicBezTo>
                  <a:cubicBezTo>
                    <a:pt x="41302" y="8464"/>
                    <a:pt x="41322" y="8469"/>
                    <a:pt x="41340" y="8469"/>
                  </a:cubicBezTo>
                  <a:cubicBezTo>
                    <a:pt x="41373" y="8469"/>
                    <a:pt x="41404" y="8454"/>
                    <a:pt x="41422" y="8424"/>
                  </a:cubicBezTo>
                  <a:cubicBezTo>
                    <a:pt x="41447" y="8386"/>
                    <a:pt x="41442" y="8336"/>
                    <a:pt x="41412" y="8304"/>
                  </a:cubicBezTo>
                  <a:cubicBezTo>
                    <a:pt x="41393" y="8282"/>
                    <a:pt x="41366" y="8271"/>
                    <a:pt x="41339" y="8271"/>
                  </a:cubicBezTo>
                  <a:close/>
                  <a:moveTo>
                    <a:pt x="5610" y="8301"/>
                  </a:moveTo>
                  <a:cubicBezTo>
                    <a:pt x="5591" y="8301"/>
                    <a:pt x="5572" y="8306"/>
                    <a:pt x="5556" y="8317"/>
                  </a:cubicBezTo>
                  <a:cubicBezTo>
                    <a:pt x="5545" y="8324"/>
                    <a:pt x="5533" y="8335"/>
                    <a:pt x="5526" y="8345"/>
                  </a:cubicBezTo>
                  <a:cubicBezTo>
                    <a:pt x="5497" y="8391"/>
                    <a:pt x="5509" y="8452"/>
                    <a:pt x="5554" y="8482"/>
                  </a:cubicBezTo>
                  <a:cubicBezTo>
                    <a:pt x="5571" y="8494"/>
                    <a:pt x="5591" y="8499"/>
                    <a:pt x="5608" y="8499"/>
                  </a:cubicBezTo>
                  <a:cubicBezTo>
                    <a:pt x="5635" y="8499"/>
                    <a:pt x="5663" y="8487"/>
                    <a:pt x="5682" y="8465"/>
                  </a:cubicBezTo>
                  <a:cubicBezTo>
                    <a:pt x="5712" y="8432"/>
                    <a:pt x="5717" y="8384"/>
                    <a:pt x="5691" y="8344"/>
                  </a:cubicBezTo>
                  <a:cubicBezTo>
                    <a:pt x="5673" y="8316"/>
                    <a:pt x="5641" y="8301"/>
                    <a:pt x="5610" y="8301"/>
                  </a:cubicBezTo>
                  <a:close/>
                  <a:moveTo>
                    <a:pt x="42311" y="9497"/>
                  </a:moveTo>
                  <a:cubicBezTo>
                    <a:pt x="42292" y="9497"/>
                    <a:pt x="42273" y="9502"/>
                    <a:pt x="42257" y="9512"/>
                  </a:cubicBezTo>
                  <a:cubicBezTo>
                    <a:pt x="42211" y="9542"/>
                    <a:pt x="42199" y="9604"/>
                    <a:pt x="42230" y="9649"/>
                  </a:cubicBezTo>
                  <a:cubicBezTo>
                    <a:pt x="42232" y="9654"/>
                    <a:pt x="42237" y="9661"/>
                    <a:pt x="42242" y="9666"/>
                  </a:cubicBezTo>
                  <a:cubicBezTo>
                    <a:pt x="42261" y="9685"/>
                    <a:pt x="42287" y="9694"/>
                    <a:pt x="42312" y="9694"/>
                  </a:cubicBezTo>
                  <a:cubicBezTo>
                    <a:pt x="42335" y="9694"/>
                    <a:pt x="42361" y="9686"/>
                    <a:pt x="42382" y="9666"/>
                  </a:cubicBezTo>
                  <a:cubicBezTo>
                    <a:pt x="42417" y="9631"/>
                    <a:pt x="42420" y="9575"/>
                    <a:pt x="42390" y="9536"/>
                  </a:cubicBezTo>
                  <a:cubicBezTo>
                    <a:pt x="42371" y="9510"/>
                    <a:pt x="42341" y="9497"/>
                    <a:pt x="42311" y="9497"/>
                  </a:cubicBezTo>
                  <a:close/>
                  <a:moveTo>
                    <a:pt x="4639" y="9529"/>
                  </a:moveTo>
                  <a:cubicBezTo>
                    <a:pt x="4614" y="9529"/>
                    <a:pt x="4589" y="9539"/>
                    <a:pt x="4570" y="9558"/>
                  </a:cubicBezTo>
                  <a:cubicBezTo>
                    <a:pt x="4566" y="9563"/>
                    <a:pt x="4561" y="9569"/>
                    <a:pt x="4557" y="9575"/>
                  </a:cubicBezTo>
                  <a:cubicBezTo>
                    <a:pt x="4528" y="9620"/>
                    <a:pt x="4534" y="9688"/>
                    <a:pt x="4579" y="9718"/>
                  </a:cubicBezTo>
                  <a:cubicBezTo>
                    <a:pt x="4597" y="9729"/>
                    <a:pt x="4618" y="9735"/>
                    <a:pt x="4638" y="9735"/>
                  </a:cubicBezTo>
                  <a:cubicBezTo>
                    <a:pt x="4666" y="9735"/>
                    <a:pt x="4691" y="9723"/>
                    <a:pt x="4709" y="9697"/>
                  </a:cubicBezTo>
                  <a:cubicBezTo>
                    <a:pt x="4747" y="9658"/>
                    <a:pt x="4747" y="9597"/>
                    <a:pt x="4709" y="9558"/>
                  </a:cubicBezTo>
                  <a:cubicBezTo>
                    <a:pt x="4689" y="9539"/>
                    <a:pt x="4664" y="9529"/>
                    <a:pt x="4639" y="9529"/>
                  </a:cubicBezTo>
                  <a:close/>
                  <a:moveTo>
                    <a:pt x="43196" y="10783"/>
                  </a:moveTo>
                  <a:cubicBezTo>
                    <a:pt x="43177" y="10783"/>
                    <a:pt x="43159" y="10788"/>
                    <a:pt x="43142" y="10799"/>
                  </a:cubicBezTo>
                  <a:cubicBezTo>
                    <a:pt x="43100" y="10828"/>
                    <a:pt x="43086" y="10885"/>
                    <a:pt x="43111" y="10928"/>
                  </a:cubicBezTo>
                  <a:cubicBezTo>
                    <a:pt x="43128" y="10961"/>
                    <a:pt x="43162" y="10980"/>
                    <a:pt x="43198" y="10980"/>
                  </a:cubicBezTo>
                  <a:cubicBezTo>
                    <a:pt x="43209" y="10980"/>
                    <a:pt x="43219" y="10979"/>
                    <a:pt x="43230" y="10975"/>
                  </a:cubicBezTo>
                  <a:cubicBezTo>
                    <a:pt x="43281" y="10957"/>
                    <a:pt x="43308" y="10902"/>
                    <a:pt x="43291" y="10850"/>
                  </a:cubicBezTo>
                  <a:cubicBezTo>
                    <a:pt x="43288" y="10843"/>
                    <a:pt x="43283" y="10834"/>
                    <a:pt x="43278" y="10827"/>
                  </a:cubicBezTo>
                  <a:cubicBezTo>
                    <a:pt x="43259" y="10798"/>
                    <a:pt x="43227" y="10783"/>
                    <a:pt x="43196" y="10783"/>
                  </a:cubicBezTo>
                  <a:close/>
                  <a:moveTo>
                    <a:pt x="3754" y="10817"/>
                  </a:moveTo>
                  <a:cubicBezTo>
                    <a:pt x="3718" y="10817"/>
                    <a:pt x="3685" y="10837"/>
                    <a:pt x="3668" y="10869"/>
                  </a:cubicBezTo>
                  <a:cubicBezTo>
                    <a:pt x="3643" y="10913"/>
                    <a:pt x="3656" y="10970"/>
                    <a:pt x="3699" y="10999"/>
                  </a:cubicBezTo>
                  <a:cubicBezTo>
                    <a:pt x="3715" y="11010"/>
                    <a:pt x="3735" y="11015"/>
                    <a:pt x="3753" y="11015"/>
                  </a:cubicBezTo>
                  <a:cubicBezTo>
                    <a:pt x="3784" y="11015"/>
                    <a:pt x="3815" y="11000"/>
                    <a:pt x="3835" y="10972"/>
                  </a:cubicBezTo>
                  <a:cubicBezTo>
                    <a:pt x="3840" y="10965"/>
                    <a:pt x="3845" y="10954"/>
                    <a:pt x="3847" y="10947"/>
                  </a:cubicBezTo>
                  <a:cubicBezTo>
                    <a:pt x="3865" y="10895"/>
                    <a:pt x="3838" y="10839"/>
                    <a:pt x="3786" y="10822"/>
                  </a:cubicBezTo>
                  <a:cubicBezTo>
                    <a:pt x="3775" y="10819"/>
                    <a:pt x="3765" y="10817"/>
                    <a:pt x="3754" y="10817"/>
                  </a:cubicBezTo>
                  <a:close/>
                  <a:moveTo>
                    <a:pt x="43996" y="12126"/>
                  </a:moveTo>
                  <a:cubicBezTo>
                    <a:pt x="43978" y="12126"/>
                    <a:pt x="43959" y="12131"/>
                    <a:pt x="43942" y="12142"/>
                  </a:cubicBezTo>
                  <a:cubicBezTo>
                    <a:pt x="43900" y="12171"/>
                    <a:pt x="43886" y="12228"/>
                    <a:pt x="43911" y="12272"/>
                  </a:cubicBezTo>
                  <a:cubicBezTo>
                    <a:pt x="43928" y="12305"/>
                    <a:pt x="43962" y="12323"/>
                    <a:pt x="43998" y="12323"/>
                  </a:cubicBezTo>
                  <a:cubicBezTo>
                    <a:pt x="44009" y="12323"/>
                    <a:pt x="44019" y="12321"/>
                    <a:pt x="44029" y="12318"/>
                  </a:cubicBezTo>
                  <a:cubicBezTo>
                    <a:pt x="44081" y="12301"/>
                    <a:pt x="44108" y="12246"/>
                    <a:pt x="44092" y="12194"/>
                  </a:cubicBezTo>
                  <a:cubicBezTo>
                    <a:pt x="44087" y="12187"/>
                    <a:pt x="44083" y="12177"/>
                    <a:pt x="44078" y="12170"/>
                  </a:cubicBezTo>
                  <a:cubicBezTo>
                    <a:pt x="44058" y="12141"/>
                    <a:pt x="44028" y="12126"/>
                    <a:pt x="43996" y="12126"/>
                  </a:cubicBezTo>
                  <a:close/>
                  <a:moveTo>
                    <a:pt x="2957" y="12163"/>
                  </a:moveTo>
                  <a:cubicBezTo>
                    <a:pt x="2921" y="12163"/>
                    <a:pt x="2887" y="12182"/>
                    <a:pt x="2870" y="12215"/>
                  </a:cubicBezTo>
                  <a:cubicBezTo>
                    <a:pt x="2845" y="12259"/>
                    <a:pt x="2859" y="12316"/>
                    <a:pt x="2901" y="12344"/>
                  </a:cubicBezTo>
                  <a:cubicBezTo>
                    <a:pt x="2918" y="12357"/>
                    <a:pt x="2937" y="12362"/>
                    <a:pt x="2956" y="12362"/>
                  </a:cubicBezTo>
                  <a:cubicBezTo>
                    <a:pt x="2987" y="12362"/>
                    <a:pt x="3018" y="12346"/>
                    <a:pt x="3037" y="12317"/>
                  </a:cubicBezTo>
                  <a:cubicBezTo>
                    <a:pt x="3042" y="12311"/>
                    <a:pt x="3047" y="12301"/>
                    <a:pt x="3050" y="12292"/>
                  </a:cubicBezTo>
                  <a:cubicBezTo>
                    <a:pt x="3067" y="12240"/>
                    <a:pt x="3040" y="12185"/>
                    <a:pt x="2988" y="12168"/>
                  </a:cubicBezTo>
                  <a:cubicBezTo>
                    <a:pt x="2978" y="12164"/>
                    <a:pt x="2967" y="12163"/>
                    <a:pt x="2957" y="12163"/>
                  </a:cubicBezTo>
                  <a:close/>
                  <a:moveTo>
                    <a:pt x="44705" y="13519"/>
                  </a:moveTo>
                  <a:cubicBezTo>
                    <a:pt x="44695" y="13519"/>
                    <a:pt x="44684" y="13520"/>
                    <a:pt x="44673" y="13524"/>
                  </a:cubicBezTo>
                  <a:cubicBezTo>
                    <a:pt x="44622" y="13541"/>
                    <a:pt x="44595" y="13596"/>
                    <a:pt x="44611" y="13648"/>
                  </a:cubicBezTo>
                  <a:cubicBezTo>
                    <a:pt x="44614" y="13655"/>
                    <a:pt x="44617" y="13665"/>
                    <a:pt x="44623" y="13672"/>
                  </a:cubicBezTo>
                  <a:cubicBezTo>
                    <a:pt x="44642" y="13701"/>
                    <a:pt x="44673" y="13717"/>
                    <a:pt x="44705" y="13717"/>
                  </a:cubicBezTo>
                  <a:cubicBezTo>
                    <a:pt x="44724" y="13717"/>
                    <a:pt x="44742" y="13711"/>
                    <a:pt x="44760" y="13700"/>
                  </a:cubicBezTo>
                  <a:cubicBezTo>
                    <a:pt x="44801" y="13672"/>
                    <a:pt x="44815" y="13619"/>
                    <a:pt x="44794" y="13577"/>
                  </a:cubicBezTo>
                  <a:cubicBezTo>
                    <a:pt x="44777" y="13541"/>
                    <a:pt x="44743" y="13519"/>
                    <a:pt x="44705" y="13519"/>
                  </a:cubicBezTo>
                  <a:close/>
                  <a:moveTo>
                    <a:pt x="2248" y="13560"/>
                  </a:moveTo>
                  <a:cubicBezTo>
                    <a:pt x="2217" y="13560"/>
                    <a:pt x="2186" y="13575"/>
                    <a:pt x="2168" y="13603"/>
                  </a:cubicBezTo>
                  <a:cubicBezTo>
                    <a:pt x="2164" y="13610"/>
                    <a:pt x="2158" y="13620"/>
                    <a:pt x="2155" y="13628"/>
                  </a:cubicBezTo>
                  <a:cubicBezTo>
                    <a:pt x="2139" y="13680"/>
                    <a:pt x="2166" y="13736"/>
                    <a:pt x="2217" y="13753"/>
                  </a:cubicBezTo>
                  <a:cubicBezTo>
                    <a:pt x="2228" y="13757"/>
                    <a:pt x="2238" y="13758"/>
                    <a:pt x="2249" y="13758"/>
                  </a:cubicBezTo>
                  <a:cubicBezTo>
                    <a:pt x="2288" y="13758"/>
                    <a:pt x="2323" y="13736"/>
                    <a:pt x="2339" y="13700"/>
                  </a:cubicBezTo>
                  <a:cubicBezTo>
                    <a:pt x="2358" y="13656"/>
                    <a:pt x="2344" y="13603"/>
                    <a:pt x="2304" y="13577"/>
                  </a:cubicBezTo>
                  <a:cubicBezTo>
                    <a:pt x="2286" y="13565"/>
                    <a:pt x="2267" y="13560"/>
                    <a:pt x="2248" y="13560"/>
                  </a:cubicBezTo>
                  <a:close/>
                  <a:moveTo>
                    <a:pt x="45322" y="14962"/>
                  </a:moveTo>
                  <a:cubicBezTo>
                    <a:pt x="45310" y="14962"/>
                    <a:pt x="45298" y="14964"/>
                    <a:pt x="45287" y="14968"/>
                  </a:cubicBezTo>
                  <a:cubicBezTo>
                    <a:pt x="45237" y="14984"/>
                    <a:pt x="45212" y="15046"/>
                    <a:pt x="45228" y="15098"/>
                  </a:cubicBezTo>
                  <a:cubicBezTo>
                    <a:pt x="45247" y="15134"/>
                    <a:pt x="45280" y="15153"/>
                    <a:pt x="45317" y="15153"/>
                  </a:cubicBezTo>
                  <a:cubicBezTo>
                    <a:pt x="45332" y="15153"/>
                    <a:pt x="45347" y="15149"/>
                    <a:pt x="45359" y="15143"/>
                  </a:cubicBezTo>
                  <a:cubicBezTo>
                    <a:pt x="45406" y="15119"/>
                    <a:pt x="45426" y="15063"/>
                    <a:pt x="45406" y="15016"/>
                  </a:cubicBezTo>
                  <a:cubicBezTo>
                    <a:pt x="45392" y="14981"/>
                    <a:pt x="45359" y="14962"/>
                    <a:pt x="45322" y="14962"/>
                  </a:cubicBezTo>
                  <a:close/>
                  <a:moveTo>
                    <a:pt x="1640" y="15003"/>
                  </a:moveTo>
                  <a:cubicBezTo>
                    <a:pt x="1605" y="15003"/>
                    <a:pt x="1570" y="15023"/>
                    <a:pt x="1553" y="15057"/>
                  </a:cubicBezTo>
                  <a:cubicBezTo>
                    <a:pt x="1549" y="15061"/>
                    <a:pt x="1547" y="15067"/>
                    <a:pt x="1546" y="15071"/>
                  </a:cubicBezTo>
                  <a:cubicBezTo>
                    <a:pt x="1530" y="15123"/>
                    <a:pt x="1554" y="15184"/>
                    <a:pt x="1605" y="15201"/>
                  </a:cubicBezTo>
                  <a:cubicBezTo>
                    <a:pt x="1616" y="15205"/>
                    <a:pt x="1628" y="15206"/>
                    <a:pt x="1640" y="15206"/>
                  </a:cubicBezTo>
                  <a:cubicBezTo>
                    <a:pt x="1678" y="15206"/>
                    <a:pt x="1713" y="15183"/>
                    <a:pt x="1728" y="15144"/>
                  </a:cubicBezTo>
                  <a:cubicBezTo>
                    <a:pt x="1751" y="15096"/>
                    <a:pt x="1732" y="15038"/>
                    <a:pt x="1683" y="15013"/>
                  </a:cubicBezTo>
                  <a:cubicBezTo>
                    <a:pt x="1669" y="15006"/>
                    <a:pt x="1655" y="15003"/>
                    <a:pt x="1640" y="15003"/>
                  </a:cubicBezTo>
                  <a:close/>
                  <a:moveTo>
                    <a:pt x="1127" y="16480"/>
                  </a:moveTo>
                  <a:cubicBezTo>
                    <a:pt x="1082" y="16480"/>
                    <a:pt x="1042" y="16510"/>
                    <a:pt x="1032" y="16555"/>
                  </a:cubicBezTo>
                  <a:lnTo>
                    <a:pt x="1222" y="16602"/>
                  </a:lnTo>
                  <a:cubicBezTo>
                    <a:pt x="1235" y="16550"/>
                    <a:pt x="1203" y="16498"/>
                    <a:pt x="1151" y="16483"/>
                  </a:cubicBezTo>
                  <a:cubicBezTo>
                    <a:pt x="1143" y="16481"/>
                    <a:pt x="1135" y="16480"/>
                    <a:pt x="1127" y="16480"/>
                  </a:cubicBezTo>
                  <a:close/>
                  <a:moveTo>
                    <a:pt x="45834" y="16431"/>
                  </a:moveTo>
                  <a:cubicBezTo>
                    <a:pt x="45825" y="16431"/>
                    <a:pt x="45815" y="16432"/>
                    <a:pt x="45805" y="16435"/>
                  </a:cubicBezTo>
                  <a:cubicBezTo>
                    <a:pt x="45755" y="16451"/>
                    <a:pt x="45725" y="16504"/>
                    <a:pt x="45738" y="16555"/>
                  </a:cubicBezTo>
                  <a:cubicBezTo>
                    <a:pt x="45748" y="16599"/>
                    <a:pt x="45789" y="16628"/>
                    <a:pt x="45833" y="16628"/>
                  </a:cubicBezTo>
                  <a:cubicBezTo>
                    <a:pt x="45840" y="16628"/>
                    <a:pt x="45849" y="16627"/>
                    <a:pt x="45857" y="16626"/>
                  </a:cubicBezTo>
                  <a:cubicBezTo>
                    <a:pt x="45909" y="16613"/>
                    <a:pt x="45942" y="16559"/>
                    <a:pt x="45929" y="16507"/>
                  </a:cubicBezTo>
                  <a:cubicBezTo>
                    <a:pt x="45929" y="16504"/>
                    <a:pt x="45928" y="16501"/>
                    <a:pt x="45927" y="16498"/>
                  </a:cubicBezTo>
                  <a:cubicBezTo>
                    <a:pt x="45912" y="16456"/>
                    <a:pt x="45875" y="16431"/>
                    <a:pt x="45834" y="16431"/>
                  </a:cubicBezTo>
                  <a:close/>
                  <a:moveTo>
                    <a:pt x="46246" y="17937"/>
                  </a:moveTo>
                  <a:cubicBezTo>
                    <a:pt x="46236" y="17937"/>
                    <a:pt x="46225" y="17938"/>
                    <a:pt x="46215" y="17941"/>
                  </a:cubicBezTo>
                  <a:cubicBezTo>
                    <a:pt x="46168" y="17957"/>
                    <a:pt x="46140" y="18007"/>
                    <a:pt x="46151" y="18055"/>
                  </a:cubicBezTo>
                  <a:cubicBezTo>
                    <a:pt x="46158" y="18100"/>
                    <a:pt x="46198" y="18135"/>
                    <a:pt x="46246" y="18135"/>
                  </a:cubicBezTo>
                  <a:cubicBezTo>
                    <a:pt x="46301" y="18135"/>
                    <a:pt x="46345" y="18093"/>
                    <a:pt x="46345" y="18037"/>
                  </a:cubicBezTo>
                  <a:cubicBezTo>
                    <a:pt x="46345" y="18027"/>
                    <a:pt x="46344" y="18014"/>
                    <a:pt x="46339" y="18004"/>
                  </a:cubicBezTo>
                  <a:cubicBezTo>
                    <a:pt x="46325" y="17962"/>
                    <a:pt x="46287" y="17937"/>
                    <a:pt x="46246" y="17937"/>
                  </a:cubicBezTo>
                  <a:close/>
                  <a:moveTo>
                    <a:pt x="715" y="17988"/>
                  </a:moveTo>
                  <a:cubicBezTo>
                    <a:pt x="667" y="17988"/>
                    <a:pt x="628" y="18023"/>
                    <a:pt x="619" y="18069"/>
                  </a:cubicBezTo>
                  <a:cubicBezTo>
                    <a:pt x="609" y="18117"/>
                    <a:pt x="636" y="18167"/>
                    <a:pt x="684" y="18182"/>
                  </a:cubicBezTo>
                  <a:cubicBezTo>
                    <a:pt x="695" y="18186"/>
                    <a:pt x="705" y="18187"/>
                    <a:pt x="715" y="18187"/>
                  </a:cubicBezTo>
                  <a:cubicBezTo>
                    <a:pt x="755" y="18187"/>
                    <a:pt x="794" y="18161"/>
                    <a:pt x="809" y="18120"/>
                  </a:cubicBezTo>
                  <a:cubicBezTo>
                    <a:pt x="811" y="18111"/>
                    <a:pt x="814" y="18097"/>
                    <a:pt x="814" y="18087"/>
                  </a:cubicBezTo>
                  <a:cubicBezTo>
                    <a:pt x="814" y="18033"/>
                    <a:pt x="769" y="17988"/>
                    <a:pt x="715" y="17988"/>
                  </a:cubicBezTo>
                  <a:close/>
                  <a:moveTo>
                    <a:pt x="46559" y="19470"/>
                  </a:moveTo>
                  <a:cubicBezTo>
                    <a:pt x="46549" y="19470"/>
                    <a:pt x="46538" y="19471"/>
                    <a:pt x="46528" y="19475"/>
                  </a:cubicBezTo>
                  <a:cubicBezTo>
                    <a:pt x="46481" y="19490"/>
                    <a:pt x="46452" y="19539"/>
                    <a:pt x="46463" y="19588"/>
                  </a:cubicBezTo>
                  <a:cubicBezTo>
                    <a:pt x="46471" y="19633"/>
                    <a:pt x="46511" y="19668"/>
                    <a:pt x="46559" y="19668"/>
                  </a:cubicBezTo>
                  <a:cubicBezTo>
                    <a:pt x="46613" y="19668"/>
                    <a:pt x="46658" y="19624"/>
                    <a:pt x="46658" y="19569"/>
                  </a:cubicBezTo>
                  <a:cubicBezTo>
                    <a:pt x="46658" y="19559"/>
                    <a:pt x="46656" y="19547"/>
                    <a:pt x="46653" y="19537"/>
                  </a:cubicBezTo>
                  <a:cubicBezTo>
                    <a:pt x="46638" y="19495"/>
                    <a:pt x="46600" y="19470"/>
                    <a:pt x="46559" y="19470"/>
                  </a:cubicBezTo>
                  <a:close/>
                  <a:moveTo>
                    <a:pt x="406" y="19521"/>
                  </a:moveTo>
                  <a:cubicBezTo>
                    <a:pt x="359" y="19521"/>
                    <a:pt x="318" y="19557"/>
                    <a:pt x="311" y="19602"/>
                  </a:cubicBezTo>
                  <a:cubicBezTo>
                    <a:pt x="301" y="19650"/>
                    <a:pt x="327" y="19699"/>
                    <a:pt x="375" y="19714"/>
                  </a:cubicBezTo>
                  <a:cubicBezTo>
                    <a:pt x="386" y="19718"/>
                    <a:pt x="396" y="19719"/>
                    <a:pt x="406" y="19719"/>
                  </a:cubicBezTo>
                  <a:cubicBezTo>
                    <a:pt x="447" y="19719"/>
                    <a:pt x="485" y="19694"/>
                    <a:pt x="500" y="19652"/>
                  </a:cubicBezTo>
                  <a:cubicBezTo>
                    <a:pt x="503" y="19643"/>
                    <a:pt x="505" y="19630"/>
                    <a:pt x="505" y="19620"/>
                  </a:cubicBezTo>
                  <a:cubicBezTo>
                    <a:pt x="505" y="19565"/>
                    <a:pt x="461" y="19521"/>
                    <a:pt x="406" y="19521"/>
                  </a:cubicBezTo>
                  <a:close/>
                  <a:moveTo>
                    <a:pt x="46769" y="21017"/>
                  </a:moveTo>
                  <a:cubicBezTo>
                    <a:pt x="46715" y="21017"/>
                    <a:pt x="46670" y="21062"/>
                    <a:pt x="46670" y="21117"/>
                  </a:cubicBezTo>
                  <a:cubicBezTo>
                    <a:pt x="46670" y="21124"/>
                    <a:pt x="46671" y="21134"/>
                    <a:pt x="46673" y="21143"/>
                  </a:cubicBezTo>
                  <a:cubicBezTo>
                    <a:pt x="46684" y="21186"/>
                    <a:pt x="46723" y="21216"/>
                    <a:pt x="46768" y="21216"/>
                  </a:cubicBezTo>
                  <a:cubicBezTo>
                    <a:pt x="46775" y="21216"/>
                    <a:pt x="46783" y="21216"/>
                    <a:pt x="46793" y="21213"/>
                  </a:cubicBezTo>
                  <a:cubicBezTo>
                    <a:pt x="46840" y="21202"/>
                    <a:pt x="46872" y="21155"/>
                    <a:pt x="46866" y="21107"/>
                  </a:cubicBezTo>
                  <a:cubicBezTo>
                    <a:pt x="46862" y="21057"/>
                    <a:pt x="46820" y="21017"/>
                    <a:pt x="46769" y="21017"/>
                  </a:cubicBezTo>
                  <a:close/>
                  <a:moveTo>
                    <a:pt x="199" y="21072"/>
                  </a:moveTo>
                  <a:cubicBezTo>
                    <a:pt x="155" y="21072"/>
                    <a:pt x="115" y="21101"/>
                    <a:pt x="104" y="21146"/>
                  </a:cubicBezTo>
                  <a:cubicBezTo>
                    <a:pt x="103" y="21154"/>
                    <a:pt x="101" y="21164"/>
                    <a:pt x="101" y="21172"/>
                  </a:cubicBezTo>
                  <a:cubicBezTo>
                    <a:pt x="101" y="21227"/>
                    <a:pt x="146" y="21270"/>
                    <a:pt x="200" y="21270"/>
                  </a:cubicBezTo>
                  <a:cubicBezTo>
                    <a:pt x="252" y="21270"/>
                    <a:pt x="293" y="21231"/>
                    <a:pt x="297" y="21181"/>
                  </a:cubicBezTo>
                  <a:cubicBezTo>
                    <a:pt x="303" y="21133"/>
                    <a:pt x="271" y="21087"/>
                    <a:pt x="224" y="21075"/>
                  </a:cubicBezTo>
                  <a:cubicBezTo>
                    <a:pt x="215" y="21073"/>
                    <a:pt x="207" y="21072"/>
                    <a:pt x="199" y="21072"/>
                  </a:cubicBezTo>
                  <a:close/>
                  <a:moveTo>
                    <a:pt x="46874" y="22579"/>
                  </a:moveTo>
                  <a:cubicBezTo>
                    <a:pt x="46820" y="22579"/>
                    <a:pt x="46775" y="22623"/>
                    <a:pt x="46775" y="22678"/>
                  </a:cubicBezTo>
                  <a:cubicBezTo>
                    <a:pt x="46775" y="22732"/>
                    <a:pt x="46820" y="22776"/>
                    <a:pt x="46874" y="22776"/>
                  </a:cubicBezTo>
                  <a:cubicBezTo>
                    <a:pt x="46928" y="22776"/>
                    <a:pt x="46971" y="22733"/>
                    <a:pt x="46972" y="22678"/>
                  </a:cubicBezTo>
                  <a:lnTo>
                    <a:pt x="46972" y="22676"/>
                  </a:lnTo>
                  <a:cubicBezTo>
                    <a:pt x="46972" y="22622"/>
                    <a:pt x="46929" y="22579"/>
                    <a:pt x="46874" y="22579"/>
                  </a:cubicBezTo>
                  <a:close/>
                  <a:moveTo>
                    <a:pt x="99" y="22632"/>
                  </a:moveTo>
                  <a:cubicBezTo>
                    <a:pt x="44" y="22632"/>
                    <a:pt x="1" y="22676"/>
                    <a:pt x="1" y="22731"/>
                  </a:cubicBezTo>
                  <a:lnTo>
                    <a:pt x="1" y="22732"/>
                  </a:lnTo>
                  <a:cubicBezTo>
                    <a:pt x="1" y="22787"/>
                    <a:pt x="44" y="22829"/>
                    <a:pt x="99" y="22829"/>
                  </a:cubicBezTo>
                  <a:cubicBezTo>
                    <a:pt x="152" y="22829"/>
                    <a:pt x="198" y="22785"/>
                    <a:pt x="198" y="22731"/>
                  </a:cubicBezTo>
                  <a:cubicBezTo>
                    <a:pt x="198" y="22676"/>
                    <a:pt x="153" y="22632"/>
                    <a:pt x="99" y="22632"/>
                  </a:cubicBezTo>
                  <a:close/>
                  <a:moveTo>
                    <a:pt x="46877" y="24143"/>
                  </a:moveTo>
                  <a:cubicBezTo>
                    <a:pt x="46822" y="24143"/>
                    <a:pt x="46778" y="24186"/>
                    <a:pt x="46778" y="24241"/>
                  </a:cubicBezTo>
                  <a:cubicBezTo>
                    <a:pt x="46778" y="24296"/>
                    <a:pt x="46822" y="24340"/>
                    <a:pt x="46877" y="24340"/>
                  </a:cubicBezTo>
                  <a:cubicBezTo>
                    <a:pt x="46930" y="24340"/>
                    <a:pt x="46974" y="24296"/>
                    <a:pt x="46975" y="24241"/>
                  </a:cubicBezTo>
                  <a:lnTo>
                    <a:pt x="46975" y="24240"/>
                  </a:lnTo>
                  <a:cubicBezTo>
                    <a:pt x="46975" y="24185"/>
                    <a:pt x="46931" y="24143"/>
                    <a:pt x="46877" y="24143"/>
                  </a:cubicBezTo>
                  <a:close/>
                  <a:moveTo>
                    <a:pt x="99" y="24195"/>
                  </a:moveTo>
                  <a:cubicBezTo>
                    <a:pt x="44" y="24195"/>
                    <a:pt x="1" y="24240"/>
                    <a:pt x="1" y="24294"/>
                  </a:cubicBezTo>
                  <a:lnTo>
                    <a:pt x="1" y="24296"/>
                  </a:lnTo>
                  <a:cubicBezTo>
                    <a:pt x="1" y="24350"/>
                    <a:pt x="44" y="24393"/>
                    <a:pt x="99" y="24393"/>
                  </a:cubicBezTo>
                  <a:cubicBezTo>
                    <a:pt x="153" y="24393"/>
                    <a:pt x="198" y="24349"/>
                    <a:pt x="198" y="24294"/>
                  </a:cubicBezTo>
                  <a:cubicBezTo>
                    <a:pt x="198" y="24240"/>
                    <a:pt x="153" y="24195"/>
                    <a:pt x="99" y="24195"/>
                  </a:cubicBezTo>
                  <a:close/>
                  <a:moveTo>
                    <a:pt x="46775" y="25702"/>
                  </a:moveTo>
                  <a:cubicBezTo>
                    <a:pt x="46725" y="25702"/>
                    <a:pt x="46684" y="25741"/>
                    <a:pt x="46679" y="25791"/>
                  </a:cubicBezTo>
                  <a:cubicBezTo>
                    <a:pt x="46673" y="25839"/>
                    <a:pt x="46705" y="25885"/>
                    <a:pt x="46752" y="25897"/>
                  </a:cubicBezTo>
                  <a:cubicBezTo>
                    <a:pt x="46759" y="25899"/>
                    <a:pt x="46768" y="25900"/>
                    <a:pt x="46775" y="25900"/>
                  </a:cubicBezTo>
                  <a:cubicBezTo>
                    <a:pt x="46820" y="25900"/>
                    <a:pt x="46860" y="25871"/>
                    <a:pt x="46872" y="25826"/>
                  </a:cubicBezTo>
                  <a:cubicBezTo>
                    <a:pt x="46873" y="25818"/>
                    <a:pt x="46874" y="25807"/>
                    <a:pt x="46874" y="25800"/>
                  </a:cubicBezTo>
                  <a:cubicBezTo>
                    <a:pt x="46874" y="25745"/>
                    <a:pt x="46830" y="25702"/>
                    <a:pt x="46775" y="25702"/>
                  </a:cubicBezTo>
                  <a:close/>
                  <a:moveTo>
                    <a:pt x="202" y="25754"/>
                  </a:moveTo>
                  <a:cubicBezTo>
                    <a:pt x="195" y="25754"/>
                    <a:pt x="187" y="25755"/>
                    <a:pt x="179" y="25757"/>
                  </a:cubicBezTo>
                  <a:cubicBezTo>
                    <a:pt x="131" y="25769"/>
                    <a:pt x="100" y="25816"/>
                    <a:pt x="106" y="25863"/>
                  </a:cubicBezTo>
                  <a:cubicBezTo>
                    <a:pt x="110" y="25914"/>
                    <a:pt x="152" y="25953"/>
                    <a:pt x="203" y="25953"/>
                  </a:cubicBezTo>
                  <a:cubicBezTo>
                    <a:pt x="257" y="25953"/>
                    <a:pt x="302" y="25910"/>
                    <a:pt x="302" y="25854"/>
                  </a:cubicBezTo>
                  <a:cubicBezTo>
                    <a:pt x="302" y="25847"/>
                    <a:pt x="301" y="25836"/>
                    <a:pt x="298" y="25828"/>
                  </a:cubicBezTo>
                  <a:cubicBezTo>
                    <a:pt x="288" y="25783"/>
                    <a:pt x="246" y="25754"/>
                    <a:pt x="202" y="25754"/>
                  </a:cubicBezTo>
                  <a:close/>
                  <a:moveTo>
                    <a:pt x="46572" y="27252"/>
                  </a:moveTo>
                  <a:cubicBezTo>
                    <a:pt x="46530" y="27252"/>
                    <a:pt x="46492" y="27279"/>
                    <a:pt x="46478" y="27320"/>
                  </a:cubicBezTo>
                  <a:cubicBezTo>
                    <a:pt x="46476" y="27328"/>
                    <a:pt x="46473" y="27342"/>
                    <a:pt x="46473" y="27352"/>
                  </a:cubicBezTo>
                  <a:cubicBezTo>
                    <a:pt x="46473" y="27406"/>
                    <a:pt x="46518" y="27451"/>
                    <a:pt x="46572" y="27451"/>
                  </a:cubicBezTo>
                  <a:cubicBezTo>
                    <a:pt x="46619" y="27451"/>
                    <a:pt x="46660" y="27415"/>
                    <a:pt x="46668" y="27370"/>
                  </a:cubicBezTo>
                  <a:cubicBezTo>
                    <a:pt x="46679" y="27322"/>
                    <a:pt x="46651" y="27273"/>
                    <a:pt x="46603" y="27258"/>
                  </a:cubicBezTo>
                  <a:cubicBezTo>
                    <a:pt x="46593" y="27254"/>
                    <a:pt x="46582" y="27252"/>
                    <a:pt x="46572" y="27252"/>
                  </a:cubicBezTo>
                  <a:close/>
                  <a:moveTo>
                    <a:pt x="410" y="27304"/>
                  </a:moveTo>
                  <a:cubicBezTo>
                    <a:pt x="356" y="27304"/>
                    <a:pt x="312" y="27348"/>
                    <a:pt x="312" y="27403"/>
                  </a:cubicBezTo>
                  <a:cubicBezTo>
                    <a:pt x="312" y="27413"/>
                    <a:pt x="313" y="27425"/>
                    <a:pt x="317" y="27435"/>
                  </a:cubicBezTo>
                  <a:cubicBezTo>
                    <a:pt x="332" y="27476"/>
                    <a:pt x="369" y="27502"/>
                    <a:pt x="410" y="27502"/>
                  </a:cubicBezTo>
                  <a:cubicBezTo>
                    <a:pt x="421" y="27502"/>
                    <a:pt x="431" y="27501"/>
                    <a:pt x="442" y="27497"/>
                  </a:cubicBezTo>
                  <a:cubicBezTo>
                    <a:pt x="488" y="27482"/>
                    <a:pt x="516" y="27432"/>
                    <a:pt x="506" y="27384"/>
                  </a:cubicBezTo>
                  <a:cubicBezTo>
                    <a:pt x="499" y="27338"/>
                    <a:pt x="458" y="27304"/>
                    <a:pt x="410" y="27304"/>
                  </a:cubicBezTo>
                  <a:close/>
                  <a:moveTo>
                    <a:pt x="46265" y="28785"/>
                  </a:moveTo>
                  <a:cubicBezTo>
                    <a:pt x="46223" y="28785"/>
                    <a:pt x="46185" y="28810"/>
                    <a:pt x="46171" y="28852"/>
                  </a:cubicBezTo>
                  <a:cubicBezTo>
                    <a:pt x="46168" y="28861"/>
                    <a:pt x="46166" y="28874"/>
                    <a:pt x="46166" y="28884"/>
                  </a:cubicBezTo>
                  <a:cubicBezTo>
                    <a:pt x="46166" y="28939"/>
                    <a:pt x="46210" y="28983"/>
                    <a:pt x="46265" y="28983"/>
                  </a:cubicBezTo>
                  <a:cubicBezTo>
                    <a:pt x="46312" y="28983"/>
                    <a:pt x="46353" y="28948"/>
                    <a:pt x="46360" y="28903"/>
                  </a:cubicBezTo>
                  <a:cubicBezTo>
                    <a:pt x="46371" y="28855"/>
                    <a:pt x="46344" y="28805"/>
                    <a:pt x="46296" y="28790"/>
                  </a:cubicBezTo>
                  <a:cubicBezTo>
                    <a:pt x="46285" y="28786"/>
                    <a:pt x="46275" y="28785"/>
                    <a:pt x="46265" y="28785"/>
                  </a:cubicBezTo>
                  <a:close/>
                  <a:moveTo>
                    <a:pt x="722" y="28836"/>
                  </a:moveTo>
                  <a:cubicBezTo>
                    <a:pt x="667" y="28836"/>
                    <a:pt x="623" y="28880"/>
                    <a:pt x="623" y="28935"/>
                  </a:cubicBezTo>
                  <a:cubicBezTo>
                    <a:pt x="623" y="28945"/>
                    <a:pt x="624" y="28957"/>
                    <a:pt x="628" y="28967"/>
                  </a:cubicBezTo>
                  <a:cubicBezTo>
                    <a:pt x="643" y="29009"/>
                    <a:pt x="680" y="29034"/>
                    <a:pt x="722" y="29034"/>
                  </a:cubicBezTo>
                  <a:cubicBezTo>
                    <a:pt x="732" y="29034"/>
                    <a:pt x="742" y="29033"/>
                    <a:pt x="753" y="29029"/>
                  </a:cubicBezTo>
                  <a:cubicBezTo>
                    <a:pt x="799" y="29014"/>
                    <a:pt x="827" y="28965"/>
                    <a:pt x="817" y="28917"/>
                  </a:cubicBezTo>
                  <a:cubicBezTo>
                    <a:pt x="810" y="28872"/>
                    <a:pt x="769" y="28836"/>
                    <a:pt x="722" y="28836"/>
                  </a:cubicBezTo>
                  <a:close/>
                  <a:moveTo>
                    <a:pt x="45762" y="30371"/>
                  </a:moveTo>
                  <a:lnTo>
                    <a:pt x="45762" y="30371"/>
                  </a:lnTo>
                  <a:cubicBezTo>
                    <a:pt x="45748" y="30423"/>
                    <a:pt x="45781" y="30476"/>
                    <a:pt x="45833" y="30490"/>
                  </a:cubicBezTo>
                  <a:cubicBezTo>
                    <a:pt x="45840" y="30491"/>
                    <a:pt x="45849" y="30492"/>
                    <a:pt x="45856" y="30492"/>
                  </a:cubicBezTo>
                  <a:cubicBezTo>
                    <a:pt x="45901" y="30492"/>
                    <a:pt x="45939" y="30463"/>
                    <a:pt x="45952" y="30418"/>
                  </a:cubicBezTo>
                  <a:lnTo>
                    <a:pt x="45762" y="30371"/>
                  </a:lnTo>
                  <a:close/>
                  <a:moveTo>
                    <a:pt x="1134" y="30344"/>
                  </a:moveTo>
                  <a:cubicBezTo>
                    <a:pt x="1126" y="30344"/>
                    <a:pt x="1119" y="30345"/>
                    <a:pt x="1111" y="30347"/>
                  </a:cubicBezTo>
                  <a:cubicBezTo>
                    <a:pt x="1057" y="30360"/>
                    <a:pt x="1026" y="30414"/>
                    <a:pt x="1039" y="30466"/>
                  </a:cubicBezTo>
                  <a:cubicBezTo>
                    <a:pt x="1039" y="30469"/>
                    <a:pt x="1040" y="30473"/>
                    <a:pt x="1042" y="30475"/>
                  </a:cubicBezTo>
                  <a:cubicBezTo>
                    <a:pt x="1055" y="30516"/>
                    <a:pt x="1092" y="30542"/>
                    <a:pt x="1133" y="30542"/>
                  </a:cubicBezTo>
                  <a:cubicBezTo>
                    <a:pt x="1143" y="30542"/>
                    <a:pt x="1152" y="30541"/>
                    <a:pt x="1163" y="30538"/>
                  </a:cubicBezTo>
                  <a:cubicBezTo>
                    <a:pt x="1213" y="30522"/>
                    <a:pt x="1242" y="30469"/>
                    <a:pt x="1230" y="30418"/>
                  </a:cubicBezTo>
                  <a:cubicBezTo>
                    <a:pt x="1218" y="30373"/>
                    <a:pt x="1178" y="30344"/>
                    <a:pt x="1134" y="30344"/>
                  </a:cubicBezTo>
                  <a:close/>
                  <a:moveTo>
                    <a:pt x="45345" y="31768"/>
                  </a:moveTo>
                  <a:cubicBezTo>
                    <a:pt x="45306" y="31768"/>
                    <a:pt x="45270" y="31790"/>
                    <a:pt x="45257" y="31830"/>
                  </a:cubicBezTo>
                  <a:cubicBezTo>
                    <a:pt x="45234" y="31879"/>
                    <a:pt x="45253" y="31937"/>
                    <a:pt x="45301" y="31962"/>
                  </a:cubicBezTo>
                  <a:cubicBezTo>
                    <a:pt x="45316" y="31968"/>
                    <a:pt x="45331" y="31972"/>
                    <a:pt x="45346" y="31972"/>
                  </a:cubicBezTo>
                  <a:cubicBezTo>
                    <a:pt x="45380" y="31972"/>
                    <a:pt x="45415" y="31952"/>
                    <a:pt x="45432" y="31917"/>
                  </a:cubicBezTo>
                  <a:cubicBezTo>
                    <a:pt x="45435" y="31913"/>
                    <a:pt x="45437" y="31907"/>
                    <a:pt x="45439" y="31903"/>
                  </a:cubicBezTo>
                  <a:cubicBezTo>
                    <a:pt x="45456" y="31851"/>
                    <a:pt x="45431" y="31791"/>
                    <a:pt x="45379" y="31773"/>
                  </a:cubicBezTo>
                  <a:cubicBezTo>
                    <a:pt x="45368" y="31769"/>
                    <a:pt x="45356" y="31768"/>
                    <a:pt x="45345" y="31768"/>
                  </a:cubicBezTo>
                  <a:close/>
                  <a:moveTo>
                    <a:pt x="1647" y="31822"/>
                  </a:moveTo>
                  <a:cubicBezTo>
                    <a:pt x="1628" y="31822"/>
                    <a:pt x="1609" y="31827"/>
                    <a:pt x="1593" y="31838"/>
                  </a:cubicBezTo>
                  <a:cubicBezTo>
                    <a:pt x="1552" y="31865"/>
                    <a:pt x="1537" y="31918"/>
                    <a:pt x="1558" y="31962"/>
                  </a:cubicBezTo>
                  <a:cubicBezTo>
                    <a:pt x="1573" y="31998"/>
                    <a:pt x="1610" y="32020"/>
                    <a:pt x="1647" y="32020"/>
                  </a:cubicBezTo>
                  <a:cubicBezTo>
                    <a:pt x="1657" y="32020"/>
                    <a:pt x="1668" y="32019"/>
                    <a:pt x="1678" y="32015"/>
                  </a:cubicBezTo>
                  <a:cubicBezTo>
                    <a:pt x="1730" y="31996"/>
                    <a:pt x="1758" y="31942"/>
                    <a:pt x="1740" y="31890"/>
                  </a:cubicBezTo>
                  <a:cubicBezTo>
                    <a:pt x="1738" y="31882"/>
                    <a:pt x="1734" y="31874"/>
                    <a:pt x="1729" y="31865"/>
                  </a:cubicBezTo>
                  <a:cubicBezTo>
                    <a:pt x="1710" y="31837"/>
                    <a:pt x="1679" y="31822"/>
                    <a:pt x="1647" y="31822"/>
                  </a:cubicBezTo>
                  <a:close/>
                  <a:moveTo>
                    <a:pt x="44737" y="33215"/>
                  </a:moveTo>
                  <a:cubicBezTo>
                    <a:pt x="44699" y="33215"/>
                    <a:pt x="44663" y="33238"/>
                    <a:pt x="44646" y="33274"/>
                  </a:cubicBezTo>
                  <a:cubicBezTo>
                    <a:pt x="44627" y="33318"/>
                    <a:pt x="44641" y="33369"/>
                    <a:pt x="44682" y="33396"/>
                  </a:cubicBezTo>
                  <a:cubicBezTo>
                    <a:pt x="44698" y="33409"/>
                    <a:pt x="44718" y="33414"/>
                    <a:pt x="44736" y="33414"/>
                  </a:cubicBezTo>
                  <a:cubicBezTo>
                    <a:pt x="44767" y="33414"/>
                    <a:pt x="44798" y="33399"/>
                    <a:pt x="44818" y="33369"/>
                  </a:cubicBezTo>
                  <a:cubicBezTo>
                    <a:pt x="44821" y="33363"/>
                    <a:pt x="44826" y="33353"/>
                    <a:pt x="44829" y="33345"/>
                  </a:cubicBezTo>
                  <a:cubicBezTo>
                    <a:pt x="44846" y="33293"/>
                    <a:pt x="44819" y="33238"/>
                    <a:pt x="44767" y="33220"/>
                  </a:cubicBezTo>
                  <a:cubicBezTo>
                    <a:pt x="44757" y="33217"/>
                    <a:pt x="44747" y="33215"/>
                    <a:pt x="44737" y="33215"/>
                  </a:cubicBezTo>
                  <a:close/>
                  <a:moveTo>
                    <a:pt x="2258" y="33258"/>
                  </a:moveTo>
                  <a:cubicBezTo>
                    <a:pt x="2239" y="33258"/>
                    <a:pt x="2220" y="33264"/>
                    <a:pt x="2204" y="33275"/>
                  </a:cubicBezTo>
                  <a:cubicBezTo>
                    <a:pt x="2162" y="33302"/>
                    <a:pt x="2149" y="33355"/>
                    <a:pt x="2169" y="33398"/>
                  </a:cubicBezTo>
                  <a:cubicBezTo>
                    <a:pt x="2184" y="33435"/>
                    <a:pt x="2221" y="33457"/>
                    <a:pt x="2258" y="33457"/>
                  </a:cubicBezTo>
                  <a:cubicBezTo>
                    <a:pt x="2268" y="33457"/>
                    <a:pt x="2279" y="33456"/>
                    <a:pt x="2289" y="33451"/>
                  </a:cubicBezTo>
                  <a:cubicBezTo>
                    <a:pt x="2341" y="33433"/>
                    <a:pt x="2368" y="33379"/>
                    <a:pt x="2351" y="33327"/>
                  </a:cubicBezTo>
                  <a:cubicBezTo>
                    <a:pt x="2349" y="33319"/>
                    <a:pt x="2345" y="33310"/>
                    <a:pt x="2340" y="33302"/>
                  </a:cubicBezTo>
                  <a:cubicBezTo>
                    <a:pt x="2321" y="33273"/>
                    <a:pt x="2290" y="33258"/>
                    <a:pt x="2258" y="33258"/>
                  </a:cubicBezTo>
                  <a:close/>
                  <a:moveTo>
                    <a:pt x="44032" y="34613"/>
                  </a:moveTo>
                  <a:cubicBezTo>
                    <a:pt x="44000" y="34613"/>
                    <a:pt x="43969" y="34629"/>
                    <a:pt x="43950" y="34657"/>
                  </a:cubicBezTo>
                  <a:cubicBezTo>
                    <a:pt x="43945" y="34664"/>
                    <a:pt x="43940" y="34674"/>
                    <a:pt x="43937" y="34682"/>
                  </a:cubicBezTo>
                  <a:cubicBezTo>
                    <a:pt x="43920" y="34733"/>
                    <a:pt x="43947" y="34789"/>
                    <a:pt x="43999" y="34806"/>
                  </a:cubicBezTo>
                  <a:cubicBezTo>
                    <a:pt x="44010" y="34810"/>
                    <a:pt x="44020" y="34811"/>
                    <a:pt x="44030" y="34811"/>
                  </a:cubicBezTo>
                  <a:cubicBezTo>
                    <a:pt x="44067" y="34811"/>
                    <a:pt x="44101" y="34792"/>
                    <a:pt x="44117" y="34759"/>
                  </a:cubicBezTo>
                  <a:cubicBezTo>
                    <a:pt x="44142" y="34716"/>
                    <a:pt x="44129" y="34659"/>
                    <a:pt x="44086" y="34630"/>
                  </a:cubicBezTo>
                  <a:cubicBezTo>
                    <a:pt x="44069" y="34619"/>
                    <a:pt x="44050" y="34613"/>
                    <a:pt x="44032" y="34613"/>
                  </a:cubicBezTo>
                  <a:close/>
                  <a:moveTo>
                    <a:pt x="2962" y="34652"/>
                  </a:moveTo>
                  <a:cubicBezTo>
                    <a:pt x="2952" y="34652"/>
                    <a:pt x="2941" y="34653"/>
                    <a:pt x="2931" y="34657"/>
                  </a:cubicBezTo>
                  <a:cubicBezTo>
                    <a:pt x="2879" y="34675"/>
                    <a:pt x="2852" y="34729"/>
                    <a:pt x="2869" y="34781"/>
                  </a:cubicBezTo>
                  <a:cubicBezTo>
                    <a:pt x="2873" y="34789"/>
                    <a:pt x="2876" y="34799"/>
                    <a:pt x="2881" y="34806"/>
                  </a:cubicBezTo>
                  <a:cubicBezTo>
                    <a:pt x="2901" y="34835"/>
                    <a:pt x="2932" y="34851"/>
                    <a:pt x="2963" y="34851"/>
                  </a:cubicBezTo>
                  <a:cubicBezTo>
                    <a:pt x="2983" y="34851"/>
                    <a:pt x="3001" y="34843"/>
                    <a:pt x="3018" y="34833"/>
                  </a:cubicBezTo>
                  <a:cubicBezTo>
                    <a:pt x="3061" y="34805"/>
                    <a:pt x="3073" y="34748"/>
                    <a:pt x="3049" y="34703"/>
                  </a:cubicBezTo>
                  <a:cubicBezTo>
                    <a:pt x="3032" y="34671"/>
                    <a:pt x="2998" y="34652"/>
                    <a:pt x="2962" y="34652"/>
                  </a:cubicBezTo>
                  <a:close/>
                  <a:moveTo>
                    <a:pt x="43235" y="35960"/>
                  </a:moveTo>
                  <a:cubicBezTo>
                    <a:pt x="43204" y="35960"/>
                    <a:pt x="43173" y="35976"/>
                    <a:pt x="43154" y="36004"/>
                  </a:cubicBezTo>
                  <a:cubicBezTo>
                    <a:pt x="43149" y="36010"/>
                    <a:pt x="43143" y="36021"/>
                    <a:pt x="43141" y="36029"/>
                  </a:cubicBezTo>
                  <a:cubicBezTo>
                    <a:pt x="43124" y="36081"/>
                    <a:pt x="43152" y="36137"/>
                    <a:pt x="43204" y="36154"/>
                  </a:cubicBezTo>
                  <a:cubicBezTo>
                    <a:pt x="43214" y="36158"/>
                    <a:pt x="43224" y="36159"/>
                    <a:pt x="43235" y="36159"/>
                  </a:cubicBezTo>
                  <a:cubicBezTo>
                    <a:pt x="43271" y="36159"/>
                    <a:pt x="43304" y="36139"/>
                    <a:pt x="43321" y="36107"/>
                  </a:cubicBezTo>
                  <a:cubicBezTo>
                    <a:pt x="43346" y="36062"/>
                    <a:pt x="43333" y="36005"/>
                    <a:pt x="43290" y="35977"/>
                  </a:cubicBezTo>
                  <a:cubicBezTo>
                    <a:pt x="43273" y="35966"/>
                    <a:pt x="43254" y="35960"/>
                    <a:pt x="43235" y="35960"/>
                  </a:cubicBezTo>
                  <a:close/>
                  <a:moveTo>
                    <a:pt x="3761" y="35995"/>
                  </a:moveTo>
                  <a:cubicBezTo>
                    <a:pt x="3751" y="35995"/>
                    <a:pt x="3740" y="35997"/>
                    <a:pt x="3730" y="36000"/>
                  </a:cubicBezTo>
                  <a:cubicBezTo>
                    <a:pt x="3678" y="36019"/>
                    <a:pt x="3651" y="36073"/>
                    <a:pt x="3668" y="36124"/>
                  </a:cubicBezTo>
                  <a:cubicBezTo>
                    <a:pt x="3672" y="36133"/>
                    <a:pt x="3675" y="36142"/>
                    <a:pt x="3680" y="36149"/>
                  </a:cubicBezTo>
                  <a:cubicBezTo>
                    <a:pt x="3700" y="36178"/>
                    <a:pt x="3731" y="36194"/>
                    <a:pt x="3762" y="36194"/>
                  </a:cubicBezTo>
                  <a:cubicBezTo>
                    <a:pt x="3781" y="36194"/>
                    <a:pt x="3799" y="36187"/>
                    <a:pt x="3817" y="36176"/>
                  </a:cubicBezTo>
                  <a:cubicBezTo>
                    <a:pt x="3860" y="36148"/>
                    <a:pt x="3872" y="36091"/>
                    <a:pt x="3848" y="36047"/>
                  </a:cubicBezTo>
                  <a:cubicBezTo>
                    <a:pt x="3830" y="36015"/>
                    <a:pt x="3797" y="35995"/>
                    <a:pt x="3761" y="35995"/>
                  </a:cubicBezTo>
                  <a:close/>
                  <a:moveTo>
                    <a:pt x="42353" y="37241"/>
                  </a:moveTo>
                  <a:cubicBezTo>
                    <a:pt x="42325" y="37241"/>
                    <a:pt x="42299" y="37254"/>
                    <a:pt x="42281" y="37281"/>
                  </a:cubicBezTo>
                  <a:cubicBezTo>
                    <a:pt x="42242" y="37321"/>
                    <a:pt x="42242" y="37381"/>
                    <a:pt x="42281" y="37420"/>
                  </a:cubicBezTo>
                  <a:cubicBezTo>
                    <a:pt x="42299" y="37440"/>
                    <a:pt x="42325" y="37449"/>
                    <a:pt x="42350" y="37449"/>
                  </a:cubicBezTo>
                  <a:cubicBezTo>
                    <a:pt x="42375" y="37449"/>
                    <a:pt x="42401" y="37439"/>
                    <a:pt x="42421" y="37420"/>
                  </a:cubicBezTo>
                  <a:cubicBezTo>
                    <a:pt x="42426" y="37415"/>
                    <a:pt x="42431" y="37409"/>
                    <a:pt x="42434" y="37404"/>
                  </a:cubicBezTo>
                  <a:cubicBezTo>
                    <a:pt x="42464" y="37358"/>
                    <a:pt x="42458" y="37290"/>
                    <a:pt x="42412" y="37260"/>
                  </a:cubicBezTo>
                  <a:cubicBezTo>
                    <a:pt x="42393" y="37248"/>
                    <a:pt x="42373" y="37241"/>
                    <a:pt x="42353" y="37241"/>
                  </a:cubicBezTo>
                  <a:close/>
                  <a:moveTo>
                    <a:pt x="4647" y="37283"/>
                  </a:moveTo>
                  <a:cubicBezTo>
                    <a:pt x="4622" y="37283"/>
                    <a:pt x="4597" y="37293"/>
                    <a:pt x="4577" y="37312"/>
                  </a:cubicBezTo>
                  <a:cubicBezTo>
                    <a:pt x="4543" y="37347"/>
                    <a:pt x="4540" y="37404"/>
                    <a:pt x="4570" y="37442"/>
                  </a:cubicBezTo>
                  <a:cubicBezTo>
                    <a:pt x="4588" y="37467"/>
                    <a:pt x="4618" y="37481"/>
                    <a:pt x="4648" y="37481"/>
                  </a:cubicBezTo>
                  <a:cubicBezTo>
                    <a:pt x="4666" y="37481"/>
                    <a:pt x="4685" y="37475"/>
                    <a:pt x="4702" y="37466"/>
                  </a:cubicBezTo>
                  <a:cubicBezTo>
                    <a:pt x="4747" y="37436"/>
                    <a:pt x="4759" y="37374"/>
                    <a:pt x="4730" y="37329"/>
                  </a:cubicBezTo>
                  <a:cubicBezTo>
                    <a:pt x="4727" y="37325"/>
                    <a:pt x="4722" y="37317"/>
                    <a:pt x="4716" y="37312"/>
                  </a:cubicBezTo>
                  <a:cubicBezTo>
                    <a:pt x="4697" y="37293"/>
                    <a:pt x="4672" y="37283"/>
                    <a:pt x="4647" y="37283"/>
                  </a:cubicBezTo>
                  <a:close/>
                  <a:moveTo>
                    <a:pt x="41382" y="38478"/>
                  </a:moveTo>
                  <a:cubicBezTo>
                    <a:pt x="41355" y="38478"/>
                    <a:pt x="41328" y="38490"/>
                    <a:pt x="41308" y="38512"/>
                  </a:cubicBezTo>
                  <a:cubicBezTo>
                    <a:pt x="41279" y="38545"/>
                    <a:pt x="41274" y="38595"/>
                    <a:pt x="41300" y="38633"/>
                  </a:cubicBezTo>
                  <a:cubicBezTo>
                    <a:pt x="41319" y="38661"/>
                    <a:pt x="41350" y="38676"/>
                    <a:pt x="41381" y="38676"/>
                  </a:cubicBezTo>
                  <a:cubicBezTo>
                    <a:pt x="41401" y="38676"/>
                    <a:pt x="41419" y="38671"/>
                    <a:pt x="41436" y="38660"/>
                  </a:cubicBezTo>
                  <a:cubicBezTo>
                    <a:pt x="41446" y="38653"/>
                    <a:pt x="41458" y="38642"/>
                    <a:pt x="41464" y="38632"/>
                  </a:cubicBezTo>
                  <a:cubicBezTo>
                    <a:pt x="41494" y="38586"/>
                    <a:pt x="41483" y="38525"/>
                    <a:pt x="41437" y="38495"/>
                  </a:cubicBezTo>
                  <a:cubicBezTo>
                    <a:pt x="41420" y="38484"/>
                    <a:pt x="41401" y="38478"/>
                    <a:pt x="41382" y="38478"/>
                  </a:cubicBezTo>
                  <a:close/>
                  <a:moveTo>
                    <a:pt x="5616" y="38508"/>
                  </a:moveTo>
                  <a:cubicBezTo>
                    <a:pt x="5584" y="38508"/>
                    <a:pt x="5553" y="38524"/>
                    <a:pt x="5535" y="38552"/>
                  </a:cubicBezTo>
                  <a:cubicBezTo>
                    <a:pt x="5509" y="38591"/>
                    <a:pt x="5514" y="38640"/>
                    <a:pt x="5544" y="38673"/>
                  </a:cubicBezTo>
                  <a:cubicBezTo>
                    <a:pt x="5563" y="38695"/>
                    <a:pt x="5591" y="38706"/>
                    <a:pt x="5618" y="38706"/>
                  </a:cubicBezTo>
                  <a:cubicBezTo>
                    <a:pt x="5635" y="38706"/>
                    <a:pt x="5655" y="38701"/>
                    <a:pt x="5672" y="38690"/>
                  </a:cubicBezTo>
                  <a:cubicBezTo>
                    <a:pt x="5717" y="38660"/>
                    <a:pt x="5729" y="38598"/>
                    <a:pt x="5700" y="38554"/>
                  </a:cubicBezTo>
                  <a:cubicBezTo>
                    <a:pt x="5691" y="38544"/>
                    <a:pt x="5681" y="38531"/>
                    <a:pt x="5671" y="38525"/>
                  </a:cubicBezTo>
                  <a:cubicBezTo>
                    <a:pt x="5654" y="38514"/>
                    <a:pt x="5635" y="38508"/>
                    <a:pt x="5616" y="38508"/>
                  </a:cubicBezTo>
                  <a:close/>
                  <a:moveTo>
                    <a:pt x="40336" y="39642"/>
                  </a:moveTo>
                  <a:cubicBezTo>
                    <a:pt x="40310" y="39642"/>
                    <a:pt x="40285" y="39652"/>
                    <a:pt x="40265" y="39671"/>
                  </a:cubicBezTo>
                  <a:cubicBezTo>
                    <a:pt x="40227" y="39710"/>
                    <a:pt x="40227" y="39771"/>
                    <a:pt x="40265" y="39810"/>
                  </a:cubicBezTo>
                  <a:cubicBezTo>
                    <a:pt x="40284" y="39830"/>
                    <a:pt x="40310" y="39838"/>
                    <a:pt x="40333" y="39838"/>
                  </a:cubicBezTo>
                  <a:cubicBezTo>
                    <a:pt x="40359" y="39838"/>
                    <a:pt x="40384" y="39830"/>
                    <a:pt x="40404" y="39810"/>
                  </a:cubicBezTo>
                  <a:lnTo>
                    <a:pt x="40405" y="39809"/>
                  </a:lnTo>
                  <a:cubicBezTo>
                    <a:pt x="40444" y="39770"/>
                    <a:pt x="40442" y="39708"/>
                    <a:pt x="40405" y="39670"/>
                  </a:cubicBezTo>
                  <a:cubicBezTo>
                    <a:pt x="40386" y="39651"/>
                    <a:pt x="40361" y="39642"/>
                    <a:pt x="40336" y="39642"/>
                  </a:cubicBezTo>
                  <a:close/>
                  <a:moveTo>
                    <a:pt x="6665" y="39668"/>
                  </a:moveTo>
                  <a:cubicBezTo>
                    <a:pt x="6640" y="39668"/>
                    <a:pt x="6615" y="39678"/>
                    <a:pt x="6595" y="39697"/>
                  </a:cubicBezTo>
                  <a:cubicBezTo>
                    <a:pt x="6557" y="39736"/>
                    <a:pt x="6557" y="39797"/>
                    <a:pt x="6595" y="39836"/>
                  </a:cubicBezTo>
                  <a:lnTo>
                    <a:pt x="6597" y="39837"/>
                  </a:lnTo>
                  <a:cubicBezTo>
                    <a:pt x="6616" y="39857"/>
                    <a:pt x="6641" y="39866"/>
                    <a:pt x="6665" y="39866"/>
                  </a:cubicBezTo>
                  <a:cubicBezTo>
                    <a:pt x="6690" y="39866"/>
                    <a:pt x="6716" y="39856"/>
                    <a:pt x="6735" y="39837"/>
                  </a:cubicBezTo>
                  <a:cubicBezTo>
                    <a:pt x="6773" y="39798"/>
                    <a:pt x="6773" y="39736"/>
                    <a:pt x="6734" y="39697"/>
                  </a:cubicBezTo>
                  <a:cubicBezTo>
                    <a:pt x="6715" y="39678"/>
                    <a:pt x="6690" y="39668"/>
                    <a:pt x="6665" y="39668"/>
                  </a:cubicBezTo>
                  <a:close/>
                  <a:moveTo>
                    <a:pt x="39213" y="40730"/>
                  </a:moveTo>
                  <a:cubicBezTo>
                    <a:pt x="39195" y="40730"/>
                    <a:pt x="39176" y="40735"/>
                    <a:pt x="39159" y="40746"/>
                  </a:cubicBezTo>
                  <a:cubicBezTo>
                    <a:pt x="39149" y="40753"/>
                    <a:pt x="39137" y="40764"/>
                    <a:pt x="39130" y="40775"/>
                  </a:cubicBezTo>
                  <a:cubicBezTo>
                    <a:pt x="39101" y="40820"/>
                    <a:pt x="39112" y="40881"/>
                    <a:pt x="39158" y="40911"/>
                  </a:cubicBezTo>
                  <a:cubicBezTo>
                    <a:pt x="39175" y="40922"/>
                    <a:pt x="39194" y="40927"/>
                    <a:pt x="39212" y="40927"/>
                  </a:cubicBezTo>
                  <a:cubicBezTo>
                    <a:pt x="39237" y="40927"/>
                    <a:pt x="39260" y="40919"/>
                    <a:pt x="39278" y="40901"/>
                  </a:cubicBezTo>
                  <a:cubicBezTo>
                    <a:pt x="39315" y="40869"/>
                    <a:pt x="39322" y="40815"/>
                    <a:pt x="39295" y="40774"/>
                  </a:cubicBezTo>
                  <a:cubicBezTo>
                    <a:pt x="39276" y="40745"/>
                    <a:pt x="39245" y="40730"/>
                    <a:pt x="39213" y="40730"/>
                  </a:cubicBezTo>
                  <a:close/>
                  <a:moveTo>
                    <a:pt x="7789" y="40756"/>
                  </a:moveTo>
                  <a:cubicBezTo>
                    <a:pt x="7770" y="40756"/>
                    <a:pt x="7750" y="40761"/>
                    <a:pt x="7734" y="40772"/>
                  </a:cubicBezTo>
                  <a:cubicBezTo>
                    <a:pt x="7688" y="40802"/>
                    <a:pt x="7677" y="40863"/>
                    <a:pt x="7707" y="40909"/>
                  </a:cubicBezTo>
                  <a:cubicBezTo>
                    <a:pt x="7713" y="40919"/>
                    <a:pt x="7725" y="40930"/>
                    <a:pt x="7735" y="40937"/>
                  </a:cubicBezTo>
                  <a:cubicBezTo>
                    <a:pt x="7752" y="40948"/>
                    <a:pt x="7771" y="40953"/>
                    <a:pt x="7790" y="40953"/>
                  </a:cubicBezTo>
                  <a:cubicBezTo>
                    <a:pt x="7822" y="40953"/>
                    <a:pt x="7853" y="40938"/>
                    <a:pt x="7871" y="40910"/>
                  </a:cubicBezTo>
                  <a:cubicBezTo>
                    <a:pt x="7898" y="40868"/>
                    <a:pt x="7891" y="40813"/>
                    <a:pt x="7854" y="40781"/>
                  </a:cubicBezTo>
                  <a:cubicBezTo>
                    <a:pt x="7836" y="40764"/>
                    <a:pt x="7813" y="40756"/>
                    <a:pt x="7789" y="40756"/>
                  </a:cubicBezTo>
                  <a:close/>
                  <a:moveTo>
                    <a:pt x="38024" y="41742"/>
                  </a:moveTo>
                  <a:cubicBezTo>
                    <a:pt x="38005" y="41742"/>
                    <a:pt x="37985" y="41748"/>
                    <a:pt x="37968" y="41759"/>
                  </a:cubicBezTo>
                  <a:cubicBezTo>
                    <a:pt x="37963" y="41761"/>
                    <a:pt x="37957" y="41766"/>
                    <a:pt x="37952" y="41772"/>
                  </a:cubicBezTo>
                  <a:cubicBezTo>
                    <a:pt x="37913" y="41811"/>
                    <a:pt x="37913" y="41871"/>
                    <a:pt x="37952" y="41911"/>
                  </a:cubicBezTo>
                  <a:cubicBezTo>
                    <a:pt x="37970" y="41930"/>
                    <a:pt x="37996" y="41939"/>
                    <a:pt x="38020" y="41939"/>
                  </a:cubicBezTo>
                  <a:cubicBezTo>
                    <a:pt x="38041" y="41939"/>
                    <a:pt x="38064" y="41932"/>
                    <a:pt x="38081" y="41919"/>
                  </a:cubicBezTo>
                  <a:cubicBezTo>
                    <a:pt x="38123" y="41889"/>
                    <a:pt x="38133" y="41830"/>
                    <a:pt x="38105" y="41786"/>
                  </a:cubicBezTo>
                  <a:cubicBezTo>
                    <a:pt x="38086" y="41758"/>
                    <a:pt x="38055" y="41742"/>
                    <a:pt x="38024" y="41742"/>
                  </a:cubicBezTo>
                  <a:close/>
                  <a:moveTo>
                    <a:pt x="8982" y="41766"/>
                  </a:moveTo>
                  <a:cubicBezTo>
                    <a:pt x="8957" y="41766"/>
                    <a:pt x="8932" y="41776"/>
                    <a:pt x="8912" y="41795"/>
                  </a:cubicBezTo>
                  <a:cubicBezTo>
                    <a:pt x="8874" y="41834"/>
                    <a:pt x="8874" y="41895"/>
                    <a:pt x="8912" y="41933"/>
                  </a:cubicBezTo>
                  <a:cubicBezTo>
                    <a:pt x="8917" y="41938"/>
                    <a:pt x="8924" y="41943"/>
                    <a:pt x="8929" y="41947"/>
                  </a:cubicBezTo>
                  <a:cubicBezTo>
                    <a:pt x="8948" y="41958"/>
                    <a:pt x="8969" y="41965"/>
                    <a:pt x="8991" y="41965"/>
                  </a:cubicBezTo>
                  <a:cubicBezTo>
                    <a:pt x="9022" y="41965"/>
                    <a:pt x="9053" y="41952"/>
                    <a:pt x="9072" y="41926"/>
                  </a:cubicBezTo>
                  <a:cubicBezTo>
                    <a:pt x="9102" y="41881"/>
                    <a:pt x="9097" y="41825"/>
                    <a:pt x="9051" y="41795"/>
                  </a:cubicBezTo>
                  <a:cubicBezTo>
                    <a:pt x="9032" y="41776"/>
                    <a:pt x="9007" y="41766"/>
                    <a:pt x="8982" y="41766"/>
                  </a:cubicBezTo>
                  <a:close/>
                  <a:moveTo>
                    <a:pt x="36767" y="42673"/>
                  </a:moveTo>
                  <a:cubicBezTo>
                    <a:pt x="36749" y="42673"/>
                    <a:pt x="36729" y="42678"/>
                    <a:pt x="36712" y="42690"/>
                  </a:cubicBezTo>
                  <a:cubicBezTo>
                    <a:pt x="36707" y="42693"/>
                    <a:pt x="36701" y="42697"/>
                    <a:pt x="36696" y="42702"/>
                  </a:cubicBezTo>
                  <a:cubicBezTo>
                    <a:pt x="36656" y="42741"/>
                    <a:pt x="36656" y="42803"/>
                    <a:pt x="36696" y="42841"/>
                  </a:cubicBezTo>
                  <a:cubicBezTo>
                    <a:pt x="36713" y="42861"/>
                    <a:pt x="36739" y="42870"/>
                    <a:pt x="36764" y="42870"/>
                  </a:cubicBezTo>
                  <a:cubicBezTo>
                    <a:pt x="36786" y="42870"/>
                    <a:pt x="36807" y="42862"/>
                    <a:pt x="36825" y="42850"/>
                  </a:cubicBezTo>
                  <a:cubicBezTo>
                    <a:pt x="36867" y="42819"/>
                    <a:pt x="36877" y="42761"/>
                    <a:pt x="36848" y="42717"/>
                  </a:cubicBezTo>
                  <a:cubicBezTo>
                    <a:pt x="36830" y="42688"/>
                    <a:pt x="36799" y="42673"/>
                    <a:pt x="36767" y="42673"/>
                  </a:cubicBezTo>
                  <a:close/>
                  <a:moveTo>
                    <a:pt x="10241" y="42695"/>
                  </a:moveTo>
                  <a:cubicBezTo>
                    <a:pt x="10216" y="42695"/>
                    <a:pt x="10191" y="42705"/>
                    <a:pt x="10172" y="42725"/>
                  </a:cubicBezTo>
                  <a:cubicBezTo>
                    <a:pt x="10132" y="42763"/>
                    <a:pt x="10132" y="42824"/>
                    <a:pt x="10172" y="42864"/>
                  </a:cubicBezTo>
                  <a:cubicBezTo>
                    <a:pt x="10177" y="42867"/>
                    <a:pt x="10183" y="42872"/>
                    <a:pt x="10188" y="42876"/>
                  </a:cubicBezTo>
                  <a:cubicBezTo>
                    <a:pt x="10207" y="42888"/>
                    <a:pt x="10229" y="42895"/>
                    <a:pt x="10250" y="42895"/>
                  </a:cubicBezTo>
                  <a:cubicBezTo>
                    <a:pt x="10282" y="42895"/>
                    <a:pt x="10313" y="42880"/>
                    <a:pt x="10331" y="42856"/>
                  </a:cubicBezTo>
                  <a:cubicBezTo>
                    <a:pt x="10360" y="42810"/>
                    <a:pt x="10355" y="42754"/>
                    <a:pt x="10311" y="42725"/>
                  </a:cubicBezTo>
                  <a:cubicBezTo>
                    <a:pt x="10291" y="42705"/>
                    <a:pt x="10266" y="42695"/>
                    <a:pt x="10241" y="42695"/>
                  </a:cubicBezTo>
                  <a:close/>
                  <a:moveTo>
                    <a:pt x="35450" y="43516"/>
                  </a:moveTo>
                  <a:cubicBezTo>
                    <a:pt x="35434" y="43516"/>
                    <a:pt x="35418" y="43520"/>
                    <a:pt x="35403" y="43529"/>
                  </a:cubicBezTo>
                  <a:cubicBezTo>
                    <a:pt x="35361" y="43551"/>
                    <a:pt x="35340" y="43600"/>
                    <a:pt x="35355" y="43647"/>
                  </a:cubicBezTo>
                  <a:cubicBezTo>
                    <a:pt x="35370" y="43689"/>
                    <a:pt x="35407" y="43714"/>
                    <a:pt x="35450" y="43714"/>
                  </a:cubicBezTo>
                  <a:cubicBezTo>
                    <a:pt x="35460" y="43714"/>
                    <a:pt x="35470" y="43712"/>
                    <a:pt x="35481" y="43708"/>
                  </a:cubicBezTo>
                  <a:cubicBezTo>
                    <a:pt x="35488" y="43705"/>
                    <a:pt x="35497" y="43701"/>
                    <a:pt x="35505" y="43696"/>
                  </a:cubicBezTo>
                  <a:cubicBezTo>
                    <a:pt x="35550" y="43666"/>
                    <a:pt x="35562" y="43605"/>
                    <a:pt x="35533" y="43560"/>
                  </a:cubicBezTo>
                  <a:cubicBezTo>
                    <a:pt x="35513" y="43532"/>
                    <a:pt x="35482" y="43516"/>
                    <a:pt x="35450" y="43516"/>
                  </a:cubicBezTo>
                  <a:close/>
                  <a:moveTo>
                    <a:pt x="11558" y="43536"/>
                  </a:moveTo>
                  <a:cubicBezTo>
                    <a:pt x="11517" y="43536"/>
                    <a:pt x="11478" y="43562"/>
                    <a:pt x="11465" y="43603"/>
                  </a:cubicBezTo>
                  <a:cubicBezTo>
                    <a:pt x="11450" y="43650"/>
                    <a:pt x="11470" y="43700"/>
                    <a:pt x="11512" y="43722"/>
                  </a:cubicBezTo>
                  <a:cubicBezTo>
                    <a:pt x="11527" y="43731"/>
                    <a:pt x="11543" y="43735"/>
                    <a:pt x="11561" y="43735"/>
                  </a:cubicBezTo>
                  <a:cubicBezTo>
                    <a:pt x="11593" y="43735"/>
                    <a:pt x="11624" y="43720"/>
                    <a:pt x="11641" y="43691"/>
                  </a:cubicBezTo>
                  <a:cubicBezTo>
                    <a:pt x="11671" y="43645"/>
                    <a:pt x="11660" y="43585"/>
                    <a:pt x="11614" y="43555"/>
                  </a:cubicBezTo>
                  <a:cubicBezTo>
                    <a:pt x="11608" y="43550"/>
                    <a:pt x="11598" y="43544"/>
                    <a:pt x="11590" y="43541"/>
                  </a:cubicBezTo>
                  <a:cubicBezTo>
                    <a:pt x="11579" y="43538"/>
                    <a:pt x="11569" y="43536"/>
                    <a:pt x="11558" y="43536"/>
                  </a:cubicBezTo>
                  <a:close/>
                  <a:moveTo>
                    <a:pt x="34083" y="44271"/>
                  </a:moveTo>
                  <a:cubicBezTo>
                    <a:pt x="34067" y="44271"/>
                    <a:pt x="34050" y="44275"/>
                    <a:pt x="34035" y="44283"/>
                  </a:cubicBezTo>
                  <a:cubicBezTo>
                    <a:pt x="33993" y="44306"/>
                    <a:pt x="33973" y="44355"/>
                    <a:pt x="33988" y="44401"/>
                  </a:cubicBezTo>
                  <a:cubicBezTo>
                    <a:pt x="34003" y="44443"/>
                    <a:pt x="34040" y="44469"/>
                    <a:pt x="34082" y="44469"/>
                  </a:cubicBezTo>
                  <a:cubicBezTo>
                    <a:pt x="34092" y="44469"/>
                    <a:pt x="34102" y="44467"/>
                    <a:pt x="34113" y="44463"/>
                  </a:cubicBezTo>
                  <a:cubicBezTo>
                    <a:pt x="34120" y="44459"/>
                    <a:pt x="34129" y="44456"/>
                    <a:pt x="34136" y="44451"/>
                  </a:cubicBezTo>
                  <a:cubicBezTo>
                    <a:pt x="34182" y="44421"/>
                    <a:pt x="34194" y="44360"/>
                    <a:pt x="34164" y="44314"/>
                  </a:cubicBezTo>
                  <a:cubicBezTo>
                    <a:pt x="34145" y="44286"/>
                    <a:pt x="34115" y="44271"/>
                    <a:pt x="34083" y="44271"/>
                  </a:cubicBezTo>
                  <a:close/>
                  <a:moveTo>
                    <a:pt x="12930" y="44290"/>
                  </a:moveTo>
                  <a:cubicBezTo>
                    <a:pt x="12889" y="44290"/>
                    <a:pt x="12851" y="44316"/>
                    <a:pt x="12837" y="44358"/>
                  </a:cubicBezTo>
                  <a:cubicBezTo>
                    <a:pt x="12822" y="44404"/>
                    <a:pt x="12843" y="44453"/>
                    <a:pt x="12884" y="44475"/>
                  </a:cubicBezTo>
                  <a:cubicBezTo>
                    <a:pt x="12900" y="44484"/>
                    <a:pt x="12915" y="44488"/>
                    <a:pt x="12932" y="44488"/>
                  </a:cubicBezTo>
                  <a:cubicBezTo>
                    <a:pt x="12964" y="44488"/>
                    <a:pt x="12994" y="44474"/>
                    <a:pt x="13014" y="44444"/>
                  </a:cubicBezTo>
                  <a:cubicBezTo>
                    <a:pt x="13044" y="44399"/>
                    <a:pt x="13031" y="44338"/>
                    <a:pt x="12987" y="44308"/>
                  </a:cubicBezTo>
                  <a:cubicBezTo>
                    <a:pt x="12980" y="44303"/>
                    <a:pt x="12969" y="44297"/>
                    <a:pt x="12962" y="44295"/>
                  </a:cubicBezTo>
                  <a:cubicBezTo>
                    <a:pt x="12951" y="44292"/>
                    <a:pt x="12941" y="44290"/>
                    <a:pt x="12930" y="44290"/>
                  </a:cubicBezTo>
                  <a:close/>
                  <a:moveTo>
                    <a:pt x="32668" y="44932"/>
                  </a:moveTo>
                  <a:cubicBezTo>
                    <a:pt x="32657" y="44932"/>
                    <a:pt x="32647" y="44933"/>
                    <a:pt x="32637" y="44936"/>
                  </a:cubicBezTo>
                  <a:cubicBezTo>
                    <a:pt x="32629" y="44940"/>
                    <a:pt x="32620" y="44944"/>
                    <a:pt x="32613" y="44949"/>
                  </a:cubicBezTo>
                  <a:cubicBezTo>
                    <a:pt x="32567" y="44978"/>
                    <a:pt x="32556" y="45039"/>
                    <a:pt x="32585" y="45085"/>
                  </a:cubicBezTo>
                  <a:cubicBezTo>
                    <a:pt x="32604" y="45113"/>
                    <a:pt x="32636" y="45128"/>
                    <a:pt x="32667" y="45128"/>
                  </a:cubicBezTo>
                  <a:cubicBezTo>
                    <a:pt x="32681" y="45128"/>
                    <a:pt x="32696" y="45126"/>
                    <a:pt x="32708" y="45120"/>
                  </a:cubicBezTo>
                  <a:cubicBezTo>
                    <a:pt x="32754" y="45100"/>
                    <a:pt x="32777" y="45047"/>
                    <a:pt x="32761" y="44999"/>
                  </a:cubicBezTo>
                  <a:cubicBezTo>
                    <a:pt x="32747" y="44957"/>
                    <a:pt x="32709" y="44932"/>
                    <a:pt x="32668" y="44932"/>
                  </a:cubicBezTo>
                  <a:close/>
                  <a:moveTo>
                    <a:pt x="14351" y="44951"/>
                  </a:moveTo>
                  <a:cubicBezTo>
                    <a:pt x="14319" y="44951"/>
                    <a:pt x="14288" y="44967"/>
                    <a:pt x="14269" y="44996"/>
                  </a:cubicBezTo>
                  <a:cubicBezTo>
                    <a:pt x="14239" y="45040"/>
                    <a:pt x="14250" y="45101"/>
                    <a:pt x="14296" y="45131"/>
                  </a:cubicBezTo>
                  <a:cubicBezTo>
                    <a:pt x="14302" y="45136"/>
                    <a:pt x="14312" y="45141"/>
                    <a:pt x="14321" y="45143"/>
                  </a:cubicBezTo>
                  <a:cubicBezTo>
                    <a:pt x="14331" y="45147"/>
                    <a:pt x="14342" y="45148"/>
                    <a:pt x="14352" y="45148"/>
                  </a:cubicBezTo>
                  <a:cubicBezTo>
                    <a:pt x="14392" y="45148"/>
                    <a:pt x="14431" y="45122"/>
                    <a:pt x="14445" y="45081"/>
                  </a:cubicBezTo>
                  <a:cubicBezTo>
                    <a:pt x="14462" y="45033"/>
                    <a:pt x="14437" y="44981"/>
                    <a:pt x="14392" y="44960"/>
                  </a:cubicBezTo>
                  <a:cubicBezTo>
                    <a:pt x="14379" y="44954"/>
                    <a:pt x="14365" y="44951"/>
                    <a:pt x="14351" y="44951"/>
                  </a:cubicBezTo>
                  <a:close/>
                  <a:moveTo>
                    <a:pt x="31213" y="45496"/>
                  </a:moveTo>
                  <a:cubicBezTo>
                    <a:pt x="31205" y="45496"/>
                    <a:pt x="31197" y="45498"/>
                    <a:pt x="31188" y="45500"/>
                  </a:cubicBezTo>
                  <a:cubicBezTo>
                    <a:pt x="31136" y="45512"/>
                    <a:pt x="31104" y="45567"/>
                    <a:pt x="31117" y="45619"/>
                  </a:cubicBezTo>
                  <a:cubicBezTo>
                    <a:pt x="31127" y="45663"/>
                    <a:pt x="31168" y="45693"/>
                    <a:pt x="31212" y="45693"/>
                  </a:cubicBezTo>
                  <a:cubicBezTo>
                    <a:pt x="31220" y="45693"/>
                    <a:pt x="31228" y="45693"/>
                    <a:pt x="31236" y="45691"/>
                  </a:cubicBezTo>
                  <a:cubicBezTo>
                    <a:pt x="31239" y="45691"/>
                    <a:pt x="31243" y="45688"/>
                    <a:pt x="31246" y="45687"/>
                  </a:cubicBezTo>
                  <a:cubicBezTo>
                    <a:pt x="31296" y="45671"/>
                    <a:pt x="31322" y="45618"/>
                    <a:pt x="31308" y="45567"/>
                  </a:cubicBezTo>
                  <a:cubicBezTo>
                    <a:pt x="31295" y="45525"/>
                    <a:pt x="31256" y="45496"/>
                    <a:pt x="31213" y="45496"/>
                  </a:cubicBezTo>
                  <a:close/>
                  <a:moveTo>
                    <a:pt x="15812" y="45514"/>
                  </a:moveTo>
                  <a:cubicBezTo>
                    <a:pt x="15767" y="45514"/>
                    <a:pt x="15727" y="45543"/>
                    <a:pt x="15716" y="45588"/>
                  </a:cubicBezTo>
                  <a:cubicBezTo>
                    <a:pt x="15702" y="45641"/>
                    <a:pt x="15736" y="45694"/>
                    <a:pt x="15788" y="45707"/>
                  </a:cubicBezTo>
                  <a:lnTo>
                    <a:pt x="15835" y="45516"/>
                  </a:lnTo>
                  <a:cubicBezTo>
                    <a:pt x="15827" y="45514"/>
                    <a:pt x="15820" y="45514"/>
                    <a:pt x="15812" y="45514"/>
                  </a:cubicBezTo>
                  <a:close/>
                  <a:moveTo>
                    <a:pt x="29721" y="45963"/>
                  </a:moveTo>
                  <a:cubicBezTo>
                    <a:pt x="29713" y="45963"/>
                    <a:pt x="29704" y="45964"/>
                    <a:pt x="29696" y="45966"/>
                  </a:cubicBezTo>
                  <a:cubicBezTo>
                    <a:pt x="29643" y="45979"/>
                    <a:pt x="29612" y="46034"/>
                    <a:pt x="29625" y="46086"/>
                  </a:cubicBezTo>
                  <a:cubicBezTo>
                    <a:pt x="29636" y="46129"/>
                    <a:pt x="29675" y="46159"/>
                    <a:pt x="29720" y="46159"/>
                  </a:cubicBezTo>
                  <a:cubicBezTo>
                    <a:pt x="29727" y="46159"/>
                    <a:pt x="29735" y="46158"/>
                    <a:pt x="29745" y="46157"/>
                  </a:cubicBezTo>
                  <a:cubicBezTo>
                    <a:pt x="29747" y="46157"/>
                    <a:pt x="29751" y="46155"/>
                    <a:pt x="29753" y="46154"/>
                  </a:cubicBezTo>
                  <a:cubicBezTo>
                    <a:pt x="29804" y="46138"/>
                    <a:pt x="29830" y="46085"/>
                    <a:pt x="29815" y="46034"/>
                  </a:cubicBezTo>
                  <a:cubicBezTo>
                    <a:pt x="29802" y="45991"/>
                    <a:pt x="29763" y="45963"/>
                    <a:pt x="29721" y="45963"/>
                  </a:cubicBezTo>
                  <a:close/>
                  <a:moveTo>
                    <a:pt x="17306" y="45976"/>
                  </a:moveTo>
                  <a:cubicBezTo>
                    <a:pt x="17261" y="45976"/>
                    <a:pt x="17220" y="46005"/>
                    <a:pt x="17210" y="46051"/>
                  </a:cubicBezTo>
                  <a:cubicBezTo>
                    <a:pt x="17196" y="46103"/>
                    <a:pt x="17227" y="46157"/>
                    <a:pt x="17281" y="46170"/>
                  </a:cubicBezTo>
                  <a:lnTo>
                    <a:pt x="17329" y="45979"/>
                  </a:lnTo>
                  <a:cubicBezTo>
                    <a:pt x="17321" y="45977"/>
                    <a:pt x="17313" y="45976"/>
                    <a:pt x="17306" y="45976"/>
                  </a:cubicBezTo>
                  <a:close/>
                  <a:moveTo>
                    <a:pt x="28200" y="46327"/>
                  </a:moveTo>
                  <a:cubicBezTo>
                    <a:pt x="28194" y="46327"/>
                    <a:pt x="28187" y="46328"/>
                    <a:pt x="28180" y="46330"/>
                  </a:cubicBezTo>
                  <a:cubicBezTo>
                    <a:pt x="28135" y="46337"/>
                    <a:pt x="28100" y="46377"/>
                    <a:pt x="28100" y="46425"/>
                  </a:cubicBezTo>
                  <a:cubicBezTo>
                    <a:pt x="28100" y="46480"/>
                    <a:pt x="28144" y="46524"/>
                    <a:pt x="28199" y="46524"/>
                  </a:cubicBezTo>
                  <a:cubicBezTo>
                    <a:pt x="28209" y="46524"/>
                    <a:pt x="28222" y="46521"/>
                    <a:pt x="28231" y="46518"/>
                  </a:cubicBezTo>
                  <a:cubicBezTo>
                    <a:pt x="28283" y="46501"/>
                    <a:pt x="28310" y="46446"/>
                    <a:pt x="28293" y="46394"/>
                  </a:cubicBezTo>
                  <a:cubicBezTo>
                    <a:pt x="28280" y="46354"/>
                    <a:pt x="28241" y="46327"/>
                    <a:pt x="28200" y="46327"/>
                  </a:cubicBezTo>
                  <a:close/>
                  <a:moveTo>
                    <a:pt x="18829" y="46340"/>
                  </a:moveTo>
                  <a:cubicBezTo>
                    <a:pt x="18777" y="46340"/>
                    <a:pt x="18726" y="46382"/>
                    <a:pt x="18726" y="46437"/>
                  </a:cubicBezTo>
                  <a:cubicBezTo>
                    <a:pt x="18726" y="46485"/>
                    <a:pt x="18762" y="46524"/>
                    <a:pt x="18807" y="46533"/>
                  </a:cubicBezTo>
                  <a:cubicBezTo>
                    <a:pt x="18813" y="46534"/>
                    <a:pt x="18820" y="46534"/>
                    <a:pt x="18827" y="46534"/>
                  </a:cubicBezTo>
                  <a:cubicBezTo>
                    <a:pt x="18868" y="46534"/>
                    <a:pt x="18907" y="46508"/>
                    <a:pt x="18919" y="46469"/>
                  </a:cubicBezTo>
                  <a:cubicBezTo>
                    <a:pt x="18937" y="46417"/>
                    <a:pt x="18910" y="46361"/>
                    <a:pt x="18858" y="46344"/>
                  </a:cubicBezTo>
                  <a:cubicBezTo>
                    <a:pt x="18848" y="46341"/>
                    <a:pt x="18839" y="46340"/>
                    <a:pt x="18829" y="46340"/>
                  </a:cubicBezTo>
                  <a:close/>
                  <a:moveTo>
                    <a:pt x="26656" y="46590"/>
                  </a:moveTo>
                  <a:cubicBezTo>
                    <a:pt x="26649" y="46590"/>
                    <a:pt x="26642" y="46590"/>
                    <a:pt x="26635" y="46592"/>
                  </a:cubicBezTo>
                  <a:cubicBezTo>
                    <a:pt x="26583" y="46605"/>
                    <a:pt x="26551" y="46660"/>
                    <a:pt x="26563" y="46712"/>
                  </a:cubicBezTo>
                  <a:cubicBezTo>
                    <a:pt x="26573" y="46756"/>
                    <a:pt x="26614" y="46786"/>
                    <a:pt x="26659" y="46786"/>
                  </a:cubicBezTo>
                  <a:cubicBezTo>
                    <a:pt x="26661" y="46786"/>
                    <a:pt x="26665" y="46786"/>
                    <a:pt x="26670" y="46784"/>
                  </a:cubicBezTo>
                  <a:cubicBezTo>
                    <a:pt x="26719" y="46781"/>
                    <a:pt x="26758" y="46737"/>
                    <a:pt x="26758" y="46687"/>
                  </a:cubicBezTo>
                  <a:cubicBezTo>
                    <a:pt x="26758" y="46632"/>
                    <a:pt x="26709" y="46590"/>
                    <a:pt x="26656" y="46590"/>
                  </a:cubicBezTo>
                  <a:close/>
                  <a:moveTo>
                    <a:pt x="20369" y="46596"/>
                  </a:moveTo>
                  <a:cubicBezTo>
                    <a:pt x="20323" y="46596"/>
                    <a:pt x="20284" y="46625"/>
                    <a:pt x="20272" y="46670"/>
                  </a:cubicBezTo>
                  <a:cubicBezTo>
                    <a:pt x="20259" y="46724"/>
                    <a:pt x="20290" y="46777"/>
                    <a:pt x="20343" y="46790"/>
                  </a:cubicBezTo>
                  <a:cubicBezTo>
                    <a:pt x="20352" y="46791"/>
                    <a:pt x="20362" y="46792"/>
                    <a:pt x="20369" y="46792"/>
                  </a:cubicBezTo>
                  <a:cubicBezTo>
                    <a:pt x="20422" y="46792"/>
                    <a:pt x="20467" y="46749"/>
                    <a:pt x="20467" y="46694"/>
                  </a:cubicBezTo>
                  <a:cubicBezTo>
                    <a:pt x="20467" y="46643"/>
                    <a:pt x="20427" y="46601"/>
                    <a:pt x="20379" y="46596"/>
                  </a:cubicBezTo>
                  <a:cubicBezTo>
                    <a:pt x="20376" y="46596"/>
                    <a:pt x="20372" y="46596"/>
                    <a:pt x="20369" y="46596"/>
                  </a:cubicBezTo>
                  <a:close/>
                  <a:moveTo>
                    <a:pt x="25101" y="46748"/>
                  </a:moveTo>
                  <a:cubicBezTo>
                    <a:pt x="25094" y="46748"/>
                    <a:pt x="25086" y="46749"/>
                    <a:pt x="25079" y="46751"/>
                  </a:cubicBezTo>
                  <a:cubicBezTo>
                    <a:pt x="25026" y="46764"/>
                    <a:pt x="24995" y="46818"/>
                    <a:pt x="25007" y="46870"/>
                  </a:cubicBezTo>
                  <a:cubicBezTo>
                    <a:pt x="25018" y="46915"/>
                    <a:pt x="25058" y="46944"/>
                    <a:pt x="25103" y="46944"/>
                  </a:cubicBezTo>
                  <a:cubicBezTo>
                    <a:pt x="25106" y="46944"/>
                    <a:pt x="25110" y="46944"/>
                    <a:pt x="25114" y="46943"/>
                  </a:cubicBezTo>
                  <a:cubicBezTo>
                    <a:pt x="25163" y="46938"/>
                    <a:pt x="25202" y="46896"/>
                    <a:pt x="25202" y="46845"/>
                  </a:cubicBezTo>
                  <a:cubicBezTo>
                    <a:pt x="25203" y="46791"/>
                    <a:pt x="25154" y="46748"/>
                    <a:pt x="25101" y="46748"/>
                  </a:cubicBezTo>
                  <a:close/>
                  <a:moveTo>
                    <a:pt x="21923" y="46750"/>
                  </a:moveTo>
                  <a:cubicBezTo>
                    <a:pt x="21877" y="46750"/>
                    <a:pt x="21837" y="46780"/>
                    <a:pt x="21827" y="46824"/>
                  </a:cubicBezTo>
                  <a:cubicBezTo>
                    <a:pt x="21814" y="46877"/>
                    <a:pt x="21845" y="46931"/>
                    <a:pt x="21898" y="46944"/>
                  </a:cubicBezTo>
                  <a:cubicBezTo>
                    <a:pt x="21906" y="46946"/>
                    <a:pt x="21916" y="46947"/>
                    <a:pt x="21924" y="46947"/>
                  </a:cubicBezTo>
                  <a:cubicBezTo>
                    <a:pt x="21978" y="46947"/>
                    <a:pt x="22023" y="46904"/>
                    <a:pt x="22022" y="46848"/>
                  </a:cubicBezTo>
                  <a:cubicBezTo>
                    <a:pt x="22022" y="46797"/>
                    <a:pt x="21982" y="46756"/>
                    <a:pt x="21934" y="46751"/>
                  </a:cubicBezTo>
                  <a:cubicBezTo>
                    <a:pt x="21930" y="46750"/>
                    <a:pt x="21926" y="46750"/>
                    <a:pt x="21923" y="46750"/>
                  </a:cubicBezTo>
                  <a:close/>
                  <a:moveTo>
                    <a:pt x="23537" y="46802"/>
                  </a:moveTo>
                  <a:cubicBezTo>
                    <a:pt x="23528" y="46802"/>
                    <a:pt x="23520" y="46803"/>
                    <a:pt x="23511" y="46806"/>
                  </a:cubicBezTo>
                  <a:cubicBezTo>
                    <a:pt x="23503" y="46803"/>
                    <a:pt x="23495" y="46802"/>
                    <a:pt x="23487" y="46802"/>
                  </a:cubicBezTo>
                  <a:cubicBezTo>
                    <a:pt x="23436" y="46802"/>
                    <a:pt x="23387" y="46846"/>
                    <a:pt x="23387" y="46900"/>
                  </a:cubicBezTo>
                  <a:cubicBezTo>
                    <a:pt x="23387" y="46954"/>
                    <a:pt x="23430" y="46999"/>
                    <a:pt x="23485" y="46999"/>
                  </a:cubicBezTo>
                  <a:lnTo>
                    <a:pt x="23486" y="46999"/>
                  </a:lnTo>
                  <a:cubicBezTo>
                    <a:pt x="23497" y="46999"/>
                    <a:pt x="23505" y="46998"/>
                    <a:pt x="23513" y="46994"/>
                  </a:cubicBezTo>
                  <a:cubicBezTo>
                    <a:pt x="23522" y="46998"/>
                    <a:pt x="23530" y="46999"/>
                    <a:pt x="23539" y="46999"/>
                  </a:cubicBezTo>
                  <a:lnTo>
                    <a:pt x="23541" y="46999"/>
                  </a:lnTo>
                  <a:cubicBezTo>
                    <a:pt x="23595" y="46999"/>
                    <a:pt x="23638" y="46954"/>
                    <a:pt x="23638" y="46900"/>
                  </a:cubicBezTo>
                  <a:cubicBezTo>
                    <a:pt x="23638" y="46844"/>
                    <a:pt x="23588" y="46802"/>
                    <a:pt x="23537" y="468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5446100" y="3835163"/>
              <a:ext cx="1087125" cy="1086975"/>
            </a:xfrm>
            <a:custGeom>
              <a:avLst/>
              <a:gdLst/>
              <a:ahLst/>
              <a:cxnLst/>
              <a:rect l="l" t="t" r="r" b="b"/>
              <a:pathLst>
                <a:path w="43485" h="43479" extrusionOk="0">
                  <a:moveTo>
                    <a:pt x="22498" y="1"/>
                  </a:moveTo>
                  <a:cubicBezTo>
                    <a:pt x="22432" y="1"/>
                    <a:pt x="22376" y="53"/>
                    <a:pt x="22373" y="119"/>
                  </a:cubicBezTo>
                  <a:cubicBezTo>
                    <a:pt x="22370" y="187"/>
                    <a:pt x="22423" y="245"/>
                    <a:pt x="22492" y="246"/>
                  </a:cubicBezTo>
                  <a:lnTo>
                    <a:pt x="22496" y="246"/>
                  </a:lnTo>
                  <a:cubicBezTo>
                    <a:pt x="22561" y="246"/>
                    <a:pt x="22615" y="193"/>
                    <a:pt x="22618" y="128"/>
                  </a:cubicBezTo>
                  <a:cubicBezTo>
                    <a:pt x="22621" y="61"/>
                    <a:pt x="22566" y="4"/>
                    <a:pt x="22500" y="1"/>
                  </a:cubicBezTo>
                  <a:cubicBezTo>
                    <a:pt x="22499" y="1"/>
                    <a:pt x="22498" y="1"/>
                    <a:pt x="22498" y="1"/>
                  </a:cubicBezTo>
                  <a:close/>
                  <a:moveTo>
                    <a:pt x="20937" y="4"/>
                  </a:moveTo>
                  <a:cubicBezTo>
                    <a:pt x="20935" y="4"/>
                    <a:pt x="20933" y="4"/>
                    <a:pt x="20931" y="4"/>
                  </a:cubicBezTo>
                  <a:cubicBezTo>
                    <a:pt x="20862" y="5"/>
                    <a:pt x="20809" y="62"/>
                    <a:pt x="20813" y="130"/>
                  </a:cubicBezTo>
                  <a:cubicBezTo>
                    <a:pt x="20815" y="196"/>
                    <a:pt x="20870" y="249"/>
                    <a:pt x="20934" y="249"/>
                  </a:cubicBezTo>
                  <a:lnTo>
                    <a:pt x="20939" y="249"/>
                  </a:lnTo>
                  <a:cubicBezTo>
                    <a:pt x="21007" y="245"/>
                    <a:pt x="21059" y="191"/>
                    <a:pt x="21058" y="121"/>
                  </a:cubicBezTo>
                  <a:cubicBezTo>
                    <a:pt x="21054" y="56"/>
                    <a:pt x="21000" y="4"/>
                    <a:pt x="20937" y="4"/>
                  </a:cubicBezTo>
                  <a:close/>
                  <a:moveTo>
                    <a:pt x="24053" y="110"/>
                  </a:moveTo>
                  <a:cubicBezTo>
                    <a:pt x="23992" y="110"/>
                    <a:pt x="23939" y="157"/>
                    <a:pt x="23932" y="219"/>
                  </a:cubicBezTo>
                  <a:cubicBezTo>
                    <a:pt x="23925" y="286"/>
                    <a:pt x="23973" y="346"/>
                    <a:pt x="24040" y="353"/>
                  </a:cubicBezTo>
                  <a:cubicBezTo>
                    <a:pt x="24045" y="353"/>
                    <a:pt x="24049" y="357"/>
                    <a:pt x="24055" y="357"/>
                  </a:cubicBezTo>
                  <a:cubicBezTo>
                    <a:pt x="24116" y="357"/>
                    <a:pt x="24169" y="310"/>
                    <a:pt x="24176" y="245"/>
                  </a:cubicBezTo>
                  <a:cubicBezTo>
                    <a:pt x="24184" y="177"/>
                    <a:pt x="24134" y="116"/>
                    <a:pt x="24066" y="111"/>
                  </a:cubicBezTo>
                  <a:cubicBezTo>
                    <a:pt x="24062" y="110"/>
                    <a:pt x="24057" y="110"/>
                    <a:pt x="24053" y="110"/>
                  </a:cubicBezTo>
                  <a:close/>
                  <a:moveTo>
                    <a:pt x="19380" y="117"/>
                  </a:moveTo>
                  <a:cubicBezTo>
                    <a:pt x="19376" y="117"/>
                    <a:pt x="19371" y="117"/>
                    <a:pt x="19366" y="118"/>
                  </a:cubicBezTo>
                  <a:cubicBezTo>
                    <a:pt x="19298" y="123"/>
                    <a:pt x="19248" y="183"/>
                    <a:pt x="19256" y="253"/>
                  </a:cubicBezTo>
                  <a:cubicBezTo>
                    <a:pt x="19263" y="315"/>
                    <a:pt x="19316" y="360"/>
                    <a:pt x="19378" y="360"/>
                  </a:cubicBezTo>
                  <a:lnTo>
                    <a:pt x="19391" y="360"/>
                  </a:lnTo>
                  <a:cubicBezTo>
                    <a:pt x="19459" y="352"/>
                    <a:pt x="19507" y="293"/>
                    <a:pt x="19501" y="225"/>
                  </a:cubicBezTo>
                  <a:cubicBezTo>
                    <a:pt x="19493" y="164"/>
                    <a:pt x="19441" y="117"/>
                    <a:pt x="19380" y="117"/>
                  </a:cubicBezTo>
                  <a:close/>
                  <a:moveTo>
                    <a:pt x="25599" y="331"/>
                  </a:moveTo>
                  <a:cubicBezTo>
                    <a:pt x="25541" y="331"/>
                    <a:pt x="25487" y="374"/>
                    <a:pt x="25477" y="432"/>
                  </a:cubicBezTo>
                  <a:cubicBezTo>
                    <a:pt x="25465" y="498"/>
                    <a:pt x="25508" y="562"/>
                    <a:pt x="25575" y="574"/>
                  </a:cubicBezTo>
                  <a:cubicBezTo>
                    <a:pt x="25584" y="575"/>
                    <a:pt x="25591" y="575"/>
                    <a:pt x="25598" y="575"/>
                  </a:cubicBezTo>
                  <a:cubicBezTo>
                    <a:pt x="25656" y="575"/>
                    <a:pt x="25708" y="534"/>
                    <a:pt x="25718" y="476"/>
                  </a:cubicBezTo>
                  <a:cubicBezTo>
                    <a:pt x="25730" y="409"/>
                    <a:pt x="25685" y="344"/>
                    <a:pt x="25620" y="333"/>
                  </a:cubicBezTo>
                  <a:cubicBezTo>
                    <a:pt x="25613" y="332"/>
                    <a:pt x="25606" y="331"/>
                    <a:pt x="25599" y="331"/>
                  </a:cubicBezTo>
                  <a:close/>
                  <a:moveTo>
                    <a:pt x="17835" y="341"/>
                  </a:moveTo>
                  <a:cubicBezTo>
                    <a:pt x="17828" y="341"/>
                    <a:pt x="17821" y="342"/>
                    <a:pt x="17814" y="343"/>
                  </a:cubicBezTo>
                  <a:cubicBezTo>
                    <a:pt x="17747" y="354"/>
                    <a:pt x="17701" y="419"/>
                    <a:pt x="17716" y="486"/>
                  </a:cubicBezTo>
                  <a:cubicBezTo>
                    <a:pt x="17724" y="544"/>
                    <a:pt x="17775" y="586"/>
                    <a:pt x="17835" y="586"/>
                  </a:cubicBezTo>
                  <a:cubicBezTo>
                    <a:pt x="17842" y="586"/>
                    <a:pt x="17848" y="586"/>
                    <a:pt x="17857" y="585"/>
                  </a:cubicBezTo>
                  <a:cubicBezTo>
                    <a:pt x="17923" y="572"/>
                    <a:pt x="17968" y="508"/>
                    <a:pt x="17956" y="442"/>
                  </a:cubicBezTo>
                  <a:cubicBezTo>
                    <a:pt x="17945" y="382"/>
                    <a:pt x="17893" y="341"/>
                    <a:pt x="17835" y="341"/>
                  </a:cubicBezTo>
                  <a:close/>
                  <a:moveTo>
                    <a:pt x="27126" y="662"/>
                  </a:moveTo>
                  <a:cubicBezTo>
                    <a:pt x="27069" y="662"/>
                    <a:pt x="27019" y="699"/>
                    <a:pt x="27003" y="754"/>
                  </a:cubicBezTo>
                  <a:cubicBezTo>
                    <a:pt x="26987" y="820"/>
                    <a:pt x="27028" y="888"/>
                    <a:pt x="27094" y="903"/>
                  </a:cubicBezTo>
                  <a:cubicBezTo>
                    <a:pt x="27103" y="907"/>
                    <a:pt x="27114" y="907"/>
                    <a:pt x="27124" y="907"/>
                  </a:cubicBezTo>
                  <a:cubicBezTo>
                    <a:pt x="27178" y="907"/>
                    <a:pt x="27228" y="872"/>
                    <a:pt x="27243" y="815"/>
                  </a:cubicBezTo>
                  <a:cubicBezTo>
                    <a:pt x="27259" y="751"/>
                    <a:pt x="27219" y="684"/>
                    <a:pt x="27155" y="666"/>
                  </a:cubicBezTo>
                  <a:cubicBezTo>
                    <a:pt x="27145" y="663"/>
                    <a:pt x="27135" y="662"/>
                    <a:pt x="27126" y="662"/>
                  </a:cubicBezTo>
                  <a:close/>
                  <a:moveTo>
                    <a:pt x="16312" y="675"/>
                  </a:moveTo>
                  <a:cubicBezTo>
                    <a:pt x="16301" y="675"/>
                    <a:pt x="16290" y="676"/>
                    <a:pt x="16280" y="679"/>
                  </a:cubicBezTo>
                  <a:cubicBezTo>
                    <a:pt x="16215" y="697"/>
                    <a:pt x="16175" y="763"/>
                    <a:pt x="16193" y="829"/>
                  </a:cubicBezTo>
                  <a:cubicBezTo>
                    <a:pt x="16206" y="884"/>
                    <a:pt x="16255" y="920"/>
                    <a:pt x="16312" y="920"/>
                  </a:cubicBezTo>
                  <a:cubicBezTo>
                    <a:pt x="16321" y="920"/>
                    <a:pt x="16332" y="920"/>
                    <a:pt x="16343" y="916"/>
                  </a:cubicBezTo>
                  <a:cubicBezTo>
                    <a:pt x="16407" y="898"/>
                    <a:pt x="16447" y="832"/>
                    <a:pt x="16429" y="767"/>
                  </a:cubicBezTo>
                  <a:cubicBezTo>
                    <a:pt x="16416" y="713"/>
                    <a:pt x="16366" y="675"/>
                    <a:pt x="16312" y="675"/>
                  </a:cubicBezTo>
                  <a:close/>
                  <a:moveTo>
                    <a:pt x="28621" y="1104"/>
                  </a:moveTo>
                  <a:cubicBezTo>
                    <a:pt x="28570" y="1104"/>
                    <a:pt x="28522" y="1138"/>
                    <a:pt x="28505" y="1187"/>
                  </a:cubicBezTo>
                  <a:cubicBezTo>
                    <a:pt x="28483" y="1251"/>
                    <a:pt x="28517" y="1319"/>
                    <a:pt x="28582" y="1342"/>
                  </a:cubicBezTo>
                  <a:cubicBezTo>
                    <a:pt x="28594" y="1348"/>
                    <a:pt x="28607" y="1350"/>
                    <a:pt x="28619" y="1350"/>
                  </a:cubicBezTo>
                  <a:cubicBezTo>
                    <a:pt x="28671" y="1350"/>
                    <a:pt x="28718" y="1317"/>
                    <a:pt x="28737" y="1266"/>
                  </a:cubicBezTo>
                  <a:cubicBezTo>
                    <a:pt x="28759" y="1202"/>
                    <a:pt x="28724" y="1132"/>
                    <a:pt x="28659" y="1111"/>
                  </a:cubicBezTo>
                  <a:cubicBezTo>
                    <a:pt x="28646" y="1106"/>
                    <a:pt x="28634" y="1104"/>
                    <a:pt x="28621" y="1104"/>
                  </a:cubicBezTo>
                  <a:close/>
                  <a:moveTo>
                    <a:pt x="14816" y="1122"/>
                  </a:moveTo>
                  <a:cubicBezTo>
                    <a:pt x="14802" y="1122"/>
                    <a:pt x="14788" y="1125"/>
                    <a:pt x="14775" y="1129"/>
                  </a:cubicBezTo>
                  <a:cubicBezTo>
                    <a:pt x="14709" y="1150"/>
                    <a:pt x="14676" y="1219"/>
                    <a:pt x="14698" y="1283"/>
                  </a:cubicBezTo>
                  <a:cubicBezTo>
                    <a:pt x="14716" y="1335"/>
                    <a:pt x="14762" y="1366"/>
                    <a:pt x="14814" y="1366"/>
                  </a:cubicBezTo>
                  <a:cubicBezTo>
                    <a:pt x="14828" y="1366"/>
                    <a:pt x="14842" y="1365"/>
                    <a:pt x="14854" y="1361"/>
                  </a:cubicBezTo>
                  <a:cubicBezTo>
                    <a:pt x="14918" y="1339"/>
                    <a:pt x="14952" y="1270"/>
                    <a:pt x="14930" y="1205"/>
                  </a:cubicBezTo>
                  <a:cubicBezTo>
                    <a:pt x="14912" y="1154"/>
                    <a:pt x="14866" y="1122"/>
                    <a:pt x="14816" y="1122"/>
                  </a:cubicBezTo>
                  <a:close/>
                  <a:moveTo>
                    <a:pt x="30084" y="1655"/>
                  </a:moveTo>
                  <a:cubicBezTo>
                    <a:pt x="30036" y="1655"/>
                    <a:pt x="29991" y="1684"/>
                    <a:pt x="29969" y="1731"/>
                  </a:cubicBezTo>
                  <a:cubicBezTo>
                    <a:pt x="29943" y="1790"/>
                    <a:pt x="29973" y="1863"/>
                    <a:pt x="30036" y="1889"/>
                  </a:cubicBezTo>
                  <a:cubicBezTo>
                    <a:pt x="30051" y="1898"/>
                    <a:pt x="30067" y="1899"/>
                    <a:pt x="30082" y="1899"/>
                  </a:cubicBezTo>
                  <a:cubicBezTo>
                    <a:pt x="30130" y="1899"/>
                    <a:pt x="30177" y="1872"/>
                    <a:pt x="30197" y="1825"/>
                  </a:cubicBezTo>
                  <a:cubicBezTo>
                    <a:pt x="30222" y="1763"/>
                    <a:pt x="30192" y="1691"/>
                    <a:pt x="30130" y="1665"/>
                  </a:cubicBezTo>
                  <a:cubicBezTo>
                    <a:pt x="30115" y="1658"/>
                    <a:pt x="30099" y="1655"/>
                    <a:pt x="30084" y="1655"/>
                  </a:cubicBezTo>
                  <a:close/>
                  <a:moveTo>
                    <a:pt x="13359" y="1674"/>
                  </a:moveTo>
                  <a:cubicBezTo>
                    <a:pt x="13343" y="1674"/>
                    <a:pt x="13326" y="1677"/>
                    <a:pt x="13310" y="1684"/>
                  </a:cubicBezTo>
                  <a:cubicBezTo>
                    <a:pt x="13247" y="1710"/>
                    <a:pt x="13217" y="1783"/>
                    <a:pt x="13243" y="1845"/>
                  </a:cubicBezTo>
                  <a:cubicBezTo>
                    <a:pt x="13263" y="1892"/>
                    <a:pt x="13309" y="1919"/>
                    <a:pt x="13359" y="1920"/>
                  </a:cubicBezTo>
                  <a:cubicBezTo>
                    <a:pt x="13374" y="1920"/>
                    <a:pt x="13390" y="1916"/>
                    <a:pt x="13406" y="1909"/>
                  </a:cubicBezTo>
                  <a:cubicBezTo>
                    <a:pt x="13468" y="1883"/>
                    <a:pt x="13497" y="1811"/>
                    <a:pt x="13471" y="1749"/>
                  </a:cubicBezTo>
                  <a:cubicBezTo>
                    <a:pt x="13451" y="1702"/>
                    <a:pt x="13406" y="1674"/>
                    <a:pt x="13359" y="1674"/>
                  </a:cubicBezTo>
                  <a:close/>
                  <a:moveTo>
                    <a:pt x="31501" y="2309"/>
                  </a:moveTo>
                  <a:cubicBezTo>
                    <a:pt x="31457" y="2309"/>
                    <a:pt x="31413" y="2334"/>
                    <a:pt x="31393" y="2375"/>
                  </a:cubicBezTo>
                  <a:cubicBezTo>
                    <a:pt x="31361" y="2436"/>
                    <a:pt x="31384" y="2511"/>
                    <a:pt x="31445" y="2542"/>
                  </a:cubicBezTo>
                  <a:lnTo>
                    <a:pt x="31445" y="2541"/>
                  </a:lnTo>
                  <a:cubicBezTo>
                    <a:pt x="31461" y="2549"/>
                    <a:pt x="31478" y="2553"/>
                    <a:pt x="31493" y="2553"/>
                  </a:cubicBezTo>
                  <a:cubicBezTo>
                    <a:pt x="31495" y="2553"/>
                    <a:pt x="31497" y="2553"/>
                    <a:pt x="31499" y="2553"/>
                  </a:cubicBezTo>
                  <a:cubicBezTo>
                    <a:pt x="31545" y="2553"/>
                    <a:pt x="31588" y="2530"/>
                    <a:pt x="31610" y="2486"/>
                  </a:cubicBezTo>
                  <a:cubicBezTo>
                    <a:pt x="31639" y="2426"/>
                    <a:pt x="31617" y="2353"/>
                    <a:pt x="31555" y="2322"/>
                  </a:cubicBezTo>
                  <a:cubicBezTo>
                    <a:pt x="31538" y="2313"/>
                    <a:pt x="31520" y="2309"/>
                    <a:pt x="31501" y="2309"/>
                  </a:cubicBezTo>
                  <a:close/>
                  <a:moveTo>
                    <a:pt x="11943" y="2330"/>
                  </a:moveTo>
                  <a:cubicBezTo>
                    <a:pt x="11924" y="2330"/>
                    <a:pt x="11904" y="2335"/>
                    <a:pt x="11887" y="2344"/>
                  </a:cubicBezTo>
                  <a:cubicBezTo>
                    <a:pt x="11826" y="2374"/>
                    <a:pt x="11803" y="2448"/>
                    <a:pt x="11832" y="2509"/>
                  </a:cubicBezTo>
                  <a:cubicBezTo>
                    <a:pt x="11854" y="2551"/>
                    <a:pt x="11894" y="2574"/>
                    <a:pt x="11938" y="2574"/>
                  </a:cubicBezTo>
                  <a:cubicBezTo>
                    <a:pt x="11939" y="2574"/>
                    <a:pt x="11941" y="2574"/>
                    <a:pt x="11943" y="2574"/>
                  </a:cubicBezTo>
                  <a:cubicBezTo>
                    <a:pt x="11962" y="2574"/>
                    <a:pt x="11979" y="2572"/>
                    <a:pt x="11997" y="2562"/>
                  </a:cubicBezTo>
                  <a:cubicBezTo>
                    <a:pt x="12057" y="2532"/>
                    <a:pt x="12081" y="2458"/>
                    <a:pt x="12052" y="2397"/>
                  </a:cubicBezTo>
                  <a:cubicBezTo>
                    <a:pt x="12030" y="2354"/>
                    <a:pt x="11987" y="2330"/>
                    <a:pt x="11943" y="2330"/>
                  </a:cubicBezTo>
                  <a:close/>
                  <a:moveTo>
                    <a:pt x="32866" y="3066"/>
                  </a:moveTo>
                  <a:cubicBezTo>
                    <a:pt x="32825" y="3066"/>
                    <a:pt x="32786" y="3087"/>
                    <a:pt x="32763" y="3126"/>
                  </a:cubicBezTo>
                  <a:cubicBezTo>
                    <a:pt x="32728" y="3183"/>
                    <a:pt x="32747" y="3259"/>
                    <a:pt x="32804" y="3294"/>
                  </a:cubicBezTo>
                  <a:cubicBezTo>
                    <a:pt x="32825" y="3306"/>
                    <a:pt x="32846" y="3311"/>
                    <a:pt x="32867" y="3311"/>
                  </a:cubicBezTo>
                  <a:cubicBezTo>
                    <a:pt x="32908" y="3311"/>
                    <a:pt x="32950" y="3289"/>
                    <a:pt x="32972" y="3250"/>
                  </a:cubicBezTo>
                  <a:cubicBezTo>
                    <a:pt x="33008" y="3194"/>
                    <a:pt x="32988" y="3117"/>
                    <a:pt x="32931" y="3082"/>
                  </a:cubicBezTo>
                  <a:lnTo>
                    <a:pt x="32931" y="3085"/>
                  </a:lnTo>
                  <a:cubicBezTo>
                    <a:pt x="32911" y="3072"/>
                    <a:pt x="32888" y="3066"/>
                    <a:pt x="32866" y="3066"/>
                  </a:cubicBezTo>
                  <a:close/>
                  <a:moveTo>
                    <a:pt x="10580" y="3088"/>
                  </a:moveTo>
                  <a:cubicBezTo>
                    <a:pt x="10558" y="3088"/>
                    <a:pt x="10535" y="3094"/>
                    <a:pt x="10515" y="3106"/>
                  </a:cubicBezTo>
                  <a:lnTo>
                    <a:pt x="10515" y="3105"/>
                  </a:lnTo>
                  <a:cubicBezTo>
                    <a:pt x="10458" y="3140"/>
                    <a:pt x="10439" y="3216"/>
                    <a:pt x="10473" y="3273"/>
                  </a:cubicBezTo>
                  <a:cubicBezTo>
                    <a:pt x="10497" y="3314"/>
                    <a:pt x="10538" y="3334"/>
                    <a:pt x="10580" y="3334"/>
                  </a:cubicBezTo>
                  <a:cubicBezTo>
                    <a:pt x="10601" y="3334"/>
                    <a:pt x="10622" y="3326"/>
                    <a:pt x="10642" y="3315"/>
                  </a:cubicBezTo>
                  <a:cubicBezTo>
                    <a:pt x="10701" y="3282"/>
                    <a:pt x="10719" y="3205"/>
                    <a:pt x="10684" y="3148"/>
                  </a:cubicBezTo>
                  <a:cubicBezTo>
                    <a:pt x="10661" y="3109"/>
                    <a:pt x="10621" y="3088"/>
                    <a:pt x="10580" y="3088"/>
                  </a:cubicBezTo>
                  <a:close/>
                  <a:moveTo>
                    <a:pt x="34177" y="3918"/>
                  </a:moveTo>
                  <a:cubicBezTo>
                    <a:pt x="34138" y="3918"/>
                    <a:pt x="34100" y="3936"/>
                    <a:pt x="34076" y="3970"/>
                  </a:cubicBezTo>
                  <a:cubicBezTo>
                    <a:pt x="34036" y="4026"/>
                    <a:pt x="34050" y="4102"/>
                    <a:pt x="34107" y="4141"/>
                  </a:cubicBezTo>
                  <a:lnTo>
                    <a:pt x="34105" y="4141"/>
                  </a:lnTo>
                  <a:cubicBezTo>
                    <a:pt x="34124" y="4154"/>
                    <a:pt x="34146" y="4162"/>
                    <a:pt x="34168" y="4162"/>
                  </a:cubicBezTo>
                  <a:cubicBezTo>
                    <a:pt x="34170" y="4162"/>
                    <a:pt x="34173" y="4162"/>
                    <a:pt x="34176" y="4161"/>
                  </a:cubicBezTo>
                  <a:cubicBezTo>
                    <a:pt x="34216" y="4161"/>
                    <a:pt x="34252" y="4145"/>
                    <a:pt x="34278" y="4112"/>
                  </a:cubicBezTo>
                  <a:cubicBezTo>
                    <a:pt x="34316" y="4054"/>
                    <a:pt x="34304" y="3978"/>
                    <a:pt x="34247" y="3940"/>
                  </a:cubicBezTo>
                  <a:cubicBezTo>
                    <a:pt x="34226" y="3925"/>
                    <a:pt x="34201" y="3918"/>
                    <a:pt x="34177" y="3918"/>
                  </a:cubicBezTo>
                  <a:close/>
                  <a:moveTo>
                    <a:pt x="9274" y="3942"/>
                  </a:moveTo>
                  <a:cubicBezTo>
                    <a:pt x="9249" y="3942"/>
                    <a:pt x="9224" y="3950"/>
                    <a:pt x="9202" y="3966"/>
                  </a:cubicBezTo>
                  <a:lnTo>
                    <a:pt x="9202" y="3963"/>
                  </a:lnTo>
                  <a:cubicBezTo>
                    <a:pt x="9147" y="4004"/>
                    <a:pt x="9134" y="4079"/>
                    <a:pt x="9173" y="4134"/>
                  </a:cubicBezTo>
                  <a:cubicBezTo>
                    <a:pt x="9196" y="4171"/>
                    <a:pt x="9237" y="4187"/>
                    <a:pt x="9274" y="4187"/>
                  </a:cubicBezTo>
                  <a:cubicBezTo>
                    <a:pt x="9299" y="4187"/>
                    <a:pt x="9322" y="4180"/>
                    <a:pt x="9345" y="4166"/>
                  </a:cubicBezTo>
                  <a:cubicBezTo>
                    <a:pt x="9400" y="4124"/>
                    <a:pt x="9413" y="4050"/>
                    <a:pt x="9374" y="3993"/>
                  </a:cubicBezTo>
                  <a:cubicBezTo>
                    <a:pt x="9350" y="3960"/>
                    <a:pt x="9312" y="3942"/>
                    <a:pt x="9274" y="3942"/>
                  </a:cubicBezTo>
                  <a:close/>
                  <a:moveTo>
                    <a:pt x="35420" y="4863"/>
                  </a:moveTo>
                  <a:cubicBezTo>
                    <a:pt x="35384" y="4863"/>
                    <a:pt x="35349" y="4878"/>
                    <a:pt x="35325" y="4908"/>
                  </a:cubicBezTo>
                  <a:cubicBezTo>
                    <a:pt x="35282" y="4960"/>
                    <a:pt x="35290" y="5038"/>
                    <a:pt x="35343" y="5079"/>
                  </a:cubicBezTo>
                  <a:lnTo>
                    <a:pt x="35343" y="5082"/>
                  </a:lnTo>
                  <a:cubicBezTo>
                    <a:pt x="35366" y="5098"/>
                    <a:pt x="35393" y="5108"/>
                    <a:pt x="35419" y="5108"/>
                  </a:cubicBezTo>
                  <a:cubicBezTo>
                    <a:pt x="35457" y="5108"/>
                    <a:pt x="35492" y="5093"/>
                    <a:pt x="35516" y="5063"/>
                  </a:cubicBezTo>
                  <a:cubicBezTo>
                    <a:pt x="35558" y="5010"/>
                    <a:pt x="35550" y="4932"/>
                    <a:pt x="35497" y="4891"/>
                  </a:cubicBezTo>
                  <a:cubicBezTo>
                    <a:pt x="35474" y="4872"/>
                    <a:pt x="35447" y="4863"/>
                    <a:pt x="35420" y="4863"/>
                  </a:cubicBezTo>
                  <a:close/>
                  <a:moveTo>
                    <a:pt x="8033" y="4890"/>
                  </a:moveTo>
                  <a:cubicBezTo>
                    <a:pt x="8006" y="4890"/>
                    <a:pt x="7978" y="4899"/>
                    <a:pt x="7956" y="4918"/>
                  </a:cubicBezTo>
                  <a:cubicBezTo>
                    <a:pt x="7903" y="4960"/>
                    <a:pt x="7894" y="5037"/>
                    <a:pt x="7937" y="5090"/>
                  </a:cubicBezTo>
                  <a:cubicBezTo>
                    <a:pt x="7961" y="5120"/>
                    <a:pt x="7997" y="5133"/>
                    <a:pt x="8032" y="5133"/>
                  </a:cubicBezTo>
                  <a:cubicBezTo>
                    <a:pt x="8059" y="5133"/>
                    <a:pt x="8086" y="5125"/>
                    <a:pt x="8110" y="5105"/>
                  </a:cubicBezTo>
                  <a:cubicBezTo>
                    <a:pt x="8163" y="5063"/>
                    <a:pt x="8170" y="4986"/>
                    <a:pt x="8128" y="4933"/>
                  </a:cubicBezTo>
                  <a:cubicBezTo>
                    <a:pt x="8104" y="4905"/>
                    <a:pt x="8069" y="4890"/>
                    <a:pt x="8033" y="4890"/>
                  </a:cubicBezTo>
                  <a:close/>
                  <a:moveTo>
                    <a:pt x="36592" y="5893"/>
                  </a:moveTo>
                  <a:cubicBezTo>
                    <a:pt x="36560" y="5893"/>
                    <a:pt x="36527" y="5906"/>
                    <a:pt x="36503" y="5932"/>
                  </a:cubicBezTo>
                  <a:cubicBezTo>
                    <a:pt x="36457" y="5981"/>
                    <a:pt x="36458" y="6058"/>
                    <a:pt x="36507" y="6104"/>
                  </a:cubicBezTo>
                  <a:cubicBezTo>
                    <a:pt x="36530" y="6127"/>
                    <a:pt x="36561" y="6137"/>
                    <a:pt x="36592" y="6137"/>
                  </a:cubicBezTo>
                  <a:cubicBezTo>
                    <a:pt x="36626" y="6137"/>
                    <a:pt x="36657" y="6126"/>
                    <a:pt x="36683" y="6100"/>
                  </a:cubicBezTo>
                  <a:cubicBezTo>
                    <a:pt x="36726" y="6051"/>
                    <a:pt x="36725" y="5972"/>
                    <a:pt x="36676" y="5925"/>
                  </a:cubicBezTo>
                  <a:cubicBezTo>
                    <a:pt x="36652" y="5904"/>
                    <a:pt x="36622" y="5893"/>
                    <a:pt x="36592" y="5893"/>
                  </a:cubicBezTo>
                  <a:close/>
                  <a:moveTo>
                    <a:pt x="6863" y="5921"/>
                  </a:moveTo>
                  <a:cubicBezTo>
                    <a:pt x="6832" y="5921"/>
                    <a:pt x="6802" y="5932"/>
                    <a:pt x="6778" y="5955"/>
                  </a:cubicBezTo>
                  <a:cubicBezTo>
                    <a:pt x="6728" y="6003"/>
                    <a:pt x="6727" y="6080"/>
                    <a:pt x="6774" y="6130"/>
                  </a:cubicBezTo>
                  <a:cubicBezTo>
                    <a:pt x="6799" y="6155"/>
                    <a:pt x="6830" y="6167"/>
                    <a:pt x="6862" y="6168"/>
                  </a:cubicBezTo>
                  <a:cubicBezTo>
                    <a:pt x="6892" y="6168"/>
                    <a:pt x="6923" y="6156"/>
                    <a:pt x="6946" y="6134"/>
                  </a:cubicBezTo>
                  <a:cubicBezTo>
                    <a:pt x="6996" y="6086"/>
                    <a:pt x="6997" y="6010"/>
                    <a:pt x="6950" y="5959"/>
                  </a:cubicBezTo>
                  <a:cubicBezTo>
                    <a:pt x="6926" y="5934"/>
                    <a:pt x="6895" y="5921"/>
                    <a:pt x="6863" y="5921"/>
                  </a:cubicBezTo>
                  <a:close/>
                  <a:moveTo>
                    <a:pt x="37687" y="7006"/>
                  </a:moveTo>
                  <a:cubicBezTo>
                    <a:pt x="37657" y="7006"/>
                    <a:pt x="37627" y="7016"/>
                    <a:pt x="37603" y="7038"/>
                  </a:cubicBezTo>
                  <a:cubicBezTo>
                    <a:pt x="37555" y="7084"/>
                    <a:pt x="37551" y="7161"/>
                    <a:pt x="37598" y="7210"/>
                  </a:cubicBezTo>
                  <a:cubicBezTo>
                    <a:pt x="37622" y="7237"/>
                    <a:pt x="37655" y="7249"/>
                    <a:pt x="37687" y="7249"/>
                  </a:cubicBezTo>
                  <a:cubicBezTo>
                    <a:pt x="37717" y="7249"/>
                    <a:pt x="37747" y="7240"/>
                    <a:pt x="37770" y="7218"/>
                  </a:cubicBezTo>
                  <a:cubicBezTo>
                    <a:pt x="37821" y="7173"/>
                    <a:pt x="37824" y="7095"/>
                    <a:pt x="37778" y="7045"/>
                  </a:cubicBezTo>
                  <a:cubicBezTo>
                    <a:pt x="37754" y="7019"/>
                    <a:pt x="37721" y="7006"/>
                    <a:pt x="37687" y="7006"/>
                  </a:cubicBezTo>
                  <a:close/>
                  <a:moveTo>
                    <a:pt x="5770" y="7036"/>
                  </a:moveTo>
                  <a:cubicBezTo>
                    <a:pt x="5736" y="7036"/>
                    <a:pt x="5703" y="7050"/>
                    <a:pt x="5679" y="7076"/>
                  </a:cubicBezTo>
                  <a:cubicBezTo>
                    <a:pt x="5633" y="7126"/>
                    <a:pt x="5637" y="7204"/>
                    <a:pt x="5686" y="7249"/>
                  </a:cubicBezTo>
                  <a:cubicBezTo>
                    <a:pt x="5709" y="7270"/>
                    <a:pt x="5737" y="7281"/>
                    <a:pt x="5765" y="7281"/>
                  </a:cubicBezTo>
                  <a:cubicBezTo>
                    <a:pt x="5766" y="7281"/>
                    <a:pt x="5768" y="7281"/>
                    <a:pt x="5769" y="7281"/>
                  </a:cubicBezTo>
                  <a:cubicBezTo>
                    <a:pt x="5803" y="7281"/>
                    <a:pt x="5836" y="7267"/>
                    <a:pt x="5860" y="7241"/>
                  </a:cubicBezTo>
                  <a:lnTo>
                    <a:pt x="5861" y="7241"/>
                  </a:lnTo>
                  <a:cubicBezTo>
                    <a:pt x="5907" y="7190"/>
                    <a:pt x="5903" y="7115"/>
                    <a:pt x="5854" y="7069"/>
                  </a:cubicBezTo>
                  <a:cubicBezTo>
                    <a:pt x="5830" y="7047"/>
                    <a:pt x="5799" y="7036"/>
                    <a:pt x="5770" y="7036"/>
                  </a:cubicBezTo>
                  <a:close/>
                  <a:moveTo>
                    <a:pt x="38701" y="8193"/>
                  </a:moveTo>
                  <a:cubicBezTo>
                    <a:pt x="38674" y="8193"/>
                    <a:pt x="38646" y="8202"/>
                    <a:pt x="38624" y="8220"/>
                  </a:cubicBezTo>
                  <a:cubicBezTo>
                    <a:pt x="38571" y="8262"/>
                    <a:pt x="38561" y="8339"/>
                    <a:pt x="38604" y="8392"/>
                  </a:cubicBezTo>
                  <a:cubicBezTo>
                    <a:pt x="38628" y="8423"/>
                    <a:pt x="38665" y="8438"/>
                    <a:pt x="38700" y="8438"/>
                  </a:cubicBezTo>
                  <a:cubicBezTo>
                    <a:pt x="38727" y="8438"/>
                    <a:pt x="38753" y="8430"/>
                    <a:pt x="38776" y="8412"/>
                  </a:cubicBezTo>
                  <a:cubicBezTo>
                    <a:pt x="38830" y="8370"/>
                    <a:pt x="38837" y="8293"/>
                    <a:pt x="38796" y="8240"/>
                  </a:cubicBezTo>
                  <a:cubicBezTo>
                    <a:pt x="38772" y="8209"/>
                    <a:pt x="38737" y="8193"/>
                    <a:pt x="38701" y="8193"/>
                  </a:cubicBezTo>
                  <a:close/>
                  <a:moveTo>
                    <a:pt x="4760" y="8226"/>
                  </a:moveTo>
                  <a:cubicBezTo>
                    <a:pt x="4723" y="8226"/>
                    <a:pt x="4686" y="8242"/>
                    <a:pt x="4662" y="8273"/>
                  </a:cubicBezTo>
                  <a:cubicBezTo>
                    <a:pt x="4621" y="8326"/>
                    <a:pt x="4628" y="8403"/>
                    <a:pt x="4682" y="8446"/>
                  </a:cubicBezTo>
                  <a:cubicBezTo>
                    <a:pt x="4704" y="8463"/>
                    <a:pt x="4730" y="8470"/>
                    <a:pt x="4753" y="8470"/>
                  </a:cubicBezTo>
                  <a:cubicBezTo>
                    <a:pt x="4755" y="8470"/>
                    <a:pt x="4756" y="8470"/>
                    <a:pt x="4758" y="8470"/>
                  </a:cubicBezTo>
                  <a:cubicBezTo>
                    <a:pt x="4793" y="8470"/>
                    <a:pt x="4830" y="8455"/>
                    <a:pt x="4854" y="8424"/>
                  </a:cubicBezTo>
                  <a:cubicBezTo>
                    <a:pt x="4897" y="8371"/>
                    <a:pt x="4887" y="8294"/>
                    <a:pt x="4834" y="8252"/>
                  </a:cubicBezTo>
                  <a:cubicBezTo>
                    <a:pt x="4812" y="8235"/>
                    <a:pt x="4786" y="8226"/>
                    <a:pt x="4760" y="8226"/>
                  </a:cubicBezTo>
                  <a:close/>
                  <a:moveTo>
                    <a:pt x="39624" y="9450"/>
                  </a:moveTo>
                  <a:cubicBezTo>
                    <a:pt x="39600" y="9450"/>
                    <a:pt x="39576" y="9457"/>
                    <a:pt x="39554" y="9471"/>
                  </a:cubicBezTo>
                  <a:cubicBezTo>
                    <a:pt x="39500" y="9509"/>
                    <a:pt x="39485" y="9586"/>
                    <a:pt x="39523" y="9643"/>
                  </a:cubicBezTo>
                  <a:cubicBezTo>
                    <a:pt x="39548" y="9675"/>
                    <a:pt x="39587" y="9695"/>
                    <a:pt x="39625" y="9695"/>
                  </a:cubicBezTo>
                  <a:cubicBezTo>
                    <a:pt x="39649" y="9695"/>
                    <a:pt x="39672" y="9689"/>
                    <a:pt x="39694" y="9674"/>
                  </a:cubicBezTo>
                  <a:cubicBezTo>
                    <a:pt x="39749" y="9636"/>
                    <a:pt x="39764" y="9560"/>
                    <a:pt x="39725" y="9503"/>
                  </a:cubicBezTo>
                  <a:cubicBezTo>
                    <a:pt x="39702" y="9469"/>
                    <a:pt x="39663" y="9450"/>
                    <a:pt x="39624" y="9450"/>
                  </a:cubicBezTo>
                  <a:close/>
                  <a:moveTo>
                    <a:pt x="3836" y="9486"/>
                  </a:moveTo>
                  <a:cubicBezTo>
                    <a:pt x="3797" y="9486"/>
                    <a:pt x="3758" y="9504"/>
                    <a:pt x="3735" y="9540"/>
                  </a:cubicBezTo>
                  <a:cubicBezTo>
                    <a:pt x="3697" y="9596"/>
                    <a:pt x="3712" y="9673"/>
                    <a:pt x="3769" y="9711"/>
                  </a:cubicBezTo>
                  <a:cubicBezTo>
                    <a:pt x="3786" y="9724"/>
                    <a:pt x="3809" y="9730"/>
                    <a:pt x="3832" y="9730"/>
                  </a:cubicBezTo>
                  <a:cubicBezTo>
                    <a:pt x="3834" y="9730"/>
                    <a:pt x="3836" y="9730"/>
                    <a:pt x="3837" y="9730"/>
                  </a:cubicBezTo>
                  <a:cubicBezTo>
                    <a:pt x="3876" y="9730"/>
                    <a:pt x="3914" y="9711"/>
                    <a:pt x="3937" y="9677"/>
                  </a:cubicBezTo>
                  <a:cubicBezTo>
                    <a:pt x="3976" y="9622"/>
                    <a:pt x="3961" y="9545"/>
                    <a:pt x="3906" y="9507"/>
                  </a:cubicBezTo>
                  <a:cubicBezTo>
                    <a:pt x="3884" y="9493"/>
                    <a:pt x="3860" y="9486"/>
                    <a:pt x="3836" y="9486"/>
                  </a:cubicBezTo>
                  <a:close/>
                  <a:moveTo>
                    <a:pt x="40457" y="10770"/>
                  </a:moveTo>
                  <a:cubicBezTo>
                    <a:pt x="40436" y="10770"/>
                    <a:pt x="40414" y="10776"/>
                    <a:pt x="40394" y="10788"/>
                  </a:cubicBezTo>
                  <a:cubicBezTo>
                    <a:pt x="40336" y="10821"/>
                    <a:pt x="40315" y="10897"/>
                    <a:pt x="40350" y="10955"/>
                  </a:cubicBezTo>
                  <a:cubicBezTo>
                    <a:pt x="40372" y="10993"/>
                    <a:pt x="40412" y="11015"/>
                    <a:pt x="40453" y="11015"/>
                  </a:cubicBezTo>
                  <a:cubicBezTo>
                    <a:pt x="40454" y="11015"/>
                    <a:pt x="40455" y="11015"/>
                    <a:pt x="40455" y="11015"/>
                  </a:cubicBezTo>
                  <a:cubicBezTo>
                    <a:pt x="40476" y="11015"/>
                    <a:pt x="40498" y="11009"/>
                    <a:pt x="40518" y="10999"/>
                  </a:cubicBezTo>
                  <a:cubicBezTo>
                    <a:pt x="40576" y="10964"/>
                    <a:pt x="40596" y="10888"/>
                    <a:pt x="40560" y="10830"/>
                  </a:cubicBezTo>
                  <a:cubicBezTo>
                    <a:pt x="40539" y="10792"/>
                    <a:pt x="40499" y="10770"/>
                    <a:pt x="40457" y="10770"/>
                  </a:cubicBezTo>
                  <a:close/>
                  <a:moveTo>
                    <a:pt x="3006" y="10811"/>
                  </a:moveTo>
                  <a:cubicBezTo>
                    <a:pt x="2964" y="10811"/>
                    <a:pt x="2924" y="10833"/>
                    <a:pt x="2901" y="10871"/>
                  </a:cubicBezTo>
                  <a:cubicBezTo>
                    <a:pt x="2867" y="10929"/>
                    <a:pt x="2888" y="11004"/>
                    <a:pt x="2946" y="11039"/>
                  </a:cubicBezTo>
                  <a:cubicBezTo>
                    <a:pt x="2965" y="11048"/>
                    <a:pt x="2986" y="11054"/>
                    <a:pt x="3008" y="11056"/>
                  </a:cubicBezTo>
                  <a:cubicBezTo>
                    <a:pt x="3049" y="11056"/>
                    <a:pt x="3091" y="11034"/>
                    <a:pt x="3113" y="10995"/>
                  </a:cubicBezTo>
                  <a:cubicBezTo>
                    <a:pt x="3148" y="10935"/>
                    <a:pt x="3127" y="10861"/>
                    <a:pt x="3069" y="10828"/>
                  </a:cubicBezTo>
                  <a:cubicBezTo>
                    <a:pt x="3049" y="10816"/>
                    <a:pt x="3027" y="10811"/>
                    <a:pt x="3006" y="10811"/>
                  </a:cubicBezTo>
                  <a:close/>
                  <a:moveTo>
                    <a:pt x="41190" y="12145"/>
                  </a:moveTo>
                  <a:cubicBezTo>
                    <a:pt x="41172" y="12145"/>
                    <a:pt x="41153" y="12150"/>
                    <a:pt x="41136" y="12158"/>
                  </a:cubicBezTo>
                  <a:cubicBezTo>
                    <a:pt x="41076" y="12188"/>
                    <a:pt x="41050" y="12262"/>
                    <a:pt x="41079" y="12323"/>
                  </a:cubicBezTo>
                  <a:cubicBezTo>
                    <a:pt x="41100" y="12367"/>
                    <a:pt x="41144" y="12391"/>
                    <a:pt x="41191" y="12391"/>
                  </a:cubicBezTo>
                  <a:cubicBezTo>
                    <a:pt x="41209" y="12391"/>
                    <a:pt x="41226" y="12387"/>
                    <a:pt x="41244" y="12380"/>
                  </a:cubicBezTo>
                  <a:cubicBezTo>
                    <a:pt x="41305" y="12350"/>
                    <a:pt x="41331" y="12276"/>
                    <a:pt x="41301" y="12215"/>
                  </a:cubicBezTo>
                  <a:cubicBezTo>
                    <a:pt x="41279" y="12171"/>
                    <a:pt x="41235" y="12145"/>
                    <a:pt x="41190" y="12145"/>
                  </a:cubicBezTo>
                  <a:close/>
                  <a:moveTo>
                    <a:pt x="2275" y="12189"/>
                  </a:moveTo>
                  <a:cubicBezTo>
                    <a:pt x="2229" y="12189"/>
                    <a:pt x="2185" y="12214"/>
                    <a:pt x="2163" y="12258"/>
                  </a:cubicBezTo>
                  <a:cubicBezTo>
                    <a:pt x="2133" y="12319"/>
                    <a:pt x="2159" y="12391"/>
                    <a:pt x="2220" y="12422"/>
                  </a:cubicBezTo>
                  <a:cubicBezTo>
                    <a:pt x="2239" y="12432"/>
                    <a:pt x="2256" y="12436"/>
                    <a:pt x="2275" y="12436"/>
                  </a:cubicBezTo>
                  <a:cubicBezTo>
                    <a:pt x="2320" y="12436"/>
                    <a:pt x="2363" y="12410"/>
                    <a:pt x="2385" y="12364"/>
                  </a:cubicBezTo>
                  <a:cubicBezTo>
                    <a:pt x="2413" y="12303"/>
                    <a:pt x="2389" y="12231"/>
                    <a:pt x="2328" y="12201"/>
                  </a:cubicBezTo>
                  <a:cubicBezTo>
                    <a:pt x="2311" y="12193"/>
                    <a:pt x="2293" y="12189"/>
                    <a:pt x="2275" y="12189"/>
                  </a:cubicBezTo>
                  <a:close/>
                  <a:moveTo>
                    <a:pt x="41818" y="13571"/>
                  </a:moveTo>
                  <a:cubicBezTo>
                    <a:pt x="41803" y="13571"/>
                    <a:pt x="41788" y="13574"/>
                    <a:pt x="41774" y="13580"/>
                  </a:cubicBezTo>
                  <a:cubicBezTo>
                    <a:pt x="41712" y="13606"/>
                    <a:pt x="41683" y="13678"/>
                    <a:pt x="41709" y="13740"/>
                  </a:cubicBezTo>
                  <a:cubicBezTo>
                    <a:pt x="41726" y="13788"/>
                    <a:pt x="41773" y="13818"/>
                    <a:pt x="41821" y="13819"/>
                  </a:cubicBezTo>
                  <a:cubicBezTo>
                    <a:pt x="41835" y="13819"/>
                    <a:pt x="41851" y="13816"/>
                    <a:pt x="41866" y="13808"/>
                  </a:cubicBezTo>
                  <a:cubicBezTo>
                    <a:pt x="41928" y="13782"/>
                    <a:pt x="41959" y="13712"/>
                    <a:pt x="41935" y="13650"/>
                  </a:cubicBezTo>
                  <a:cubicBezTo>
                    <a:pt x="41915" y="13602"/>
                    <a:pt x="41867" y="13571"/>
                    <a:pt x="41818" y="13571"/>
                  </a:cubicBezTo>
                  <a:close/>
                  <a:moveTo>
                    <a:pt x="1646" y="13618"/>
                  </a:moveTo>
                  <a:cubicBezTo>
                    <a:pt x="1596" y="13618"/>
                    <a:pt x="1550" y="13649"/>
                    <a:pt x="1530" y="13696"/>
                  </a:cubicBezTo>
                  <a:cubicBezTo>
                    <a:pt x="1508" y="13760"/>
                    <a:pt x="1537" y="13832"/>
                    <a:pt x="1599" y="13855"/>
                  </a:cubicBezTo>
                  <a:cubicBezTo>
                    <a:pt x="1615" y="13860"/>
                    <a:pt x="1630" y="13864"/>
                    <a:pt x="1644" y="13864"/>
                  </a:cubicBezTo>
                  <a:cubicBezTo>
                    <a:pt x="1692" y="13864"/>
                    <a:pt x="1739" y="13834"/>
                    <a:pt x="1758" y="13786"/>
                  </a:cubicBezTo>
                  <a:cubicBezTo>
                    <a:pt x="1784" y="13723"/>
                    <a:pt x="1754" y="13653"/>
                    <a:pt x="1691" y="13627"/>
                  </a:cubicBezTo>
                  <a:cubicBezTo>
                    <a:pt x="1676" y="13621"/>
                    <a:pt x="1661" y="13618"/>
                    <a:pt x="1646" y="13618"/>
                  </a:cubicBezTo>
                  <a:close/>
                  <a:moveTo>
                    <a:pt x="42350" y="15040"/>
                  </a:moveTo>
                  <a:cubicBezTo>
                    <a:pt x="42338" y="15040"/>
                    <a:pt x="42325" y="15043"/>
                    <a:pt x="42312" y="15047"/>
                  </a:cubicBezTo>
                  <a:cubicBezTo>
                    <a:pt x="42248" y="15067"/>
                    <a:pt x="42213" y="15135"/>
                    <a:pt x="42232" y="15200"/>
                  </a:cubicBezTo>
                  <a:cubicBezTo>
                    <a:pt x="42248" y="15253"/>
                    <a:pt x="42297" y="15287"/>
                    <a:pt x="42350" y="15287"/>
                  </a:cubicBezTo>
                  <a:cubicBezTo>
                    <a:pt x="42362" y="15287"/>
                    <a:pt x="42373" y="15284"/>
                    <a:pt x="42388" y="15280"/>
                  </a:cubicBezTo>
                  <a:cubicBezTo>
                    <a:pt x="42450" y="15259"/>
                    <a:pt x="42488" y="15190"/>
                    <a:pt x="42466" y="15125"/>
                  </a:cubicBezTo>
                  <a:cubicBezTo>
                    <a:pt x="42450" y="15073"/>
                    <a:pt x="42401" y="15040"/>
                    <a:pt x="42350" y="15040"/>
                  </a:cubicBezTo>
                  <a:close/>
                  <a:moveTo>
                    <a:pt x="1122" y="15091"/>
                  </a:moveTo>
                  <a:cubicBezTo>
                    <a:pt x="1070" y="15091"/>
                    <a:pt x="1021" y="15124"/>
                    <a:pt x="1002" y="15177"/>
                  </a:cubicBezTo>
                  <a:cubicBezTo>
                    <a:pt x="984" y="15242"/>
                    <a:pt x="1018" y="15310"/>
                    <a:pt x="1083" y="15332"/>
                  </a:cubicBezTo>
                  <a:cubicBezTo>
                    <a:pt x="1092" y="15333"/>
                    <a:pt x="1101" y="15335"/>
                    <a:pt x="1111" y="15335"/>
                  </a:cubicBezTo>
                  <a:cubicBezTo>
                    <a:pt x="1114" y="15335"/>
                    <a:pt x="1117" y="15335"/>
                    <a:pt x="1121" y="15334"/>
                  </a:cubicBezTo>
                  <a:cubicBezTo>
                    <a:pt x="1173" y="15334"/>
                    <a:pt x="1220" y="15301"/>
                    <a:pt x="1239" y="15250"/>
                  </a:cubicBezTo>
                  <a:cubicBezTo>
                    <a:pt x="1259" y="15187"/>
                    <a:pt x="1223" y="15119"/>
                    <a:pt x="1158" y="15097"/>
                  </a:cubicBezTo>
                  <a:cubicBezTo>
                    <a:pt x="1146" y="15093"/>
                    <a:pt x="1134" y="15091"/>
                    <a:pt x="1122" y="15091"/>
                  </a:cubicBezTo>
                  <a:close/>
                  <a:moveTo>
                    <a:pt x="42768" y="16546"/>
                  </a:moveTo>
                  <a:cubicBezTo>
                    <a:pt x="42759" y="16546"/>
                    <a:pt x="42750" y="16547"/>
                    <a:pt x="42741" y="16549"/>
                  </a:cubicBezTo>
                  <a:cubicBezTo>
                    <a:pt x="42674" y="16565"/>
                    <a:pt x="42633" y="16630"/>
                    <a:pt x="42648" y="16695"/>
                  </a:cubicBezTo>
                  <a:lnTo>
                    <a:pt x="42649" y="16695"/>
                  </a:lnTo>
                  <a:cubicBezTo>
                    <a:pt x="42661" y="16752"/>
                    <a:pt x="42713" y="16790"/>
                    <a:pt x="42767" y="16790"/>
                  </a:cubicBezTo>
                  <a:cubicBezTo>
                    <a:pt x="42777" y="16790"/>
                    <a:pt x="42785" y="16790"/>
                    <a:pt x="42796" y="16785"/>
                  </a:cubicBezTo>
                  <a:cubicBezTo>
                    <a:pt x="42861" y="16770"/>
                    <a:pt x="42902" y="16706"/>
                    <a:pt x="42887" y="16639"/>
                  </a:cubicBezTo>
                  <a:cubicBezTo>
                    <a:pt x="42874" y="16584"/>
                    <a:pt x="42823" y="16546"/>
                    <a:pt x="42768" y="16546"/>
                  </a:cubicBezTo>
                  <a:close/>
                  <a:moveTo>
                    <a:pt x="704" y="16595"/>
                  </a:moveTo>
                  <a:cubicBezTo>
                    <a:pt x="649" y="16595"/>
                    <a:pt x="598" y="16634"/>
                    <a:pt x="584" y="16691"/>
                  </a:cubicBezTo>
                  <a:cubicBezTo>
                    <a:pt x="569" y="16754"/>
                    <a:pt x="610" y="16822"/>
                    <a:pt x="675" y="16837"/>
                  </a:cubicBezTo>
                  <a:cubicBezTo>
                    <a:pt x="685" y="16840"/>
                    <a:pt x="694" y="16840"/>
                    <a:pt x="703" y="16840"/>
                  </a:cubicBezTo>
                  <a:cubicBezTo>
                    <a:pt x="758" y="16840"/>
                    <a:pt x="809" y="16803"/>
                    <a:pt x="823" y="16746"/>
                  </a:cubicBezTo>
                  <a:cubicBezTo>
                    <a:pt x="838" y="16682"/>
                    <a:pt x="798" y="16614"/>
                    <a:pt x="731" y="16599"/>
                  </a:cubicBezTo>
                  <a:cubicBezTo>
                    <a:pt x="722" y="16597"/>
                    <a:pt x="713" y="16595"/>
                    <a:pt x="704" y="16595"/>
                  </a:cubicBezTo>
                  <a:close/>
                  <a:moveTo>
                    <a:pt x="43078" y="18074"/>
                  </a:moveTo>
                  <a:cubicBezTo>
                    <a:pt x="43072" y="18074"/>
                    <a:pt x="43065" y="18075"/>
                    <a:pt x="43058" y="18076"/>
                  </a:cubicBezTo>
                  <a:cubicBezTo>
                    <a:pt x="42991" y="18087"/>
                    <a:pt x="42945" y="18152"/>
                    <a:pt x="42955" y="18217"/>
                  </a:cubicBezTo>
                  <a:cubicBezTo>
                    <a:pt x="42966" y="18276"/>
                    <a:pt x="43019" y="18319"/>
                    <a:pt x="43078" y="18319"/>
                  </a:cubicBezTo>
                  <a:cubicBezTo>
                    <a:pt x="43083" y="18319"/>
                    <a:pt x="43090" y="18319"/>
                    <a:pt x="43096" y="18318"/>
                  </a:cubicBezTo>
                  <a:cubicBezTo>
                    <a:pt x="43164" y="18308"/>
                    <a:pt x="43210" y="18245"/>
                    <a:pt x="43199" y="18179"/>
                  </a:cubicBezTo>
                  <a:cubicBezTo>
                    <a:pt x="43189" y="18117"/>
                    <a:pt x="43137" y="18074"/>
                    <a:pt x="43078" y="18074"/>
                  </a:cubicBezTo>
                  <a:close/>
                  <a:moveTo>
                    <a:pt x="398" y="18127"/>
                  </a:moveTo>
                  <a:cubicBezTo>
                    <a:pt x="340" y="18127"/>
                    <a:pt x="289" y="18170"/>
                    <a:pt x="279" y="18229"/>
                  </a:cubicBezTo>
                  <a:cubicBezTo>
                    <a:pt x="268" y="18297"/>
                    <a:pt x="313" y="18360"/>
                    <a:pt x="379" y="18370"/>
                  </a:cubicBezTo>
                  <a:cubicBezTo>
                    <a:pt x="387" y="18372"/>
                    <a:pt x="393" y="18372"/>
                    <a:pt x="401" y="18372"/>
                  </a:cubicBezTo>
                  <a:cubicBezTo>
                    <a:pt x="460" y="18372"/>
                    <a:pt x="510" y="18328"/>
                    <a:pt x="520" y="18269"/>
                  </a:cubicBezTo>
                  <a:lnTo>
                    <a:pt x="520" y="18268"/>
                  </a:lnTo>
                  <a:cubicBezTo>
                    <a:pt x="533" y="18201"/>
                    <a:pt x="484" y="18139"/>
                    <a:pt x="418" y="18129"/>
                  </a:cubicBezTo>
                  <a:cubicBezTo>
                    <a:pt x="412" y="18128"/>
                    <a:pt x="405" y="18127"/>
                    <a:pt x="398" y="18127"/>
                  </a:cubicBezTo>
                  <a:close/>
                  <a:moveTo>
                    <a:pt x="43276" y="19622"/>
                  </a:moveTo>
                  <a:cubicBezTo>
                    <a:pt x="43272" y="19622"/>
                    <a:pt x="43268" y="19622"/>
                    <a:pt x="43265" y="19623"/>
                  </a:cubicBezTo>
                  <a:cubicBezTo>
                    <a:pt x="43198" y="19630"/>
                    <a:pt x="43147" y="19688"/>
                    <a:pt x="43152" y="19756"/>
                  </a:cubicBezTo>
                  <a:cubicBezTo>
                    <a:pt x="43158" y="19820"/>
                    <a:pt x="43214" y="19868"/>
                    <a:pt x="43276" y="19869"/>
                  </a:cubicBezTo>
                  <a:cubicBezTo>
                    <a:pt x="43280" y="19869"/>
                    <a:pt x="43282" y="19866"/>
                    <a:pt x="43286" y="19866"/>
                  </a:cubicBezTo>
                  <a:cubicBezTo>
                    <a:pt x="43355" y="19860"/>
                    <a:pt x="43405" y="19802"/>
                    <a:pt x="43397" y="19734"/>
                  </a:cubicBezTo>
                  <a:cubicBezTo>
                    <a:pt x="43391" y="19670"/>
                    <a:pt x="43337" y="19622"/>
                    <a:pt x="43276" y="19622"/>
                  </a:cubicBezTo>
                  <a:close/>
                  <a:moveTo>
                    <a:pt x="203" y="19676"/>
                  </a:moveTo>
                  <a:cubicBezTo>
                    <a:pt x="142" y="19676"/>
                    <a:pt x="89" y="19725"/>
                    <a:pt x="83" y="19786"/>
                  </a:cubicBezTo>
                  <a:cubicBezTo>
                    <a:pt x="77" y="19855"/>
                    <a:pt x="129" y="19913"/>
                    <a:pt x="195" y="19920"/>
                  </a:cubicBezTo>
                  <a:lnTo>
                    <a:pt x="206" y="19920"/>
                  </a:lnTo>
                  <a:cubicBezTo>
                    <a:pt x="267" y="19920"/>
                    <a:pt x="322" y="19874"/>
                    <a:pt x="328" y="19808"/>
                  </a:cubicBezTo>
                  <a:lnTo>
                    <a:pt x="328" y="19809"/>
                  </a:lnTo>
                  <a:cubicBezTo>
                    <a:pt x="336" y="19741"/>
                    <a:pt x="284" y="19683"/>
                    <a:pt x="217" y="19676"/>
                  </a:cubicBezTo>
                  <a:cubicBezTo>
                    <a:pt x="212" y="19676"/>
                    <a:pt x="208" y="19676"/>
                    <a:pt x="203" y="19676"/>
                  </a:cubicBezTo>
                  <a:close/>
                  <a:moveTo>
                    <a:pt x="43362" y="21180"/>
                  </a:moveTo>
                  <a:cubicBezTo>
                    <a:pt x="43360" y="21180"/>
                    <a:pt x="43359" y="21181"/>
                    <a:pt x="43358" y="21181"/>
                  </a:cubicBezTo>
                  <a:cubicBezTo>
                    <a:pt x="43291" y="21183"/>
                    <a:pt x="43237" y="21238"/>
                    <a:pt x="43239" y="21306"/>
                  </a:cubicBezTo>
                  <a:cubicBezTo>
                    <a:pt x="43241" y="21373"/>
                    <a:pt x="43296" y="21425"/>
                    <a:pt x="43360" y="21425"/>
                  </a:cubicBezTo>
                  <a:lnTo>
                    <a:pt x="43364" y="21425"/>
                  </a:lnTo>
                  <a:cubicBezTo>
                    <a:pt x="43430" y="21422"/>
                    <a:pt x="43484" y="21368"/>
                    <a:pt x="43483" y="21300"/>
                  </a:cubicBezTo>
                  <a:cubicBezTo>
                    <a:pt x="43480" y="21235"/>
                    <a:pt x="43428" y="21180"/>
                    <a:pt x="43362" y="21180"/>
                  </a:cubicBezTo>
                  <a:close/>
                  <a:moveTo>
                    <a:pt x="121" y="21233"/>
                  </a:moveTo>
                  <a:cubicBezTo>
                    <a:pt x="55" y="21233"/>
                    <a:pt x="1" y="21288"/>
                    <a:pt x="0" y="21353"/>
                  </a:cubicBezTo>
                  <a:cubicBezTo>
                    <a:pt x="0" y="21421"/>
                    <a:pt x="53" y="21476"/>
                    <a:pt x="123" y="21478"/>
                  </a:cubicBezTo>
                  <a:cubicBezTo>
                    <a:pt x="191" y="21478"/>
                    <a:pt x="245" y="21425"/>
                    <a:pt x="245" y="21359"/>
                  </a:cubicBezTo>
                  <a:cubicBezTo>
                    <a:pt x="248" y="21291"/>
                    <a:pt x="192" y="21234"/>
                    <a:pt x="126" y="21233"/>
                  </a:cubicBezTo>
                  <a:cubicBezTo>
                    <a:pt x="124" y="21233"/>
                    <a:pt x="122" y="21233"/>
                    <a:pt x="121" y="21233"/>
                  </a:cubicBezTo>
                  <a:close/>
                  <a:moveTo>
                    <a:pt x="43335" y="22741"/>
                  </a:moveTo>
                  <a:cubicBezTo>
                    <a:pt x="43271" y="22741"/>
                    <a:pt x="43216" y="22793"/>
                    <a:pt x="43213" y="22857"/>
                  </a:cubicBezTo>
                  <a:cubicBezTo>
                    <a:pt x="43209" y="22925"/>
                    <a:pt x="43261" y="22982"/>
                    <a:pt x="43330" y="22987"/>
                  </a:cubicBezTo>
                  <a:lnTo>
                    <a:pt x="43335" y="22987"/>
                  </a:lnTo>
                  <a:cubicBezTo>
                    <a:pt x="43400" y="22987"/>
                    <a:pt x="43453" y="22936"/>
                    <a:pt x="43457" y="22871"/>
                  </a:cubicBezTo>
                  <a:cubicBezTo>
                    <a:pt x="43462" y="22802"/>
                    <a:pt x="43408" y="22745"/>
                    <a:pt x="43342" y="22742"/>
                  </a:cubicBezTo>
                  <a:cubicBezTo>
                    <a:pt x="43340" y="22742"/>
                    <a:pt x="43337" y="22741"/>
                    <a:pt x="43335" y="22741"/>
                  </a:cubicBezTo>
                  <a:close/>
                  <a:moveTo>
                    <a:pt x="153" y="22794"/>
                  </a:moveTo>
                  <a:cubicBezTo>
                    <a:pt x="151" y="22794"/>
                    <a:pt x="148" y="22794"/>
                    <a:pt x="146" y="22795"/>
                  </a:cubicBezTo>
                  <a:cubicBezTo>
                    <a:pt x="77" y="22799"/>
                    <a:pt x="26" y="22856"/>
                    <a:pt x="31" y="22924"/>
                  </a:cubicBezTo>
                  <a:cubicBezTo>
                    <a:pt x="35" y="22989"/>
                    <a:pt x="89" y="23039"/>
                    <a:pt x="155" y="23039"/>
                  </a:cubicBezTo>
                  <a:lnTo>
                    <a:pt x="160" y="23039"/>
                  </a:lnTo>
                  <a:cubicBezTo>
                    <a:pt x="227" y="23035"/>
                    <a:pt x="279" y="22976"/>
                    <a:pt x="275" y="22910"/>
                  </a:cubicBezTo>
                  <a:cubicBezTo>
                    <a:pt x="271" y="22846"/>
                    <a:pt x="216" y="22794"/>
                    <a:pt x="153" y="22794"/>
                  </a:cubicBezTo>
                  <a:close/>
                  <a:moveTo>
                    <a:pt x="43201" y="24295"/>
                  </a:moveTo>
                  <a:cubicBezTo>
                    <a:pt x="43140" y="24295"/>
                    <a:pt x="43087" y="24341"/>
                    <a:pt x="43078" y="24402"/>
                  </a:cubicBezTo>
                  <a:cubicBezTo>
                    <a:pt x="43070" y="24470"/>
                    <a:pt x="43116" y="24532"/>
                    <a:pt x="43185" y="24539"/>
                  </a:cubicBezTo>
                  <a:cubicBezTo>
                    <a:pt x="43188" y="24539"/>
                    <a:pt x="43192" y="24541"/>
                    <a:pt x="43196" y="24541"/>
                  </a:cubicBezTo>
                  <a:cubicBezTo>
                    <a:pt x="43197" y="24541"/>
                    <a:pt x="43198" y="24541"/>
                    <a:pt x="43199" y="24540"/>
                  </a:cubicBezTo>
                  <a:cubicBezTo>
                    <a:pt x="43260" y="24540"/>
                    <a:pt x="43313" y="24496"/>
                    <a:pt x="43322" y="24434"/>
                  </a:cubicBezTo>
                  <a:cubicBezTo>
                    <a:pt x="43330" y="24364"/>
                    <a:pt x="43281" y="24304"/>
                    <a:pt x="43215" y="24296"/>
                  </a:cubicBezTo>
                  <a:cubicBezTo>
                    <a:pt x="43210" y="24295"/>
                    <a:pt x="43206" y="24295"/>
                    <a:pt x="43201" y="24295"/>
                  </a:cubicBezTo>
                  <a:close/>
                  <a:moveTo>
                    <a:pt x="294" y="24350"/>
                  </a:moveTo>
                  <a:cubicBezTo>
                    <a:pt x="289" y="24350"/>
                    <a:pt x="284" y="24350"/>
                    <a:pt x="278" y="24351"/>
                  </a:cubicBezTo>
                  <a:cubicBezTo>
                    <a:pt x="211" y="24358"/>
                    <a:pt x="161" y="24419"/>
                    <a:pt x="172" y="24487"/>
                  </a:cubicBezTo>
                  <a:cubicBezTo>
                    <a:pt x="180" y="24548"/>
                    <a:pt x="232" y="24593"/>
                    <a:pt x="294" y="24594"/>
                  </a:cubicBezTo>
                  <a:lnTo>
                    <a:pt x="310" y="24594"/>
                  </a:lnTo>
                  <a:cubicBezTo>
                    <a:pt x="377" y="24586"/>
                    <a:pt x="424" y="24523"/>
                    <a:pt x="415" y="24456"/>
                  </a:cubicBezTo>
                  <a:cubicBezTo>
                    <a:pt x="406" y="24394"/>
                    <a:pt x="353" y="24350"/>
                    <a:pt x="294" y="24350"/>
                  </a:cubicBezTo>
                  <a:close/>
                  <a:moveTo>
                    <a:pt x="42954" y="25835"/>
                  </a:moveTo>
                  <a:cubicBezTo>
                    <a:pt x="42896" y="25835"/>
                    <a:pt x="42843" y="25877"/>
                    <a:pt x="42832" y="25937"/>
                  </a:cubicBezTo>
                  <a:lnTo>
                    <a:pt x="42832" y="25935"/>
                  </a:lnTo>
                  <a:lnTo>
                    <a:pt x="42832" y="25935"/>
                  </a:lnTo>
                  <a:cubicBezTo>
                    <a:pt x="42818" y="26001"/>
                    <a:pt x="42862" y="26066"/>
                    <a:pt x="42928" y="26080"/>
                  </a:cubicBezTo>
                  <a:cubicBezTo>
                    <a:pt x="42936" y="26082"/>
                    <a:pt x="42944" y="26082"/>
                    <a:pt x="42951" y="26082"/>
                  </a:cubicBezTo>
                  <a:cubicBezTo>
                    <a:pt x="43008" y="26082"/>
                    <a:pt x="43059" y="26041"/>
                    <a:pt x="43071" y="25983"/>
                  </a:cubicBezTo>
                  <a:cubicBezTo>
                    <a:pt x="43085" y="25917"/>
                    <a:pt x="43041" y="25852"/>
                    <a:pt x="42975" y="25837"/>
                  </a:cubicBezTo>
                  <a:cubicBezTo>
                    <a:pt x="42968" y="25836"/>
                    <a:pt x="42961" y="25835"/>
                    <a:pt x="42954" y="25835"/>
                  </a:cubicBezTo>
                  <a:close/>
                  <a:moveTo>
                    <a:pt x="546" y="25888"/>
                  </a:moveTo>
                  <a:cubicBezTo>
                    <a:pt x="537" y="25888"/>
                    <a:pt x="529" y="25889"/>
                    <a:pt x="520" y="25891"/>
                  </a:cubicBezTo>
                  <a:cubicBezTo>
                    <a:pt x="455" y="25906"/>
                    <a:pt x="410" y="25970"/>
                    <a:pt x="425" y="26036"/>
                  </a:cubicBezTo>
                  <a:cubicBezTo>
                    <a:pt x="436" y="26092"/>
                    <a:pt x="485" y="26133"/>
                    <a:pt x="540" y="26133"/>
                  </a:cubicBezTo>
                  <a:cubicBezTo>
                    <a:pt x="541" y="26133"/>
                    <a:pt x="543" y="26133"/>
                    <a:pt x="544" y="26133"/>
                  </a:cubicBezTo>
                  <a:cubicBezTo>
                    <a:pt x="551" y="26133"/>
                    <a:pt x="560" y="26131"/>
                    <a:pt x="567" y="26130"/>
                  </a:cubicBezTo>
                  <a:cubicBezTo>
                    <a:pt x="633" y="26118"/>
                    <a:pt x="678" y="26053"/>
                    <a:pt x="663" y="25986"/>
                  </a:cubicBezTo>
                  <a:cubicBezTo>
                    <a:pt x="652" y="25929"/>
                    <a:pt x="601" y="25888"/>
                    <a:pt x="546" y="25888"/>
                  </a:cubicBezTo>
                  <a:close/>
                  <a:moveTo>
                    <a:pt x="42595" y="27356"/>
                  </a:moveTo>
                  <a:cubicBezTo>
                    <a:pt x="42540" y="27356"/>
                    <a:pt x="42491" y="27391"/>
                    <a:pt x="42476" y="27447"/>
                  </a:cubicBezTo>
                  <a:cubicBezTo>
                    <a:pt x="42457" y="27511"/>
                    <a:pt x="42495" y="27578"/>
                    <a:pt x="42561" y="27596"/>
                  </a:cubicBezTo>
                  <a:cubicBezTo>
                    <a:pt x="42572" y="27599"/>
                    <a:pt x="42583" y="27602"/>
                    <a:pt x="42592" y="27603"/>
                  </a:cubicBezTo>
                  <a:cubicBezTo>
                    <a:pt x="42645" y="27603"/>
                    <a:pt x="42697" y="27565"/>
                    <a:pt x="42711" y="27511"/>
                  </a:cubicBezTo>
                  <a:cubicBezTo>
                    <a:pt x="42728" y="27444"/>
                    <a:pt x="42691" y="27378"/>
                    <a:pt x="42627" y="27360"/>
                  </a:cubicBezTo>
                  <a:cubicBezTo>
                    <a:pt x="42616" y="27357"/>
                    <a:pt x="42605" y="27356"/>
                    <a:pt x="42595" y="27356"/>
                  </a:cubicBezTo>
                  <a:close/>
                  <a:moveTo>
                    <a:pt x="906" y="27407"/>
                  </a:moveTo>
                  <a:cubicBezTo>
                    <a:pt x="895" y="27407"/>
                    <a:pt x="884" y="27409"/>
                    <a:pt x="873" y="27412"/>
                  </a:cubicBezTo>
                  <a:cubicBezTo>
                    <a:pt x="809" y="27428"/>
                    <a:pt x="769" y="27498"/>
                    <a:pt x="789" y="27562"/>
                  </a:cubicBezTo>
                  <a:cubicBezTo>
                    <a:pt x="803" y="27618"/>
                    <a:pt x="851" y="27653"/>
                    <a:pt x="906" y="27653"/>
                  </a:cubicBezTo>
                  <a:cubicBezTo>
                    <a:pt x="916" y="27653"/>
                    <a:pt x="928" y="27650"/>
                    <a:pt x="939" y="27649"/>
                  </a:cubicBezTo>
                  <a:cubicBezTo>
                    <a:pt x="1005" y="27628"/>
                    <a:pt x="1042" y="27562"/>
                    <a:pt x="1023" y="27498"/>
                  </a:cubicBezTo>
                  <a:cubicBezTo>
                    <a:pt x="1009" y="27442"/>
                    <a:pt x="960" y="27407"/>
                    <a:pt x="906" y="27407"/>
                  </a:cubicBezTo>
                  <a:close/>
                  <a:moveTo>
                    <a:pt x="42126" y="28844"/>
                  </a:moveTo>
                  <a:cubicBezTo>
                    <a:pt x="42075" y="28844"/>
                    <a:pt x="42026" y="28876"/>
                    <a:pt x="42007" y="28925"/>
                  </a:cubicBezTo>
                  <a:cubicBezTo>
                    <a:pt x="41987" y="28989"/>
                    <a:pt x="42021" y="29059"/>
                    <a:pt x="42083" y="29082"/>
                  </a:cubicBezTo>
                  <a:cubicBezTo>
                    <a:pt x="42098" y="29088"/>
                    <a:pt x="42111" y="29090"/>
                    <a:pt x="42123" y="29091"/>
                  </a:cubicBezTo>
                  <a:cubicBezTo>
                    <a:pt x="42173" y="29091"/>
                    <a:pt x="42220" y="29058"/>
                    <a:pt x="42239" y="29008"/>
                  </a:cubicBezTo>
                  <a:cubicBezTo>
                    <a:pt x="42264" y="28946"/>
                    <a:pt x="42229" y="28874"/>
                    <a:pt x="42165" y="28850"/>
                  </a:cubicBezTo>
                  <a:cubicBezTo>
                    <a:pt x="42152" y="28846"/>
                    <a:pt x="42139" y="28844"/>
                    <a:pt x="42126" y="28844"/>
                  </a:cubicBezTo>
                  <a:close/>
                  <a:moveTo>
                    <a:pt x="1376" y="28894"/>
                  </a:moveTo>
                  <a:cubicBezTo>
                    <a:pt x="1363" y="28894"/>
                    <a:pt x="1348" y="28896"/>
                    <a:pt x="1334" y="28901"/>
                  </a:cubicBezTo>
                  <a:cubicBezTo>
                    <a:pt x="1272" y="28924"/>
                    <a:pt x="1239" y="28994"/>
                    <a:pt x="1261" y="29059"/>
                  </a:cubicBezTo>
                  <a:cubicBezTo>
                    <a:pt x="1282" y="29108"/>
                    <a:pt x="1328" y="29139"/>
                    <a:pt x="1375" y="29139"/>
                  </a:cubicBezTo>
                  <a:cubicBezTo>
                    <a:pt x="1390" y="29139"/>
                    <a:pt x="1405" y="29137"/>
                    <a:pt x="1416" y="29133"/>
                  </a:cubicBezTo>
                  <a:cubicBezTo>
                    <a:pt x="1482" y="29109"/>
                    <a:pt x="1515" y="29038"/>
                    <a:pt x="1492" y="28976"/>
                  </a:cubicBezTo>
                  <a:cubicBezTo>
                    <a:pt x="1474" y="28925"/>
                    <a:pt x="1427" y="28894"/>
                    <a:pt x="1376" y="28894"/>
                  </a:cubicBezTo>
                  <a:close/>
                  <a:moveTo>
                    <a:pt x="41549" y="30298"/>
                  </a:moveTo>
                  <a:cubicBezTo>
                    <a:pt x="41502" y="30298"/>
                    <a:pt x="41457" y="30325"/>
                    <a:pt x="41437" y="30371"/>
                  </a:cubicBezTo>
                  <a:cubicBezTo>
                    <a:pt x="41409" y="30431"/>
                    <a:pt x="41439" y="30504"/>
                    <a:pt x="41499" y="30532"/>
                  </a:cubicBezTo>
                  <a:cubicBezTo>
                    <a:pt x="41517" y="30539"/>
                    <a:pt x="41532" y="30542"/>
                    <a:pt x="41549" y="30542"/>
                  </a:cubicBezTo>
                  <a:cubicBezTo>
                    <a:pt x="41598" y="30542"/>
                    <a:pt x="41643" y="30516"/>
                    <a:pt x="41663" y="30470"/>
                  </a:cubicBezTo>
                  <a:cubicBezTo>
                    <a:pt x="41691" y="30407"/>
                    <a:pt x="41662" y="30336"/>
                    <a:pt x="41601" y="30309"/>
                  </a:cubicBezTo>
                  <a:cubicBezTo>
                    <a:pt x="41584" y="30301"/>
                    <a:pt x="41566" y="30298"/>
                    <a:pt x="41549" y="30298"/>
                  </a:cubicBezTo>
                  <a:close/>
                  <a:moveTo>
                    <a:pt x="1956" y="30343"/>
                  </a:moveTo>
                  <a:cubicBezTo>
                    <a:pt x="1939" y="30343"/>
                    <a:pt x="1923" y="30346"/>
                    <a:pt x="1907" y="30353"/>
                  </a:cubicBezTo>
                  <a:cubicBezTo>
                    <a:pt x="1845" y="30381"/>
                    <a:pt x="1817" y="30453"/>
                    <a:pt x="1845" y="30514"/>
                  </a:cubicBezTo>
                  <a:cubicBezTo>
                    <a:pt x="1863" y="30560"/>
                    <a:pt x="1907" y="30588"/>
                    <a:pt x="1953" y="30588"/>
                  </a:cubicBezTo>
                  <a:cubicBezTo>
                    <a:pt x="1954" y="30588"/>
                    <a:pt x="1955" y="30588"/>
                    <a:pt x="1956" y="30588"/>
                  </a:cubicBezTo>
                  <a:cubicBezTo>
                    <a:pt x="1974" y="30588"/>
                    <a:pt x="1990" y="30585"/>
                    <a:pt x="2006" y="30577"/>
                  </a:cubicBezTo>
                  <a:cubicBezTo>
                    <a:pt x="2068" y="30550"/>
                    <a:pt x="2095" y="30477"/>
                    <a:pt x="2068" y="30416"/>
                  </a:cubicBezTo>
                  <a:cubicBezTo>
                    <a:pt x="2047" y="30370"/>
                    <a:pt x="2002" y="30343"/>
                    <a:pt x="1956" y="30343"/>
                  </a:cubicBezTo>
                  <a:close/>
                  <a:moveTo>
                    <a:pt x="40869" y="31703"/>
                  </a:moveTo>
                  <a:cubicBezTo>
                    <a:pt x="40826" y="31703"/>
                    <a:pt x="40783" y="31726"/>
                    <a:pt x="40761" y="31768"/>
                  </a:cubicBezTo>
                  <a:cubicBezTo>
                    <a:pt x="40729" y="31829"/>
                    <a:pt x="40751" y="31902"/>
                    <a:pt x="40812" y="31935"/>
                  </a:cubicBezTo>
                  <a:cubicBezTo>
                    <a:pt x="40829" y="31943"/>
                    <a:pt x="40847" y="31949"/>
                    <a:pt x="40865" y="31949"/>
                  </a:cubicBezTo>
                  <a:cubicBezTo>
                    <a:pt x="40866" y="31949"/>
                    <a:pt x="40868" y="31949"/>
                    <a:pt x="40869" y="31949"/>
                  </a:cubicBezTo>
                  <a:cubicBezTo>
                    <a:pt x="40912" y="31949"/>
                    <a:pt x="40954" y="31925"/>
                    <a:pt x="40977" y="31882"/>
                  </a:cubicBezTo>
                  <a:cubicBezTo>
                    <a:pt x="41009" y="31824"/>
                    <a:pt x="40988" y="31749"/>
                    <a:pt x="40926" y="31718"/>
                  </a:cubicBezTo>
                  <a:cubicBezTo>
                    <a:pt x="40908" y="31708"/>
                    <a:pt x="40889" y="31703"/>
                    <a:pt x="40869" y="31703"/>
                  </a:cubicBezTo>
                  <a:close/>
                  <a:moveTo>
                    <a:pt x="2638" y="31745"/>
                  </a:moveTo>
                  <a:cubicBezTo>
                    <a:pt x="2618" y="31745"/>
                    <a:pt x="2598" y="31749"/>
                    <a:pt x="2579" y="31759"/>
                  </a:cubicBezTo>
                  <a:cubicBezTo>
                    <a:pt x="2520" y="31792"/>
                    <a:pt x="2496" y="31866"/>
                    <a:pt x="2530" y="31927"/>
                  </a:cubicBezTo>
                  <a:cubicBezTo>
                    <a:pt x="2552" y="31966"/>
                    <a:pt x="2592" y="31990"/>
                    <a:pt x="2637" y="31990"/>
                  </a:cubicBezTo>
                  <a:cubicBezTo>
                    <a:pt x="2638" y="31990"/>
                    <a:pt x="2638" y="31990"/>
                    <a:pt x="2639" y="31990"/>
                  </a:cubicBezTo>
                  <a:cubicBezTo>
                    <a:pt x="2659" y="31990"/>
                    <a:pt x="2678" y="31985"/>
                    <a:pt x="2696" y="31975"/>
                  </a:cubicBezTo>
                  <a:cubicBezTo>
                    <a:pt x="2757" y="31944"/>
                    <a:pt x="2777" y="31868"/>
                    <a:pt x="2747" y="31810"/>
                  </a:cubicBezTo>
                  <a:cubicBezTo>
                    <a:pt x="2724" y="31768"/>
                    <a:pt x="2682" y="31745"/>
                    <a:pt x="2638" y="31745"/>
                  </a:cubicBezTo>
                  <a:close/>
                  <a:moveTo>
                    <a:pt x="40090" y="33057"/>
                  </a:moveTo>
                  <a:cubicBezTo>
                    <a:pt x="40049" y="33057"/>
                    <a:pt x="40009" y="33078"/>
                    <a:pt x="39987" y="33115"/>
                  </a:cubicBezTo>
                  <a:cubicBezTo>
                    <a:pt x="39948" y="33172"/>
                    <a:pt x="39967" y="33248"/>
                    <a:pt x="40024" y="33283"/>
                  </a:cubicBezTo>
                  <a:cubicBezTo>
                    <a:pt x="40044" y="33296"/>
                    <a:pt x="40064" y="33303"/>
                    <a:pt x="40083" y="33303"/>
                  </a:cubicBezTo>
                  <a:cubicBezTo>
                    <a:pt x="40084" y="33303"/>
                    <a:pt x="40086" y="33303"/>
                    <a:pt x="40087" y="33303"/>
                  </a:cubicBezTo>
                  <a:cubicBezTo>
                    <a:pt x="40129" y="33303"/>
                    <a:pt x="40170" y="33282"/>
                    <a:pt x="40194" y="33244"/>
                  </a:cubicBezTo>
                  <a:lnTo>
                    <a:pt x="40192" y="33244"/>
                  </a:lnTo>
                  <a:cubicBezTo>
                    <a:pt x="40228" y="33187"/>
                    <a:pt x="40212" y="33111"/>
                    <a:pt x="40155" y="33075"/>
                  </a:cubicBezTo>
                  <a:cubicBezTo>
                    <a:pt x="40134" y="33063"/>
                    <a:pt x="40112" y="33057"/>
                    <a:pt x="40090" y="33057"/>
                  </a:cubicBezTo>
                  <a:close/>
                  <a:moveTo>
                    <a:pt x="3418" y="33093"/>
                  </a:moveTo>
                  <a:cubicBezTo>
                    <a:pt x="3396" y="33093"/>
                    <a:pt x="3374" y="33099"/>
                    <a:pt x="3354" y="33112"/>
                  </a:cubicBezTo>
                  <a:cubicBezTo>
                    <a:pt x="3297" y="33149"/>
                    <a:pt x="3279" y="33225"/>
                    <a:pt x="3315" y="33283"/>
                  </a:cubicBezTo>
                  <a:cubicBezTo>
                    <a:pt x="3338" y="33319"/>
                    <a:pt x="3376" y="33339"/>
                    <a:pt x="3415" y="33339"/>
                  </a:cubicBezTo>
                  <a:cubicBezTo>
                    <a:pt x="3416" y="33339"/>
                    <a:pt x="3417" y="33339"/>
                    <a:pt x="3418" y="33339"/>
                  </a:cubicBezTo>
                  <a:cubicBezTo>
                    <a:pt x="3442" y="33339"/>
                    <a:pt x="3463" y="33332"/>
                    <a:pt x="3485" y="33319"/>
                  </a:cubicBezTo>
                  <a:cubicBezTo>
                    <a:pt x="3542" y="33284"/>
                    <a:pt x="3559" y="33209"/>
                    <a:pt x="3522" y="33150"/>
                  </a:cubicBezTo>
                  <a:cubicBezTo>
                    <a:pt x="3499" y="33114"/>
                    <a:pt x="3459" y="33093"/>
                    <a:pt x="3418" y="33093"/>
                  </a:cubicBezTo>
                  <a:close/>
                  <a:moveTo>
                    <a:pt x="39215" y="34350"/>
                  </a:moveTo>
                  <a:cubicBezTo>
                    <a:pt x="39177" y="34350"/>
                    <a:pt x="39140" y="34368"/>
                    <a:pt x="39116" y="34401"/>
                  </a:cubicBezTo>
                  <a:cubicBezTo>
                    <a:pt x="39077" y="34456"/>
                    <a:pt x="39089" y="34533"/>
                    <a:pt x="39143" y="34572"/>
                  </a:cubicBezTo>
                  <a:cubicBezTo>
                    <a:pt x="39164" y="34587"/>
                    <a:pt x="39186" y="34594"/>
                    <a:pt x="39210" y="34594"/>
                  </a:cubicBezTo>
                  <a:cubicBezTo>
                    <a:pt x="39212" y="34594"/>
                    <a:pt x="39213" y="34594"/>
                    <a:pt x="39215" y="34594"/>
                  </a:cubicBezTo>
                  <a:cubicBezTo>
                    <a:pt x="39253" y="34594"/>
                    <a:pt x="39292" y="34576"/>
                    <a:pt x="39314" y="34543"/>
                  </a:cubicBezTo>
                  <a:lnTo>
                    <a:pt x="39314" y="34546"/>
                  </a:lnTo>
                  <a:cubicBezTo>
                    <a:pt x="39355" y="34491"/>
                    <a:pt x="39341" y="34415"/>
                    <a:pt x="39287" y="34373"/>
                  </a:cubicBezTo>
                  <a:cubicBezTo>
                    <a:pt x="39265" y="34358"/>
                    <a:pt x="39240" y="34350"/>
                    <a:pt x="39215" y="34350"/>
                  </a:cubicBezTo>
                  <a:close/>
                  <a:moveTo>
                    <a:pt x="4295" y="34385"/>
                  </a:moveTo>
                  <a:cubicBezTo>
                    <a:pt x="4270" y="34385"/>
                    <a:pt x="4245" y="34393"/>
                    <a:pt x="4223" y="34408"/>
                  </a:cubicBezTo>
                  <a:cubicBezTo>
                    <a:pt x="4170" y="34450"/>
                    <a:pt x="4159" y="34527"/>
                    <a:pt x="4197" y="34579"/>
                  </a:cubicBezTo>
                  <a:cubicBezTo>
                    <a:pt x="4221" y="34613"/>
                    <a:pt x="4257" y="34630"/>
                    <a:pt x="4293" y="34630"/>
                  </a:cubicBezTo>
                  <a:cubicBezTo>
                    <a:pt x="4294" y="34630"/>
                    <a:pt x="4295" y="34630"/>
                    <a:pt x="4296" y="34630"/>
                  </a:cubicBezTo>
                  <a:cubicBezTo>
                    <a:pt x="4322" y="34630"/>
                    <a:pt x="4347" y="34622"/>
                    <a:pt x="4369" y="34606"/>
                  </a:cubicBezTo>
                  <a:cubicBezTo>
                    <a:pt x="4424" y="34565"/>
                    <a:pt x="4435" y="34489"/>
                    <a:pt x="4397" y="34434"/>
                  </a:cubicBezTo>
                  <a:lnTo>
                    <a:pt x="4397" y="34434"/>
                  </a:lnTo>
                  <a:lnTo>
                    <a:pt x="4397" y="34435"/>
                  </a:lnTo>
                  <a:cubicBezTo>
                    <a:pt x="4371" y="34403"/>
                    <a:pt x="4334" y="34385"/>
                    <a:pt x="4295" y="34385"/>
                  </a:cubicBezTo>
                  <a:close/>
                  <a:moveTo>
                    <a:pt x="38247" y="35577"/>
                  </a:moveTo>
                  <a:cubicBezTo>
                    <a:pt x="38212" y="35577"/>
                    <a:pt x="38178" y="35592"/>
                    <a:pt x="38154" y="35621"/>
                  </a:cubicBezTo>
                  <a:cubicBezTo>
                    <a:pt x="38111" y="35672"/>
                    <a:pt x="38117" y="35751"/>
                    <a:pt x="38168" y="35793"/>
                  </a:cubicBezTo>
                  <a:cubicBezTo>
                    <a:pt x="38192" y="35814"/>
                    <a:pt x="38220" y="35823"/>
                    <a:pt x="38249" y="35823"/>
                  </a:cubicBezTo>
                  <a:cubicBezTo>
                    <a:pt x="38281" y="35823"/>
                    <a:pt x="38318" y="35808"/>
                    <a:pt x="38340" y="35781"/>
                  </a:cubicBezTo>
                  <a:lnTo>
                    <a:pt x="38342" y="35781"/>
                  </a:lnTo>
                  <a:cubicBezTo>
                    <a:pt x="38385" y="35727"/>
                    <a:pt x="38380" y="35651"/>
                    <a:pt x="38327" y="35607"/>
                  </a:cubicBezTo>
                  <a:cubicBezTo>
                    <a:pt x="38304" y="35587"/>
                    <a:pt x="38275" y="35577"/>
                    <a:pt x="38247" y="35577"/>
                  </a:cubicBezTo>
                  <a:close/>
                  <a:moveTo>
                    <a:pt x="5264" y="35610"/>
                  </a:moveTo>
                  <a:cubicBezTo>
                    <a:pt x="5236" y="35610"/>
                    <a:pt x="5207" y="35620"/>
                    <a:pt x="5183" y="35639"/>
                  </a:cubicBezTo>
                  <a:cubicBezTo>
                    <a:pt x="5133" y="35684"/>
                    <a:pt x="5128" y="35761"/>
                    <a:pt x="5170" y="35812"/>
                  </a:cubicBezTo>
                  <a:cubicBezTo>
                    <a:pt x="5196" y="35841"/>
                    <a:pt x="5230" y="35854"/>
                    <a:pt x="5264" y="35855"/>
                  </a:cubicBezTo>
                  <a:cubicBezTo>
                    <a:pt x="5292" y="35855"/>
                    <a:pt x="5321" y="35845"/>
                    <a:pt x="5343" y="35825"/>
                  </a:cubicBezTo>
                  <a:cubicBezTo>
                    <a:pt x="5393" y="35783"/>
                    <a:pt x="5401" y="35704"/>
                    <a:pt x="5356" y="35653"/>
                  </a:cubicBezTo>
                  <a:cubicBezTo>
                    <a:pt x="5332" y="35624"/>
                    <a:pt x="5298" y="35610"/>
                    <a:pt x="5264" y="35610"/>
                  </a:cubicBezTo>
                  <a:close/>
                  <a:moveTo>
                    <a:pt x="37198" y="36731"/>
                  </a:moveTo>
                  <a:cubicBezTo>
                    <a:pt x="37166" y="36731"/>
                    <a:pt x="37134" y="36744"/>
                    <a:pt x="37110" y="36768"/>
                  </a:cubicBezTo>
                  <a:cubicBezTo>
                    <a:pt x="37062" y="36818"/>
                    <a:pt x="37065" y="36894"/>
                    <a:pt x="37111" y="36940"/>
                  </a:cubicBezTo>
                  <a:cubicBezTo>
                    <a:pt x="37134" y="36964"/>
                    <a:pt x="37164" y="36976"/>
                    <a:pt x="37195" y="36976"/>
                  </a:cubicBezTo>
                  <a:cubicBezTo>
                    <a:pt x="37197" y="36976"/>
                    <a:pt x="37198" y="36976"/>
                    <a:pt x="37199" y="36976"/>
                  </a:cubicBezTo>
                  <a:cubicBezTo>
                    <a:pt x="37230" y="36976"/>
                    <a:pt x="37261" y="36965"/>
                    <a:pt x="37284" y="36939"/>
                  </a:cubicBezTo>
                  <a:lnTo>
                    <a:pt x="37284" y="36939"/>
                  </a:lnTo>
                  <a:lnTo>
                    <a:pt x="37284" y="36942"/>
                  </a:lnTo>
                  <a:lnTo>
                    <a:pt x="37287" y="36939"/>
                  </a:lnTo>
                  <a:lnTo>
                    <a:pt x="37285" y="36939"/>
                  </a:lnTo>
                  <a:cubicBezTo>
                    <a:pt x="37285" y="36939"/>
                    <a:pt x="37285" y="36939"/>
                    <a:pt x="37285" y="36938"/>
                  </a:cubicBezTo>
                  <a:cubicBezTo>
                    <a:pt x="37334" y="36892"/>
                    <a:pt x="37332" y="36813"/>
                    <a:pt x="37285" y="36766"/>
                  </a:cubicBezTo>
                  <a:cubicBezTo>
                    <a:pt x="37261" y="36743"/>
                    <a:pt x="37229" y="36731"/>
                    <a:pt x="37198" y="36731"/>
                  </a:cubicBezTo>
                  <a:close/>
                  <a:moveTo>
                    <a:pt x="6316" y="36761"/>
                  </a:moveTo>
                  <a:cubicBezTo>
                    <a:pt x="6286" y="36761"/>
                    <a:pt x="6255" y="36772"/>
                    <a:pt x="6231" y="36795"/>
                  </a:cubicBezTo>
                  <a:cubicBezTo>
                    <a:pt x="6183" y="36845"/>
                    <a:pt x="6183" y="36922"/>
                    <a:pt x="6229" y="36970"/>
                  </a:cubicBezTo>
                  <a:cubicBezTo>
                    <a:pt x="6252" y="36993"/>
                    <a:pt x="6284" y="37007"/>
                    <a:pt x="6313" y="37007"/>
                  </a:cubicBezTo>
                  <a:cubicBezTo>
                    <a:pt x="6314" y="37007"/>
                    <a:pt x="6316" y="37007"/>
                    <a:pt x="6317" y="37007"/>
                  </a:cubicBezTo>
                  <a:cubicBezTo>
                    <a:pt x="6349" y="37007"/>
                    <a:pt x="6378" y="36995"/>
                    <a:pt x="6404" y="36972"/>
                  </a:cubicBezTo>
                  <a:cubicBezTo>
                    <a:pt x="6450" y="36923"/>
                    <a:pt x="6450" y="36846"/>
                    <a:pt x="6404" y="36797"/>
                  </a:cubicBezTo>
                  <a:cubicBezTo>
                    <a:pt x="6380" y="36773"/>
                    <a:pt x="6348" y="36761"/>
                    <a:pt x="6316" y="36761"/>
                  </a:cubicBezTo>
                  <a:close/>
                  <a:moveTo>
                    <a:pt x="36067" y="37808"/>
                  </a:moveTo>
                  <a:cubicBezTo>
                    <a:pt x="36038" y="37808"/>
                    <a:pt x="36009" y="37819"/>
                    <a:pt x="35986" y="37840"/>
                  </a:cubicBezTo>
                  <a:cubicBezTo>
                    <a:pt x="35936" y="37882"/>
                    <a:pt x="35929" y="37961"/>
                    <a:pt x="35974" y="38012"/>
                  </a:cubicBezTo>
                  <a:cubicBezTo>
                    <a:pt x="35999" y="38039"/>
                    <a:pt x="36032" y="38053"/>
                    <a:pt x="36066" y="38053"/>
                  </a:cubicBezTo>
                  <a:cubicBezTo>
                    <a:pt x="36095" y="38053"/>
                    <a:pt x="36125" y="38044"/>
                    <a:pt x="36149" y="38022"/>
                  </a:cubicBezTo>
                  <a:cubicBezTo>
                    <a:pt x="36197" y="37977"/>
                    <a:pt x="36204" y="37900"/>
                    <a:pt x="36158" y="37850"/>
                  </a:cubicBezTo>
                  <a:cubicBezTo>
                    <a:pt x="36134" y="37822"/>
                    <a:pt x="36100" y="37808"/>
                    <a:pt x="36067" y="37808"/>
                  </a:cubicBezTo>
                  <a:close/>
                  <a:moveTo>
                    <a:pt x="7450" y="37836"/>
                  </a:moveTo>
                  <a:cubicBezTo>
                    <a:pt x="7417" y="37836"/>
                    <a:pt x="7384" y="37850"/>
                    <a:pt x="7359" y="37877"/>
                  </a:cubicBezTo>
                  <a:cubicBezTo>
                    <a:pt x="7315" y="37928"/>
                    <a:pt x="7319" y="38004"/>
                    <a:pt x="7369" y="38049"/>
                  </a:cubicBezTo>
                  <a:cubicBezTo>
                    <a:pt x="7392" y="38071"/>
                    <a:pt x="7422" y="38080"/>
                    <a:pt x="7451" y="38080"/>
                  </a:cubicBezTo>
                  <a:cubicBezTo>
                    <a:pt x="7485" y="38080"/>
                    <a:pt x="7517" y="38066"/>
                    <a:pt x="7543" y="38039"/>
                  </a:cubicBezTo>
                  <a:cubicBezTo>
                    <a:pt x="7586" y="37988"/>
                    <a:pt x="7582" y="37909"/>
                    <a:pt x="7531" y="37867"/>
                  </a:cubicBezTo>
                  <a:cubicBezTo>
                    <a:pt x="7508" y="37846"/>
                    <a:pt x="7479" y="37836"/>
                    <a:pt x="7450" y="37836"/>
                  </a:cubicBezTo>
                  <a:close/>
                  <a:moveTo>
                    <a:pt x="34860" y="38798"/>
                  </a:moveTo>
                  <a:cubicBezTo>
                    <a:pt x="34834" y="38798"/>
                    <a:pt x="34808" y="38806"/>
                    <a:pt x="34787" y="38823"/>
                  </a:cubicBezTo>
                  <a:cubicBezTo>
                    <a:pt x="34733" y="38865"/>
                    <a:pt x="34722" y="38941"/>
                    <a:pt x="34764" y="38996"/>
                  </a:cubicBezTo>
                  <a:cubicBezTo>
                    <a:pt x="34788" y="39029"/>
                    <a:pt x="34824" y="39045"/>
                    <a:pt x="34861" y="39045"/>
                  </a:cubicBezTo>
                  <a:cubicBezTo>
                    <a:pt x="34886" y="39045"/>
                    <a:pt x="34912" y="39035"/>
                    <a:pt x="34936" y="39019"/>
                  </a:cubicBezTo>
                  <a:cubicBezTo>
                    <a:pt x="34989" y="38978"/>
                    <a:pt x="34999" y="38900"/>
                    <a:pt x="34958" y="38847"/>
                  </a:cubicBezTo>
                  <a:cubicBezTo>
                    <a:pt x="34933" y="38815"/>
                    <a:pt x="34897" y="38798"/>
                    <a:pt x="34860" y="38798"/>
                  </a:cubicBezTo>
                  <a:close/>
                  <a:moveTo>
                    <a:pt x="8659" y="38824"/>
                  </a:moveTo>
                  <a:cubicBezTo>
                    <a:pt x="8621" y="38824"/>
                    <a:pt x="8584" y="38841"/>
                    <a:pt x="8561" y="38873"/>
                  </a:cubicBezTo>
                  <a:cubicBezTo>
                    <a:pt x="8520" y="38927"/>
                    <a:pt x="8530" y="39004"/>
                    <a:pt x="8584" y="39045"/>
                  </a:cubicBezTo>
                  <a:cubicBezTo>
                    <a:pt x="8606" y="39064"/>
                    <a:pt x="8632" y="39071"/>
                    <a:pt x="8656" y="39071"/>
                  </a:cubicBezTo>
                  <a:cubicBezTo>
                    <a:pt x="8693" y="39071"/>
                    <a:pt x="8730" y="39053"/>
                    <a:pt x="8754" y="39022"/>
                  </a:cubicBezTo>
                  <a:cubicBezTo>
                    <a:pt x="8796" y="38966"/>
                    <a:pt x="8785" y="38890"/>
                    <a:pt x="8730" y="38851"/>
                  </a:cubicBezTo>
                  <a:lnTo>
                    <a:pt x="8730" y="38849"/>
                  </a:lnTo>
                  <a:cubicBezTo>
                    <a:pt x="8709" y="38832"/>
                    <a:pt x="8684" y="38824"/>
                    <a:pt x="8659" y="38824"/>
                  </a:cubicBezTo>
                  <a:close/>
                  <a:moveTo>
                    <a:pt x="33589" y="39701"/>
                  </a:moveTo>
                  <a:cubicBezTo>
                    <a:pt x="33565" y="39701"/>
                    <a:pt x="33541" y="39708"/>
                    <a:pt x="33520" y="39722"/>
                  </a:cubicBezTo>
                  <a:cubicBezTo>
                    <a:pt x="33463" y="39760"/>
                    <a:pt x="33450" y="39833"/>
                    <a:pt x="33485" y="39891"/>
                  </a:cubicBezTo>
                  <a:cubicBezTo>
                    <a:pt x="33508" y="39927"/>
                    <a:pt x="33546" y="39946"/>
                    <a:pt x="33586" y="39946"/>
                  </a:cubicBezTo>
                  <a:cubicBezTo>
                    <a:pt x="33587" y="39946"/>
                    <a:pt x="33588" y="39946"/>
                    <a:pt x="33590" y="39945"/>
                  </a:cubicBezTo>
                  <a:cubicBezTo>
                    <a:pt x="33610" y="39945"/>
                    <a:pt x="33634" y="39940"/>
                    <a:pt x="33656" y="39926"/>
                  </a:cubicBezTo>
                  <a:cubicBezTo>
                    <a:pt x="33713" y="39888"/>
                    <a:pt x="33729" y="39814"/>
                    <a:pt x="33691" y="39757"/>
                  </a:cubicBezTo>
                  <a:cubicBezTo>
                    <a:pt x="33668" y="39721"/>
                    <a:pt x="33629" y="39701"/>
                    <a:pt x="33589" y="39701"/>
                  </a:cubicBezTo>
                  <a:close/>
                  <a:moveTo>
                    <a:pt x="9933" y="39725"/>
                  </a:moveTo>
                  <a:cubicBezTo>
                    <a:pt x="9893" y="39725"/>
                    <a:pt x="9854" y="39744"/>
                    <a:pt x="9830" y="39781"/>
                  </a:cubicBezTo>
                  <a:cubicBezTo>
                    <a:pt x="9796" y="39838"/>
                    <a:pt x="9811" y="39914"/>
                    <a:pt x="9868" y="39952"/>
                  </a:cubicBezTo>
                  <a:cubicBezTo>
                    <a:pt x="9886" y="39962"/>
                    <a:pt x="9908" y="39970"/>
                    <a:pt x="9930" y="39970"/>
                  </a:cubicBezTo>
                  <a:cubicBezTo>
                    <a:pt x="9931" y="39970"/>
                    <a:pt x="9932" y="39970"/>
                    <a:pt x="9934" y="39970"/>
                  </a:cubicBezTo>
                  <a:cubicBezTo>
                    <a:pt x="9974" y="39970"/>
                    <a:pt x="10014" y="39952"/>
                    <a:pt x="10036" y="39914"/>
                  </a:cubicBezTo>
                  <a:cubicBezTo>
                    <a:pt x="10074" y="39859"/>
                    <a:pt x="10058" y="39783"/>
                    <a:pt x="10001" y="39745"/>
                  </a:cubicBezTo>
                  <a:cubicBezTo>
                    <a:pt x="9980" y="39732"/>
                    <a:pt x="9957" y="39725"/>
                    <a:pt x="9933" y="39725"/>
                  </a:cubicBezTo>
                  <a:close/>
                  <a:moveTo>
                    <a:pt x="32253" y="40510"/>
                  </a:moveTo>
                  <a:cubicBezTo>
                    <a:pt x="32233" y="40510"/>
                    <a:pt x="32213" y="40514"/>
                    <a:pt x="32194" y="40524"/>
                  </a:cubicBezTo>
                  <a:cubicBezTo>
                    <a:pt x="32136" y="40559"/>
                    <a:pt x="32114" y="40632"/>
                    <a:pt x="32148" y="40693"/>
                  </a:cubicBezTo>
                  <a:cubicBezTo>
                    <a:pt x="32168" y="40732"/>
                    <a:pt x="32210" y="40756"/>
                    <a:pt x="32255" y="40757"/>
                  </a:cubicBezTo>
                  <a:cubicBezTo>
                    <a:pt x="32276" y="40757"/>
                    <a:pt x="32296" y="40751"/>
                    <a:pt x="32316" y="40741"/>
                  </a:cubicBezTo>
                  <a:cubicBezTo>
                    <a:pt x="32374" y="40707"/>
                    <a:pt x="32396" y="40632"/>
                    <a:pt x="32362" y="40574"/>
                  </a:cubicBezTo>
                  <a:cubicBezTo>
                    <a:pt x="32339" y="40532"/>
                    <a:pt x="32297" y="40510"/>
                    <a:pt x="32253" y="40510"/>
                  </a:cubicBezTo>
                  <a:close/>
                  <a:moveTo>
                    <a:pt x="11272" y="40532"/>
                  </a:moveTo>
                  <a:cubicBezTo>
                    <a:pt x="11229" y="40532"/>
                    <a:pt x="11188" y="40555"/>
                    <a:pt x="11165" y="40595"/>
                  </a:cubicBezTo>
                  <a:cubicBezTo>
                    <a:pt x="11131" y="40654"/>
                    <a:pt x="11153" y="40729"/>
                    <a:pt x="11212" y="40762"/>
                  </a:cubicBezTo>
                  <a:lnTo>
                    <a:pt x="11213" y="40762"/>
                  </a:lnTo>
                  <a:cubicBezTo>
                    <a:pt x="11229" y="40771"/>
                    <a:pt x="11250" y="40776"/>
                    <a:pt x="11269" y="40776"/>
                  </a:cubicBezTo>
                  <a:cubicBezTo>
                    <a:pt x="11271" y="40776"/>
                    <a:pt x="11272" y="40776"/>
                    <a:pt x="11274" y="40776"/>
                  </a:cubicBezTo>
                  <a:cubicBezTo>
                    <a:pt x="11316" y="40776"/>
                    <a:pt x="11358" y="40753"/>
                    <a:pt x="11381" y="40714"/>
                  </a:cubicBezTo>
                  <a:cubicBezTo>
                    <a:pt x="11412" y="40656"/>
                    <a:pt x="11391" y="40579"/>
                    <a:pt x="11332" y="40548"/>
                  </a:cubicBezTo>
                  <a:cubicBezTo>
                    <a:pt x="11313" y="40537"/>
                    <a:pt x="11292" y="40532"/>
                    <a:pt x="11272" y="40532"/>
                  </a:cubicBezTo>
                  <a:close/>
                  <a:moveTo>
                    <a:pt x="30865" y="41219"/>
                  </a:moveTo>
                  <a:cubicBezTo>
                    <a:pt x="30848" y="41219"/>
                    <a:pt x="30830" y="41222"/>
                    <a:pt x="30814" y="41230"/>
                  </a:cubicBezTo>
                  <a:cubicBezTo>
                    <a:pt x="30751" y="41260"/>
                    <a:pt x="30726" y="41332"/>
                    <a:pt x="30756" y="41394"/>
                  </a:cubicBezTo>
                  <a:cubicBezTo>
                    <a:pt x="30775" y="41439"/>
                    <a:pt x="30820" y="41463"/>
                    <a:pt x="30865" y="41463"/>
                  </a:cubicBezTo>
                  <a:cubicBezTo>
                    <a:pt x="30882" y="41463"/>
                    <a:pt x="30900" y="41460"/>
                    <a:pt x="30917" y="41452"/>
                  </a:cubicBezTo>
                  <a:cubicBezTo>
                    <a:pt x="30979" y="41425"/>
                    <a:pt x="31004" y="41352"/>
                    <a:pt x="30976" y="41291"/>
                  </a:cubicBezTo>
                  <a:cubicBezTo>
                    <a:pt x="30955" y="41245"/>
                    <a:pt x="30911" y="41219"/>
                    <a:pt x="30865" y="41219"/>
                  </a:cubicBezTo>
                  <a:close/>
                  <a:moveTo>
                    <a:pt x="12663" y="41240"/>
                  </a:moveTo>
                  <a:cubicBezTo>
                    <a:pt x="12617" y="41240"/>
                    <a:pt x="12574" y="41266"/>
                    <a:pt x="12552" y="41311"/>
                  </a:cubicBezTo>
                  <a:cubicBezTo>
                    <a:pt x="12525" y="41372"/>
                    <a:pt x="12551" y="41444"/>
                    <a:pt x="12613" y="41473"/>
                  </a:cubicBezTo>
                  <a:cubicBezTo>
                    <a:pt x="12629" y="41482"/>
                    <a:pt x="12646" y="41486"/>
                    <a:pt x="12665" y="41487"/>
                  </a:cubicBezTo>
                  <a:cubicBezTo>
                    <a:pt x="12712" y="41487"/>
                    <a:pt x="12754" y="41458"/>
                    <a:pt x="12776" y="41415"/>
                  </a:cubicBezTo>
                  <a:cubicBezTo>
                    <a:pt x="12804" y="41352"/>
                    <a:pt x="12778" y="41279"/>
                    <a:pt x="12716" y="41252"/>
                  </a:cubicBezTo>
                  <a:cubicBezTo>
                    <a:pt x="12699" y="41244"/>
                    <a:pt x="12681" y="41240"/>
                    <a:pt x="12663" y="41240"/>
                  </a:cubicBezTo>
                  <a:close/>
                  <a:moveTo>
                    <a:pt x="29428" y="41828"/>
                  </a:moveTo>
                  <a:cubicBezTo>
                    <a:pt x="29414" y="41828"/>
                    <a:pt x="29400" y="41830"/>
                    <a:pt x="29385" y="41835"/>
                  </a:cubicBezTo>
                  <a:lnTo>
                    <a:pt x="29386" y="41835"/>
                  </a:lnTo>
                  <a:cubicBezTo>
                    <a:pt x="29321" y="41859"/>
                    <a:pt x="29290" y="41929"/>
                    <a:pt x="29314" y="41994"/>
                  </a:cubicBezTo>
                  <a:cubicBezTo>
                    <a:pt x="29333" y="42043"/>
                    <a:pt x="29380" y="42072"/>
                    <a:pt x="29429" y="42073"/>
                  </a:cubicBezTo>
                  <a:cubicBezTo>
                    <a:pt x="29442" y="42073"/>
                    <a:pt x="29459" y="42070"/>
                    <a:pt x="29471" y="42065"/>
                  </a:cubicBezTo>
                  <a:cubicBezTo>
                    <a:pt x="29536" y="42039"/>
                    <a:pt x="29569" y="41967"/>
                    <a:pt x="29543" y="41906"/>
                  </a:cubicBezTo>
                  <a:cubicBezTo>
                    <a:pt x="29525" y="41858"/>
                    <a:pt x="29479" y="41828"/>
                    <a:pt x="29428" y="41828"/>
                  </a:cubicBezTo>
                  <a:close/>
                  <a:moveTo>
                    <a:pt x="14107" y="41845"/>
                  </a:moveTo>
                  <a:cubicBezTo>
                    <a:pt x="14057" y="41845"/>
                    <a:pt x="14009" y="41875"/>
                    <a:pt x="13992" y="41925"/>
                  </a:cubicBezTo>
                  <a:cubicBezTo>
                    <a:pt x="13967" y="41987"/>
                    <a:pt x="13999" y="42058"/>
                    <a:pt x="14061" y="42082"/>
                  </a:cubicBezTo>
                  <a:cubicBezTo>
                    <a:pt x="14077" y="42088"/>
                    <a:pt x="14090" y="42090"/>
                    <a:pt x="14107" y="42090"/>
                  </a:cubicBezTo>
                  <a:cubicBezTo>
                    <a:pt x="14156" y="42090"/>
                    <a:pt x="14202" y="42060"/>
                    <a:pt x="14221" y="42011"/>
                  </a:cubicBezTo>
                  <a:cubicBezTo>
                    <a:pt x="14244" y="41946"/>
                    <a:pt x="14212" y="41876"/>
                    <a:pt x="14149" y="41852"/>
                  </a:cubicBezTo>
                  <a:cubicBezTo>
                    <a:pt x="14135" y="41847"/>
                    <a:pt x="14121" y="41845"/>
                    <a:pt x="14107" y="41845"/>
                  </a:cubicBezTo>
                  <a:close/>
                  <a:moveTo>
                    <a:pt x="27951" y="42327"/>
                  </a:moveTo>
                  <a:cubicBezTo>
                    <a:pt x="27939" y="42327"/>
                    <a:pt x="27927" y="42329"/>
                    <a:pt x="27915" y="42332"/>
                  </a:cubicBezTo>
                  <a:cubicBezTo>
                    <a:pt x="27851" y="42352"/>
                    <a:pt x="27814" y="42421"/>
                    <a:pt x="27832" y="42485"/>
                  </a:cubicBezTo>
                  <a:cubicBezTo>
                    <a:pt x="27851" y="42539"/>
                    <a:pt x="27898" y="42572"/>
                    <a:pt x="27951" y="42572"/>
                  </a:cubicBezTo>
                  <a:cubicBezTo>
                    <a:pt x="27962" y="42572"/>
                    <a:pt x="27975" y="42572"/>
                    <a:pt x="27986" y="42568"/>
                  </a:cubicBezTo>
                  <a:cubicBezTo>
                    <a:pt x="28050" y="42549"/>
                    <a:pt x="28088" y="42480"/>
                    <a:pt x="28069" y="42415"/>
                  </a:cubicBezTo>
                  <a:cubicBezTo>
                    <a:pt x="28053" y="42362"/>
                    <a:pt x="28004" y="42327"/>
                    <a:pt x="27951" y="42327"/>
                  </a:cubicBezTo>
                  <a:close/>
                  <a:moveTo>
                    <a:pt x="15584" y="42343"/>
                  </a:moveTo>
                  <a:cubicBezTo>
                    <a:pt x="15530" y="42343"/>
                    <a:pt x="15483" y="42377"/>
                    <a:pt x="15467" y="42431"/>
                  </a:cubicBezTo>
                  <a:cubicBezTo>
                    <a:pt x="15447" y="42495"/>
                    <a:pt x="15485" y="42563"/>
                    <a:pt x="15550" y="42582"/>
                  </a:cubicBezTo>
                  <a:lnTo>
                    <a:pt x="15550" y="42583"/>
                  </a:lnTo>
                  <a:cubicBezTo>
                    <a:pt x="15561" y="42585"/>
                    <a:pt x="15574" y="42588"/>
                    <a:pt x="15585" y="42588"/>
                  </a:cubicBezTo>
                  <a:cubicBezTo>
                    <a:pt x="15638" y="42588"/>
                    <a:pt x="15688" y="42552"/>
                    <a:pt x="15703" y="42499"/>
                  </a:cubicBezTo>
                  <a:cubicBezTo>
                    <a:pt x="15720" y="42435"/>
                    <a:pt x="15685" y="42366"/>
                    <a:pt x="15620" y="42348"/>
                  </a:cubicBezTo>
                  <a:cubicBezTo>
                    <a:pt x="15608" y="42344"/>
                    <a:pt x="15596" y="42343"/>
                    <a:pt x="15584" y="42343"/>
                  </a:cubicBezTo>
                  <a:close/>
                  <a:moveTo>
                    <a:pt x="26439" y="42721"/>
                  </a:moveTo>
                  <a:cubicBezTo>
                    <a:pt x="26431" y="42721"/>
                    <a:pt x="26423" y="42722"/>
                    <a:pt x="26416" y="42723"/>
                  </a:cubicBezTo>
                  <a:cubicBezTo>
                    <a:pt x="26348" y="42739"/>
                    <a:pt x="26307" y="42804"/>
                    <a:pt x="26321" y="42871"/>
                  </a:cubicBezTo>
                  <a:cubicBezTo>
                    <a:pt x="26334" y="42928"/>
                    <a:pt x="26383" y="42966"/>
                    <a:pt x="26441" y="42967"/>
                  </a:cubicBezTo>
                  <a:cubicBezTo>
                    <a:pt x="26451" y="42967"/>
                    <a:pt x="26458" y="42965"/>
                    <a:pt x="26468" y="42964"/>
                  </a:cubicBezTo>
                  <a:cubicBezTo>
                    <a:pt x="26534" y="42950"/>
                    <a:pt x="26576" y="42883"/>
                    <a:pt x="26561" y="42819"/>
                  </a:cubicBezTo>
                  <a:cubicBezTo>
                    <a:pt x="26548" y="42760"/>
                    <a:pt x="26495" y="42721"/>
                    <a:pt x="26439" y="42721"/>
                  </a:cubicBezTo>
                  <a:close/>
                  <a:moveTo>
                    <a:pt x="17098" y="42732"/>
                  </a:moveTo>
                  <a:cubicBezTo>
                    <a:pt x="17040" y="42732"/>
                    <a:pt x="16989" y="42771"/>
                    <a:pt x="16975" y="42829"/>
                  </a:cubicBezTo>
                  <a:cubicBezTo>
                    <a:pt x="16961" y="42894"/>
                    <a:pt x="17002" y="42960"/>
                    <a:pt x="17069" y="42974"/>
                  </a:cubicBezTo>
                  <a:cubicBezTo>
                    <a:pt x="17075" y="42976"/>
                    <a:pt x="17080" y="42976"/>
                    <a:pt x="17086" y="42976"/>
                  </a:cubicBezTo>
                  <a:cubicBezTo>
                    <a:pt x="17089" y="42976"/>
                    <a:pt x="17093" y="42976"/>
                    <a:pt x="17096" y="42975"/>
                  </a:cubicBezTo>
                  <a:cubicBezTo>
                    <a:pt x="17151" y="42975"/>
                    <a:pt x="17201" y="42936"/>
                    <a:pt x="17216" y="42879"/>
                  </a:cubicBezTo>
                  <a:cubicBezTo>
                    <a:pt x="17229" y="42812"/>
                    <a:pt x="17188" y="42747"/>
                    <a:pt x="17121" y="42734"/>
                  </a:cubicBezTo>
                  <a:cubicBezTo>
                    <a:pt x="17113" y="42732"/>
                    <a:pt x="17105" y="42732"/>
                    <a:pt x="17098" y="42732"/>
                  </a:cubicBezTo>
                  <a:close/>
                  <a:moveTo>
                    <a:pt x="24905" y="43002"/>
                  </a:moveTo>
                  <a:cubicBezTo>
                    <a:pt x="24899" y="43002"/>
                    <a:pt x="24893" y="43003"/>
                    <a:pt x="24887" y="43003"/>
                  </a:cubicBezTo>
                  <a:cubicBezTo>
                    <a:pt x="24819" y="43013"/>
                    <a:pt x="24774" y="43075"/>
                    <a:pt x="24785" y="43142"/>
                  </a:cubicBezTo>
                  <a:cubicBezTo>
                    <a:pt x="24792" y="43204"/>
                    <a:pt x="24845" y="43246"/>
                    <a:pt x="24905" y="43246"/>
                  </a:cubicBezTo>
                  <a:lnTo>
                    <a:pt x="24923" y="43246"/>
                  </a:lnTo>
                  <a:cubicBezTo>
                    <a:pt x="24990" y="43237"/>
                    <a:pt x="25036" y="43174"/>
                    <a:pt x="25026" y="43107"/>
                  </a:cubicBezTo>
                  <a:cubicBezTo>
                    <a:pt x="25017" y="43048"/>
                    <a:pt x="24966" y="43002"/>
                    <a:pt x="24905" y="43002"/>
                  </a:cubicBezTo>
                  <a:close/>
                  <a:moveTo>
                    <a:pt x="18631" y="43010"/>
                  </a:moveTo>
                  <a:cubicBezTo>
                    <a:pt x="18572" y="43010"/>
                    <a:pt x="18521" y="43055"/>
                    <a:pt x="18511" y="43116"/>
                  </a:cubicBezTo>
                  <a:cubicBezTo>
                    <a:pt x="18501" y="43182"/>
                    <a:pt x="18546" y="43244"/>
                    <a:pt x="18615" y="43255"/>
                  </a:cubicBezTo>
                  <a:lnTo>
                    <a:pt x="18634" y="43255"/>
                  </a:lnTo>
                  <a:cubicBezTo>
                    <a:pt x="18692" y="43255"/>
                    <a:pt x="18745" y="43211"/>
                    <a:pt x="18753" y="43151"/>
                  </a:cubicBezTo>
                  <a:cubicBezTo>
                    <a:pt x="18763" y="43084"/>
                    <a:pt x="18718" y="43022"/>
                    <a:pt x="18649" y="43012"/>
                  </a:cubicBezTo>
                  <a:cubicBezTo>
                    <a:pt x="18643" y="43011"/>
                    <a:pt x="18637" y="43010"/>
                    <a:pt x="18631" y="43010"/>
                  </a:cubicBezTo>
                  <a:close/>
                  <a:moveTo>
                    <a:pt x="23354" y="43174"/>
                  </a:moveTo>
                  <a:cubicBezTo>
                    <a:pt x="23351" y="43174"/>
                    <a:pt x="23348" y="43174"/>
                    <a:pt x="23345" y="43175"/>
                  </a:cubicBezTo>
                  <a:cubicBezTo>
                    <a:pt x="23277" y="43179"/>
                    <a:pt x="23227" y="43237"/>
                    <a:pt x="23231" y="43306"/>
                  </a:cubicBezTo>
                  <a:cubicBezTo>
                    <a:pt x="23235" y="43369"/>
                    <a:pt x="23291" y="43418"/>
                    <a:pt x="23354" y="43418"/>
                  </a:cubicBezTo>
                  <a:cubicBezTo>
                    <a:pt x="23355" y="43418"/>
                    <a:pt x="23361" y="43418"/>
                    <a:pt x="23362" y="43417"/>
                  </a:cubicBezTo>
                  <a:cubicBezTo>
                    <a:pt x="23431" y="43413"/>
                    <a:pt x="23480" y="43355"/>
                    <a:pt x="23476" y="43287"/>
                  </a:cubicBezTo>
                  <a:cubicBezTo>
                    <a:pt x="23471" y="43223"/>
                    <a:pt x="23417" y="43174"/>
                    <a:pt x="23354" y="43174"/>
                  </a:cubicBezTo>
                  <a:close/>
                  <a:moveTo>
                    <a:pt x="20180" y="43178"/>
                  </a:moveTo>
                  <a:cubicBezTo>
                    <a:pt x="20118" y="43178"/>
                    <a:pt x="20065" y="43227"/>
                    <a:pt x="20060" y="43291"/>
                  </a:cubicBezTo>
                  <a:cubicBezTo>
                    <a:pt x="20056" y="43359"/>
                    <a:pt x="20107" y="43417"/>
                    <a:pt x="20174" y="43422"/>
                  </a:cubicBezTo>
                  <a:cubicBezTo>
                    <a:pt x="20177" y="43422"/>
                    <a:pt x="20180" y="43423"/>
                    <a:pt x="20181" y="43424"/>
                  </a:cubicBezTo>
                  <a:cubicBezTo>
                    <a:pt x="20247" y="43424"/>
                    <a:pt x="20301" y="43374"/>
                    <a:pt x="20305" y="43308"/>
                  </a:cubicBezTo>
                  <a:cubicBezTo>
                    <a:pt x="20310" y="43241"/>
                    <a:pt x="20259" y="43183"/>
                    <a:pt x="20191" y="43179"/>
                  </a:cubicBezTo>
                  <a:cubicBezTo>
                    <a:pt x="20187" y="43178"/>
                    <a:pt x="20183" y="43178"/>
                    <a:pt x="20180" y="43178"/>
                  </a:cubicBezTo>
                  <a:close/>
                  <a:moveTo>
                    <a:pt x="21800" y="43234"/>
                  </a:moveTo>
                  <a:cubicBezTo>
                    <a:pt x="21798" y="43234"/>
                    <a:pt x="21796" y="43234"/>
                    <a:pt x="21794" y="43234"/>
                  </a:cubicBezTo>
                  <a:cubicBezTo>
                    <a:pt x="21784" y="43234"/>
                    <a:pt x="21777" y="43234"/>
                    <a:pt x="21768" y="43235"/>
                  </a:cubicBezTo>
                  <a:cubicBezTo>
                    <a:pt x="21758" y="43234"/>
                    <a:pt x="21751" y="43234"/>
                    <a:pt x="21742" y="43234"/>
                  </a:cubicBezTo>
                  <a:cubicBezTo>
                    <a:pt x="21674" y="43234"/>
                    <a:pt x="21619" y="43288"/>
                    <a:pt x="21619" y="43355"/>
                  </a:cubicBezTo>
                  <a:cubicBezTo>
                    <a:pt x="21619" y="43423"/>
                    <a:pt x="21674" y="43479"/>
                    <a:pt x="21742" y="43479"/>
                  </a:cubicBezTo>
                  <a:cubicBezTo>
                    <a:pt x="21751" y="43479"/>
                    <a:pt x="21761" y="43475"/>
                    <a:pt x="21768" y="43474"/>
                  </a:cubicBezTo>
                  <a:cubicBezTo>
                    <a:pt x="21777" y="43475"/>
                    <a:pt x="21787" y="43479"/>
                    <a:pt x="21794" y="43479"/>
                  </a:cubicBezTo>
                  <a:cubicBezTo>
                    <a:pt x="21863" y="43478"/>
                    <a:pt x="21918" y="43422"/>
                    <a:pt x="21918" y="43355"/>
                  </a:cubicBezTo>
                  <a:cubicBezTo>
                    <a:pt x="21918" y="43288"/>
                    <a:pt x="21866" y="43234"/>
                    <a:pt x="21800" y="43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5489900" y="3878638"/>
              <a:ext cx="999525" cy="999600"/>
            </a:xfrm>
            <a:custGeom>
              <a:avLst/>
              <a:gdLst/>
              <a:ahLst/>
              <a:cxnLst/>
              <a:rect l="l" t="t" r="r" b="b"/>
              <a:pathLst>
                <a:path w="39981" h="39984" extrusionOk="0">
                  <a:moveTo>
                    <a:pt x="19965" y="0"/>
                  </a:moveTo>
                  <a:cubicBezTo>
                    <a:pt x="19886" y="0"/>
                    <a:pt x="19818" y="67"/>
                    <a:pt x="19818" y="150"/>
                  </a:cubicBezTo>
                  <a:cubicBezTo>
                    <a:pt x="19818" y="231"/>
                    <a:pt x="19885" y="294"/>
                    <a:pt x="19963" y="294"/>
                  </a:cubicBezTo>
                  <a:cubicBezTo>
                    <a:pt x="19963" y="294"/>
                    <a:pt x="19964" y="294"/>
                    <a:pt x="19965" y="294"/>
                  </a:cubicBezTo>
                  <a:cubicBezTo>
                    <a:pt x="20046" y="294"/>
                    <a:pt x="20111" y="231"/>
                    <a:pt x="20111" y="148"/>
                  </a:cubicBezTo>
                  <a:cubicBezTo>
                    <a:pt x="20111" y="67"/>
                    <a:pt x="20047" y="0"/>
                    <a:pt x="19965" y="0"/>
                  </a:cubicBezTo>
                  <a:close/>
                  <a:moveTo>
                    <a:pt x="21525" y="60"/>
                  </a:moveTo>
                  <a:cubicBezTo>
                    <a:pt x="21447" y="60"/>
                    <a:pt x="21383" y="118"/>
                    <a:pt x="21376" y="197"/>
                  </a:cubicBezTo>
                  <a:cubicBezTo>
                    <a:pt x="21370" y="278"/>
                    <a:pt x="21431" y="350"/>
                    <a:pt x="21511" y="355"/>
                  </a:cubicBezTo>
                  <a:lnTo>
                    <a:pt x="21524" y="354"/>
                  </a:lnTo>
                  <a:cubicBezTo>
                    <a:pt x="21598" y="354"/>
                    <a:pt x="21664" y="296"/>
                    <a:pt x="21670" y="219"/>
                  </a:cubicBezTo>
                  <a:cubicBezTo>
                    <a:pt x="21676" y="139"/>
                    <a:pt x="21615" y="68"/>
                    <a:pt x="21535" y="60"/>
                  </a:cubicBezTo>
                  <a:cubicBezTo>
                    <a:pt x="21532" y="60"/>
                    <a:pt x="21528" y="60"/>
                    <a:pt x="21525" y="60"/>
                  </a:cubicBezTo>
                  <a:close/>
                  <a:moveTo>
                    <a:pt x="18411" y="64"/>
                  </a:moveTo>
                  <a:cubicBezTo>
                    <a:pt x="18407" y="64"/>
                    <a:pt x="18403" y="64"/>
                    <a:pt x="18398" y="65"/>
                  </a:cubicBezTo>
                  <a:cubicBezTo>
                    <a:pt x="18316" y="70"/>
                    <a:pt x="18257" y="139"/>
                    <a:pt x="18263" y="222"/>
                  </a:cubicBezTo>
                  <a:cubicBezTo>
                    <a:pt x="18269" y="300"/>
                    <a:pt x="18334" y="358"/>
                    <a:pt x="18410" y="358"/>
                  </a:cubicBezTo>
                  <a:lnTo>
                    <a:pt x="18422" y="358"/>
                  </a:lnTo>
                  <a:cubicBezTo>
                    <a:pt x="18502" y="352"/>
                    <a:pt x="18563" y="279"/>
                    <a:pt x="18555" y="199"/>
                  </a:cubicBezTo>
                  <a:cubicBezTo>
                    <a:pt x="18549" y="123"/>
                    <a:pt x="18486" y="64"/>
                    <a:pt x="18411" y="64"/>
                  </a:cubicBezTo>
                  <a:close/>
                  <a:moveTo>
                    <a:pt x="23069" y="239"/>
                  </a:moveTo>
                  <a:cubicBezTo>
                    <a:pt x="22997" y="239"/>
                    <a:pt x="22935" y="291"/>
                    <a:pt x="22925" y="363"/>
                  </a:cubicBezTo>
                  <a:cubicBezTo>
                    <a:pt x="22912" y="444"/>
                    <a:pt x="22966" y="519"/>
                    <a:pt x="23046" y="532"/>
                  </a:cubicBezTo>
                  <a:lnTo>
                    <a:pt x="23070" y="532"/>
                  </a:lnTo>
                  <a:cubicBezTo>
                    <a:pt x="23142" y="532"/>
                    <a:pt x="23204" y="482"/>
                    <a:pt x="23215" y="409"/>
                  </a:cubicBezTo>
                  <a:cubicBezTo>
                    <a:pt x="23227" y="329"/>
                    <a:pt x="23173" y="254"/>
                    <a:pt x="23092" y="241"/>
                  </a:cubicBezTo>
                  <a:cubicBezTo>
                    <a:pt x="23084" y="240"/>
                    <a:pt x="23076" y="239"/>
                    <a:pt x="23069" y="239"/>
                  </a:cubicBezTo>
                  <a:close/>
                  <a:moveTo>
                    <a:pt x="16862" y="247"/>
                  </a:moveTo>
                  <a:cubicBezTo>
                    <a:pt x="16854" y="247"/>
                    <a:pt x="16847" y="247"/>
                    <a:pt x="16840" y="248"/>
                  </a:cubicBezTo>
                  <a:cubicBezTo>
                    <a:pt x="16759" y="262"/>
                    <a:pt x="16703" y="336"/>
                    <a:pt x="16718" y="417"/>
                  </a:cubicBezTo>
                  <a:cubicBezTo>
                    <a:pt x="16729" y="489"/>
                    <a:pt x="16789" y="540"/>
                    <a:pt x="16859" y="540"/>
                  </a:cubicBezTo>
                  <a:cubicBezTo>
                    <a:pt x="16860" y="540"/>
                    <a:pt x="16862" y="540"/>
                    <a:pt x="16863" y="540"/>
                  </a:cubicBezTo>
                  <a:cubicBezTo>
                    <a:pt x="16870" y="540"/>
                    <a:pt x="16879" y="540"/>
                    <a:pt x="16887" y="539"/>
                  </a:cubicBezTo>
                  <a:cubicBezTo>
                    <a:pt x="16967" y="527"/>
                    <a:pt x="17022" y="452"/>
                    <a:pt x="17008" y="372"/>
                  </a:cubicBezTo>
                  <a:cubicBezTo>
                    <a:pt x="16998" y="298"/>
                    <a:pt x="16933" y="247"/>
                    <a:pt x="16862" y="247"/>
                  </a:cubicBezTo>
                  <a:close/>
                  <a:moveTo>
                    <a:pt x="24599" y="538"/>
                  </a:moveTo>
                  <a:cubicBezTo>
                    <a:pt x="24533" y="538"/>
                    <a:pt x="24472" y="584"/>
                    <a:pt x="24455" y="652"/>
                  </a:cubicBezTo>
                  <a:cubicBezTo>
                    <a:pt x="24438" y="731"/>
                    <a:pt x="24485" y="811"/>
                    <a:pt x="24565" y="830"/>
                  </a:cubicBezTo>
                  <a:cubicBezTo>
                    <a:pt x="24576" y="833"/>
                    <a:pt x="24586" y="834"/>
                    <a:pt x="24599" y="834"/>
                  </a:cubicBezTo>
                  <a:cubicBezTo>
                    <a:pt x="24665" y="834"/>
                    <a:pt x="24726" y="787"/>
                    <a:pt x="24741" y="720"/>
                  </a:cubicBezTo>
                  <a:cubicBezTo>
                    <a:pt x="24761" y="640"/>
                    <a:pt x="24711" y="560"/>
                    <a:pt x="24631" y="542"/>
                  </a:cubicBezTo>
                  <a:cubicBezTo>
                    <a:pt x="24621" y="539"/>
                    <a:pt x="24610" y="538"/>
                    <a:pt x="24599" y="538"/>
                  </a:cubicBezTo>
                  <a:close/>
                  <a:moveTo>
                    <a:pt x="15334" y="552"/>
                  </a:moveTo>
                  <a:cubicBezTo>
                    <a:pt x="15324" y="552"/>
                    <a:pt x="15313" y="553"/>
                    <a:pt x="15302" y="555"/>
                  </a:cubicBezTo>
                  <a:lnTo>
                    <a:pt x="15302" y="557"/>
                  </a:lnTo>
                  <a:cubicBezTo>
                    <a:pt x="15222" y="574"/>
                    <a:pt x="15173" y="654"/>
                    <a:pt x="15192" y="734"/>
                  </a:cubicBezTo>
                  <a:cubicBezTo>
                    <a:pt x="15209" y="799"/>
                    <a:pt x="15269" y="845"/>
                    <a:pt x="15336" y="846"/>
                  </a:cubicBezTo>
                  <a:cubicBezTo>
                    <a:pt x="15347" y="846"/>
                    <a:pt x="15359" y="846"/>
                    <a:pt x="15370" y="843"/>
                  </a:cubicBezTo>
                  <a:cubicBezTo>
                    <a:pt x="15448" y="825"/>
                    <a:pt x="15498" y="745"/>
                    <a:pt x="15478" y="666"/>
                  </a:cubicBezTo>
                  <a:cubicBezTo>
                    <a:pt x="15461" y="597"/>
                    <a:pt x="15400" y="552"/>
                    <a:pt x="15334" y="552"/>
                  </a:cubicBezTo>
                  <a:close/>
                  <a:moveTo>
                    <a:pt x="26098" y="960"/>
                  </a:moveTo>
                  <a:cubicBezTo>
                    <a:pt x="26036" y="960"/>
                    <a:pt x="25978" y="999"/>
                    <a:pt x="25959" y="1063"/>
                  </a:cubicBezTo>
                  <a:cubicBezTo>
                    <a:pt x="25934" y="1139"/>
                    <a:pt x="25976" y="1221"/>
                    <a:pt x="26054" y="1247"/>
                  </a:cubicBezTo>
                  <a:cubicBezTo>
                    <a:pt x="26069" y="1253"/>
                    <a:pt x="26083" y="1254"/>
                    <a:pt x="26099" y="1255"/>
                  </a:cubicBezTo>
                  <a:cubicBezTo>
                    <a:pt x="26161" y="1255"/>
                    <a:pt x="26218" y="1214"/>
                    <a:pt x="26238" y="1154"/>
                  </a:cubicBezTo>
                  <a:cubicBezTo>
                    <a:pt x="26262" y="1074"/>
                    <a:pt x="26219" y="993"/>
                    <a:pt x="26143" y="967"/>
                  </a:cubicBezTo>
                  <a:cubicBezTo>
                    <a:pt x="26128" y="962"/>
                    <a:pt x="26113" y="960"/>
                    <a:pt x="26098" y="960"/>
                  </a:cubicBezTo>
                  <a:close/>
                  <a:moveTo>
                    <a:pt x="13836" y="975"/>
                  </a:moveTo>
                  <a:cubicBezTo>
                    <a:pt x="13822" y="975"/>
                    <a:pt x="13806" y="978"/>
                    <a:pt x="13791" y="983"/>
                  </a:cubicBezTo>
                  <a:cubicBezTo>
                    <a:pt x="13713" y="1009"/>
                    <a:pt x="13671" y="1089"/>
                    <a:pt x="13697" y="1169"/>
                  </a:cubicBezTo>
                  <a:cubicBezTo>
                    <a:pt x="13718" y="1228"/>
                    <a:pt x="13775" y="1270"/>
                    <a:pt x="13835" y="1271"/>
                  </a:cubicBezTo>
                  <a:cubicBezTo>
                    <a:pt x="13851" y="1271"/>
                    <a:pt x="13865" y="1268"/>
                    <a:pt x="13881" y="1264"/>
                  </a:cubicBezTo>
                  <a:cubicBezTo>
                    <a:pt x="13960" y="1238"/>
                    <a:pt x="14001" y="1155"/>
                    <a:pt x="13975" y="1077"/>
                  </a:cubicBezTo>
                  <a:cubicBezTo>
                    <a:pt x="13954" y="1015"/>
                    <a:pt x="13897" y="975"/>
                    <a:pt x="13836" y="975"/>
                  </a:cubicBezTo>
                  <a:close/>
                  <a:moveTo>
                    <a:pt x="27561" y="1499"/>
                  </a:moveTo>
                  <a:cubicBezTo>
                    <a:pt x="27505" y="1499"/>
                    <a:pt x="27450" y="1534"/>
                    <a:pt x="27427" y="1589"/>
                  </a:cubicBezTo>
                  <a:cubicBezTo>
                    <a:pt x="27396" y="1663"/>
                    <a:pt x="27432" y="1750"/>
                    <a:pt x="27506" y="1781"/>
                  </a:cubicBezTo>
                  <a:lnTo>
                    <a:pt x="27507" y="1781"/>
                  </a:lnTo>
                  <a:cubicBezTo>
                    <a:pt x="27524" y="1789"/>
                    <a:pt x="27543" y="1793"/>
                    <a:pt x="27563" y="1794"/>
                  </a:cubicBezTo>
                  <a:cubicBezTo>
                    <a:pt x="27621" y="1794"/>
                    <a:pt x="27675" y="1759"/>
                    <a:pt x="27698" y="1701"/>
                  </a:cubicBezTo>
                  <a:cubicBezTo>
                    <a:pt x="27729" y="1628"/>
                    <a:pt x="27692" y="1541"/>
                    <a:pt x="27619" y="1510"/>
                  </a:cubicBezTo>
                  <a:lnTo>
                    <a:pt x="27619" y="1512"/>
                  </a:lnTo>
                  <a:cubicBezTo>
                    <a:pt x="27600" y="1503"/>
                    <a:pt x="27581" y="1499"/>
                    <a:pt x="27561" y="1499"/>
                  </a:cubicBezTo>
                  <a:close/>
                  <a:moveTo>
                    <a:pt x="12377" y="1517"/>
                  </a:moveTo>
                  <a:cubicBezTo>
                    <a:pt x="12358" y="1517"/>
                    <a:pt x="12339" y="1521"/>
                    <a:pt x="12321" y="1528"/>
                  </a:cubicBezTo>
                  <a:cubicBezTo>
                    <a:pt x="12247" y="1558"/>
                    <a:pt x="12211" y="1643"/>
                    <a:pt x="12241" y="1720"/>
                  </a:cubicBezTo>
                  <a:cubicBezTo>
                    <a:pt x="12264" y="1776"/>
                    <a:pt x="12319" y="1809"/>
                    <a:pt x="12378" y="1810"/>
                  </a:cubicBezTo>
                  <a:cubicBezTo>
                    <a:pt x="12396" y="1810"/>
                    <a:pt x="12416" y="1807"/>
                    <a:pt x="12435" y="1799"/>
                  </a:cubicBezTo>
                  <a:cubicBezTo>
                    <a:pt x="12509" y="1768"/>
                    <a:pt x="12544" y="1681"/>
                    <a:pt x="12512" y="1607"/>
                  </a:cubicBezTo>
                  <a:cubicBezTo>
                    <a:pt x="12489" y="1551"/>
                    <a:pt x="12434" y="1517"/>
                    <a:pt x="12377" y="1517"/>
                  </a:cubicBezTo>
                  <a:close/>
                  <a:moveTo>
                    <a:pt x="28978" y="2148"/>
                  </a:moveTo>
                  <a:cubicBezTo>
                    <a:pt x="28925" y="2148"/>
                    <a:pt x="28874" y="2178"/>
                    <a:pt x="28849" y="2229"/>
                  </a:cubicBezTo>
                  <a:cubicBezTo>
                    <a:pt x="28812" y="2302"/>
                    <a:pt x="28839" y="2390"/>
                    <a:pt x="28911" y="2428"/>
                  </a:cubicBezTo>
                  <a:cubicBezTo>
                    <a:pt x="28932" y="2437"/>
                    <a:pt x="28956" y="2443"/>
                    <a:pt x="28979" y="2443"/>
                  </a:cubicBezTo>
                  <a:cubicBezTo>
                    <a:pt x="29032" y="2443"/>
                    <a:pt x="29083" y="2414"/>
                    <a:pt x="29109" y="2363"/>
                  </a:cubicBezTo>
                  <a:cubicBezTo>
                    <a:pt x="29148" y="2291"/>
                    <a:pt x="29118" y="2203"/>
                    <a:pt x="29045" y="2165"/>
                  </a:cubicBezTo>
                  <a:cubicBezTo>
                    <a:pt x="29024" y="2154"/>
                    <a:pt x="29001" y="2148"/>
                    <a:pt x="28978" y="2148"/>
                  </a:cubicBezTo>
                  <a:close/>
                  <a:moveTo>
                    <a:pt x="10965" y="2170"/>
                  </a:moveTo>
                  <a:cubicBezTo>
                    <a:pt x="10942" y="2170"/>
                    <a:pt x="10918" y="2176"/>
                    <a:pt x="10896" y="2187"/>
                  </a:cubicBezTo>
                  <a:lnTo>
                    <a:pt x="10896" y="2184"/>
                  </a:lnTo>
                  <a:cubicBezTo>
                    <a:pt x="10824" y="2222"/>
                    <a:pt x="10796" y="2311"/>
                    <a:pt x="10834" y="2383"/>
                  </a:cubicBezTo>
                  <a:cubicBezTo>
                    <a:pt x="10860" y="2433"/>
                    <a:pt x="10910" y="2463"/>
                    <a:pt x="10966" y="2463"/>
                  </a:cubicBezTo>
                  <a:cubicBezTo>
                    <a:pt x="10987" y="2463"/>
                    <a:pt x="11009" y="2459"/>
                    <a:pt x="11032" y="2447"/>
                  </a:cubicBezTo>
                  <a:cubicBezTo>
                    <a:pt x="11102" y="2410"/>
                    <a:pt x="11132" y="2322"/>
                    <a:pt x="11094" y="2249"/>
                  </a:cubicBezTo>
                  <a:cubicBezTo>
                    <a:pt x="11068" y="2199"/>
                    <a:pt x="11018" y="2170"/>
                    <a:pt x="10965" y="2170"/>
                  </a:cubicBezTo>
                  <a:close/>
                  <a:moveTo>
                    <a:pt x="30341" y="2909"/>
                  </a:moveTo>
                  <a:cubicBezTo>
                    <a:pt x="30291" y="2909"/>
                    <a:pt x="30241" y="2935"/>
                    <a:pt x="30213" y="2980"/>
                  </a:cubicBezTo>
                  <a:cubicBezTo>
                    <a:pt x="30171" y="3049"/>
                    <a:pt x="30192" y="3140"/>
                    <a:pt x="30263" y="3183"/>
                  </a:cubicBezTo>
                  <a:cubicBezTo>
                    <a:pt x="30286" y="3198"/>
                    <a:pt x="30312" y="3205"/>
                    <a:pt x="30339" y="3205"/>
                  </a:cubicBezTo>
                  <a:cubicBezTo>
                    <a:pt x="30388" y="3205"/>
                    <a:pt x="30437" y="3180"/>
                    <a:pt x="30465" y="3133"/>
                  </a:cubicBezTo>
                  <a:cubicBezTo>
                    <a:pt x="30507" y="3065"/>
                    <a:pt x="30484" y="2974"/>
                    <a:pt x="30415" y="2931"/>
                  </a:cubicBezTo>
                  <a:cubicBezTo>
                    <a:pt x="30392" y="2916"/>
                    <a:pt x="30366" y="2909"/>
                    <a:pt x="30341" y="2909"/>
                  </a:cubicBezTo>
                  <a:close/>
                  <a:moveTo>
                    <a:pt x="9605" y="2932"/>
                  </a:moveTo>
                  <a:cubicBezTo>
                    <a:pt x="9579" y="2932"/>
                    <a:pt x="9553" y="2939"/>
                    <a:pt x="9529" y="2954"/>
                  </a:cubicBezTo>
                  <a:cubicBezTo>
                    <a:pt x="9461" y="2996"/>
                    <a:pt x="9440" y="3086"/>
                    <a:pt x="9483" y="3157"/>
                  </a:cubicBezTo>
                  <a:cubicBezTo>
                    <a:pt x="9509" y="3202"/>
                    <a:pt x="9556" y="3225"/>
                    <a:pt x="9608" y="3226"/>
                  </a:cubicBezTo>
                  <a:cubicBezTo>
                    <a:pt x="9634" y="3226"/>
                    <a:pt x="9662" y="3220"/>
                    <a:pt x="9685" y="3205"/>
                  </a:cubicBezTo>
                  <a:cubicBezTo>
                    <a:pt x="9753" y="3162"/>
                    <a:pt x="9774" y="3071"/>
                    <a:pt x="9731" y="3002"/>
                  </a:cubicBezTo>
                  <a:cubicBezTo>
                    <a:pt x="9704" y="2957"/>
                    <a:pt x="9655" y="2932"/>
                    <a:pt x="9605" y="2932"/>
                  </a:cubicBezTo>
                  <a:close/>
                  <a:moveTo>
                    <a:pt x="31633" y="3776"/>
                  </a:moveTo>
                  <a:cubicBezTo>
                    <a:pt x="31587" y="3776"/>
                    <a:pt x="31543" y="3797"/>
                    <a:pt x="31515" y="3836"/>
                  </a:cubicBezTo>
                  <a:cubicBezTo>
                    <a:pt x="31468" y="3904"/>
                    <a:pt x="31483" y="3993"/>
                    <a:pt x="31549" y="4043"/>
                  </a:cubicBezTo>
                  <a:cubicBezTo>
                    <a:pt x="31575" y="4061"/>
                    <a:pt x="31603" y="4070"/>
                    <a:pt x="31635" y="4070"/>
                  </a:cubicBezTo>
                  <a:cubicBezTo>
                    <a:pt x="31681" y="4070"/>
                    <a:pt x="31726" y="4050"/>
                    <a:pt x="31755" y="4008"/>
                  </a:cubicBezTo>
                  <a:cubicBezTo>
                    <a:pt x="31801" y="3944"/>
                    <a:pt x="31786" y="3852"/>
                    <a:pt x="31721" y="3802"/>
                  </a:cubicBezTo>
                  <a:lnTo>
                    <a:pt x="31721" y="3805"/>
                  </a:lnTo>
                  <a:cubicBezTo>
                    <a:pt x="31694" y="3785"/>
                    <a:pt x="31663" y="3776"/>
                    <a:pt x="31633" y="3776"/>
                  </a:cubicBezTo>
                  <a:close/>
                  <a:moveTo>
                    <a:pt x="8313" y="3799"/>
                  </a:moveTo>
                  <a:cubicBezTo>
                    <a:pt x="8283" y="3799"/>
                    <a:pt x="8253" y="3808"/>
                    <a:pt x="8227" y="3827"/>
                  </a:cubicBezTo>
                  <a:cubicBezTo>
                    <a:pt x="8160" y="3874"/>
                    <a:pt x="8147" y="3966"/>
                    <a:pt x="8194" y="4033"/>
                  </a:cubicBezTo>
                  <a:cubicBezTo>
                    <a:pt x="8223" y="4074"/>
                    <a:pt x="8269" y="4095"/>
                    <a:pt x="8314" y="4095"/>
                  </a:cubicBezTo>
                  <a:cubicBezTo>
                    <a:pt x="8343" y="4095"/>
                    <a:pt x="8374" y="4084"/>
                    <a:pt x="8400" y="4064"/>
                  </a:cubicBezTo>
                  <a:cubicBezTo>
                    <a:pt x="8467" y="4018"/>
                    <a:pt x="8480" y="3925"/>
                    <a:pt x="8434" y="3861"/>
                  </a:cubicBezTo>
                  <a:cubicBezTo>
                    <a:pt x="8404" y="3820"/>
                    <a:pt x="8359" y="3799"/>
                    <a:pt x="8313" y="3799"/>
                  </a:cubicBezTo>
                  <a:close/>
                  <a:moveTo>
                    <a:pt x="32859" y="4741"/>
                  </a:moveTo>
                  <a:cubicBezTo>
                    <a:pt x="32817" y="4741"/>
                    <a:pt x="32776" y="4758"/>
                    <a:pt x="32747" y="4792"/>
                  </a:cubicBezTo>
                  <a:cubicBezTo>
                    <a:pt x="32693" y="4854"/>
                    <a:pt x="32702" y="4946"/>
                    <a:pt x="32763" y="4999"/>
                  </a:cubicBezTo>
                  <a:cubicBezTo>
                    <a:pt x="32791" y="5023"/>
                    <a:pt x="32826" y="5034"/>
                    <a:pt x="32859" y="5035"/>
                  </a:cubicBezTo>
                  <a:cubicBezTo>
                    <a:pt x="32900" y="5035"/>
                    <a:pt x="32941" y="5018"/>
                    <a:pt x="32971" y="4982"/>
                  </a:cubicBezTo>
                  <a:cubicBezTo>
                    <a:pt x="33023" y="4921"/>
                    <a:pt x="33015" y="4829"/>
                    <a:pt x="32953" y="4776"/>
                  </a:cubicBezTo>
                  <a:lnTo>
                    <a:pt x="32955" y="4776"/>
                  </a:lnTo>
                  <a:cubicBezTo>
                    <a:pt x="32927" y="4752"/>
                    <a:pt x="32893" y="4741"/>
                    <a:pt x="32859" y="4741"/>
                  </a:cubicBezTo>
                  <a:close/>
                  <a:moveTo>
                    <a:pt x="7092" y="4766"/>
                  </a:moveTo>
                  <a:cubicBezTo>
                    <a:pt x="7057" y="4766"/>
                    <a:pt x="7023" y="4777"/>
                    <a:pt x="6996" y="4801"/>
                  </a:cubicBezTo>
                  <a:cubicBezTo>
                    <a:pt x="6935" y="4853"/>
                    <a:pt x="6927" y="4947"/>
                    <a:pt x="6981" y="5008"/>
                  </a:cubicBezTo>
                  <a:cubicBezTo>
                    <a:pt x="7009" y="5041"/>
                    <a:pt x="7048" y="5059"/>
                    <a:pt x="7088" y="5059"/>
                  </a:cubicBezTo>
                  <a:cubicBezTo>
                    <a:pt x="7089" y="5059"/>
                    <a:pt x="7090" y="5059"/>
                    <a:pt x="7092" y="5059"/>
                  </a:cubicBezTo>
                  <a:cubicBezTo>
                    <a:pt x="7126" y="5059"/>
                    <a:pt x="7158" y="5047"/>
                    <a:pt x="7188" y="5024"/>
                  </a:cubicBezTo>
                  <a:cubicBezTo>
                    <a:pt x="7248" y="4971"/>
                    <a:pt x="7256" y="4879"/>
                    <a:pt x="7204" y="4817"/>
                  </a:cubicBezTo>
                  <a:cubicBezTo>
                    <a:pt x="7175" y="4783"/>
                    <a:pt x="7133" y="4766"/>
                    <a:pt x="7092" y="4766"/>
                  </a:cubicBezTo>
                  <a:close/>
                  <a:moveTo>
                    <a:pt x="34004" y="5795"/>
                  </a:moveTo>
                  <a:cubicBezTo>
                    <a:pt x="33967" y="5795"/>
                    <a:pt x="33929" y="5810"/>
                    <a:pt x="33901" y="5838"/>
                  </a:cubicBezTo>
                  <a:cubicBezTo>
                    <a:pt x="33844" y="5897"/>
                    <a:pt x="33844" y="5990"/>
                    <a:pt x="33901" y="6048"/>
                  </a:cubicBezTo>
                  <a:cubicBezTo>
                    <a:pt x="33929" y="6075"/>
                    <a:pt x="33964" y="6088"/>
                    <a:pt x="34000" y="6088"/>
                  </a:cubicBezTo>
                  <a:cubicBezTo>
                    <a:pt x="34002" y="6088"/>
                    <a:pt x="34003" y="6088"/>
                    <a:pt x="34004" y="6088"/>
                  </a:cubicBezTo>
                  <a:cubicBezTo>
                    <a:pt x="34042" y="6088"/>
                    <a:pt x="34078" y="6075"/>
                    <a:pt x="34108" y="6046"/>
                  </a:cubicBezTo>
                  <a:cubicBezTo>
                    <a:pt x="34165" y="5990"/>
                    <a:pt x="34165" y="5897"/>
                    <a:pt x="34108" y="5838"/>
                  </a:cubicBezTo>
                  <a:cubicBezTo>
                    <a:pt x="34079" y="5810"/>
                    <a:pt x="34042" y="5795"/>
                    <a:pt x="34004" y="5795"/>
                  </a:cubicBezTo>
                  <a:close/>
                  <a:moveTo>
                    <a:pt x="5949" y="5826"/>
                  </a:moveTo>
                  <a:cubicBezTo>
                    <a:pt x="5911" y="5826"/>
                    <a:pt x="5873" y="5840"/>
                    <a:pt x="5845" y="5868"/>
                  </a:cubicBezTo>
                  <a:cubicBezTo>
                    <a:pt x="5788" y="5925"/>
                    <a:pt x="5788" y="6019"/>
                    <a:pt x="5845" y="6076"/>
                  </a:cubicBezTo>
                  <a:cubicBezTo>
                    <a:pt x="5874" y="6105"/>
                    <a:pt x="5912" y="6118"/>
                    <a:pt x="5948" y="6118"/>
                  </a:cubicBezTo>
                  <a:cubicBezTo>
                    <a:pt x="5987" y="6118"/>
                    <a:pt x="6024" y="6105"/>
                    <a:pt x="6052" y="6076"/>
                  </a:cubicBezTo>
                  <a:cubicBezTo>
                    <a:pt x="6110" y="6020"/>
                    <a:pt x="6110" y="5925"/>
                    <a:pt x="6052" y="5868"/>
                  </a:cubicBezTo>
                  <a:cubicBezTo>
                    <a:pt x="6024" y="5840"/>
                    <a:pt x="5987" y="5826"/>
                    <a:pt x="5949" y="5826"/>
                  </a:cubicBezTo>
                  <a:close/>
                  <a:moveTo>
                    <a:pt x="35063" y="6939"/>
                  </a:moveTo>
                  <a:cubicBezTo>
                    <a:pt x="35029" y="6939"/>
                    <a:pt x="34995" y="6950"/>
                    <a:pt x="34967" y="6974"/>
                  </a:cubicBezTo>
                  <a:cubicBezTo>
                    <a:pt x="34906" y="7026"/>
                    <a:pt x="34898" y="7119"/>
                    <a:pt x="34952" y="7182"/>
                  </a:cubicBezTo>
                  <a:cubicBezTo>
                    <a:pt x="34981" y="7215"/>
                    <a:pt x="35022" y="7232"/>
                    <a:pt x="35063" y="7232"/>
                  </a:cubicBezTo>
                  <a:cubicBezTo>
                    <a:pt x="35097" y="7232"/>
                    <a:pt x="35131" y="7220"/>
                    <a:pt x="35159" y="7197"/>
                  </a:cubicBezTo>
                  <a:cubicBezTo>
                    <a:pt x="35221" y="7144"/>
                    <a:pt x="35227" y="7052"/>
                    <a:pt x="35175" y="6990"/>
                  </a:cubicBezTo>
                  <a:cubicBezTo>
                    <a:pt x="35146" y="6956"/>
                    <a:pt x="35105" y="6939"/>
                    <a:pt x="35063" y="6939"/>
                  </a:cubicBezTo>
                  <a:close/>
                  <a:moveTo>
                    <a:pt x="4891" y="6969"/>
                  </a:moveTo>
                  <a:cubicBezTo>
                    <a:pt x="4849" y="6969"/>
                    <a:pt x="4808" y="6986"/>
                    <a:pt x="4778" y="7021"/>
                  </a:cubicBezTo>
                  <a:cubicBezTo>
                    <a:pt x="4726" y="7082"/>
                    <a:pt x="4735" y="7175"/>
                    <a:pt x="4797" y="7228"/>
                  </a:cubicBezTo>
                  <a:cubicBezTo>
                    <a:pt x="4824" y="7252"/>
                    <a:pt x="4854" y="7264"/>
                    <a:pt x="4886" y="7264"/>
                  </a:cubicBezTo>
                  <a:cubicBezTo>
                    <a:pt x="4888" y="7264"/>
                    <a:pt x="4889" y="7264"/>
                    <a:pt x="4890" y="7264"/>
                  </a:cubicBezTo>
                  <a:cubicBezTo>
                    <a:pt x="4932" y="7264"/>
                    <a:pt x="4971" y="7245"/>
                    <a:pt x="5001" y="7210"/>
                  </a:cubicBezTo>
                  <a:cubicBezTo>
                    <a:pt x="5054" y="7149"/>
                    <a:pt x="5047" y="7056"/>
                    <a:pt x="4986" y="7002"/>
                  </a:cubicBezTo>
                  <a:cubicBezTo>
                    <a:pt x="4958" y="6980"/>
                    <a:pt x="4925" y="6969"/>
                    <a:pt x="4891" y="6969"/>
                  </a:cubicBezTo>
                  <a:close/>
                  <a:moveTo>
                    <a:pt x="36032" y="8160"/>
                  </a:moveTo>
                  <a:cubicBezTo>
                    <a:pt x="36001" y="8160"/>
                    <a:pt x="35971" y="8169"/>
                    <a:pt x="35944" y="8188"/>
                  </a:cubicBezTo>
                  <a:cubicBezTo>
                    <a:pt x="35877" y="8236"/>
                    <a:pt x="35864" y="8328"/>
                    <a:pt x="35911" y="8394"/>
                  </a:cubicBezTo>
                  <a:cubicBezTo>
                    <a:pt x="35940" y="8433"/>
                    <a:pt x="35986" y="8452"/>
                    <a:pt x="36031" y="8452"/>
                  </a:cubicBezTo>
                  <a:cubicBezTo>
                    <a:pt x="36061" y="8452"/>
                    <a:pt x="36093" y="8444"/>
                    <a:pt x="36119" y="8425"/>
                  </a:cubicBezTo>
                  <a:cubicBezTo>
                    <a:pt x="36184" y="8377"/>
                    <a:pt x="36198" y="8285"/>
                    <a:pt x="36150" y="8219"/>
                  </a:cubicBezTo>
                  <a:lnTo>
                    <a:pt x="36151" y="8219"/>
                  </a:lnTo>
                  <a:cubicBezTo>
                    <a:pt x="36121" y="8180"/>
                    <a:pt x="36076" y="8160"/>
                    <a:pt x="36032" y="8160"/>
                  </a:cubicBezTo>
                  <a:close/>
                  <a:moveTo>
                    <a:pt x="3926" y="8194"/>
                  </a:moveTo>
                  <a:cubicBezTo>
                    <a:pt x="3881" y="8194"/>
                    <a:pt x="3836" y="8215"/>
                    <a:pt x="3808" y="8253"/>
                  </a:cubicBezTo>
                  <a:lnTo>
                    <a:pt x="3808" y="8255"/>
                  </a:lnTo>
                  <a:cubicBezTo>
                    <a:pt x="3760" y="8320"/>
                    <a:pt x="3776" y="8412"/>
                    <a:pt x="3843" y="8459"/>
                  </a:cubicBezTo>
                  <a:cubicBezTo>
                    <a:pt x="3869" y="8478"/>
                    <a:pt x="3897" y="8485"/>
                    <a:pt x="3927" y="8487"/>
                  </a:cubicBezTo>
                  <a:cubicBezTo>
                    <a:pt x="3971" y="8487"/>
                    <a:pt x="4016" y="8468"/>
                    <a:pt x="4046" y="8428"/>
                  </a:cubicBezTo>
                  <a:cubicBezTo>
                    <a:pt x="4093" y="8361"/>
                    <a:pt x="4079" y="8270"/>
                    <a:pt x="4015" y="8223"/>
                  </a:cubicBezTo>
                  <a:cubicBezTo>
                    <a:pt x="3988" y="8203"/>
                    <a:pt x="3957" y="8194"/>
                    <a:pt x="3926" y="8194"/>
                  </a:cubicBezTo>
                  <a:close/>
                  <a:moveTo>
                    <a:pt x="36899" y="9452"/>
                  </a:moveTo>
                  <a:cubicBezTo>
                    <a:pt x="36872" y="9452"/>
                    <a:pt x="36845" y="9459"/>
                    <a:pt x="36820" y="9474"/>
                  </a:cubicBezTo>
                  <a:cubicBezTo>
                    <a:pt x="36751" y="9516"/>
                    <a:pt x="36731" y="9608"/>
                    <a:pt x="36773" y="9676"/>
                  </a:cubicBezTo>
                  <a:cubicBezTo>
                    <a:pt x="36801" y="9722"/>
                    <a:pt x="36848" y="9748"/>
                    <a:pt x="36899" y="9748"/>
                  </a:cubicBezTo>
                  <a:cubicBezTo>
                    <a:pt x="36925" y="9748"/>
                    <a:pt x="36951" y="9740"/>
                    <a:pt x="36975" y="9725"/>
                  </a:cubicBezTo>
                  <a:cubicBezTo>
                    <a:pt x="37044" y="9683"/>
                    <a:pt x="37065" y="9591"/>
                    <a:pt x="37022" y="9523"/>
                  </a:cubicBezTo>
                  <a:cubicBezTo>
                    <a:pt x="36995" y="9476"/>
                    <a:pt x="36948" y="9452"/>
                    <a:pt x="36899" y="9452"/>
                  </a:cubicBezTo>
                  <a:close/>
                  <a:moveTo>
                    <a:pt x="3062" y="9488"/>
                  </a:moveTo>
                  <a:cubicBezTo>
                    <a:pt x="3012" y="9488"/>
                    <a:pt x="2963" y="9513"/>
                    <a:pt x="2936" y="9558"/>
                  </a:cubicBezTo>
                  <a:cubicBezTo>
                    <a:pt x="2894" y="9627"/>
                    <a:pt x="2914" y="9718"/>
                    <a:pt x="2985" y="9760"/>
                  </a:cubicBezTo>
                  <a:cubicBezTo>
                    <a:pt x="3009" y="9776"/>
                    <a:pt x="3035" y="9782"/>
                    <a:pt x="3062" y="9782"/>
                  </a:cubicBezTo>
                  <a:cubicBezTo>
                    <a:pt x="3111" y="9782"/>
                    <a:pt x="3160" y="9756"/>
                    <a:pt x="3187" y="9712"/>
                  </a:cubicBezTo>
                  <a:cubicBezTo>
                    <a:pt x="3229" y="9642"/>
                    <a:pt x="3207" y="9552"/>
                    <a:pt x="3138" y="9509"/>
                  </a:cubicBezTo>
                  <a:cubicBezTo>
                    <a:pt x="3115" y="9495"/>
                    <a:pt x="3089" y="9488"/>
                    <a:pt x="3062" y="9488"/>
                  </a:cubicBezTo>
                  <a:close/>
                  <a:moveTo>
                    <a:pt x="37663" y="10808"/>
                  </a:moveTo>
                  <a:cubicBezTo>
                    <a:pt x="37640" y="10808"/>
                    <a:pt x="37617" y="10813"/>
                    <a:pt x="37595" y="10825"/>
                  </a:cubicBezTo>
                  <a:cubicBezTo>
                    <a:pt x="37522" y="10863"/>
                    <a:pt x="37493" y="10951"/>
                    <a:pt x="37530" y="11024"/>
                  </a:cubicBezTo>
                  <a:cubicBezTo>
                    <a:pt x="37558" y="11075"/>
                    <a:pt x="37607" y="11102"/>
                    <a:pt x="37659" y="11102"/>
                  </a:cubicBezTo>
                  <a:cubicBezTo>
                    <a:pt x="37660" y="11102"/>
                    <a:pt x="37661" y="11102"/>
                    <a:pt x="37662" y="11102"/>
                  </a:cubicBezTo>
                  <a:cubicBezTo>
                    <a:pt x="37686" y="11102"/>
                    <a:pt x="37707" y="11097"/>
                    <a:pt x="37728" y="11086"/>
                  </a:cubicBezTo>
                  <a:cubicBezTo>
                    <a:pt x="37801" y="11048"/>
                    <a:pt x="37831" y="10959"/>
                    <a:pt x="37794" y="10887"/>
                  </a:cubicBezTo>
                  <a:cubicBezTo>
                    <a:pt x="37767" y="10836"/>
                    <a:pt x="37716" y="10808"/>
                    <a:pt x="37663" y="10808"/>
                  </a:cubicBezTo>
                  <a:close/>
                  <a:moveTo>
                    <a:pt x="2299" y="10849"/>
                  </a:moveTo>
                  <a:cubicBezTo>
                    <a:pt x="2245" y="10849"/>
                    <a:pt x="2194" y="10878"/>
                    <a:pt x="2167" y="10927"/>
                  </a:cubicBezTo>
                  <a:cubicBezTo>
                    <a:pt x="2132" y="11000"/>
                    <a:pt x="2159" y="11091"/>
                    <a:pt x="2232" y="11125"/>
                  </a:cubicBezTo>
                  <a:cubicBezTo>
                    <a:pt x="2254" y="11138"/>
                    <a:pt x="2277" y="11141"/>
                    <a:pt x="2299" y="11141"/>
                  </a:cubicBezTo>
                  <a:cubicBezTo>
                    <a:pt x="2354" y="11141"/>
                    <a:pt x="2404" y="11113"/>
                    <a:pt x="2430" y="11063"/>
                  </a:cubicBezTo>
                  <a:cubicBezTo>
                    <a:pt x="2468" y="10989"/>
                    <a:pt x="2438" y="10900"/>
                    <a:pt x="2366" y="10865"/>
                  </a:cubicBezTo>
                  <a:cubicBezTo>
                    <a:pt x="2344" y="10854"/>
                    <a:pt x="2321" y="10849"/>
                    <a:pt x="2299" y="10849"/>
                  </a:cubicBezTo>
                  <a:close/>
                  <a:moveTo>
                    <a:pt x="38317" y="12221"/>
                  </a:moveTo>
                  <a:cubicBezTo>
                    <a:pt x="38298" y="12221"/>
                    <a:pt x="38279" y="12225"/>
                    <a:pt x="38261" y="12232"/>
                  </a:cubicBezTo>
                  <a:cubicBezTo>
                    <a:pt x="38186" y="12263"/>
                    <a:pt x="38152" y="12349"/>
                    <a:pt x="38183" y="12424"/>
                  </a:cubicBezTo>
                  <a:cubicBezTo>
                    <a:pt x="38206" y="12481"/>
                    <a:pt x="38261" y="12515"/>
                    <a:pt x="38316" y="12515"/>
                  </a:cubicBezTo>
                  <a:cubicBezTo>
                    <a:pt x="38335" y="12515"/>
                    <a:pt x="38354" y="12512"/>
                    <a:pt x="38373" y="12504"/>
                  </a:cubicBezTo>
                  <a:cubicBezTo>
                    <a:pt x="38448" y="12473"/>
                    <a:pt x="38484" y="12386"/>
                    <a:pt x="38452" y="12312"/>
                  </a:cubicBezTo>
                  <a:cubicBezTo>
                    <a:pt x="38429" y="12254"/>
                    <a:pt x="38374" y="12221"/>
                    <a:pt x="38317" y="12221"/>
                  </a:cubicBezTo>
                  <a:close/>
                  <a:moveTo>
                    <a:pt x="1646" y="12263"/>
                  </a:moveTo>
                  <a:cubicBezTo>
                    <a:pt x="1588" y="12263"/>
                    <a:pt x="1533" y="12298"/>
                    <a:pt x="1510" y="12355"/>
                  </a:cubicBezTo>
                  <a:cubicBezTo>
                    <a:pt x="1479" y="12429"/>
                    <a:pt x="1516" y="12515"/>
                    <a:pt x="1590" y="12547"/>
                  </a:cubicBezTo>
                  <a:cubicBezTo>
                    <a:pt x="1608" y="12556"/>
                    <a:pt x="1628" y="12557"/>
                    <a:pt x="1647" y="12557"/>
                  </a:cubicBezTo>
                  <a:cubicBezTo>
                    <a:pt x="1704" y="12557"/>
                    <a:pt x="1759" y="12524"/>
                    <a:pt x="1782" y="12467"/>
                  </a:cubicBezTo>
                  <a:cubicBezTo>
                    <a:pt x="1813" y="12393"/>
                    <a:pt x="1775" y="12306"/>
                    <a:pt x="1702" y="12275"/>
                  </a:cubicBezTo>
                  <a:cubicBezTo>
                    <a:pt x="1684" y="12267"/>
                    <a:pt x="1665" y="12263"/>
                    <a:pt x="1646" y="12263"/>
                  </a:cubicBezTo>
                  <a:close/>
                  <a:moveTo>
                    <a:pt x="38858" y="13679"/>
                  </a:moveTo>
                  <a:cubicBezTo>
                    <a:pt x="38843" y="13679"/>
                    <a:pt x="38828" y="13682"/>
                    <a:pt x="38813" y="13687"/>
                  </a:cubicBezTo>
                  <a:cubicBezTo>
                    <a:pt x="38735" y="13712"/>
                    <a:pt x="38693" y="13794"/>
                    <a:pt x="38719" y="13873"/>
                  </a:cubicBezTo>
                  <a:cubicBezTo>
                    <a:pt x="38739" y="13936"/>
                    <a:pt x="38796" y="13976"/>
                    <a:pt x="38858" y="13976"/>
                  </a:cubicBezTo>
                  <a:cubicBezTo>
                    <a:pt x="38874" y="13976"/>
                    <a:pt x="38889" y="13972"/>
                    <a:pt x="38904" y="13968"/>
                  </a:cubicBezTo>
                  <a:cubicBezTo>
                    <a:pt x="38983" y="13942"/>
                    <a:pt x="39024" y="13861"/>
                    <a:pt x="38998" y="13781"/>
                  </a:cubicBezTo>
                  <a:cubicBezTo>
                    <a:pt x="38977" y="13720"/>
                    <a:pt x="38920" y="13679"/>
                    <a:pt x="38858" y="13679"/>
                  </a:cubicBezTo>
                  <a:close/>
                  <a:moveTo>
                    <a:pt x="1107" y="13726"/>
                  </a:moveTo>
                  <a:cubicBezTo>
                    <a:pt x="1045" y="13726"/>
                    <a:pt x="987" y="13766"/>
                    <a:pt x="967" y="13828"/>
                  </a:cubicBezTo>
                  <a:cubicBezTo>
                    <a:pt x="943" y="13908"/>
                    <a:pt x="985" y="13988"/>
                    <a:pt x="1063" y="14014"/>
                  </a:cubicBezTo>
                  <a:cubicBezTo>
                    <a:pt x="1073" y="14018"/>
                    <a:pt x="1085" y="14020"/>
                    <a:pt x="1097" y="14020"/>
                  </a:cubicBezTo>
                  <a:cubicBezTo>
                    <a:pt x="1100" y="14020"/>
                    <a:pt x="1104" y="14020"/>
                    <a:pt x="1107" y="14020"/>
                  </a:cubicBezTo>
                  <a:cubicBezTo>
                    <a:pt x="1167" y="14020"/>
                    <a:pt x="1227" y="13981"/>
                    <a:pt x="1246" y="13920"/>
                  </a:cubicBezTo>
                  <a:cubicBezTo>
                    <a:pt x="1271" y="13841"/>
                    <a:pt x="1229" y="13759"/>
                    <a:pt x="1152" y="13733"/>
                  </a:cubicBezTo>
                  <a:cubicBezTo>
                    <a:pt x="1137" y="13728"/>
                    <a:pt x="1122" y="13726"/>
                    <a:pt x="1107" y="13726"/>
                  </a:cubicBezTo>
                  <a:close/>
                  <a:moveTo>
                    <a:pt x="39283" y="15180"/>
                  </a:moveTo>
                  <a:cubicBezTo>
                    <a:pt x="39272" y="15180"/>
                    <a:pt x="39260" y="15182"/>
                    <a:pt x="39248" y="15184"/>
                  </a:cubicBezTo>
                  <a:cubicBezTo>
                    <a:pt x="39170" y="15204"/>
                    <a:pt x="39122" y="15282"/>
                    <a:pt x="39140" y="15361"/>
                  </a:cubicBezTo>
                  <a:cubicBezTo>
                    <a:pt x="39156" y="15429"/>
                    <a:pt x="39217" y="15474"/>
                    <a:pt x="39280" y="15475"/>
                  </a:cubicBezTo>
                  <a:cubicBezTo>
                    <a:pt x="39293" y="15475"/>
                    <a:pt x="39304" y="15472"/>
                    <a:pt x="39315" y="15471"/>
                  </a:cubicBezTo>
                  <a:cubicBezTo>
                    <a:pt x="39394" y="15451"/>
                    <a:pt x="39444" y="15371"/>
                    <a:pt x="39425" y="15292"/>
                  </a:cubicBezTo>
                  <a:lnTo>
                    <a:pt x="39424" y="15292"/>
                  </a:lnTo>
                  <a:cubicBezTo>
                    <a:pt x="39410" y="15226"/>
                    <a:pt x="39350" y="15180"/>
                    <a:pt x="39283" y="15180"/>
                  </a:cubicBezTo>
                  <a:close/>
                  <a:moveTo>
                    <a:pt x="688" y="15228"/>
                  </a:moveTo>
                  <a:cubicBezTo>
                    <a:pt x="620" y="15228"/>
                    <a:pt x="559" y="15271"/>
                    <a:pt x="542" y="15341"/>
                  </a:cubicBezTo>
                  <a:cubicBezTo>
                    <a:pt x="525" y="15419"/>
                    <a:pt x="575" y="15500"/>
                    <a:pt x="653" y="15517"/>
                  </a:cubicBezTo>
                  <a:cubicBezTo>
                    <a:pt x="664" y="15522"/>
                    <a:pt x="676" y="15522"/>
                    <a:pt x="686" y="15522"/>
                  </a:cubicBezTo>
                  <a:cubicBezTo>
                    <a:pt x="753" y="15522"/>
                    <a:pt x="813" y="15476"/>
                    <a:pt x="828" y="15410"/>
                  </a:cubicBezTo>
                  <a:lnTo>
                    <a:pt x="828" y="15407"/>
                  </a:lnTo>
                  <a:cubicBezTo>
                    <a:pt x="848" y="15330"/>
                    <a:pt x="799" y="15251"/>
                    <a:pt x="721" y="15231"/>
                  </a:cubicBezTo>
                  <a:cubicBezTo>
                    <a:pt x="710" y="15229"/>
                    <a:pt x="699" y="15228"/>
                    <a:pt x="688" y="15228"/>
                  </a:cubicBezTo>
                  <a:close/>
                  <a:moveTo>
                    <a:pt x="39587" y="16706"/>
                  </a:moveTo>
                  <a:cubicBezTo>
                    <a:pt x="39580" y="16706"/>
                    <a:pt x="39572" y="16707"/>
                    <a:pt x="39564" y="16708"/>
                  </a:cubicBezTo>
                  <a:cubicBezTo>
                    <a:pt x="39485" y="16721"/>
                    <a:pt x="39429" y="16796"/>
                    <a:pt x="39443" y="16876"/>
                  </a:cubicBezTo>
                  <a:cubicBezTo>
                    <a:pt x="39454" y="16949"/>
                    <a:pt x="39518" y="17000"/>
                    <a:pt x="39588" y="17000"/>
                  </a:cubicBezTo>
                  <a:lnTo>
                    <a:pt x="39611" y="17000"/>
                  </a:lnTo>
                  <a:cubicBezTo>
                    <a:pt x="39691" y="16986"/>
                    <a:pt x="39747" y="16912"/>
                    <a:pt x="39734" y="16831"/>
                  </a:cubicBezTo>
                  <a:cubicBezTo>
                    <a:pt x="39721" y="16758"/>
                    <a:pt x="39659" y="16706"/>
                    <a:pt x="39587" y="16706"/>
                  </a:cubicBezTo>
                  <a:close/>
                  <a:moveTo>
                    <a:pt x="387" y="16754"/>
                  </a:moveTo>
                  <a:cubicBezTo>
                    <a:pt x="315" y="16754"/>
                    <a:pt x="252" y="16806"/>
                    <a:pt x="241" y="16879"/>
                  </a:cubicBezTo>
                  <a:cubicBezTo>
                    <a:pt x="229" y="16958"/>
                    <a:pt x="283" y="17035"/>
                    <a:pt x="364" y="17046"/>
                  </a:cubicBezTo>
                  <a:cubicBezTo>
                    <a:pt x="368" y="17048"/>
                    <a:pt x="372" y="17048"/>
                    <a:pt x="377" y="17048"/>
                  </a:cubicBezTo>
                  <a:cubicBezTo>
                    <a:pt x="380" y="17048"/>
                    <a:pt x="383" y="17048"/>
                    <a:pt x="386" y="17047"/>
                  </a:cubicBezTo>
                  <a:cubicBezTo>
                    <a:pt x="458" y="17047"/>
                    <a:pt x="520" y="16997"/>
                    <a:pt x="532" y="16924"/>
                  </a:cubicBezTo>
                  <a:cubicBezTo>
                    <a:pt x="544" y="16844"/>
                    <a:pt x="489" y="16768"/>
                    <a:pt x="409" y="16756"/>
                  </a:cubicBezTo>
                  <a:cubicBezTo>
                    <a:pt x="402" y="16755"/>
                    <a:pt x="395" y="16754"/>
                    <a:pt x="387" y="16754"/>
                  </a:cubicBezTo>
                  <a:close/>
                  <a:moveTo>
                    <a:pt x="39773" y="18253"/>
                  </a:moveTo>
                  <a:cubicBezTo>
                    <a:pt x="39769" y="18253"/>
                    <a:pt x="39765" y="18253"/>
                    <a:pt x="39761" y="18254"/>
                  </a:cubicBezTo>
                  <a:cubicBezTo>
                    <a:pt x="39679" y="18259"/>
                    <a:pt x="39619" y="18332"/>
                    <a:pt x="39626" y="18412"/>
                  </a:cubicBezTo>
                  <a:cubicBezTo>
                    <a:pt x="39631" y="18488"/>
                    <a:pt x="39695" y="18547"/>
                    <a:pt x="39772" y="18547"/>
                  </a:cubicBezTo>
                  <a:lnTo>
                    <a:pt x="39783" y="18547"/>
                  </a:lnTo>
                  <a:cubicBezTo>
                    <a:pt x="39864" y="18541"/>
                    <a:pt x="39925" y="18469"/>
                    <a:pt x="39917" y="18389"/>
                  </a:cubicBezTo>
                  <a:cubicBezTo>
                    <a:pt x="39911" y="18312"/>
                    <a:pt x="39848" y="18253"/>
                    <a:pt x="39773" y="18253"/>
                  </a:cubicBezTo>
                  <a:close/>
                  <a:moveTo>
                    <a:pt x="207" y="18301"/>
                  </a:moveTo>
                  <a:cubicBezTo>
                    <a:pt x="129" y="18301"/>
                    <a:pt x="64" y="18359"/>
                    <a:pt x="59" y="18436"/>
                  </a:cubicBezTo>
                  <a:cubicBezTo>
                    <a:pt x="52" y="18519"/>
                    <a:pt x="114" y="18589"/>
                    <a:pt x="193" y="18596"/>
                  </a:cubicBezTo>
                  <a:cubicBezTo>
                    <a:pt x="198" y="18596"/>
                    <a:pt x="202" y="18596"/>
                    <a:pt x="207" y="18594"/>
                  </a:cubicBezTo>
                  <a:cubicBezTo>
                    <a:pt x="283" y="18594"/>
                    <a:pt x="348" y="18536"/>
                    <a:pt x="353" y="18459"/>
                  </a:cubicBezTo>
                  <a:cubicBezTo>
                    <a:pt x="359" y="18379"/>
                    <a:pt x="298" y="18307"/>
                    <a:pt x="218" y="18302"/>
                  </a:cubicBezTo>
                  <a:cubicBezTo>
                    <a:pt x="214" y="18301"/>
                    <a:pt x="210" y="18301"/>
                    <a:pt x="207" y="18301"/>
                  </a:cubicBezTo>
                  <a:close/>
                  <a:moveTo>
                    <a:pt x="39834" y="19811"/>
                  </a:moveTo>
                  <a:cubicBezTo>
                    <a:pt x="39752" y="19811"/>
                    <a:pt x="39688" y="19877"/>
                    <a:pt x="39688" y="19957"/>
                  </a:cubicBezTo>
                  <a:cubicBezTo>
                    <a:pt x="39688" y="20038"/>
                    <a:pt x="39755" y="20103"/>
                    <a:pt x="39834" y="20103"/>
                  </a:cubicBezTo>
                  <a:cubicBezTo>
                    <a:pt x="39914" y="20103"/>
                    <a:pt x="39980" y="20038"/>
                    <a:pt x="39980" y="19957"/>
                  </a:cubicBezTo>
                  <a:cubicBezTo>
                    <a:pt x="39980" y="19875"/>
                    <a:pt x="39915" y="19811"/>
                    <a:pt x="39834" y="19811"/>
                  </a:cubicBezTo>
                  <a:close/>
                  <a:moveTo>
                    <a:pt x="147" y="19860"/>
                  </a:moveTo>
                  <a:cubicBezTo>
                    <a:pt x="65" y="19860"/>
                    <a:pt x="0" y="19924"/>
                    <a:pt x="0" y="20007"/>
                  </a:cubicBezTo>
                  <a:cubicBezTo>
                    <a:pt x="0" y="20087"/>
                    <a:pt x="65" y="20153"/>
                    <a:pt x="147" y="20153"/>
                  </a:cubicBezTo>
                  <a:cubicBezTo>
                    <a:pt x="227" y="20153"/>
                    <a:pt x="293" y="20087"/>
                    <a:pt x="293" y="20007"/>
                  </a:cubicBezTo>
                  <a:cubicBezTo>
                    <a:pt x="293" y="19925"/>
                    <a:pt x="228" y="19860"/>
                    <a:pt x="147" y="19860"/>
                  </a:cubicBezTo>
                  <a:close/>
                  <a:moveTo>
                    <a:pt x="39775" y="21367"/>
                  </a:moveTo>
                  <a:cubicBezTo>
                    <a:pt x="39701" y="21367"/>
                    <a:pt x="39638" y="21424"/>
                    <a:pt x="39632" y="21503"/>
                  </a:cubicBezTo>
                  <a:cubicBezTo>
                    <a:pt x="39626" y="21584"/>
                    <a:pt x="39687" y="21653"/>
                    <a:pt x="39767" y="21659"/>
                  </a:cubicBezTo>
                  <a:lnTo>
                    <a:pt x="39778" y="21659"/>
                  </a:lnTo>
                  <a:cubicBezTo>
                    <a:pt x="39855" y="21659"/>
                    <a:pt x="39917" y="21601"/>
                    <a:pt x="39923" y="21524"/>
                  </a:cubicBezTo>
                  <a:cubicBezTo>
                    <a:pt x="39932" y="21445"/>
                    <a:pt x="39871" y="21373"/>
                    <a:pt x="39789" y="21368"/>
                  </a:cubicBezTo>
                  <a:cubicBezTo>
                    <a:pt x="39784" y="21367"/>
                    <a:pt x="39780" y="21367"/>
                    <a:pt x="39775" y="21367"/>
                  </a:cubicBezTo>
                  <a:close/>
                  <a:moveTo>
                    <a:pt x="209" y="21415"/>
                  </a:moveTo>
                  <a:cubicBezTo>
                    <a:pt x="205" y="21415"/>
                    <a:pt x="201" y="21415"/>
                    <a:pt x="197" y="21416"/>
                  </a:cubicBezTo>
                  <a:cubicBezTo>
                    <a:pt x="116" y="21421"/>
                    <a:pt x="54" y="21492"/>
                    <a:pt x="62" y="21573"/>
                  </a:cubicBezTo>
                  <a:cubicBezTo>
                    <a:pt x="67" y="21648"/>
                    <a:pt x="130" y="21708"/>
                    <a:pt x="207" y="21708"/>
                  </a:cubicBezTo>
                  <a:cubicBezTo>
                    <a:pt x="208" y="21708"/>
                    <a:pt x="208" y="21708"/>
                    <a:pt x="209" y="21708"/>
                  </a:cubicBezTo>
                  <a:lnTo>
                    <a:pt x="220" y="21708"/>
                  </a:lnTo>
                  <a:cubicBezTo>
                    <a:pt x="301" y="21703"/>
                    <a:pt x="360" y="21631"/>
                    <a:pt x="355" y="21550"/>
                  </a:cubicBezTo>
                  <a:cubicBezTo>
                    <a:pt x="348" y="21474"/>
                    <a:pt x="284" y="21415"/>
                    <a:pt x="209" y="21415"/>
                  </a:cubicBezTo>
                  <a:close/>
                  <a:moveTo>
                    <a:pt x="39601" y="22913"/>
                  </a:moveTo>
                  <a:cubicBezTo>
                    <a:pt x="39530" y="22913"/>
                    <a:pt x="39465" y="22965"/>
                    <a:pt x="39454" y="23038"/>
                  </a:cubicBezTo>
                  <a:cubicBezTo>
                    <a:pt x="39441" y="23119"/>
                    <a:pt x="39496" y="23194"/>
                    <a:pt x="39576" y="23205"/>
                  </a:cubicBezTo>
                  <a:cubicBezTo>
                    <a:pt x="39584" y="23207"/>
                    <a:pt x="39591" y="23207"/>
                    <a:pt x="39600" y="23207"/>
                  </a:cubicBezTo>
                  <a:cubicBezTo>
                    <a:pt x="39671" y="23207"/>
                    <a:pt x="39734" y="23156"/>
                    <a:pt x="39745" y="23084"/>
                  </a:cubicBezTo>
                  <a:cubicBezTo>
                    <a:pt x="39756" y="23003"/>
                    <a:pt x="39702" y="22929"/>
                    <a:pt x="39622" y="22914"/>
                  </a:cubicBezTo>
                  <a:cubicBezTo>
                    <a:pt x="39615" y="22913"/>
                    <a:pt x="39608" y="22913"/>
                    <a:pt x="39601" y="22913"/>
                  </a:cubicBezTo>
                  <a:close/>
                  <a:moveTo>
                    <a:pt x="389" y="22963"/>
                  </a:moveTo>
                  <a:cubicBezTo>
                    <a:pt x="382" y="22963"/>
                    <a:pt x="375" y="22963"/>
                    <a:pt x="368" y="22964"/>
                  </a:cubicBezTo>
                  <a:cubicBezTo>
                    <a:pt x="287" y="22976"/>
                    <a:pt x="233" y="23052"/>
                    <a:pt x="245" y="23132"/>
                  </a:cubicBezTo>
                  <a:cubicBezTo>
                    <a:pt x="257" y="23205"/>
                    <a:pt x="319" y="23256"/>
                    <a:pt x="390" y="23256"/>
                  </a:cubicBezTo>
                  <a:cubicBezTo>
                    <a:pt x="399" y="23256"/>
                    <a:pt x="405" y="23256"/>
                    <a:pt x="412" y="23255"/>
                  </a:cubicBezTo>
                  <a:cubicBezTo>
                    <a:pt x="493" y="23243"/>
                    <a:pt x="547" y="23167"/>
                    <a:pt x="536" y="23086"/>
                  </a:cubicBezTo>
                  <a:cubicBezTo>
                    <a:pt x="524" y="23013"/>
                    <a:pt x="461" y="22963"/>
                    <a:pt x="389" y="22963"/>
                  </a:cubicBezTo>
                  <a:close/>
                  <a:moveTo>
                    <a:pt x="39299" y="24442"/>
                  </a:moveTo>
                  <a:cubicBezTo>
                    <a:pt x="39232" y="24442"/>
                    <a:pt x="39172" y="24487"/>
                    <a:pt x="39156" y="24553"/>
                  </a:cubicBezTo>
                  <a:cubicBezTo>
                    <a:pt x="39139" y="24634"/>
                    <a:pt x="39189" y="24713"/>
                    <a:pt x="39267" y="24733"/>
                  </a:cubicBezTo>
                  <a:cubicBezTo>
                    <a:pt x="39278" y="24735"/>
                    <a:pt x="39290" y="24737"/>
                    <a:pt x="39300" y="24737"/>
                  </a:cubicBezTo>
                  <a:cubicBezTo>
                    <a:pt x="39366" y="24737"/>
                    <a:pt x="39426" y="24688"/>
                    <a:pt x="39442" y="24623"/>
                  </a:cubicBezTo>
                  <a:cubicBezTo>
                    <a:pt x="39462" y="24545"/>
                    <a:pt x="39413" y="24464"/>
                    <a:pt x="39335" y="24447"/>
                  </a:cubicBezTo>
                  <a:cubicBezTo>
                    <a:pt x="39323" y="24444"/>
                    <a:pt x="39311" y="24442"/>
                    <a:pt x="39299" y="24442"/>
                  </a:cubicBezTo>
                  <a:close/>
                  <a:moveTo>
                    <a:pt x="693" y="24489"/>
                  </a:moveTo>
                  <a:cubicBezTo>
                    <a:pt x="682" y="24489"/>
                    <a:pt x="671" y="24491"/>
                    <a:pt x="659" y="24493"/>
                  </a:cubicBezTo>
                  <a:cubicBezTo>
                    <a:pt x="580" y="24513"/>
                    <a:pt x="531" y="24591"/>
                    <a:pt x="549" y="24672"/>
                  </a:cubicBezTo>
                  <a:cubicBezTo>
                    <a:pt x="567" y="24738"/>
                    <a:pt x="624" y="24784"/>
                    <a:pt x="690" y="24784"/>
                  </a:cubicBezTo>
                  <a:cubicBezTo>
                    <a:pt x="691" y="24784"/>
                    <a:pt x="692" y="24784"/>
                    <a:pt x="692" y="24784"/>
                  </a:cubicBezTo>
                  <a:cubicBezTo>
                    <a:pt x="705" y="24784"/>
                    <a:pt x="716" y="24782"/>
                    <a:pt x="728" y="24780"/>
                  </a:cubicBezTo>
                  <a:cubicBezTo>
                    <a:pt x="805" y="24760"/>
                    <a:pt x="855" y="24681"/>
                    <a:pt x="836" y="24603"/>
                  </a:cubicBezTo>
                  <a:cubicBezTo>
                    <a:pt x="820" y="24534"/>
                    <a:pt x="759" y="24489"/>
                    <a:pt x="693" y="24489"/>
                  </a:cubicBezTo>
                  <a:close/>
                  <a:moveTo>
                    <a:pt x="38883" y="25942"/>
                  </a:moveTo>
                  <a:cubicBezTo>
                    <a:pt x="38820" y="25942"/>
                    <a:pt x="38762" y="25982"/>
                    <a:pt x="38741" y="26045"/>
                  </a:cubicBezTo>
                  <a:cubicBezTo>
                    <a:pt x="38715" y="26122"/>
                    <a:pt x="38758" y="26203"/>
                    <a:pt x="38837" y="26229"/>
                  </a:cubicBezTo>
                  <a:cubicBezTo>
                    <a:pt x="38850" y="26236"/>
                    <a:pt x="38865" y="26237"/>
                    <a:pt x="38880" y="26238"/>
                  </a:cubicBezTo>
                  <a:cubicBezTo>
                    <a:pt x="38943" y="26238"/>
                    <a:pt x="39002" y="26198"/>
                    <a:pt x="39021" y="26135"/>
                  </a:cubicBezTo>
                  <a:cubicBezTo>
                    <a:pt x="39047" y="26056"/>
                    <a:pt x="39003" y="25975"/>
                    <a:pt x="38925" y="25949"/>
                  </a:cubicBezTo>
                  <a:cubicBezTo>
                    <a:pt x="38911" y="25944"/>
                    <a:pt x="38897" y="25942"/>
                    <a:pt x="38883" y="25942"/>
                  </a:cubicBezTo>
                  <a:close/>
                  <a:moveTo>
                    <a:pt x="1116" y="25988"/>
                  </a:moveTo>
                  <a:cubicBezTo>
                    <a:pt x="1101" y="25988"/>
                    <a:pt x="1086" y="25990"/>
                    <a:pt x="1071" y="25995"/>
                  </a:cubicBezTo>
                  <a:cubicBezTo>
                    <a:pt x="992" y="26021"/>
                    <a:pt x="951" y="26103"/>
                    <a:pt x="977" y="26182"/>
                  </a:cubicBezTo>
                  <a:cubicBezTo>
                    <a:pt x="996" y="26243"/>
                    <a:pt x="1053" y="26283"/>
                    <a:pt x="1116" y="26284"/>
                  </a:cubicBezTo>
                  <a:cubicBezTo>
                    <a:pt x="1131" y="26284"/>
                    <a:pt x="1146" y="26281"/>
                    <a:pt x="1161" y="26276"/>
                  </a:cubicBezTo>
                  <a:cubicBezTo>
                    <a:pt x="1237" y="26250"/>
                    <a:pt x="1282" y="26169"/>
                    <a:pt x="1256" y="26091"/>
                  </a:cubicBezTo>
                  <a:cubicBezTo>
                    <a:pt x="1236" y="26029"/>
                    <a:pt x="1178" y="25988"/>
                    <a:pt x="1116" y="25988"/>
                  </a:cubicBezTo>
                  <a:close/>
                  <a:moveTo>
                    <a:pt x="38342" y="27407"/>
                  </a:moveTo>
                  <a:cubicBezTo>
                    <a:pt x="38285" y="27407"/>
                    <a:pt x="38230" y="27441"/>
                    <a:pt x="38207" y="27498"/>
                  </a:cubicBezTo>
                  <a:lnTo>
                    <a:pt x="38207" y="27497"/>
                  </a:lnTo>
                  <a:lnTo>
                    <a:pt x="38207" y="27497"/>
                  </a:lnTo>
                  <a:cubicBezTo>
                    <a:pt x="38178" y="27574"/>
                    <a:pt x="38212" y="27659"/>
                    <a:pt x="38288" y="27689"/>
                  </a:cubicBezTo>
                  <a:cubicBezTo>
                    <a:pt x="38307" y="27696"/>
                    <a:pt x="38325" y="27701"/>
                    <a:pt x="38345" y="27701"/>
                  </a:cubicBezTo>
                  <a:cubicBezTo>
                    <a:pt x="38400" y="27701"/>
                    <a:pt x="38456" y="27667"/>
                    <a:pt x="38479" y="27610"/>
                  </a:cubicBezTo>
                  <a:cubicBezTo>
                    <a:pt x="38511" y="27534"/>
                    <a:pt x="38475" y="27448"/>
                    <a:pt x="38399" y="27418"/>
                  </a:cubicBezTo>
                  <a:cubicBezTo>
                    <a:pt x="38380" y="27411"/>
                    <a:pt x="38361" y="27407"/>
                    <a:pt x="38342" y="27407"/>
                  </a:cubicBezTo>
                  <a:close/>
                  <a:moveTo>
                    <a:pt x="1653" y="27449"/>
                  </a:moveTo>
                  <a:cubicBezTo>
                    <a:pt x="1635" y="27449"/>
                    <a:pt x="1617" y="27453"/>
                    <a:pt x="1599" y="27460"/>
                  </a:cubicBezTo>
                  <a:cubicBezTo>
                    <a:pt x="1524" y="27491"/>
                    <a:pt x="1489" y="27577"/>
                    <a:pt x="1520" y="27652"/>
                  </a:cubicBezTo>
                  <a:cubicBezTo>
                    <a:pt x="1543" y="27709"/>
                    <a:pt x="1598" y="27743"/>
                    <a:pt x="1656" y="27743"/>
                  </a:cubicBezTo>
                  <a:cubicBezTo>
                    <a:pt x="1673" y="27743"/>
                    <a:pt x="1692" y="27740"/>
                    <a:pt x="1711" y="27732"/>
                  </a:cubicBezTo>
                  <a:cubicBezTo>
                    <a:pt x="1787" y="27701"/>
                    <a:pt x="1822" y="27613"/>
                    <a:pt x="1791" y="27540"/>
                  </a:cubicBezTo>
                  <a:cubicBezTo>
                    <a:pt x="1767" y="27484"/>
                    <a:pt x="1711" y="27449"/>
                    <a:pt x="1653" y="27449"/>
                  </a:cubicBezTo>
                  <a:close/>
                  <a:moveTo>
                    <a:pt x="37692" y="28824"/>
                  </a:moveTo>
                  <a:cubicBezTo>
                    <a:pt x="37639" y="28824"/>
                    <a:pt x="37588" y="28852"/>
                    <a:pt x="37562" y="28903"/>
                  </a:cubicBezTo>
                  <a:cubicBezTo>
                    <a:pt x="37525" y="28975"/>
                    <a:pt x="37555" y="29064"/>
                    <a:pt x="37628" y="29101"/>
                  </a:cubicBezTo>
                  <a:cubicBezTo>
                    <a:pt x="37649" y="29112"/>
                    <a:pt x="37671" y="29117"/>
                    <a:pt x="37694" y="29117"/>
                  </a:cubicBezTo>
                  <a:cubicBezTo>
                    <a:pt x="37746" y="29117"/>
                    <a:pt x="37798" y="29086"/>
                    <a:pt x="37826" y="29037"/>
                  </a:cubicBezTo>
                  <a:cubicBezTo>
                    <a:pt x="37863" y="28964"/>
                    <a:pt x="37833" y="28876"/>
                    <a:pt x="37761" y="28841"/>
                  </a:cubicBezTo>
                  <a:cubicBezTo>
                    <a:pt x="37739" y="28829"/>
                    <a:pt x="37715" y="28824"/>
                    <a:pt x="37692" y="28824"/>
                  </a:cubicBezTo>
                  <a:close/>
                  <a:moveTo>
                    <a:pt x="2309" y="28862"/>
                  </a:moveTo>
                  <a:cubicBezTo>
                    <a:pt x="2286" y="28862"/>
                    <a:pt x="2264" y="28867"/>
                    <a:pt x="2242" y="28877"/>
                  </a:cubicBezTo>
                  <a:cubicBezTo>
                    <a:pt x="2169" y="28914"/>
                    <a:pt x="2139" y="29003"/>
                    <a:pt x="2178" y="29075"/>
                  </a:cubicBezTo>
                  <a:cubicBezTo>
                    <a:pt x="2202" y="29126"/>
                    <a:pt x="2256" y="29156"/>
                    <a:pt x="2310" y="29156"/>
                  </a:cubicBezTo>
                  <a:cubicBezTo>
                    <a:pt x="2330" y="29156"/>
                    <a:pt x="2353" y="29152"/>
                    <a:pt x="2376" y="29140"/>
                  </a:cubicBezTo>
                  <a:cubicBezTo>
                    <a:pt x="2449" y="29102"/>
                    <a:pt x="2475" y="29014"/>
                    <a:pt x="2440" y="28941"/>
                  </a:cubicBezTo>
                  <a:cubicBezTo>
                    <a:pt x="2414" y="28890"/>
                    <a:pt x="2362" y="28862"/>
                    <a:pt x="2309" y="28862"/>
                  </a:cubicBezTo>
                  <a:close/>
                  <a:moveTo>
                    <a:pt x="36934" y="30183"/>
                  </a:moveTo>
                  <a:cubicBezTo>
                    <a:pt x="36884" y="30183"/>
                    <a:pt x="36835" y="30208"/>
                    <a:pt x="36806" y="30253"/>
                  </a:cubicBezTo>
                  <a:cubicBezTo>
                    <a:pt x="36765" y="30323"/>
                    <a:pt x="36788" y="30414"/>
                    <a:pt x="36856" y="30456"/>
                  </a:cubicBezTo>
                  <a:cubicBezTo>
                    <a:pt x="36879" y="30470"/>
                    <a:pt x="36907" y="30479"/>
                    <a:pt x="36931" y="30479"/>
                  </a:cubicBezTo>
                  <a:cubicBezTo>
                    <a:pt x="36983" y="30479"/>
                    <a:pt x="37029" y="30453"/>
                    <a:pt x="37057" y="30407"/>
                  </a:cubicBezTo>
                  <a:cubicBezTo>
                    <a:pt x="37101" y="30338"/>
                    <a:pt x="37079" y="30247"/>
                    <a:pt x="37011" y="30205"/>
                  </a:cubicBezTo>
                  <a:cubicBezTo>
                    <a:pt x="36986" y="30190"/>
                    <a:pt x="36960" y="30183"/>
                    <a:pt x="36934" y="30183"/>
                  </a:cubicBezTo>
                  <a:close/>
                  <a:moveTo>
                    <a:pt x="3072" y="30220"/>
                  </a:moveTo>
                  <a:cubicBezTo>
                    <a:pt x="3046" y="30220"/>
                    <a:pt x="3018" y="30227"/>
                    <a:pt x="2993" y="30242"/>
                  </a:cubicBezTo>
                  <a:cubicBezTo>
                    <a:pt x="2925" y="30284"/>
                    <a:pt x="2904" y="30375"/>
                    <a:pt x="2946" y="30444"/>
                  </a:cubicBezTo>
                  <a:cubicBezTo>
                    <a:pt x="2973" y="30490"/>
                    <a:pt x="3020" y="30513"/>
                    <a:pt x="3072" y="30513"/>
                  </a:cubicBezTo>
                  <a:cubicBezTo>
                    <a:pt x="3098" y="30513"/>
                    <a:pt x="3125" y="30507"/>
                    <a:pt x="3149" y="30491"/>
                  </a:cubicBezTo>
                  <a:cubicBezTo>
                    <a:pt x="3217" y="30449"/>
                    <a:pt x="3238" y="30357"/>
                    <a:pt x="3195" y="30289"/>
                  </a:cubicBezTo>
                  <a:cubicBezTo>
                    <a:pt x="3168" y="30244"/>
                    <a:pt x="3121" y="30220"/>
                    <a:pt x="3072" y="30220"/>
                  </a:cubicBezTo>
                  <a:close/>
                  <a:moveTo>
                    <a:pt x="36069" y="31479"/>
                  </a:moveTo>
                  <a:cubicBezTo>
                    <a:pt x="36023" y="31479"/>
                    <a:pt x="35978" y="31501"/>
                    <a:pt x="35949" y="31540"/>
                  </a:cubicBezTo>
                  <a:cubicBezTo>
                    <a:pt x="35903" y="31607"/>
                    <a:pt x="35916" y="31699"/>
                    <a:pt x="35984" y="31746"/>
                  </a:cubicBezTo>
                  <a:cubicBezTo>
                    <a:pt x="36010" y="31766"/>
                    <a:pt x="36038" y="31773"/>
                    <a:pt x="36069" y="31773"/>
                  </a:cubicBezTo>
                  <a:cubicBezTo>
                    <a:pt x="36114" y="31773"/>
                    <a:pt x="36160" y="31751"/>
                    <a:pt x="36187" y="31713"/>
                  </a:cubicBezTo>
                  <a:cubicBezTo>
                    <a:pt x="36236" y="31648"/>
                    <a:pt x="36220" y="31555"/>
                    <a:pt x="36156" y="31507"/>
                  </a:cubicBezTo>
                  <a:cubicBezTo>
                    <a:pt x="36129" y="31488"/>
                    <a:pt x="36099" y="31479"/>
                    <a:pt x="36069" y="31479"/>
                  </a:cubicBezTo>
                  <a:close/>
                  <a:moveTo>
                    <a:pt x="3938" y="31513"/>
                  </a:moveTo>
                  <a:cubicBezTo>
                    <a:pt x="3908" y="31513"/>
                    <a:pt x="3877" y="31523"/>
                    <a:pt x="3850" y="31543"/>
                  </a:cubicBezTo>
                  <a:cubicBezTo>
                    <a:pt x="3786" y="31589"/>
                    <a:pt x="3772" y="31682"/>
                    <a:pt x="3819" y="31746"/>
                  </a:cubicBezTo>
                  <a:cubicBezTo>
                    <a:pt x="3846" y="31788"/>
                    <a:pt x="3891" y="31807"/>
                    <a:pt x="3938" y="31807"/>
                  </a:cubicBezTo>
                  <a:cubicBezTo>
                    <a:pt x="3968" y="31807"/>
                    <a:pt x="3998" y="31799"/>
                    <a:pt x="4025" y="31779"/>
                  </a:cubicBezTo>
                  <a:cubicBezTo>
                    <a:pt x="4090" y="31732"/>
                    <a:pt x="4105" y="31640"/>
                    <a:pt x="4056" y="31574"/>
                  </a:cubicBezTo>
                  <a:cubicBezTo>
                    <a:pt x="4028" y="31535"/>
                    <a:pt x="3984" y="31513"/>
                    <a:pt x="3938" y="31513"/>
                  </a:cubicBezTo>
                  <a:close/>
                  <a:moveTo>
                    <a:pt x="35105" y="32707"/>
                  </a:moveTo>
                  <a:cubicBezTo>
                    <a:pt x="35063" y="32707"/>
                    <a:pt x="35022" y="32724"/>
                    <a:pt x="34993" y="32757"/>
                  </a:cubicBezTo>
                  <a:cubicBezTo>
                    <a:pt x="34941" y="32820"/>
                    <a:pt x="34948" y="32912"/>
                    <a:pt x="35011" y="32965"/>
                  </a:cubicBezTo>
                  <a:cubicBezTo>
                    <a:pt x="35038" y="32989"/>
                    <a:pt x="35072" y="33000"/>
                    <a:pt x="35107" y="33000"/>
                  </a:cubicBezTo>
                  <a:cubicBezTo>
                    <a:pt x="35147" y="33000"/>
                    <a:pt x="35188" y="32984"/>
                    <a:pt x="35218" y="32949"/>
                  </a:cubicBezTo>
                  <a:cubicBezTo>
                    <a:pt x="35270" y="32887"/>
                    <a:pt x="35263" y="32795"/>
                    <a:pt x="35200" y="32742"/>
                  </a:cubicBezTo>
                  <a:cubicBezTo>
                    <a:pt x="35173" y="32718"/>
                    <a:pt x="35139" y="32707"/>
                    <a:pt x="35105" y="32707"/>
                  </a:cubicBezTo>
                  <a:close/>
                  <a:moveTo>
                    <a:pt x="4903" y="32736"/>
                  </a:moveTo>
                  <a:cubicBezTo>
                    <a:pt x="4869" y="32736"/>
                    <a:pt x="4835" y="32748"/>
                    <a:pt x="4807" y="32772"/>
                  </a:cubicBezTo>
                  <a:cubicBezTo>
                    <a:pt x="4743" y="32823"/>
                    <a:pt x="4738" y="32917"/>
                    <a:pt x="4789" y="32978"/>
                  </a:cubicBezTo>
                  <a:lnTo>
                    <a:pt x="4792" y="32978"/>
                  </a:lnTo>
                  <a:cubicBezTo>
                    <a:pt x="4819" y="33013"/>
                    <a:pt x="4860" y="33031"/>
                    <a:pt x="4902" y="33031"/>
                  </a:cubicBezTo>
                  <a:cubicBezTo>
                    <a:pt x="4935" y="33031"/>
                    <a:pt x="4969" y="33020"/>
                    <a:pt x="4996" y="32994"/>
                  </a:cubicBezTo>
                  <a:cubicBezTo>
                    <a:pt x="5059" y="32943"/>
                    <a:pt x="5065" y="32849"/>
                    <a:pt x="5015" y="32788"/>
                  </a:cubicBezTo>
                  <a:cubicBezTo>
                    <a:pt x="4985" y="32754"/>
                    <a:pt x="4944" y="32736"/>
                    <a:pt x="4903" y="32736"/>
                  </a:cubicBezTo>
                  <a:close/>
                  <a:moveTo>
                    <a:pt x="34049" y="33852"/>
                  </a:moveTo>
                  <a:cubicBezTo>
                    <a:pt x="34012" y="33852"/>
                    <a:pt x="33974" y="33866"/>
                    <a:pt x="33945" y="33894"/>
                  </a:cubicBezTo>
                  <a:cubicBezTo>
                    <a:pt x="33888" y="33954"/>
                    <a:pt x="33888" y="34045"/>
                    <a:pt x="33945" y="34102"/>
                  </a:cubicBezTo>
                  <a:cubicBezTo>
                    <a:pt x="33974" y="34132"/>
                    <a:pt x="34013" y="34145"/>
                    <a:pt x="34049" y="34145"/>
                  </a:cubicBezTo>
                  <a:cubicBezTo>
                    <a:pt x="34085" y="34145"/>
                    <a:pt x="34125" y="34132"/>
                    <a:pt x="34153" y="34102"/>
                  </a:cubicBezTo>
                  <a:cubicBezTo>
                    <a:pt x="34211" y="34045"/>
                    <a:pt x="34210" y="33951"/>
                    <a:pt x="34153" y="33894"/>
                  </a:cubicBezTo>
                  <a:cubicBezTo>
                    <a:pt x="34125" y="33866"/>
                    <a:pt x="34087" y="33852"/>
                    <a:pt x="34049" y="33852"/>
                  </a:cubicBezTo>
                  <a:close/>
                  <a:moveTo>
                    <a:pt x="5960" y="33881"/>
                  </a:moveTo>
                  <a:cubicBezTo>
                    <a:pt x="5922" y="33881"/>
                    <a:pt x="5885" y="33895"/>
                    <a:pt x="5856" y="33924"/>
                  </a:cubicBezTo>
                  <a:cubicBezTo>
                    <a:pt x="5799" y="33980"/>
                    <a:pt x="5799" y="34073"/>
                    <a:pt x="5856" y="34132"/>
                  </a:cubicBezTo>
                  <a:cubicBezTo>
                    <a:pt x="5883" y="34159"/>
                    <a:pt x="5924" y="34174"/>
                    <a:pt x="5960" y="34174"/>
                  </a:cubicBezTo>
                  <a:cubicBezTo>
                    <a:pt x="5997" y="34174"/>
                    <a:pt x="6033" y="34159"/>
                    <a:pt x="6064" y="34132"/>
                  </a:cubicBezTo>
                  <a:cubicBezTo>
                    <a:pt x="6121" y="34074"/>
                    <a:pt x="6121" y="33982"/>
                    <a:pt x="6064" y="33924"/>
                  </a:cubicBezTo>
                  <a:cubicBezTo>
                    <a:pt x="6035" y="33895"/>
                    <a:pt x="5997" y="33881"/>
                    <a:pt x="5960" y="33881"/>
                  </a:cubicBezTo>
                  <a:close/>
                  <a:moveTo>
                    <a:pt x="32910" y="34911"/>
                  </a:moveTo>
                  <a:cubicBezTo>
                    <a:pt x="32876" y="34911"/>
                    <a:pt x="32842" y="34923"/>
                    <a:pt x="32815" y="34947"/>
                  </a:cubicBezTo>
                  <a:lnTo>
                    <a:pt x="32812" y="34947"/>
                  </a:lnTo>
                  <a:cubicBezTo>
                    <a:pt x="32750" y="35001"/>
                    <a:pt x="32743" y="35092"/>
                    <a:pt x="32796" y="35155"/>
                  </a:cubicBezTo>
                  <a:cubicBezTo>
                    <a:pt x="32826" y="35189"/>
                    <a:pt x="32867" y="35206"/>
                    <a:pt x="32909" y="35207"/>
                  </a:cubicBezTo>
                  <a:cubicBezTo>
                    <a:pt x="32944" y="35207"/>
                    <a:pt x="32978" y="35195"/>
                    <a:pt x="33005" y="35169"/>
                  </a:cubicBezTo>
                  <a:cubicBezTo>
                    <a:pt x="33066" y="35116"/>
                    <a:pt x="33074" y="35024"/>
                    <a:pt x="33020" y="34963"/>
                  </a:cubicBezTo>
                  <a:cubicBezTo>
                    <a:pt x="32991" y="34929"/>
                    <a:pt x="32950" y="34911"/>
                    <a:pt x="32910" y="34911"/>
                  </a:cubicBezTo>
                  <a:close/>
                  <a:moveTo>
                    <a:pt x="7104" y="34938"/>
                  </a:moveTo>
                  <a:cubicBezTo>
                    <a:pt x="7062" y="34938"/>
                    <a:pt x="7021" y="34956"/>
                    <a:pt x="6992" y="34989"/>
                  </a:cubicBezTo>
                  <a:cubicBezTo>
                    <a:pt x="6939" y="35051"/>
                    <a:pt x="6946" y="35143"/>
                    <a:pt x="7007" y="35196"/>
                  </a:cubicBezTo>
                  <a:cubicBezTo>
                    <a:pt x="7038" y="35220"/>
                    <a:pt x="7070" y="35231"/>
                    <a:pt x="7103" y="35231"/>
                  </a:cubicBezTo>
                  <a:cubicBezTo>
                    <a:pt x="7144" y="35231"/>
                    <a:pt x="7185" y="35215"/>
                    <a:pt x="7215" y="35181"/>
                  </a:cubicBezTo>
                  <a:cubicBezTo>
                    <a:pt x="7268" y="35118"/>
                    <a:pt x="7261" y="35027"/>
                    <a:pt x="7199" y="34973"/>
                  </a:cubicBezTo>
                  <a:cubicBezTo>
                    <a:pt x="7172" y="34950"/>
                    <a:pt x="7138" y="34938"/>
                    <a:pt x="7104" y="34938"/>
                  </a:cubicBezTo>
                  <a:close/>
                  <a:moveTo>
                    <a:pt x="31689" y="35879"/>
                  </a:moveTo>
                  <a:cubicBezTo>
                    <a:pt x="31658" y="35879"/>
                    <a:pt x="31628" y="35889"/>
                    <a:pt x="31602" y="35909"/>
                  </a:cubicBezTo>
                  <a:cubicBezTo>
                    <a:pt x="31535" y="35956"/>
                    <a:pt x="31521" y="36047"/>
                    <a:pt x="31568" y="36112"/>
                  </a:cubicBezTo>
                  <a:cubicBezTo>
                    <a:pt x="31598" y="36151"/>
                    <a:pt x="31644" y="36173"/>
                    <a:pt x="31689" y="36173"/>
                  </a:cubicBezTo>
                  <a:cubicBezTo>
                    <a:pt x="31717" y="36173"/>
                    <a:pt x="31748" y="36164"/>
                    <a:pt x="31774" y="36145"/>
                  </a:cubicBezTo>
                  <a:cubicBezTo>
                    <a:pt x="31841" y="36097"/>
                    <a:pt x="31855" y="36004"/>
                    <a:pt x="31805" y="35940"/>
                  </a:cubicBezTo>
                  <a:cubicBezTo>
                    <a:pt x="31778" y="35900"/>
                    <a:pt x="31733" y="35879"/>
                    <a:pt x="31689" y="35879"/>
                  </a:cubicBezTo>
                  <a:close/>
                  <a:moveTo>
                    <a:pt x="8328" y="35903"/>
                  </a:moveTo>
                  <a:cubicBezTo>
                    <a:pt x="8283" y="35903"/>
                    <a:pt x="8238" y="35924"/>
                    <a:pt x="8208" y="35963"/>
                  </a:cubicBezTo>
                  <a:cubicBezTo>
                    <a:pt x="8161" y="36028"/>
                    <a:pt x="8175" y="36119"/>
                    <a:pt x="8242" y="36169"/>
                  </a:cubicBezTo>
                  <a:cubicBezTo>
                    <a:pt x="8267" y="36189"/>
                    <a:pt x="8296" y="36196"/>
                    <a:pt x="8329" y="36196"/>
                  </a:cubicBezTo>
                  <a:cubicBezTo>
                    <a:pt x="8374" y="36196"/>
                    <a:pt x="8418" y="36176"/>
                    <a:pt x="8448" y="36135"/>
                  </a:cubicBezTo>
                  <a:cubicBezTo>
                    <a:pt x="8495" y="36071"/>
                    <a:pt x="8480" y="35978"/>
                    <a:pt x="8414" y="35932"/>
                  </a:cubicBezTo>
                  <a:cubicBezTo>
                    <a:pt x="8388" y="35912"/>
                    <a:pt x="8358" y="35903"/>
                    <a:pt x="8328" y="35903"/>
                  </a:cubicBezTo>
                  <a:close/>
                  <a:moveTo>
                    <a:pt x="30395" y="36747"/>
                  </a:moveTo>
                  <a:cubicBezTo>
                    <a:pt x="30368" y="36747"/>
                    <a:pt x="30341" y="36754"/>
                    <a:pt x="30317" y="36770"/>
                  </a:cubicBezTo>
                  <a:cubicBezTo>
                    <a:pt x="30248" y="36813"/>
                    <a:pt x="30228" y="36903"/>
                    <a:pt x="30270" y="36972"/>
                  </a:cubicBezTo>
                  <a:cubicBezTo>
                    <a:pt x="30297" y="37017"/>
                    <a:pt x="30347" y="37042"/>
                    <a:pt x="30395" y="37042"/>
                  </a:cubicBezTo>
                  <a:cubicBezTo>
                    <a:pt x="30421" y="37042"/>
                    <a:pt x="30448" y="37034"/>
                    <a:pt x="30471" y="37020"/>
                  </a:cubicBezTo>
                  <a:cubicBezTo>
                    <a:pt x="30540" y="36977"/>
                    <a:pt x="30562" y="36887"/>
                    <a:pt x="30520" y="36816"/>
                  </a:cubicBezTo>
                  <a:cubicBezTo>
                    <a:pt x="30493" y="36772"/>
                    <a:pt x="30444" y="36747"/>
                    <a:pt x="30395" y="36747"/>
                  </a:cubicBezTo>
                  <a:close/>
                  <a:moveTo>
                    <a:pt x="9622" y="36770"/>
                  </a:moveTo>
                  <a:cubicBezTo>
                    <a:pt x="9572" y="36770"/>
                    <a:pt x="9524" y="36794"/>
                    <a:pt x="9496" y="36839"/>
                  </a:cubicBezTo>
                  <a:cubicBezTo>
                    <a:pt x="9454" y="36908"/>
                    <a:pt x="9476" y="36999"/>
                    <a:pt x="9545" y="37042"/>
                  </a:cubicBezTo>
                  <a:cubicBezTo>
                    <a:pt x="9568" y="37056"/>
                    <a:pt x="9593" y="37062"/>
                    <a:pt x="9615" y="37062"/>
                  </a:cubicBezTo>
                  <a:cubicBezTo>
                    <a:pt x="9617" y="37062"/>
                    <a:pt x="9619" y="37062"/>
                    <a:pt x="9620" y="37062"/>
                  </a:cubicBezTo>
                  <a:cubicBezTo>
                    <a:pt x="9669" y="37062"/>
                    <a:pt x="9719" y="37040"/>
                    <a:pt x="9746" y="36994"/>
                  </a:cubicBezTo>
                  <a:cubicBezTo>
                    <a:pt x="9790" y="36923"/>
                    <a:pt x="9768" y="36833"/>
                    <a:pt x="9699" y="36791"/>
                  </a:cubicBezTo>
                  <a:cubicBezTo>
                    <a:pt x="9675" y="36776"/>
                    <a:pt x="9649" y="36770"/>
                    <a:pt x="9622" y="36770"/>
                  </a:cubicBezTo>
                  <a:close/>
                  <a:moveTo>
                    <a:pt x="29039" y="37512"/>
                  </a:moveTo>
                  <a:cubicBezTo>
                    <a:pt x="29017" y="37512"/>
                    <a:pt x="28994" y="37517"/>
                    <a:pt x="28972" y="37528"/>
                  </a:cubicBezTo>
                  <a:cubicBezTo>
                    <a:pt x="28900" y="37565"/>
                    <a:pt x="28873" y="37654"/>
                    <a:pt x="28907" y="37726"/>
                  </a:cubicBezTo>
                  <a:cubicBezTo>
                    <a:pt x="28935" y="37777"/>
                    <a:pt x="28985" y="37807"/>
                    <a:pt x="29040" y="37807"/>
                  </a:cubicBezTo>
                  <a:cubicBezTo>
                    <a:pt x="29063" y="37807"/>
                    <a:pt x="29087" y="37802"/>
                    <a:pt x="29108" y="37792"/>
                  </a:cubicBezTo>
                  <a:cubicBezTo>
                    <a:pt x="29179" y="37753"/>
                    <a:pt x="29208" y="37664"/>
                    <a:pt x="29171" y="37592"/>
                  </a:cubicBezTo>
                  <a:cubicBezTo>
                    <a:pt x="29144" y="37541"/>
                    <a:pt x="29093" y="37512"/>
                    <a:pt x="29039" y="37512"/>
                  </a:cubicBezTo>
                  <a:close/>
                  <a:moveTo>
                    <a:pt x="10982" y="37531"/>
                  </a:moveTo>
                  <a:cubicBezTo>
                    <a:pt x="10929" y="37531"/>
                    <a:pt x="10877" y="37561"/>
                    <a:pt x="10852" y="37612"/>
                  </a:cubicBezTo>
                  <a:cubicBezTo>
                    <a:pt x="10814" y="37685"/>
                    <a:pt x="10841" y="37773"/>
                    <a:pt x="10914" y="37810"/>
                  </a:cubicBezTo>
                  <a:cubicBezTo>
                    <a:pt x="10936" y="37823"/>
                    <a:pt x="10960" y="37826"/>
                    <a:pt x="10981" y="37826"/>
                  </a:cubicBezTo>
                  <a:cubicBezTo>
                    <a:pt x="11036" y="37826"/>
                    <a:pt x="11086" y="37797"/>
                    <a:pt x="11112" y="37746"/>
                  </a:cubicBezTo>
                  <a:cubicBezTo>
                    <a:pt x="11150" y="37673"/>
                    <a:pt x="11121" y="37585"/>
                    <a:pt x="11050" y="37548"/>
                  </a:cubicBezTo>
                  <a:cubicBezTo>
                    <a:pt x="11028" y="37536"/>
                    <a:pt x="11005" y="37531"/>
                    <a:pt x="10982" y="37531"/>
                  </a:cubicBezTo>
                  <a:close/>
                  <a:moveTo>
                    <a:pt x="27628" y="38169"/>
                  </a:moveTo>
                  <a:cubicBezTo>
                    <a:pt x="27609" y="38169"/>
                    <a:pt x="27589" y="38173"/>
                    <a:pt x="27571" y="38181"/>
                  </a:cubicBezTo>
                  <a:cubicBezTo>
                    <a:pt x="27494" y="38212"/>
                    <a:pt x="27459" y="38297"/>
                    <a:pt x="27490" y="38372"/>
                  </a:cubicBezTo>
                  <a:cubicBezTo>
                    <a:pt x="27515" y="38430"/>
                    <a:pt x="27569" y="38462"/>
                    <a:pt x="27628" y="38463"/>
                  </a:cubicBezTo>
                  <a:cubicBezTo>
                    <a:pt x="27645" y="38463"/>
                    <a:pt x="27664" y="38459"/>
                    <a:pt x="27682" y="38451"/>
                  </a:cubicBezTo>
                  <a:cubicBezTo>
                    <a:pt x="27756" y="38422"/>
                    <a:pt x="27794" y="38336"/>
                    <a:pt x="27763" y="38259"/>
                  </a:cubicBezTo>
                  <a:cubicBezTo>
                    <a:pt x="27740" y="38203"/>
                    <a:pt x="27685" y="38169"/>
                    <a:pt x="27628" y="38169"/>
                  </a:cubicBezTo>
                  <a:close/>
                  <a:moveTo>
                    <a:pt x="12397" y="38186"/>
                  </a:moveTo>
                  <a:cubicBezTo>
                    <a:pt x="12339" y="38186"/>
                    <a:pt x="12286" y="38220"/>
                    <a:pt x="12262" y="38277"/>
                  </a:cubicBezTo>
                  <a:cubicBezTo>
                    <a:pt x="12230" y="38352"/>
                    <a:pt x="12267" y="38438"/>
                    <a:pt x="12340" y="38469"/>
                  </a:cubicBezTo>
                  <a:cubicBezTo>
                    <a:pt x="12360" y="38476"/>
                    <a:pt x="12378" y="38479"/>
                    <a:pt x="12398" y="38479"/>
                  </a:cubicBezTo>
                  <a:cubicBezTo>
                    <a:pt x="12454" y="38479"/>
                    <a:pt x="12510" y="38446"/>
                    <a:pt x="12533" y="38389"/>
                  </a:cubicBezTo>
                  <a:cubicBezTo>
                    <a:pt x="12564" y="38315"/>
                    <a:pt x="12528" y="38228"/>
                    <a:pt x="12454" y="38197"/>
                  </a:cubicBezTo>
                  <a:cubicBezTo>
                    <a:pt x="12435" y="38189"/>
                    <a:pt x="12416" y="38186"/>
                    <a:pt x="12397" y="38186"/>
                  </a:cubicBezTo>
                  <a:close/>
                  <a:moveTo>
                    <a:pt x="26165" y="38711"/>
                  </a:moveTo>
                  <a:cubicBezTo>
                    <a:pt x="26151" y="38711"/>
                    <a:pt x="26136" y="38713"/>
                    <a:pt x="26122" y="38717"/>
                  </a:cubicBezTo>
                  <a:cubicBezTo>
                    <a:pt x="26046" y="38743"/>
                    <a:pt x="26005" y="38827"/>
                    <a:pt x="26028" y="38904"/>
                  </a:cubicBezTo>
                  <a:cubicBezTo>
                    <a:pt x="26049" y="38966"/>
                    <a:pt x="26106" y="39005"/>
                    <a:pt x="26169" y="39006"/>
                  </a:cubicBezTo>
                  <a:cubicBezTo>
                    <a:pt x="26183" y="39006"/>
                    <a:pt x="26199" y="39005"/>
                    <a:pt x="26214" y="38998"/>
                  </a:cubicBezTo>
                  <a:cubicBezTo>
                    <a:pt x="26291" y="38972"/>
                    <a:pt x="26335" y="38891"/>
                    <a:pt x="26309" y="38811"/>
                  </a:cubicBezTo>
                  <a:cubicBezTo>
                    <a:pt x="26288" y="38750"/>
                    <a:pt x="26229" y="38711"/>
                    <a:pt x="26165" y="38711"/>
                  </a:cubicBezTo>
                  <a:close/>
                  <a:moveTo>
                    <a:pt x="13860" y="38724"/>
                  </a:moveTo>
                  <a:cubicBezTo>
                    <a:pt x="13797" y="38724"/>
                    <a:pt x="13739" y="38764"/>
                    <a:pt x="13720" y="38826"/>
                  </a:cubicBezTo>
                  <a:cubicBezTo>
                    <a:pt x="13695" y="38905"/>
                    <a:pt x="13735" y="38987"/>
                    <a:pt x="13814" y="39012"/>
                  </a:cubicBezTo>
                  <a:cubicBezTo>
                    <a:pt x="13826" y="39016"/>
                    <a:pt x="13839" y="39018"/>
                    <a:pt x="13852" y="39018"/>
                  </a:cubicBezTo>
                  <a:cubicBezTo>
                    <a:pt x="13855" y="39018"/>
                    <a:pt x="13857" y="39018"/>
                    <a:pt x="13860" y="39018"/>
                  </a:cubicBezTo>
                  <a:cubicBezTo>
                    <a:pt x="13922" y="39018"/>
                    <a:pt x="13979" y="38977"/>
                    <a:pt x="13999" y="38915"/>
                  </a:cubicBezTo>
                  <a:cubicBezTo>
                    <a:pt x="14024" y="38839"/>
                    <a:pt x="13980" y="38757"/>
                    <a:pt x="13905" y="38731"/>
                  </a:cubicBezTo>
                  <a:cubicBezTo>
                    <a:pt x="13890" y="38727"/>
                    <a:pt x="13875" y="38724"/>
                    <a:pt x="13860" y="38724"/>
                  </a:cubicBezTo>
                  <a:close/>
                  <a:moveTo>
                    <a:pt x="24671" y="39137"/>
                  </a:moveTo>
                  <a:cubicBezTo>
                    <a:pt x="24659" y="39137"/>
                    <a:pt x="24647" y="39138"/>
                    <a:pt x="24636" y="39141"/>
                  </a:cubicBezTo>
                  <a:cubicBezTo>
                    <a:pt x="24558" y="39159"/>
                    <a:pt x="24508" y="39240"/>
                    <a:pt x="24528" y="39317"/>
                  </a:cubicBezTo>
                  <a:cubicBezTo>
                    <a:pt x="24543" y="39386"/>
                    <a:pt x="24604" y="39431"/>
                    <a:pt x="24670" y="39432"/>
                  </a:cubicBezTo>
                  <a:cubicBezTo>
                    <a:pt x="24681" y="39432"/>
                    <a:pt x="24694" y="39428"/>
                    <a:pt x="24704" y="39427"/>
                  </a:cubicBezTo>
                  <a:lnTo>
                    <a:pt x="24704" y="39424"/>
                  </a:lnTo>
                  <a:cubicBezTo>
                    <a:pt x="24784" y="39407"/>
                    <a:pt x="24832" y="39326"/>
                    <a:pt x="24814" y="39248"/>
                  </a:cubicBezTo>
                  <a:cubicBezTo>
                    <a:pt x="24796" y="39182"/>
                    <a:pt x="24736" y="39137"/>
                    <a:pt x="24671" y="39137"/>
                  </a:cubicBezTo>
                  <a:close/>
                  <a:moveTo>
                    <a:pt x="15359" y="39148"/>
                  </a:moveTo>
                  <a:cubicBezTo>
                    <a:pt x="15293" y="39148"/>
                    <a:pt x="15231" y="39194"/>
                    <a:pt x="15215" y="39260"/>
                  </a:cubicBezTo>
                  <a:cubicBezTo>
                    <a:pt x="15198" y="39338"/>
                    <a:pt x="15246" y="39418"/>
                    <a:pt x="15326" y="39437"/>
                  </a:cubicBezTo>
                  <a:cubicBezTo>
                    <a:pt x="15337" y="39441"/>
                    <a:pt x="15348" y="39441"/>
                    <a:pt x="15359" y="39441"/>
                  </a:cubicBezTo>
                  <a:cubicBezTo>
                    <a:pt x="15425" y="39441"/>
                    <a:pt x="15485" y="39395"/>
                    <a:pt x="15501" y="39329"/>
                  </a:cubicBezTo>
                  <a:cubicBezTo>
                    <a:pt x="15521" y="39251"/>
                    <a:pt x="15473" y="39171"/>
                    <a:pt x="15394" y="39153"/>
                  </a:cubicBezTo>
                  <a:cubicBezTo>
                    <a:pt x="15382" y="39150"/>
                    <a:pt x="15371" y="39148"/>
                    <a:pt x="15359" y="39148"/>
                  </a:cubicBezTo>
                  <a:close/>
                  <a:moveTo>
                    <a:pt x="23143" y="39442"/>
                  </a:moveTo>
                  <a:cubicBezTo>
                    <a:pt x="23135" y="39442"/>
                    <a:pt x="23127" y="39443"/>
                    <a:pt x="23119" y="39444"/>
                  </a:cubicBezTo>
                  <a:lnTo>
                    <a:pt x="23119" y="39443"/>
                  </a:lnTo>
                  <a:cubicBezTo>
                    <a:pt x="23039" y="39456"/>
                    <a:pt x="22984" y="39531"/>
                    <a:pt x="22998" y="39612"/>
                  </a:cubicBezTo>
                  <a:cubicBezTo>
                    <a:pt x="23009" y="39686"/>
                    <a:pt x="23072" y="39738"/>
                    <a:pt x="23143" y="39738"/>
                  </a:cubicBezTo>
                  <a:cubicBezTo>
                    <a:pt x="23150" y="39738"/>
                    <a:pt x="23158" y="39734"/>
                    <a:pt x="23166" y="39734"/>
                  </a:cubicBezTo>
                  <a:cubicBezTo>
                    <a:pt x="23247" y="39721"/>
                    <a:pt x="23303" y="39646"/>
                    <a:pt x="23288" y="39566"/>
                  </a:cubicBezTo>
                  <a:cubicBezTo>
                    <a:pt x="23275" y="39494"/>
                    <a:pt x="23214" y="39442"/>
                    <a:pt x="23143" y="39442"/>
                  </a:cubicBezTo>
                  <a:close/>
                  <a:moveTo>
                    <a:pt x="16887" y="39449"/>
                  </a:moveTo>
                  <a:cubicBezTo>
                    <a:pt x="16816" y="39449"/>
                    <a:pt x="16754" y="39501"/>
                    <a:pt x="16742" y="39574"/>
                  </a:cubicBezTo>
                  <a:cubicBezTo>
                    <a:pt x="16729" y="39655"/>
                    <a:pt x="16784" y="39729"/>
                    <a:pt x="16864" y="39743"/>
                  </a:cubicBezTo>
                  <a:cubicBezTo>
                    <a:pt x="16872" y="39743"/>
                    <a:pt x="16880" y="39745"/>
                    <a:pt x="16888" y="39745"/>
                  </a:cubicBezTo>
                  <a:cubicBezTo>
                    <a:pt x="16959" y="39745"/>
                    <a:pt x="17022" y="39692"/>
                    <a:pt x="17033" y="39619"/>
                  </a:cubicBezTo>
                  <a:cubicBezTo>
                    <a:pt x="17044" y="39539"/>
                    <a:pt x="16991" y="39464"/>
                    <a:pt x="16910" y="39451"/>
                  </a:cubicBezTo>
                  <a:cubicBezTo>
                    <a:pt x="16902" y="39450"/>
                    <a:pt x="16894" y="39449"/>
                    <a:pt x="16887" y="39449"/>
                  </a:cubicBezTo>
                  <a:close/>
                  <a:moveTo>
                    <a:pt x="21595" y="39625"/>
                  </a:moveTo>
                  <a:cubicBezTo>
                    <a:pt x="21591" y="39625"/>
                    <a:pt x="21588" y="39625"/>
                    <a:pt x="21584" y="39626"/>
                  </a:cubicBezTo>
                  <a:cubicBezTo>
                    <a:pt x="21504" y="39633"/>
                    <a:pt x="21443" y="39702"/>
                    <a:pt x="21451" y="39785"/>
                  </a:cubicBezTo>
                  <a:cubicBezTo>
                    <a:pt x="21456" y="39861"/>
                    <a:pt x="21518" y="39919"/>
                    <a:pt x="21593" y="39919"/>
                  </a:cubicBezTo>
                  <a:cubicBezTo>
                    <a:pt x="21595" y="39919"/>
                    <a:pt x="21596" y="39919"/>
                    <a:pt x="21597" y="39919"/>
                  </a:cubicBezTo>
                  <a:lnTo>
                    <a:pt x="21609" y="39919"/>
                  </a:lnTo>
                  <a:cubicBezTo>
                    <a:pt x="21691" y="39911"/>
                    <a:pt x="21750" y="39841"/>
                    <a:pt x="21743" y="39760"/>
                  </a:cubicBezTo>
                  <a:cubicBezTo>
                    <a:pt x="21738" y="39683"/>
                    <a:pt x="21671" y="39625"/>
                    <a:pt x="21595" y="39625"/>
                  </a:cubicBezTo>
                  <a:close/>
                  <a:moveTo>
                    <a:pt x="18434" y="39630"/>
                  </a:moveTo>
                  <a:cubicBezTo>
                    <a:pt x="18358" y="39630"/>
                    <a:pt x="18294" y="39689"/>
                    <a:pt x="18288" y="39766"/>
                  </a:cubicBezTo>
                  <a:cubicBezTo>
                    <a:pt x="18280" y="39846"/>
                    <a:pt x="18340" y="39919"/>
                    <a:pt x="18423" y="39925"/>
                  </a:cubicBezTo>
                  <a:lnTo>
                    <a:pt x="18422" y="39923"/>
                  </a:lnTo>
                  <a:lnTo>
                    <a:pt x="18422" y="39923"/>
                  </a:lnTo>
                  <a:cubicBezTo>
                    <a:pt x="18426" y="39924"/>
                    <a:pt x="18429" y="39925"/>
                    <a:pt x="18431" y="39925"/>
                  </a:cubicBezTo>
                  <a:cubicBezTo>
                    <a:pt x="18432" y="39925"/>
                    <a:pt x="18434" y="39925"/>
                    <a:pt x="18434" y="39924"/>
                  </a:cubicBezTo>
                  <a:cubicBezTo>
                    <a:pt x="18508" y="39924"/>
                    <a:pt x="18573" y="39866"/>
                    <a:pt x="18580" y="39789"/>
                  </a:cubicBezTo>
                  <a:cubicBezTo>
                    <a:pt x="18586" y="39709"/>
                    <a:pt x="18526" y="39636"/>
                    <a:pt x="18445" y="39631"/>
                  </a:cubicBezTo>
                  <a:cubicBezTo>
                    <a:pt x="18441" y="39630"/>
                    <a:pt x="18437" y="39630"/>
                    <a:pt x="18434" y="39630"/>
                  </a:cubicBezTo>
                  <a:close/>
                  <a:moveTo>
                    <a:pt x="20040" y="39690"/>
                  </a:moveTo>
                  <a:cubicBezTo>
                    <a:pt x="20030" y="39690"/>
                    <a:pt x="20022" y="39692"/>
                    <a:pt x="20014" y="39693"/>
                  </a:cubicBezTo>
                  <a:cubicBezTo>
                    <a:pt x="20006" y="39692"/>
                    <a:pt x="19999" y="39692"/>
                    <a:pt x="19990" y="39692"/>
                  </a:cubicBezTo>
                  <a:cubicBezTo>
                    <a:pt x="19908" y="39692"/>
                    <a:pt x="19844" y="39757"/>
                    <a:pt x="19844" y="39838"/>
                  </a:cubicBezTo>
                  <a:cubicBezTo>
                    <a:pt x="19844" y="39919"/>
                    <a:pt x="19907" y="39983"/>
                    <a:pt x="19990" y="39983"/>
                  </a:cubicBezTo>
                  <a:cubicBezTo>
                    <a:pt x="19999" y="39983"/>
                    <a:pt x="20006" y="39983"/>
                    <a:pt x="20014" y="39982"/>
                  </a:cubicBezTo>
                  <a:cubicBezTo>
                    <a:pt x="20019" y="39983"/>
                    <a:pt x="20024" y="39983"/>
                    <a:pt x="20028" y="39983"/>
                  </a:cubicBezTo>
                  <a:cubicBezTo>
                    <a:pt x="20032" y="39983"/>
                    <a:pt x="20036" y="39983"/>
                    <a:pt x="20040" y="39982"/>
                  </a:cubicBezTo>
                  <a:cubicBezTo>
                    <a:pt x="20119" y="39982"/>
                    <a:pt x="20186" y="39919"/>
                    <a:pt x="20186" y="39836"/>
                  </a:cubicBezTo>
                  <a:cubicBezTo>
                    <a:pt x="20186" y="39755"/>
                    <a:pt x="20120" y="39690"/>
                    <a:pt x="20040" y="396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5533775" y="3922863"/>
              <a:ext cx="911825" cy="911550"/>
            </a:xfrm>
            <a:custGeom>
              <a:avLst/>
              <a:gdLst/>
              <a:ahLst/>
              <a:cxnLst/>
              <a:rect l="l" t="t" r="r" b="b"/>
              <a:pathLst>
                <a:path w="36473" h="36462" extrusionOk="0">
                  <a:moveTo>
                    <a:pt x="18993" y="1"/>
                  </a:moveTo>
                  <a:cubicBezTo>
                    <a:pt x="18901" y="1"/>
                    <a:pt x="18824" y="73"/>
                    <a:pt x="18820" y="166"/>
                  </a:cubicBezTo>
                  <a:cubicBezTo>
                    <a:pt x="18816" y="262"/>
                    <a:pt x="18892" y="341"/>
                    <a:pt x="18985" y="346"/>
                  </a:cubicBezTo>
                  <a:lnTo>
                    <a:pt x="18985" y="345"/>
                  </a:lnTo>
                  <a:cubicBezTo>
                    <a:pt x="18987" y="345"/>
                    <a:pt x="18989" y="345"/>
                    <a:pt x="18991" y="345"/>
                  </a:cubicBezTo>
                  <a:cubicBezTo>
                    <a:pt x="19083" y="345"/>
                    <a:pt x="19160" y="274"/>
                    <a:pt x="19164" y="181"/>
                  </a:cubicBezTo>
                  <a:cubicBezTo>
                    <a:pt x="19168" y="86"/>
                    <a:pt x="19093" y="6"/>
                    <a:pt x="18999" y="3"/>
                  </a:cubicBezTo>
                  <a:lnTo>
                    <a:pt x="18999" y="1"/>
                  </a:lnTo>
                  <a:cubicBezTo>
                    <a:pt x="18997" y="1"/>
                    <a:pt x="18995" y="1"/>
                    <a:pt x="18993" y="1"/>
                  </a:cubicBezTo>
                  <a:close/>
                  <a:moveTo>
                    <a:pt x="17441" y="5"/>
                  </a:moveTo>
                  <a:cubicBezTo>
                    <a:pt x="17438" y="5"/>
                    <a:pt x="17434" y="5"/>
                    <a:pt x="17430" y="5"/>
                  </a:cubicBezTo>
                  <a:cubicBezTo>
                    <a:pt x="17336" y="8"/>
                    <a:pt x="17260" y="88"/>
                    <a:pt x="17267" y="185"/>
                  </a:cubicBezTo>
                  <a:cubicBezTo>
                    <a:pt x="17271" y="277"/>
                    <a:pt x="17346" y="346"/>
                    <a:pt x="17438" y="347"/>
                  </a:cubicBezTo>
                  <a:lnTo>
                    <a:pt x="17446" y="347"/>
                  </a:lnTo>
                  <a:cubicBezTo>
                    <a:pt x="17540" y="344"/>
                    <a:pt x="17613" y="263"/>
                    <a:pt x="17609" y="169"/>
                  </a:cubicBezTo>
                  <a:cubicBezTo>
                    <a:pt x="17606" y="78"/>
                    <a:pt x="17531" y="5"/>
                    <a:pt x="17441" y="5"/>
                  </a:cubicBezTo>
                  <a:close/>
                  <a:moveTo>
                    <a:pt x="20540" y="132"/>
                  </a:moveTo>
                  <a:cubicBezTo>
                    <a:pt x="20456" y="132"/>
                    <a:pt x="20381" y="196"/>
                    <a:pt x="20370" y="283"/>
                  </a:cubicBezTo>
                  <a:cubicBezTo>
                    <a:pt x="20358" y="376"/>
                    <a:pt x="20424" y="464"/>
                    <a:pt x="20519" y="475"/>
                  </a:cubicBezTo>
                  <a:cubicBezTo>
                    <a:pt x="20527" y="476"/>
                    <a:pt x="20533" y="476"/>
                    <a:pt x="20540" y="477"/>
                  </a:cubicBezTo>
                  <a:cubicBezTo>
                    <a:pt x="20625" y="477"/>
                    <a:pt x="20699" y="413"/>
                    <a:pt x="20710" y="326"/>
                  </a:cubicBezTo>
                  <a:cubicBezTo>
                    <a:pt x="20722" y="232"/>
                    <a:pt x="20657" y="147"/>
                    <a:pt x="20561" y="134"/>
                  </a:cubicBezTo>
                  <a:cubicBezTo>
                    <a:pt x="20554" y="133"/>
                    <a:pt x="20547" y="132"/>
                    <a:pt x="20540" y="132"/>
                  </a:cubicBezTo>
                  <a:close/>
                  <a:moveTo>
                    <a:pt x="15889" y="138"/>
                  </a:moveTo>
                  <a:cubicBezTo>
                    <a:pt x="15882" y="138"/>
                    <a:pt x="15875" y="138"/>
                    <a:pt x="15868" y="139"/>
                  </a:cubicBezTo>
                  <a:lnTo>
                    <a:pt x="15866" y="139"/>
                  </a:lnTo>
                  <a:cubicBezTo>
                    <a:pt x="15773" y="150"/>
                    <a:pt x="15709" y="236"/>
                    <a:pt x="15720" y="331"/>
                  </a:cubicBezTo>
                  <a:cubicBezTo>
                    <a:pt x="15731" y="418"/>
                    <a:pt x="15804" y="481"/>
                    <a:pt x="15889" y="481"/>
                  </a:cubicBezTo>
                  <a:cubicBezTo>
                    <a:pt x="15896" y="481"/>
                    <a:pt x="15903" y="480"/>
                    <a:pt x="15911" y="480"/>
                  </a:cubicBezTo>
                  <a:cubicBezTo>
                    <a:pt x="16005" y="467"/>
                    <a:pt x="16072" y="383"/>
                    <a:pt x="16060" y="288"/>
                  </a:cubicBezTo>
                  <a:cubicBezTo>
                    <a:pt x="16048" y="201"/>
                    <a:pt x="15972" y="138"/>
                    <a:pt x="15889" y="138"/>
                  </a:cubicBezTo>
                  <a:close/>
                  <a:moveTo>
                    <a:pt x="22068" y="396"/>
                  </a:moveTo>
                  <a:cubicBezTo>
                    <a:pt x="21991" y="396"/>
                    <a:pt x="21923" y="451"/>
                    <a:pt x="21903" y="532"/>
                  </a:cubicBezTo>
                  <a:cubicBezTo>
                    <a:pt x="21885" y="624"/>
                    <a:pt x="21943" y="715"/>
                    <a:pt x="22035" y="734"/>
                  </a:cubicBezTo>
                  <a:lnTo>
                    <a:pt x="22035" y="735"/>
                  </a:lnTo>
                  <a:cubicBezTo>
                    <a:pt x="22047" y="736"/>
                    <a:pt x="22061" y="740"/>
                    <a:pt x="22071" y="740"/>
                  </a:cubicBezTo>
                  <a:cubicBezTo>
                    <a:pt x="22150" y="740"/>
                    <a:pt x="22220" y="685"/>
                    <a:pt x="22238" y="605"/>
                  </a:cubicBezTo>
                  <a:cubicBezTo>
                    <a:pt x="22260" y="511"/>
                    <a:pt x="22202" y="420"/>
                    <a:pt x="22108" y="401"/>
                  </a:cubicBezTo>
                  <a:cubicBezTo>
                    <a:pt x="22094" y="398"/>
                    <a:pt x="22081" y="396"/>
                    <a:pt x="22068" y="396"/>
                  </a:cubicBezTo>
                  <a:close/>
                  <a:moveTo>
                    <a:pt x="14358" y="404"/>
                  </a:moveTo>
                  <a:cubicBezTo>
                    <a:pt x="14346" y="404"/>
                    <a:pt x="14333" y="405"/>
                    <a:pt x="14321" y="408"/>
                  </a:cubicBezTo>
                  <a:cubicBezTo>
                    <a:pt x="14229" y="427"/>
                    <a:pt x="14170" y="519"/>
                    <a:pt x="14190" y="611"/>
                  </a:cubicBezTo>
                  <a:cubicBezTo>
                    <a:pt x="14208" y="691"/>
                    <a:pt x="14278" y="746"/>
                    <a:pt x="14357" y="746"/>
                  </a:cubicBezTo>
                  <a:cubicBezTo>
                    <a:pt x="14358" y="746"/>
                    <a:pt x="14358" y="746"/>
                    <a:pt x="14359" y="746"/>
                  </a:cubicBezTo>
                  <a:cubicBezTo>
                    <a:pt x="14370" y="746"/>
                    <a:pt x="14385" y="746"/>
                    <a:pt x="14396" y="742"/>
                  </a:cubicBezTo>
                  <a:cubicBezTo>
                    <a:pt x="14489" y="723"/>
                    <a:pt x="14547" y="631"/>
                    <a:pt x="14527" y="538"/>
                  </a:cubicBezTo>
                  <a:cubicBezTo>
                    <a:pt x="14508" y="458"/>
                    <a:pt x="14438" y="404"/>
                    <a:pt x="14358" y="404"/>
                  </a:cubicBezTo>
                  <a:close/>
                  <a:moveTo>
                    <a:pt x="23574" y="789"/>
                  </a:moveTo>
                  <a:cubicBezTo>
                    <a:pt x="23501" y="789"/>
                    <a:pt x="23433" y="836"/>
                    <a:pt x="23411" y="911"/>
                  </a:cubicBezTo>
                  <a:cubicBezTo>
                    <a:pt x="23384" y="1000"/>
                    <a:pt x="23432" y="1096"/>
                    <a:pt x="23525" y="1125"/>
                  </a:cubicBezTo>
                  <a:lnTo>
                    <a:pt x="23524" y="1125"/>
                  </a:lnTo>
                  <a:cubicBezTo>
                    <a:pt x="23541" y="1130"/>
                    <a:pt x="23560" y="1131"/>
                    <a:pt x="23573" y="1131"/>
                  </a:cubicBezTo>
                  <a:cubicBezTo>
                    <a:pt x="23648" y="1131"/>
                    <a:pt x="23716" y="1084"/>
                    <a:pt x="23738" y="1011"/>
                  </a:cubicBezTo>
                  <a:cubicBezTo>
                    <a:pt x="23765" y="922"/>
                    <a:pt x="23716" y="827"/>
                    <a:pt x="23624" y="797"/>
                  </a:cubicBezTo>
                  <a:cubicBezTo>
                    <a:pt x="23608" y="792"/>
                    <a:pt x="23591" y="789"/>
                    <a:pt x="23574" y="789"/>
                  </a:cubicBezTo>
                  <a:close/>
                  <a:moveTo>
                    <a:pt x="12857" y="801"/>
                  </a:moveTo>
                  <a:cubicBezTo>
                    <a:pt x="12840" y="801"/>
                    <a:pt x="12822" y="804"/>
                    <a:pt x="12805" y="809"/>
                  </a:cubicBezTo>
                  <a:cubicBezTo>
                    <a:pt x="12716" y="837"/>
                    <a:pt x="12664" y="932"/>
                    <a:pt x="12694" y="1024"/>
                  </a:cubicBezTo>
                  <a:cubicBezTo>
                    <a:pt x="12715" y="1097"/>
                    <a:pt x="12782" y="1144"/>
                    <a:pt x="12854" y="1144"/>
                  </a:cubicBezTo>
                  <a:cubicBezTo>
                    <a:pt x="12854" y="1144"/>
                    <a:pt x="12855" y="1144"/>
                    <a:pt x="12856" y="1144"/>
                  </a:cubicBezTo>
                  <a:cubicBezTo>
                    <a:pt x="12873" y="1144"/>
                    <a:pt x="12888" y="1141"/>
                    <a:pt x="12907" y="1136"/>
                  </a:cubicBezTo>
                  <a:cubicBezTo>
                    <a:pt x="12997" y="1108"/>
                    <a:pt x="13048" y="1011"/>
                    <a:pt x="13021" y="921"/>
                  </a:cubicBezTo>
                  <a:cubicBezTo>
                    <a:pt x="12997" y="849"/>
                    <a:pt x="12930" y="801"/>
                    <a:pt x="12857" y="801"/>
                  </a:cubicBezTo>
                  <a:close/>
                  <a:moveTo>
                    <a:pt x="25038" y="1312"/>
                  </a:moveTo>
                  <a:cubicBezTo>
                    <a:pt x="24971" y="1312"/>
                    <a:pt x="24907" y="1352"/>
                    <a:pt x="24880" y="1419"/>
                  </a:cubicBezTo>
                  <a:cubicBezTo>
                    <a:pt x="24846" y="1506"/>
                    <a:pt x="24888" y="1606"/>
                    <a:pt x="24976" y="1643"/>
                  </a:cubicBezTo>
                  <a:cubicBezTo>
                    <a:pt x="24994" y="1650"/>
                    <a:pt x="25013" y="1654"/>
                    <a:pt x="25031" y="1654"/>
                  </a:cubicBezTo>
                  <a:cubicBezTo>
                    <a:pt x="25034" y="1654"/>
                    <a:pt x="25037" y="1654"/>
                    <a:pt x="25039" y="1653"/>
                  </a:cubicBezTo>
                  <a:cubicBezTo>
                    <a:pt x="25107" y="1653"/>
                    <a:pt x="25171" y="1613"/>
                    <a:pt x="25199" y="1548"/>
                  </a:cubicBezTo>
                  <a:cubicBezTo>
                    <a:pt x="25233" y="1459"/>
                    <a:pt x="25192" y="1359"/>
                    <a:pt x="25103" y="1325"/>
                  </a:cubicBezTo>
                  <a:cubicBezTo>
                    <a:pt x="25082" y="1316"/>
                    <a:pt x="25060" y="1312"/>
                    <a:pt x="25038" y="1312"/>
                  </a:cubicBezTo>
                  <a:close/>
                  <a:moveTo>
                    <a:pt x="11395" y="1328"/>
                  </a:moveTo>
                  <a:cubicBezTo>
                    <a:pt x="11372" y="1328"/>
                    <a:pt x="11350" y="1332"/>
                    <a:pt x="11328" y="1341"/>
                  </a:cubicBezTo>
                  <a:cubicBezTo>
                    <a:pt x="11243" y="1376"/>
                    <a:pt x="11198" y="1476"/>
                    <a:pt x="11237" y="1564"/>
                  </a:cubicBezTo>
                  <a:cubicBezTo>
                    <a:pt x="11263" y="1632"/>
                    <a:pt x="11327" y="1670"/>
                    <a:pt x="11394" y="1670"/>
                  </a:cubicBezTo>
                  <a:cubicBezTo>
                    <a:pt x="11418" y="1670"/>
                    <a:pt x="11438" y="1667"/>
                    <a:pt x="11461" y="1656"/>
                  </a:cubicBezTo>
                  <a:cubicBezTo>
                    <a:pt x="11546" y="1621"/>
                    <a:pt x="11590" y="1522"/>
                    <a:pt x="11553" y="1433"/>
                  </a:cubicBezTo>
                  <a:cubicBezTo>
                    <a:pt x="11526" y="1368"/>
                    <a:pt x="11462" y="1328"/>
                    <a:pt x="11395" y="1328"/>
                  </a:cubicBezTo>
                  <a:close/>
                  <a:moveTo>
                    <a:pt x="26453" y="1961"/>
                  </a:moveTo>
                  <a:cubicBezTo>
                    <a:pt x="26390" y="1961"/>
                    <a:pt x="26330" y="1995"/>
                    <a:pt x="26301" y="2054"/>
                  </a:cubicBezTo>
                  <a:cubicBezTo>
                    <a:pt x="26258" y="2139"/>
                    <a:pt x="26291" y="2243"/>
                    <a:pt x="26376" y="2285"/>
                  </a:cubicBezTo>
                  <a:cubicBezTo>
                    <a:pt x="26400" y="2297"/>
                    <a:pt x="26426" y="2302"/>
                    <a:pt x="26454" y="2303"/>
                  </a:cubicBezTo>
                  <a:cubicBezTo>
                    <a:pt x="26514" y="2303"/>
                    <a:pt x="26575" y="2270"/>
                    <a:pt x="26607" y="2211"/>
                  </a:cubicBezTo>
                  <a:cubicBezTo>
                    <a:pt x="26651" y="2126"/>
                    <a:pt x="26617" y="2023"/>
                    <a:pt x="26533" y="1980"/>
                  </a:cubicBezTo>
                  <a:cubicBezTo>
                    <a:pt x="26507" y="1967"/>
                    <a:pt x="26479" y="1961"/>
                    <a:pt x="26453" y="1961"/>
                  </a:cubicBezTo>
                  <a:close/>
                  <a:moveTo>
                    <a:pt x="9982" y="1978"/>
                  </a:moveTo>
                  <a:cubicBezTo>
                    <a:pt x="9956" y="1978"/>
                    <a:pt x="9929" y="1984"/>
                    <a:pt x="9904" y="1997"/>
                  </a:cubicBezTo>
                  <a:cubicBezTo>
                    <a:pt x="9819" y="2040"/>
                    <a:pt x="9787" y="2144"/>
                    <a:pt x="9829" y="2228"/>
                  </a:cubicBezTo>
                  <a:cubicBezTo>
                    <a:pt x="9862" y="2286"/>
                    <a:pt x="9920" y="2320"/>
                    <a:pt x="9983" y="2320"/>
                  </a:cubicBezTo>
                  <a:cubicBezTo>
                    <a:pt x="10010" y="2320"/>
                    <a:pt x="10034" y="2313"/>
                    <a:pt x="10060" y="2302"/>
                  </a:cubicBezTo>
                  <a:cubicBezTo>
                    <a:pt x="10144" y="2259"/>
                    <a:pt x="10177" y="2155"/>
                    <a:pt x="10134" y="2071"/>
                  </a:cubicBezTo>
                  <a:cubicBezTo>
                    <a:pt x="10104" y="2012"/>
                    <a:pt x="10044" y="1978"/>
                    <a:pt x="9982" y="1978"/>
                  </a:cubicBezTo>
                  <a:close/>
                  <a:moveTo>
                    <a:pt x="27807" y="2726"/>
                  </a:moveTo>
                  <a:cubicBezTo>
                    <a:pt x="27750" y="2726"/>
                    <a:pt x="27693" y="2755"/>
                    <a:pt x="27660" y="2808"/>
                  </a:cubicBezTo>
                  <a:cubicBezTo>
                    <a:pt x="27609" y="2888"/>
                    <a:pt x="27634" y="2995"/>
                    <a:pt x="27715" y="3043"/>
                  </a:cubicBezTo>
                  <a:cubicBezTo>
                    <a:pt x="27742" y="3062"/>
                    <a:pt x="27773" y="3070"/>
                    <a:pt x="27806" y="3070"/>
                  </a:cubicBezTo>
                  <a:cubicBezTo>
                    <a:pt x="27863" y="3070"/>
                    <a:pt x="27920" y="3040"/>
                    <a:pt x="27951" y="2990"/>
                  </a:cubicBezTo>
                  <a:cubicBezTo>
                    <a:pt x="28002" y="2907"/>
                    <a:pt x="27978" y="2802"/>
                    <a:pt x="27898" y="2753"/>
                  </a:cubicBezTo>
                  <a:cubicBezTo>
                    <a:pt x="27870" y="2735"/>
                    <a:pt x="27838" y="2726"/>
                    <a:pt x="27807" y="2726"/>
                  </a:cubicBezTo>
                  <a:close/>
                  <a:moveTo>
                    <a:pt x="8634" y="2747"/>
                  </a:moveTo>
                  <a:cubicBezTo>
                    <a:pt x="8603" y="2747"/>
                    <a:pt x="8571" y="2756"/>
                    <a:pt x="8542" y="2774"/>
                  </a:cubicBezTo>
                  <a:lnTo>
                    <a:pt x="8542" y="2773"/>
                  </a:lnTo>
                  <a:cubicBezTo>
                    <a:pt x="8462" y="2823"/>
                    <a:pt x="8438" y="2929"/>
                    <a:pt x="8489" y="3010"/>
                  </a:cubicBezTo>
                  <a:cubicBezTo>
                    <a:pt x="8520" y="3063"/>
                    <a:pt x="8577" y="3090"/>
                    <a:pt x="8634" y="3090"/>
                  </a:cubicBezTo>
                  <a:cubicBezTo>
                    <a:pt x="8665" y="3090"/>
                    <a:pt x="8696" y="3083"/>
                    <a:pt x="8726" y="3064"/>
                  </a:cubicBezTo>
                  <a:cubicBezTo>
                    <a:pt x="8805" y="3013"/>
                    <a:pt x="8830" y="2907"/>
                    <a:pt x="8779" y="2827"/>
                  </a:cubicBezTo>
                  <a:cubicBezTo>
                    <a:pt x="8747" y="2775"/>
                    <a:pt x="8691" y="2747"/>
                    <a:pt x="8634" y="2747"/>
                  </a:cubicBezTo>
                  <a:close/>
                  <a:moveTo>
                    <a:pt x="29088" y="3607"/>
                  </a:moveTo>
                  <a:cubicBezTo>
                    <a:pt x="29035" y="3607"/>
                    <a:pt x="28984" y="3631"/>
                    <a:pt x="28950" y="3675"/>
                  </a:cubicBezTo>
                  <a:cubicBezTo>
                    <a:pt x="28892" y="3752"/>
                    <a:pt x="28907" y="3859"/>
                    <a:pt x="28983" y="3916"/>
                  </a:cubicBezTo>
                  <a:cubicBezTo>
                    <a:pt x="29015" y="3939"/>
                    <a:pt x="29047" y="3949"/>
                    <a:pt x="29080" y="3949"/>
                  </a:cubicBezTo>
                  <a:cubicBezTo>
                    <a:pt x="29082" y="3949"/>
                    <a:pt x="29083" y="3949"/>
                    <a:pt x="29085" y="3949"/>
                  </a:cubicBezTo>
                  <a:cubicBezTo>
                    <a:pt x="29138" y="3949"/>
                    <a:pt x="29188" y="3925"/>
                    <a:pt x="29222" y="3883"/>
                  </a:cubicBezTo>
                  <a:cubicBezTo>
                    <a:pt x="29279" y="3806"/>
                    <a:pt x="29265" y="3698"/>
                    <a:pt x="29188" y="3641"/>
                  </a:cubicBezTo>
                  <a:cubicBezTo>
                    <a:pt x="29158" y="3618"/>
                    <a:pt x="29123" y="3607"/>
                    <a:pt x="29088" y="3607"/>
                  </a:cubicBezTo>
                  <a:close/>
                  <a:moveTo>
                    <a:pt x="7356" y="3631"/>
                  </a:moveTo>
                  <a:cubicBezTo>
                    <a:pt x="7319" y="3631"/>
                    <a:pt x="7283" y="3642"/>
                    <a:pt x="7251" y="3666"/>
                  </a:cubicBezTo>
                  <a:cubicBezTo>
                    <a:pt x="7177" y="3722"/>
                    <a:pt x="7161" y="3831"/>
                    <a:pt x="7218" y="3904"/>
                  </a:cubicBezTo>
                  <a:cubicBezTo>
                    <a:pt x="7250" y="3950"/>
                    <a:pt x="7302" y="3973"/>
                    <a:pt x="7355" y="3973"/>
                  </a:cubicBezTo>
                  <a:cubicBezTo>
                    <a:pt x="7390" y="3973"/>
                    <a:pt x="7428" y="3961"/>
                    <a:pt x="7459" y="3939"/>
                  </a:cubicBezTo>
                  <a:cubicBezTo>
                    <a:pt x="7535" y="3883"/>
                    <a:pt x="7550" y="3774"/>
                    <a:pt x="7493" y="3700"/>
                  </a:cubicBezTo>
                  <a:cubicBezTo>
                    <a:pt x="7459" y="3655"/>
                    <a:pt x="7408" y="3631"/>
                    <a:pt x="7356" y="3631"/>
                  </a:cubicBezTo>
                  <a:close/>
                  <a:moveTo>
                    <a:pt x="30288" y="4593"/>
                  </a:moveTo>
                  <a:cubicBezTo>
                    <a:pt x="30241" y="4593"/>
                    <a:pt x="30194" y="4613"/>
                    <a:pt x="30160" y="4651"/>
                  </a:cubicBezTo>
                  <a:cubicBezTo>
                    <a:pt x="30096" y="4721"/>
                    <a:pt x="30102" y="4831"/>
                    <a:pt x="30173" y="4893"/>
                  </a:cubicBezTo>
                  <a:cubicBezTo>
                    <a:pt x="30205" y="4921"/>
                    <a:pt x="30244" y="4937"/>
                    <a:pt x="30285" y="4937"/>
                  </a:cubicBezTo>
                  <a:cubicBezTo>
                    <a:pt x="30286" y="4937"/>
                    <a:pt x="30288" y="4937"/>
                    <a:pt x="30289" y="4936"/>
                  </a:cubicBezTo>
                  <a:cubicBezTo>
                    <a:pt x="30336" y="4936"/>
                    <a:pt x="30382" y="4917"/>
                    <a:pt x="30417" y="4878"/>
                  </a:cubicBezTo>
                  <a:cubicBezTo>
                    <a:pt x="30479" y="4808"/>
                    <a:pt x="30474" y="4699"/>
                    <a:pt x="30402" y="4637"/>
                  </a:cubicBezTo>
                  <a:cubicBezTo>
                    <a:pt x="30369" y="4608"/>
                    <a:pt x="30328" y="4593"/>
                    <a:pt x="30288" y="4593"/>
                  </a:cubicBezTo>
                  <a:close/>
                  <a:moveTo>
                    <a:pt x="6157" y="4619"/>
                  </a:moveTo>
                  <a:cubicBezTo>
                    <a:pt x="6116" y="4619"/>
                    <a:pt x="6074" y="4633"/>
                    <a:pt x="6041" y="4663"/>
                  </a:cubicBezTo>
                  <a:cubicBezTo>
                    <a:pt x="5970" y="4725"/>
                    <a:pt x="5964" y="4833"/>
                    <a:pt x="6029" y="4904"/>
                  </a:cubicBezTo>
                  <a:cubicBezTo>
                    <a:pt x="6062" y="4944"/>
                    <a:pt x="6106" y="4960"/>
                    <a:pt x="6152" y="4960"/>
                  </a:cubicBezTo>
                  <a:cubicBezTo>
                    <a:pt x="6153" y="4960"/>
                    <a:pt x="6155" y="4960"/>
                    <a:pt x="6156" y="4960"/>
                  </a:cubicBezTo>
                  <a:cubicBezTo>
                    <a:pt x="6196" y="4960"/>
                    <a:pt x="6236" y="4947"/>
                    <a:pt x="6270" y="4917"/>
                  </a:cubicBezTo>
                  <a:cubicBezTo>
                    <a:pt x="6342" y="4853"/>
                    <a:pt x="6347" y="4745"/>
                    <a:pt x="6285" y="4675"/>
                  </a:cubicBezTo>
                  <a:cubicBezTo>
                    <a:pt x="6250" y="4638"/>
                    <a:pt x="6203" y="4619"/>
                    <a:pt x="6157" y="4619"/>
                  </a:cubicBezTo>
                  <a:close/>
                  <a:moveTo>
                    <a:pt x="31400" y="5680"/>
                  </a:moveTo>
                  <a:cubicBezTo>
                    <a:pt x="31357" y="5680"/>
                    <a:pt x="31315" y="5695"/>
                    <a:pt x="31283" y="5726"/>
                  </a:cubicBezTo>
                  <a:cubicBezTo>
                    <a:pt x="31213" y="5791"/>
                    <a:pt x="31210" y="5899"/>
                    <a:pt x="31274" y="5970"/>
                  </a:cubicBezTo>
                  <a:cubicBezTo>
                    <a:pt x="31309" y="6005"/>
                    <a:pt x="31355" y="6021"/>
                    <a:pt x="31400" y="6021"/>
                  </a:cubicBezTo>
                  <a:cubicBezTo>
                    <a:pt x="31441" y="6021"/>
                    <a:pt x="31484" y="6006"/>
                    <a:pt x="31518" y="5975"/>
                  </a:cubicBezTo>
                  <a:cubicBezTo>
                    <a:pt x="31587" y="5911"/>
                    <a:pt x="31591" y="5803"/>
                    <a:pt x="31524" y="5734"/>
                  </a:cubicBezTo>
                  <a:lnTo>
                    <a:pt x="31526" y="5734"/>
                  </a:lnTo>
                  <a:cubicBezTo>
                    <a:pt x="31492" y="5698"/>
                    <a:pt x="31446" y="5680"/>
                    <a:pt x="31400" y="5680"/>
                  </a:cubicBezTo>
                  <a:close/>
                  <a:moveTo>
                    <a:pt x="5046" y="5708"/>
                  </a:moveTo>
                  <a:cubicBezTo>
                    <a:pt x="5000" y="5708"/>
                    <a:pt x="4955" y="5726"/>
                    <a:pt x="4922" y="5762"/>
                  </a:cubicBezTo>
                  <a:cubicBezTo>
                    <a:pt x="4857" y="5830"/>
                    <a:pt x="4860" y="5941"/>
                    <a:pt x="4930" y="6005"/>
                  </a:cubicBezTo>
                  <a:cubicBezTo>
                    <a:pt x="4962" y="6035"/>
                    <a:pt x="5004" y="6051"/>
                    <a:pt x="5047" y="6051"/>
                  </a:cubicBezTo>
                  <a:cubicBezTo>
                    <a:pt x="5093" y="6051"/>
                    <a:pt x="5138" y="6032"/>
                    <a:pt x="5174" y="5998"/>
                  </a:cubicBezTo>
                  <a:cubicBezTo>
                    <a:pt x="5238" y="5927"/>
                    <a:pt x="5234" y="5819"/>
                    <a:pt x="5165" y="5755"/>
                  </a:cubicBezTo>
                  <a:cubicBezTo>
                    <a:pt x="5131" y="5723"/>
                    <a:pt x="5088" y="5708"/>
                    <a:pt x="5046" y="5708"/>
                  </a:cubicBezTo>
                  <a:close/>
                  <a:moveTo>
                    <a:pt x="32413" y="6857"/>
                  </a:moveTo>
                  <a:cubicBezTo>
                    <a:pt x="32376" y="6857"/>
                    <a:pt x="32339" y="6869"/>
                    <a:pt x="32308" y="6893"/>
                  </a:cubicBezTo>
                  <a:cubicBezTo>
                    <a:pt x="32234" y="6952"/>
                    <a:pt x="32223" y="7059"/>
                    <a:pt x="32281" y="7135"/>
                  </a:cubicBezTo>
                  <a:cubicBezTo>
                    <a:pt x="32315" y="7177"/>
                    <a:pt x="32365" y="7199"/>
                    <a:pt x="32415" y="7199"/>
                  </a:cubicBezTo>
                  <a:cubicBezTo>
                    <a:pt x="32453" y="7199"/>
                    <a:pt x="32491" y="7187"/>
                    <a:pt x="32522" y="7161"/>
                  </a:cubicBezTo>
                  <a:cubicBezTo>
                    <a:pt x="32596" y="7103"/>
                    <a:pt x="32607" y="6996"/>
                    <a:pt x="32549" y="6923"/>
                  </a:cubicBezTo>
                  <a:cubicBezTo>
                    <a:pt x="32515" y="6879"/>
                    <a:pt x="32465" y="6857"/>
                    <a:pt x="32413" y="6857"/>
                  </a:cubicBezTo>
                  <a:close/>
                  <a:moveTo>
                    <a:pt x="4035" y="6887"/>
                  </a:moveTo>
                  <a:cubicBezTo>
                    <a:pt x="3985" y="6887"/>
                    <a:pt x="3934" y="6910"/>
                    <a:pt x="3900" y="6953"/>
                  </a:cubicBezTo>
                  <a:cubicBezTo>
                    <a:pt x="3841" y="7027"/>
                    <a:pt x="3852" y="7136"/>
                    <a:pt x="3927" y="7194"/>
                  </a:cubicBezTo>
                  <a:cubicBezTo>
                    <a:pt x="3958" y="7218"/>
                    <a:pt x="3996" y="7229"/>
                    <a:pt x="4034" y="7229"/>
                  </a:cubicBezTo>
                  <a:cubicBezTo>
                    <a:pt x="4084" y="7229"/>
                    <a:pt x="4134" y="7207"/>
                    <a:pt x="4169" y="7165"/>
                  </a:cubicBezTo>
                  <a:cubicBezTo>
                    <a:pt x="4227" y="7089"/>
                    <a:pt x="4214" y="6981"/>
                    <a:pt x="4138" y="6923"/>
                  </a:cubicBezTo>
                  <a:cubicBezTo>
                    <a:pt x="4108" y="6899"/>
                    <a:pt x="4072" y="6887"/>
                    <a:pt x="4035" y="6887"/>
                  </a:cubicBezTo>
                  <a:close/>
                  <a:moveTo>
                    <a:pt x="33326" y="8116"/>
                  </a:moveTo>
                  <a:cubicBezTo>
                    <a:pt x="33294" y="8116"/>
                    <a:pt x="33262" y="8125"/>
                    <a:pt x="33233" y="8145"/>
                  </a:cubicBezTo>
                  <a:cubicBezTo>
                    <a:pt x="33152" y="8195"/>
                    <a:pt x="33130" y="8304"/>
                    <a:pt x="33183" y="8381"/>
                  </a:cubicBezTo>
                  <a:cubicBezTo>
                    <a:pt x="33215" y="8431"/>
                    <a:pt x="33271" y="8458"/>
                    <a:pt x="33326" y="8458"/>
                  </a:cubicBezTo>
                  <a:cubicBezTo>
                    <a:pt x="33358" y="8458"/>
                    <a:pt x="33391" y="8451"/>
                    <a:pt x="33421" y="8431"/>
                  </a:cubicBezTo>
                  <a:cubicBezTo>
                    <a:pt x="33499" y="8378"/>
                    <a:pt x="33520" y="8272"/>
                    <a:pt x="33469" y="8194"/>
                  </a:cubicBezTo>
                  <a:cubicBezTo>
                    <a:pt x="33436" y="8143"/>
                    <a:pt x="33381" y="8116"/>
                    <a:pt x="33326" y="8116"/>
                  </a:cubicBezTo>
                  <a:close/>
                  <a:moveTo>
                    <a:pt x="3124" y="8147"/>
                  </a:moveTo>
                  <a:cubicBezTo>
                    <a:pt x="3068" y="8147"/>
                    <a:pt x="3013" y="8175"/>
                    <a:pt x="2981" y="8225"/>
                  </a:cubicBezTo>
                  <a:cubicBezTo>
                    <a:pt x="2928" y="8304"/>
                    <a:pt x="2951" y="8411"/>
                    <a:pt x="3030" y="8462"/>
                  </a:cubicBezTo>
                  <a:cubicBezTo>
                    <a:pt x="3060" y="8482"/>
                    <a:pt x="3091" y="8492"/>
                    <a:pt x="3125" y="8492"/>
                  </a:cubicBezTo>
                  <a:cubicBezTo>
                    <a:pt x="3179" y="8492"/>
                    <a:pt x="3234" y="8463"/>
                    <a:pt x="3267" y="8412"/>
                  </a:cubicBezTo>
                  <a:cubicBezTo>
                    <a:pt x="3320" y="8334"/>
                    <a:pt x="3298" y="8226"/>
                    <a:pt x="3218" y="8176"/>
                  </a:cubicBezTo>
                  <a:cubicBezTo>
                    <a:pt x="3189" y="8156"/>
                    <a:pt x="3156" y="8147"/>
                    <a:pt x="3124" y="8147"/>
                  </a:cubicBezTo>
                  <a:close/>
                  <a:moveTo>
                    <a:pt x="34126" y="9447"/>
                  </a:moveTo>
                  <a:cubicBezTo>
                    <a:pt x="34098" y="9447"/>
                    <a:pt x="34070" y="9454"/>
                    <a:pt x="34044" y="9468"/>
                  </a:cubicBezTo>
                  <a:cubicBezTo>
                    <a:pt x="33960" y="9514"/>
                    <a:pt x="33928" y="9618"/>
                    <a:pt x="33972" y="9702"/>
                  </a:cubicBezTo>
                  <a:cubicBezTo>
                    <a:pt x="34004" y="9759"/>
                    <a:pt x="34064" y="9792"/>
                    <a:pt x="34123" y="9792"/>
                  </a:cubicBezTo>
                  <a:cubicBezTo>
                    <a:pt x="34153" y="9792"/>
                    <a:pt x="34180" y="9785"/>
                    <a:pt x="34206" y="9770"/>
                  </a:cubicBezTo>
                  <a:cubicBezTo>
                    <a:pt x="34291" y="9725"/>
                    <a:pt x="34320" y="9621"/>
                    <a:pt x="34275" y="9537"/>
                  </a:cubicBezTo>
                  <a:cubicBezTo>
                    <a:pt x="34245" y="9480"/>
                    <a:pt x="34186" y="9447"/>
                    <a:pt x="34126" y="9447"/>
                  </a:cubicBezTo>
                  <a:close/>
                  <a:moveTo>
                    <a:pt x="2327" y="9482"/>
                  </a:moveTo>
                  <a:cubicBezTo>
                    <a:pt x="2267" y="9482"/>
                    <a:pt x="2208" y="9515"/>
                    <a:pt x="2177" y="9572"/>
                  </a:cubicBezTo>
                  <a:cubicBezTo>
                    <a:pt x="2131" y="9656"/>
                    <a:pt x="2162" y="9760"/>
                    <a:pt x="2245" y="9806"/>
                  </a:cubicBezTo>
                  <a:cubicBezTo>
                    <a:pt x="2272" y="9820"/>
                    <a:pt x="2301" y="9825"/>
                    <a:pt x="2328" y="9826"/>
                  </a:cubicBezTo>
                  <a:cubicBezTo>
                    <a:pt x="2388" y="9826"/>
                    <a:pt x="2448" y="9792"/>
                    <a:pt x="2479" y="9735"/>
                  </a:cubicBezTo>
                  <a:cubicBezTo>
                    <a:pt x="2524" y="9652"/>
                    <a:pt x="2493" y="9548"/>
                    <a:pt x="2410" y="9504"/>
                  </a:cubicBezTo>
                  <a:cubicBezTo>
                    <a:pt x="2384" y="9489"/>
                    <a:pt x="2355" y="9482"/>
                    <a:pt x="2327" y="9482"/>
                  </a:cubicBezTo>
                  <a:close/>
                  <a:moveTo>
                    <a:pt x="34805" y="10846"/>
                  </a:moveTo>
                  <a:cubicBezTo>
                    <a:pt x="34782" y="10846"/>
                    <a:pt x="34760" y="10850"/>
                    <a:pt x="34738" y="10860"/>
                  </a:cubicBezTo>
                  <a:cubicBezTo>
                    <a:pt x="34651" y="10897"/>
                    <a:pt x="34610" y="10999"/>
                    <a:pt x="34650" y="11086"/>
                  </a:cubicBezTo>
                  <a:lnTo>
                    <a:pt x="34649" y="11086"/>
                  </a:lnTo>
                  <a:cubicBezTo>
                    <a:pt x="34677" y="11149"/>
                    <a:pt x="34740" y="11189"/>
                    <a:pt x="34806" y="11189"/>
                  </a:cubicBezTo>
                  <a:cubicBezTo>
                    <a:pt x="34830" y="11189"/>
                    <a:pt x="34852" y="11183"/>
                    <a:pt x="34875" y="11174"/>
                  </a:cubicBezTo>
                  <a:cubicBezTo>
                    <a:pt x="34961" y="11135"/>
                    <a:pt x="35001" y="11035"/>
                    <a:pt x="34963" y="10948"/>
                  </a:cubicBezTo>
                  <a:cubicBezTo>
                    <a:pt x="34935" y="10884"/>
                    <a:pt x="34871" y="10846"/>
                    <a:pt x="34805" y="10846"/>
                  </a:cubicBezTo>
                  <a:close/>
                  <a:moveTo>
                    <a:pt x="1646" y="10881"/>
                  </a:moveTo>
                  <a:cubicBezTo>
                    <a:pt x="1580" y="10881"/>
                    <a:pt x="1518" y="10919"/>
                    <a:pt x="1489" y="10984"/>
                  </a:cubicBezTo>
                  <a:cubicBezTo>
                    <a:pt x="1453" y="11071"/>
                    <a:pt x="1494" y="11172"/>
                    <a:pt x="1580" y="11210"/>
                  </a:cubicBezTo>
                  <a:cubicBezTo>
                    <a:pt x="1602" y="11220"/>
                    <a:pt x="1626" y="11224"/>
                    <a:pt x="1648" y="11224"/>
                  </a:cubicBezTo>
                  <a:cubicBezTo>
                    <a:pt x="1712" y="11224"/>
                    <a:pt x="1778" y="11186"/>
                    <a:pt x="1804" y="11122"/>
                  </a:cubicBezTo>
                  <a:cubicBezTo>
                    <a:pt x="1842" y="11034"/>
                    <a:pt x="1803" y="10933"/>
                    <a:pt x="1716" y="10896"/>
                  </a:cubicBezTo>
                  <a:cubicBezTo>
                    <a:pt x="1693" y="10886"/>
                    <a:pt x="1670" y="10881"/>
                    <a:pt x="1646" y="10881"/>
                  </a:cubicBezTo>
                  <a:close/>
                  <a:moveTo>
                    <a:pt x="35363" y="12294"/>
                  </a:moveTo>
                  <a:cubicBezTo>
                    <a:pt x="35346" y="12294"/>
                    <a:pt x="35328" y="12297"/>
                    <a:pt x="35311" y="12302"/>
                  </a:cubicBezTo>
                  <a:cubicBezTo>
                    <a:pt x="35220" y="12332"/>
                    <a:pt x="35171" y="12430"/>
                    <a:pt x="35201" y="12520"/>
                  </a:cubicBezTo>
                  <a:cubicBezTo>
                    <a:pt x="35227" y="12593"/>
                    <a:pt x="35293" y="12637"/>
                    <a:pt x="35365" y="12638"/>
                  </a:cubicBezTo>
                  <a:cubicBezTo>
                    <a:pt x="35383" y="12638"/>
                    <a:pt x="35401" y="12634"/>
                    <a:pt x="35418" y="12628"/>
                  </a:cubicBezTo>
                  <a:cubicBezTo>
                    <a:pt x="35508" y="12598"/>
                    <a:pt x="35557" y="12502"/>
                    <a:pt x="35526" y="12410"/>
                  </a:cubicBezTo>
                  <a:cubicBezTo>
                    <a:pt x="35503" y="12339"/>
                    <a:pt x="35435" y="12294"/>
                    <a:pt x="35363" y="12294"/>
                  </a:cubicBezTo>
                  <a:close/>
                  <a:moveTo>
                    <a:pt x="1094" y="12333"/>
                  </a:moveTo>
                  <a:cubicBezTo>
                    <a:pt x="1023" y="12333"/>
                    <a:pt x="956" y="12379"/>
                    <a:pt x="932" y="12452"/>
                  </a:cubicBezTo>
                  <a:cubicBezTo>
                    <a:pt x="901" y="12543"/>
                    <a:pt x="949" y="12638"/>
                    <a:pt x="1040" y="12670"/>
                  </a:cubicBezTo>
                  <a:cubicBezTo>
                    <a:pt x="1058" y="12674"/>
                    <a:pt x="1074" y="12678"/>
                    <a:pt x="1093" y="12678"/>
                  </a:cubicBezTo>
                  <a:cubicBezTo>
                    <a:pt x="1165" y="12678"/>
                    <a:pt x="1232" y="12632"/>
                    <a:pt x="1258" y="12560"/>
                  </a:cubicBezTo>
                  <a:cubicBezTo>
                    <a:pt x="1286" y="12468"/>
                    <a:pt x="1238" y="12373"/>
                    <a:pt x="1147" y="12342"/>
                  </a:cubicBezTo>
                  <a:cubicBezTo>
                    <a:pt x="1129" y="12336"/>
                    <a:pt x="1112" y="12333"/>
                    <a:pt x="1094" y="12333"/>
                  </a:cubicBezTo>
                  <a:close/>
                  <a:moveTo>
                    <a:pt x="35794" y="13786"/>
                  </a:moveTo>
                  <a:cubicBezTo>
                    <a:pt x="35781" y="13786"/>
                    <a:pt x="35768" y="13788"/>
                    <a:pt x="35755" y="13791"/>
                  </a:cubicBezTo>
                  <a:cubicBezTo>
                    <a:pt x="35663" y="13815"/>
                    <a:pt x="35606" y="13907"/>
                    <a:pt x="35629" y="13998"/>
                  </a:cubicBezTo>
                  <a:cubicBezTo>
                    <a:pt x="35648" y="14078"/>
                    <a:pt x="35719" y="14131"/>
                    <a:pt x="35795" y="14131"/>
                  </a:cubicBezTo>
                  <a:cubicBezTo>
                    <a:pt x="35808" y="14131"/>
                    <a:pt x="35823" y="14128"/>
                    <a:pt x="35836" y="14125"/>
                  </a:cubicBezTo>
                  <a:cubicBezTo>
                    <a:pt x="35928" y="14102"/>
                    <a:pt x="35984" y="14011"/>
                    <a:pt x="35962" y="13919"/>
                  </a:cubicBezTo>
                  <a:cubicBezTo>
                    <a:pt x="35942" y="13839"/>
                    <a:pt x="35872" y="13786"/>
                    <a:pt x="35794" y="13786"/>
                  </a:cubicBezTo>
                  <a:close/>
                  <a:moveTo>
                    <a:pt x="667" y="13828"/>
                  </a:moveTo>
                  <a:cubicBezTo>
                    <a:pt x="590" y="13828"/>
                    <a:pt x="519" y="13881"/>
                    <a:pt x="501" y="13960"/>
                  </a:cubicBezTo>
                  <a:cubicBezTo>
                    <a:pt x="477" y="14052"/>
                    <a:pt x="534" y="14144"/>
                    <a:pt x="626" y="14166"/>
                  </a:cubicBezTo>
                  <a:cubicBezTo>
                    <a:pt x="639" y="14170"/>
                    <a:pt x="653" y="14172"/>
                    <a:pt x="668" y="14172"/>
                  </a:cubicBezTo>
                  <a:cubicBezTo>
                    <a:pt x="742" y="14172"/>
                    <a:pt x="814" y="14118"/>
                    <a:pt x="834" y="14040"/>
                  </a:cubicBezTo>
                  <a:cubicBezTo>
                    <a:pt x="855" y="13949"/>
                    <a:pt x="798" y="13855"/>
                    <a:pt x="706" y="13832"/>
                  </a:cubicBezTo>
                  <a:cubicBezTo>
                    <a:pt x="693" y="13829"/>
                    <a:pt x="680" y="13828"/>
                    <a:pt x="667" y="13828"/>
                  </a:cubicBezTo>
                  <a:close/>
                  <a:moveTo>
                    <a:pt x="36095" y="15312"/>
                  </a:moveTo>
                  <a:cubicBezTo>
                    <a:pt x="36087" y="15312"/>
                    <a:pt x="36078" y="15313"/>
                    <a:pt x="36070" y="15314"/>
                  </a:cubicBezTo>
                  <a:cubicBezTo>
                    <a:pt x="35974" y="15329"/>
                    <a:pt x="35910" y="15414"/>
                    <a:pt x="35925" y="15510"/>
                  </a:cubicBezTo>
                  <a:cubicBezTo>
                    <a:pt x="35938" y="15594"/>
                    <a:pt x="36011" y="15655"/>
                    <a:pt x="36096" y="15655"/>
                  </a:cubicBezTo>
                  <a:cubicBezTo>
                    <a:pt x="36103" y="15655"/>
                    <a:pt x="36113" y="15655"/>
                    <a:pt x="36122" y="15653"/>
                  </a:cubicBezTo>
                  <a:cubicBezTo>
                    <a:pt x="36215" y="15639"/>
                    <a:pt x="36279" y="15551"/>
                    <a:pt x="36264" y="15459"/>
                  </a:cubicBezTo>
                  <a:cubicBezTo>
                    <a:pt x="36251" y="15373"/>
                    <a:pt x="36179" y="15312"/>
                    <a:pt x="36095" y="15312"/>
                  </a:cubicBezTo>
                  <a:close/>
                  <a:moveTo>
                    <a:pt x="372" y="15353"/>
                  </a:moveTo>
                  <a:cubicBezTo>
                    <a:pt x="288" y="15353"/>
                    <a:pt x="212" y="15414"/>
                    <a:pt x="201" y="15500"/>
                  </a:cubicBezTo>
                  <a:cubicBezTo>
                    <a:pt x="187" y="15594"/>
                    <a:pt x="252" y="15681"/>
                    <a:pt x="346" y="15696"/>
                  </a:cubicBezTo>
                  <a:cubicBezTo>
                    <a:pt x="353" y="15696"/>
                    <a:pt x="362" y="15698"/>
                    <a:pt x="368" y="15698"/>
                  </a:cubicBezTo>
                  <a:cubicBezTo>
                    <a:pt x="452" y="15698"/>
                    <a:pt x="528" y="15637"/>
                    <a:pt x="539" y="15551"/>
                  </a:cubicBezTo>
                  <a:cubicBezTo>
                    <a:pt x="553" y="15457"/>
                    <a:pt x="488" y="15371"/>
                    <a:pt x="397" y="15355"/>
                  </a:cubicBezTo>
                  <a:cubicBezTo>
                    <a:pt x="389" y="15354"/>
                    <a:pt x="380" y="15353"/>
                    <a:pt x="372" y="15353"/>
                  </a:cubicBezTo>
                  <a:close/>
                  <a:moveTo>
                    <a:pt x="36262" y="16856"/>
                  </a:moveTo>
                  <a:cubicBezTo>
                    <a:pt x="36259" y="16856"/>
                    <a:pt x="36256" y="16856"/>
                    <a:pt x="36252" y="16856"/>
                  </a:cubicBezTo>
                  <a:cubicBezTo>
                    <a:pt x="36158" y="16863"/>
                    <a:pt x="36085" y="16944"/>
                    <a:pt x="36092" y="17040"/>
                  </a:cubicBezTo>
                  <a:cubicBezTo>
                    <a:pt x="36097" y="17129"/>
                    <a:pt x="36174" y="17201"/>
                    <a:pt x="36263" y="17201"/>
                  </a:cubicBezTo>
                  <a:lnTo>
                    <a:pt x="36274" y="17201"/>
                  </a:lnTo>
                  <a:cubicBezTo>
                    <a:pt x="36368" y="17192"/>
                    <a:pt x="36440" y="17112"/>
                    <a:pt x="36435" y="17017"/>
                  </a:cubicBezTo>
                  <a:cubicBezTo>
                    <a:pt x="36429" y="16926"/>
                    <a:pt x="36352" y="16856"/>
                    <a:pt x="36262" y="16856"/>
                  </a:cubicBezTo>
                  <a:close/>
                  <a:moveTo>
                    <a:pt x="202" y="16899"/>
                  </a:moveTo>
                  <a:cubicBezTo>
                    <a:pt x="114" y="16899"/>
                    <a:pt x="41" y="16968"/>
                    <a:pt x="35" y="17057"/>
                  </a:cubicBezTo>
                  <a:cubicBezTo>
                    <a:pt x="27" y="17152"/>
                    <a:pt x="99" y="17235"/>
                    <a:pt x="195" y="17240"/>
                  </a:cubicBezTo>
                  <a:cubicBezTo>
                    <a:pt x="198" y="17240"/>
                    <a:pt x="202" y="17240"/>
                    <a:pt x="204" y="17239"/>
                  </a:cubicBezTo>
                  <a:cubicBezTo>
                    <a:pt x="295" y="17239"/>
                    <a:pt x="369" y="17172"/>
                    <a:pt x="376" y="17081"/>
                  </a:cubicBezTo>
                  <a:lnTo>
                    <a:pt x="376" y="17079"/>
                  </a:lnTo>
                  <a:cubicBezTo>
                    <a:pt x="382" y="16985"/>
                    <a:pt x="310" y="16905"/>
                    <a:pt x="215" y="16900"/>
                  </a:cubicBezTo>
                  <a:cubicBezTo>
                    <a:pt x="211" y="16899"/>
                    <a:pt x="206" y="16899"/>
                    <a:pt x="202" y="16899"/>
                  </a:cubicBezTo>
                  <a:close/>
                  <a:moveTo>
                    <a:pt x="36296" y="18410"/>
                  </a:moveTo>
                  <a:cubicBezTo>
                    <a:pt x="36204" y="18410"/>
                    <a:pt x="36128" y="18486"/>
                    <a:pt x="36127" y="18578"/>
                  </a:cubicBezTo>
                  <a:cubicBezTo>
                    <a:pt x="36125" y="18673"/>
                    <a:pt x="36201" y="18752"/>
                    <a:pt x="36295" y="18753"/>
                  </a:cubicBezTo>
                  <a:lnTo>
                    <a:pt x="36299" y="18753"/>
                  </a:lnTo>
                  <a:cubicBezTo>
                    <a:pt x="36391" y="18753"/>
                    <a:pt x="36469" y="18680"/>
                    <a:pt x="36470" y="18585"/>
                  </a:cubicBezTo>
                  <a:lnTo>
                    <a:pt x="36470" y="18586"/>
                  </a:lnTo>
                  <a:cubicBezTo>
                    <a:pt x="36472" y="18490"/>
                    <a:pt x="36397" y="18412"/>
                    <a:pt x="36301" y="18410"/>
                  </a:cubicBezTo>
                  <a:cubicBezTo>
                    <a:pt x="36299" y="18410"/>
                    <a:pt x="36298" y="18410"/>
                    <a:pt x="36296" y="18410"/>
                  </a:cubicBezTo>
                  <a:close/>
                  <a:moveTo>
                    <a:pt x="178" y="18452"/>
                  </a:moveTo>
                  <a:cubicBezTo>
                    <a:pt x="176" y="18452"/>
                    <a:pt x="173" y="18453"/>
                    <a:pt x="171" y="18453"/>
                  </a:cubicBezTo>
                  <a:cubicBezTo>
                    <a:pt x="75" y="18456"/>
                    <a:pt x="1" y="18534"/>
                    <a:pt x="3" y="18628"/>
                  </a:cubicBezTo>
                  <a:cubicBezTo>
                    <a:pt x="5" y="18721"/>
                    <a:pt x="80" y="18796"/>
                    <a:pt x="175" y="18796"/>
                  </a:cubicBezTo>
                  <a:lnTo>
                    <a:pt x="177" y="18796"/>
                  </a:lnTo>
                  <a:cubicBezTo>
                    <a:pt x="273" y="18795"/>
                    <a:pt x="348" y="18715"/>
                    <a:pt x="346" y="18620"/>
                  </a:cubicBezTo>
                  <a:cubicBezTo>
                    <a:pt x="343" y="18528"/>
                    <a:pt x="269" y="18452"/>
                    <a:pt x="178" y="18452"/>
                  </a:cubicBezTo>
                  <a:close/>
                  <a:moveTo>
                    <a:pt x="36201" y="19961"/>
                  </a:moveTo>
                  <a:cubicBezTo>
                    <a:pt x="36115" y="19961"/>
                    <a:pt x="36040" y="20026"/>
                    <a:pt x="36030" y="20113"/>
                  </a:cubicBezTo>
                  <a:cubicBezTo>
                    <a:pt x="36020" y="20209"/>
                    <a:pt x="36089" y="20293"/>
                    <a:pt x="36184" y="20304"/>
                  </a:cubicBezTo>
                  <a:cubicBezTo>
                    <a:pt x="36190" y="20304"/>
                    <a:pt x="36195" y="20304"/>
                    <a:pt x="36205" y="20303"/>
                  </a:cubicBezTo>
                  <a:cubicBezTo>
                    <a:pt x="36290" y="20303"/>
                    <a:pt x="36366" y="20238"/>
                    <a:pt x="36373" y="20150"/>
                  </a:cubicBezTo>
                  <a:lnTo>
                    <a:pt x="36374" y="20150"/>
                  </a:lnTo>
                  <a:cubicBezTo>
                    <a:pt x="36384" y="20054"/>
                    <a:pt x="36316" y="19969"/>
                    <a:pt x="36221" y="19962"/>
                  </a:cubicBezTo>
                  <a:cubicBezTo>
                    <a:pt x="36214" y="19961"/>
                    <a:pt x="36208" y="19961"/>
                    <a:pt x="36201" y="19961"/>
                  </a:cubicBezTo>
                  <a:close/>
                  <a:moveTo>
                    <a:pt x="273" y="20003"/>
                  </a:moveTo>
                  <a:cubicBezTo>
                    <a:pt x="267" y="20003"/>
                    <a:pt x="260" y="20004"/>
                    <a:pt x="254" y="20004"/>
                  </a:cubicBezTo>
                  <a:cubicBezTo>
                    <a:pt x="160" y="20014"/>
                    <a:pt x="92" y="20098"/>
                    <a:pt x="103" y="20193"/>
                  </a:cubicBezTo>
                  <a:lnTo>
                    <a:pt x="102" y="20193"/>
                  </a:lnTo>
                  <a:cubicBezTo>
                    <a:pt x="113" y="20281"/>
                    <a:pt x="186" y="20346"/>
                    <a:pt x="272" y="20347"/>
                  </a:cubicBezTo>
                  <a:lnTo>
                    <a:pt x="291" y="20347"/>
                  </a:lnTo>
                  <a:cubicBezTo>
                    <a:pt x="384" y="20336"/>
                    <a:pt x="454" y="20252"/>
                    <a:pt x="441" y="20157"/>
                  </a:cubicBezTo>
                  <a:cubicBezTo>
                    <a:pt x="434" y="20068"/>
                    <a:pt x="359" y="20003"/>
                    <a:pt x="273" y="20003"/>
                  </a:cubicBezTo>
                  <a:close/>
                  <a:moveTo>
                    <a:pt x="35973" y="21498"/>
                  </a:moveTo>
                  <a:cubicBezTo>
                    <a:pt x="35892" y="21498"/>
                    <a:pt x="35821" y="21555"/>
                    <a:pt x="35805" y="21638"/>
                  </a:cubicBezTo>
                  <a:cubicBezTo>
                    <a:pt x="35787" y="21731"/>
                    <a:pt x="35848" y="21820"/>
                    <a:pt x="35942" y="21838"/>
                  </a:cubicBezTo>
                  <a:cubicBezTo>
                    <a:pt x="35952" y="21839"/>
                    <a:pt x="35964" y="21843"/>
                    <a:pt x="35973" y="21843"/>
                  </a:cubicBezTo>
                  <a:cubicBezTo>
                    <a:pt x="36054" y="21843"/>
                    <a:pt x="36126" y="21787"/>
                    <a:pt x="36142" y="21704"/>
                  </a:cubicBezTo>
                  <a:cubicBezTo>
                    <a:pt x="36160" y="21609"/>
                    <a:pt x="36099" y="21519"/>
                    <a:pt x="36008" y="21501"/>
                  </a:cubicBezTo>
                  <a:cubicBezTo>
                    <a:pt x="35996" y="21499"/>
                    <a:pt x="35985" y="21498"/>
                    <a:pt x="35973" y="21498"/>
                  </a:cubicBezTo>
                  <a:close/>
                  <a:moveTo>
                    <a:pt x="506" y="21538"/>
                  </a:moveTo>
                  <a:cubicBezTo>
                    <a:pt x="495" y="21538"/>
                    <a:pt x="484" y="21539"/>
                    <a:pt x="473" y="21542"/>
                  </a:cubicBezTo>
                  <a:cubicBezTo>
                    <a:pt x="381" y="21559"/>
                    <a:pt x="320" y="21652"/>
                    <a:pt x="338" y="21744"/>
                  </a:cubicBezTo>
                  <a:cubicBezTo>
                    <a:pt x="353" y="21826"/>
                    <a:pt x="423" y="21882"/>
                    <a:pt x="503" y="21882"/>
                  </a:cubicBezTo>
                  <a:cubicBezTo>
                    <a:pt x="504" y="21882"/>
                    <a:pt x="505" y="21882"/>
                    <a:pt x="507" y="21882"/>
                  </a:cubicBezTo>
                  <a:cubicBezTo>
                    <a:pt x="518" y="21882"/>
                    <a:pt x="529" y="21880"/>
                    <a:pt x="540" y="21879"/>
                  </a:cubicBezTo>
                  <a:cubicBezTo>
                    <a:pt x="632" y="21860"/>
                    <a:pt x="694" y="21771"/>
                    <a:pt x="675" y="21677"/>
                  </a:cubicBezTo>
                  <a:cubicBezTo>
                    <a:pt x="658" y="21595"/>
                    <a:pt x="586" y="21538"/>
                    <a:pt x="506" y="21538"/>
                  </a:cubicBezTo>
                  <a:close/>
                  <a:moveTo>
                    <a:pt x="35610" y="23010"/>
                  </a:moveTo>
                  <a:cubicBezTo>
                    <a:pt x="35536" y="23010"/>
                    <a:pt x="35469" y="23059"/>
                    <a:pt x="35448" y="23135"/>
                  </a:cubicBezTo>
                  <a:cubicBezTo>
                    <a:pt x="35423" y="23224"/>
                    <a:pt x="35474" y="23321"/>
                    <a:pt x="35565" y="23347"/>
                  </a:cubicBezTo>
                  <a:cubicBezTo>
                    <a:pt x="35580" y="23349"/>
                    <a:pt x="35594" y="23352"/>
                    <a:pt x="35606" y="23352"/>
                  </a:cubicBezTo>
                  <a:cubicBezTo>
                    <a:pt x="35608" y="23352"/>
                    <a:pt x="35610" y="23352"/>
                    <a:pt x="35611" y="23352"/>
                  </a:cubicBezTo>
                  <a:cubicBezTo>
                    <a:pt x="35686" y="23352"/>
                    <a:pt x="35755" y="23302"/>
                    <a:pt x="35776" y="23228"/>
                  </a:cubicBezTo>
                  <a:cubicBezTo>
                    <a:pt x="35803" y="23136"/>
                    <a:pt x="35750" y="23043"/>
                    <a:pt x="35658" y="23017"/>
                  </a:cubicBezTo>
                  <a:cubicBezTo>
                    <a:pt x="35642" y="23012"/>
                    <a:pt x="35626" y="23010"/>
                    <a:pt x="35610" y="23010"/>
                  </a:cubicBezTo>
                  <a:close/>
                  <a:moveTo>
                    <a:pt x="869" y="23050"/>
                  </a:moveTo>
                  <a:cubicBezTo>
                    <a:pt x="854" y="23050"/>
                    <a:pt x="838" y="23052"/>
                    <a:pt x="822" y="23056"/>
                  </a:cubicBezTo>
                  <a:cubicBezTo>
                    <a:pt x="731" y="23083"/>
                    <a:pt x="678" y="23178"/>
                    <a:pt x="704" y="23270"/>
                  </a:cubicBezTo>
                  <a:cubicBezTo>
                    <a:pt x="726" y="23345"/>
                    <a:pt x="794" y="23393"/>
                    <a:pt x="867" y="23394"/>
                  </a:cubicBezTo>
                  <a:cubicBezTo>
                    <a:pt x="882" y="23394"/>
                    <a:pt x="898" y="23391"/>
                    <a:pt x="917" y="23388"/>
                  </a:cubicBezTo>
                  <a:cubicBezTo>
                    <a:pt x="1007" y="23360"/>
                    <a:pt x="1061" y="23266"/>
                    <a:pt x="1035" y="23173"/>
                  </a:cubicBezTo>
                  <a:lnTo>
                    <a:pt x="1033" y="23173"/>
                  </a:lnTo>
                  <a:cubicBezTo>
                    <a:pt x="1013" y="23099"/>
                    <a:pt x="944" y="23050"/>
                    <a:pt x="869" y="23050"/>
                  </a:cubicBezTo>
                  <a:close/>
                  <a:moveTo>
                    <a:pt x="35123" y="24485"/>
                  </a:moveTo>
                  <a:cubicBezTo>
                    <a:pt x="35054" y="24485"/>
                    <a:pt x="34988" y="24528"/>
                    <a:pt x="34961" y="24597"/>
                  </a:cubicBezTo>
                  <a:lnTo>
                    <a:pt x="34963" y="24597"/>
                  </a:lnTo>
                  <a:cubicBezTo>
                    <a:pt x="34929" y="24685"/>
                    <a:pt x="34973" y="24783"/>
                    <a:pt x="35062" y="24818"/>
                  </a:cubicBezTo>
                  <a:cubicBezTo>
                    <a:pt x="35081" y="24826"/>
                    <a:pt x="35103" y="24827"/>
                    <a:pt x="35122" y="24828"/>
                  </a:cubicBezTo>
                  <a:cubicBezTo>
                    <a:pt x="35190" y="24828"/>
                    <a:pt x="35257" y="24786"/>
                    <a:pt x="35283" y="24718"/>
                  </a:cubicBezTo>
                  <a:cubicBezTo>
                    <a:pt x="35316" y="24630"/>
                    <a:pt x="35273" y="24530"/>
                    <a:pt x="35183" y="24496"/>
                  </a:cubicBezTo>
                  <a:cubicBezTo>
                    <a:pt x="35163" y="24489"/>
                    <a:pt x="35143" y="24485"/>
                    <a:pt x="35123" y="24485"/>
                  </a:cubicBezTo>
                  <a:close/>
                  <a:moveTo>
                    <a:pt x="1364" y="24524"/>
                  </a:moveTo>
                  <a:cubicBezTo>
                    <a:pt x="1343" y="24524"/>
                    <a:pt x="1323" y="24528"/>
                    <a:pt x="1302" y="24535"/>
                  </a:cubicBezTo>
                  <a:cubicBezTo>
                    <a:pt x="1213" y="24569"/>
                    <a:pt x="1170" y="24669"/>
                    <a:pt x="1203" y="24757"/>
                  </a:cubicBezTo>
                  <a:cubicBezTo>
                    <a:pt x="1230" y="24826"/>
                    <a:pt x="1295" y="24866"/>
                    <a:pt x="1364" y="24867"/>
                  </a:cubicBezTo>
                  <a:cubicBezTo>
                    <a:pt x="1383" y="24867"/>
                    <a:pt x="1405" y="24863"/>
                    <a:pt x="1425" y="24857"/>
                  </a:cubicBezTo>
                  <a:cubicBezTo>
                    <a:pt x="1513" y="24822"/>
                    <a:pt x="1559" y="24722"/>
                    <a:pt x="1524" y="24635"/>
                  </a:cubicBezTo>
                  <a:cubicBezTo>
                    <a:pt x="1497" y="24566"/>
                    <a:pt x="1432" y="24524"/>
                    <a:pt x="1364" y="24524"/>
                  </a:cubicBezTo>
                  <a:close/>
                  <a:moveTo>
                    <a:pt x="34506" y="25912"/>
                  </a:moveTo>
                  <a:cubicBezTo>
                    <a:pt x="34443" y="25912"/>
                    <a:pt x="34383" y="25948"/>
                    <a:pt x="34353" y="26009"/>
                  </a:cubicBezTo>
                  <a:lnTo>
                    <a:pt x="34351" y="26009"/>
                  </a:lnTo>
                  <a:cubicBezTo>
                    <a:pt x="34310" y="26093"/>
                    <a:pt x="34348" y="26197"/>
                    <a:pt x="34432" y="26239"/>
                  </a:cubicBezTo>
                  <a:cubicBezTo>
                    <a:pt x="34455" y="26251"/>
                    <a:pt x="34481" y="26254"/>
                    <a:pt x="34505" y="26254"/>
                  </a:cubicBezTo>
                  <a:cubicBezTo>
                    <a:pt x="34569" y="26254"/>
                    <a:pt x="34630" y="26220"/>
                    <a:pt x="34660" y="26159"/>
                  </a:cubicBezTo>
                  <a:cubicBezTo>
                    <a:pt x="34702" y="26072"/>
                    <a:pt x="34665" y="25971"/>
                    <a:pt x="34579" y="25930"/>
                  </a:cubicBezTo>
                  <a:cubicBezTo>
                    <a:pt x="34556" y="25918"/>
                    <a:pt x="34531" y="25912"/>
                    <a:pt x="34506" y="25912"/>
                  </a:cubicBezTo>
                  <a:close/>
                  <a:moveTo>
                    <a:pt x="1983" y="25949"/>
                  </a:moveTo>
                  <a:cubicBezTo>
                    <a:pt x="1957" y="25949"/>
                    <a:pt x="1931" y="25955"/>
                    <a:pt x="1906" y="25967"/>
                  </a:cubicBezTo>
                  <a:cubicBezTo>
                    <a:pt x="1821" y="26008"/>
                    <a:pt x="1786" y="26111"/>
                    <a:pt x="1828" y="26196"/>
                  </a:cubicBezTo>
                  <a:cubicBezTo>
                    <a:pt x="1857" y="26257"/>
                    <a:pt x="1919" y="26293"/>
                    <a:pt x="1981" y="26294"/>
                  </a:cubicBezTo>
                  <a:cubicBezTo>
                    <a:pt x="2007" y="26294"/>
                    <a:pt x="2032" y="26287"/>
                    <a:pt x="2058" y="26275"/>
                  </a:cubicBezTo>
                  <a:cubicBezTo>
                    <a:pt x="2142" y="26233"/>
                    <a:pt x="2177" y="26130"/>
                    <a:pt x="2135" y="26046"/>
                  </a:cubicBezTo>
                  <a:cubicBezTo>
                    <a:pt x="2106" y="25984"/>
                    <a:pt x="2046" y="25949"/>
                    <a:pt x="1983" y="25949"/>
                  </a:cubicBezTo>
                  <a:close/>
                  <a:moveTo>
                    <a:pt x="33770" y="27282"/>
                  </a:moveTo>
                  <a:cubicBezTo>
                    <a:pt x="33712" y="27282"/>
                    <a:pt x="33654" y="27311"/>
                    <a:pt x="33622" y="27364"/>
                  </a:cubicBezTo>
                  <a:cubicBezTo>
                    <a:pt x="33575" y="27447"/>
                    <a:pt x="33599" y="27551"/>
                    <a:pt x="33682" y="27601"/>
                  </a:cubicBezTo>
                  <a:cubicBezTo>
                    <a:pt x="33711" y="27616"/>
                    <a:pt x="33739" y="27623"/>
                    <a:pt x="33769" y="27623"/>
                  </a:cubicBezTo>
                  <a:cubicBezTo>
                    <a:pt x="33827" y="27623"/>
                    <a:pt x="33884" y="27594"/>
                    <a:pt x="33919" y="27539"/>
                  </a:cubicBezTo>
                  <a:cubicBezTo>
                    <a:pt x="33965" y="27460"/>
                    <a:pt x="33940" y="27353"/>
                    <a:pt x="33857" y="27306"/>
                  </a:cubicBezTo>
                  <a:cubicBezTo>
                    <a:pt x="33830" y="27290"/>
                    <a:pt x="33800" y="27282"/>
                    <a:pt x="33770" y="27282"/>
                  </a:cubicBezTo>
                  <a:close/>
                  <a:moveTo>
                    <a:pt x="2721" y="27314"/>
                  </a:moveTo>
                  <a:cubicBezTo>
                    <a:pt x="2691" y="27314"/>
                    <a:pt x="2660" y="27322"/>
                    <a:pt x="2632" y="27338"/>
                  </a:cubicBezTo>
                  <a:cubicBezTo>
                    <a:pt x="2551" y="27388"/>
                    <a:pt x="2524" y="27492"/>
                    <a:pt x="2573" y="27575"/>
                  </a:cubicBezTo>
                  <a:cubicBezTo>
                    <a:pt x="2607" y="27628"/>
                    <a:pt x="2664" y="27659"/>
                    <a:pt x="2721" y="27659"/>
                  </a:cubicBezTo>
                  <a:cubicBezTo>
                    <a:pt x="2751" y="27659"/>
                    <a:pt x="2781" y="27651"/>
                    <a:pt x="2808" y="27633"/>
                  </a:cubicBezTo>
                  <a:cubicBezTo>
                    <a:pt x="2892" y="27584"/>
                    <a:pt x="2915" y="27480"/>
                    <a:pt x="2869" y="27397"/>
                  </a:cubicBezTo>
                  <a:cubicBezTo>
                    <a:pt x="2836" y="27344"/>
                    <a:pt x="2780" y="27314"/>
                    <a:pt x="2721" y="27314"/>
                  </a:cubicBezTo>
                  <a:close/>
                  <a:moveTo>
                    <a:pt x="32919" y="28582"/>
                  </a:moveTo>
                  <a:cubicBezTo>
                    <a:pt x="32865" y="28582"/>
                    <a:pt x="32812" y="28607"/>
                    <a:pt x="32779" y="28654"/>
                  </a:cubicBezTo>
                  <a:cubicBezTo>
                    <a:pt x="32722" y="28730"/>
                    <a:pt x="32741" y="28838"/>
                    <a:pt x="32818" y="28893"/>
                  </a:cubicBezTo>
                  <a:cubicBezTo>
                    <a:pt x="32850" y="28914"/>
                    <a:pt x="32882" y="28924"/>
                    <a:pt x="32918" y="28924"/>
                  </a:cubicBezTo>
                  <a:cubicBezTo>
                    <a:pt x="32970" y="28924"/>
                    <a:pt x="33022" y="28899"/>
                    <a:pt x="33057" y="28853"/>
                  </a:cubicBezTo>
                  <a:cubicBezTo>
                    <a:pt x="33111" y="28778"/>
                    <a:pt x="33094" y="28669"/>
                    <a:pt x="33017" y="28614"/>
                  </a:cubicBezTo>
                  <a:cubicBezTo>
                    <a:pt x="32988" y="28592"/>
                    <a:pt x="32953" y="28582"/>
                    <a:pt x="32919" y="28582"/>
                  </a:cubicBezTo>
                  <a:close/>
                  <a:moveTo>
                    <a:pt x="3576" y="28612"/>
                  </a:moveTo>
                  <a:cubicBezTo>
                    <a:pt x="3541" y="28612"/>
                    <a:pt x="3506" y="28623"/>
                    <a:pt x="3476" y="28645"/>
                  </a:cubicBezTo>
                  <a:cubicBezTo>
                    <a:pt x="3400" y="28701"/>
                    <a:pt x="3382" y="28809"/>
                    <a:pt x="3437" y="28886"/>
                  </a:cubicBezTo>
                  <a:cubicBezTo>
                    <a:pt x="3469" y="28932"/>
                    <a:pt x="3520" y="28954"/>
                    <a:pt x="3574" y="28954"/>
                  </a:cubicBezTo>
                  <a:cubicBezTo>
                    <a:pt x="3575" y="28954"/>
                    <a:pt x="3576" y="28954"/>
                    <a:pt x="3577" y="28954"/>
                  </a:cubicBezTo>
                  <a:cubicBezTo>
                    <a:pt x="3613" y="28954"/>
                    <a:pt x="3647" y="28945"/>
                    <a:pt x="3677" y="28923"/>
                  </a:cubicBezTo>
                  <a:cubicBezTo>
                    <a:pt x="3754" y="28867"/>
                    <a:pt x="3770" y="28761"/>
                    <a:pt x="3716" y="28685"/>
                  </a:cubicBezTo>
                  <a:cubicBezTo>
                    <a:pt x="3682" y="28637"/>
                    <a:pt x="3629" y="28612"/>
                    <a:pt x="3576" y="28612"/>
                  </a:cubicBezTo>
                  <a:close/>
                  <a:moveTo>
                    <a:pt x="31959" y="29803"/>
                  </a:moveTo>
                  <a:cubicBezTo>
                    <a:pt x="31910" y="29803"/>
                    <a:pt x="31862" y="29823"/>
                    <a:pt x="31828" y="29863"/>
                  </a:cubicBezTo>
                  <a:cubicBezTo>
                    <a:pt x="31767" y="29936"/>
                    <a:pt x="31775" y="30045"/>
                    <a:pt x="31848" y="30107"/>
                  </a:cubicBezTo>
                  <a:cubicBezTo>
                    <a:pt x="31878" y="30133"/>
                    <a:pt x="31915" y="30147"/>
                    <a:pt x="31956" y="30147"/>
                  </a:cubicBezTo>
                  <a:cubicBezTo>
                    <a:pt x="31957" y="30147"/>
                    <a:pt x="31959" y="30147"/>
                    <a:pt x="31960" y="30147"/>
                  </a:cubicBezTo>
                  <a:cubicBezTo>
                    <a:pt x="32007" y="30147"/>
                    <a:pt x="32057" y="30125"/>
                    <a:pt x="32090" y="30086"/>
                  </a:cubicBezTo>
                  <a:cubicBezTo>
                    <a:pt x="32150" y="30013"/>
                    <a:pt x="32142" y="29906"/>
                    <a:pt x="32072" y="29845"/>
                  </a:cubicBezTo>
                  <a:cubicBezTo>
                    <a:pt x="32039" y="29817"/>
                    <a:pt x="31999" y="29803"/>
                    <a:pt x="31959" y="29803"/>
                  </a:cubicBezTo>
                  <a:close/>
                  <a:moveTo>
                    <a:pt x="4539" y="29834"/>
                  </a:moveTo>
                  <a:cubicBezTo>
                    <a:pt x="4499" y="29834"/>
                    <a:pt x="4459" y="29848"/>
                    <a:pt x="4428" y="29877"/>
                  </a:cubicBezTo>
                  <a:cubicBezTo>
                    <a:pt x="4355" y="29937"/>
                    <a:pt x="4347" y="30045"/>
                    <a:pt x="4409" y="30117"/>
                  </a:cubicBezTo>
                  <a:cubicBezTo>
                    <a:pt x="4442" y="30157"/>
                    <a:pt x="4490" y="30175"/>
                    <a:pt x="4539" y="30177"/>
                  </a:cubicBezTo>
                  <a:cubicBezTo>
                    <a:pt x="4578" y="30177"/>
                    <a:pt x="4620" y="30163"/>
                    <a:pt x="4651" y="30136"/>
                  </a:cubicBezTo>
                  <a:cubicBezTo>
                    <a:pt x="4723" y="30074"/>
                    <a:pt x="4731" y="29967"/>
                    <a:pt x="4668" y="29894"/>
                  </a:cubicBezTo>
                  <a:cubicBezTo>
                    <a:pt x="4636" y="29854"/>
                    <a:pt x="4588" y="29834"/>
                    <a:pt x="4539" y="29834"/>
                  </a:cubicBezTo>
                  <a:close/>
                  <a:moveTo>
                    <a:pt x="30897" y="30941"/>
                  </a:moveTo>
                  <a:cubicBezTo>
                    <a:pt x="30853" y="30941"/>
                    <a:pt x="30809" y="30957"/>
                    <a:pt x="30775" y="30990"/>
                  </a:cubicBezTo>
                  <a:cubicBezTo>
                    <a:pt x="30709" y="31056"/>
                    <a:pt x="30708" y="31165"/>
                    <a:pt x="30774" y="31231"/>
                  </a:cubicBezTo>
                  <a:cubicBezTo>
                    <a:pt x="30808" y="31266"/>
                    <a:pt x="30853" y="31284"/>
                    <a:pt x="30899" y="31284"/>
                  </a:cubicBezTo>
                  <a:cubicBezTo>
                    <a:pt x="30941" y="31284"/>
                    <a:pt x="30984" y="31266"/>
                    <a:pt x="31018" y="31235"/>
                  </a:cubicBezTo>
                  <a:cubicBezTo>
                    <a:pt x="31084" y="31168"/>
                    <a:pt x="31086" y="31057"/>
                    <a:pt x="31019" y="30992"/>
                  </a:cubicBezTo>
                  <a:cubicBezTo>
                    <a:pt x="30985" y="30958"/>
                    <a:pt x="30941" y="30941"/>
                    <a:pt x="30897" y="30941"/>
                  </a:cubicBezTo>
                  <a:close/>
                  <a:moveTo>
                    <a:pt x="5603" y="30966"/>
                  </a:moveTo>
                  <a:cubicBezTo>
                    <a:pt x="5557" y="30966"/>
                    <a:pt x="5512" y="30984"/>
                    <a:pt x="5478" y="31019"/>
                  </a:cubicBezTo>
                  <a:cubicBezTo>
                    <a:pt x="5413" y="31085"/>
                    <a:pt x="5413" y="31195"/>
                    <a:pt x="5482" y="31259"/>
                  </a:cubicBezTo>
                  <a:cubicBezTo>
                    <a:pt x="5516" y="31293"/>
                    <a:pt x="5558" y="31309"/>
                    <a:pt x="5602" y="31309"/>
                  </a:cubicBezTo>
                  <a:cubicBezTo>
                    <a:pt x="5647" y="31309"/>
                    <a:pt x="5690" y="31293"/>
                    <a:pt x="5726" y="31258"/>
                  </a:cubicBezTo>
                  <a:cubicBezTo>
                    <a:pt x="5791" y="31191"/>
                    <a:pt x="5791" y="31081"/>
                    <a:pt x="5721" y="31014"/>
                  </a:cubicBezTo>
                  <a:cubicBezTo>
                    <a:pt x="5688" y="30982"/>
                    <a:pt x="5646" y="30966"/>
                    <a:pt x="5603" y="30966"/>
                  </a:cubicBezTo>
                  <a:close/>
                  <a:moveTo>
                    <a:pt x="29742" y="31981"/>
                  </a:moveTo>
                  <a:cubicBezTo>
                    <a:pt x="29704" y="31981"/>
                    <a:pt x="29665" y="31994"/>
                    <a:pt x="29633" y="32021"/>
                  </a:cubicBezTo>
                  <a:cubicBezTo>
                    <a:pt x="29561" y="32079"/>
                    <a:pt x="29550" y="32188"/>
                    <a:pt x="29611" y="32262"/>
                  </a:cubicBezTo>
                  <a:cubicBezTo>
                    <a:pt x="29645" y="32304"/>
                    <a:pt x="29694" y="32326"/>
                    <a:pt x="29742" y="32326"/>
                  </a:cubicBezTo>
                  <a:cubicBezTo>
                    <a:pt x="29781" y="32326"/>
                    <a:pt x="29821" y="32311"/>
                    <a:pt x="29852" y="32284"/>
                  </a:cubicBezTo>
                  <a:cubicBezTo>
                    <a:pt x="29925" y="32223"/>
                    <a:pt x="29935" y="32115"/>
                    <a:pt x="29874" y="32042"/>
                  </a:cubicBezTo>
                  <a:cubicBezTo>
                    <a:pt x="29840" y="32002"/>
                    <a:pt x="29791" y="31981"/>
                    <a:pt x="29742" y="31981"/>
                  </a:cubicBezTo>
                  <a:close/>
                  <a:moveTo>
                    <a:pt x="6758" y="32006"/>
                  </a:moveTo>
                  <a:cubicBezTo>
                    <a:pt x="6708" y="32006"/>
                    <a:pt x="6660" y="32027"/>
                    <a:pt x="6626" y="32068"/>
                  </a:cubicBezTo>
                  <a:cubicBezTo>
                    <a:pt x="6566" y="32141"/>
                    <a:pt x="6576" y="32249"/>
                    <a:pt x="6649" y="32310"/>
                  </a:cubicBezTo>
                  <a:cubicBezTo>
                    <a:pt x="6683" y="32335"/>
                    <a:pt x="6719" y="32348"/>
                    <a:pt x="6759" y="32348"/>
                  </a:cubicBezTo>
                  <a:cubicBezTo>
                    <a:pt x="6807" y="32348"/>
                    <a:pt x="6856" y="32328"/>
                    <a:pt x="6890" y="32286"/>
                  </a:cubicBezTo>
                  <a:cubicBezTo>
                    <a:pt x="6951" y="32211"/>
                    <a:pt x="6940" y="32104"/>
                    <a:pt x="6867" y="32046"/>
                  </a:cubicBezTo>
                  <a:cubicBezTo>
                    <a:pt x="6835" y="32019"/>
                    <a:pt x="6796" y="32006"/>
                    <a:pt x="6758" y="32006"/>
                  </a:cubicBezTo>
                  <a:close/>
                  <a:moveTo>
                    <a:pt x="28504" y="32918"/>
                  </a:moveTo>
                  <a:cubicBezTo>
                    <a:pt x="28470" y="32918"/>
                    <a:pt x="28436" y="32928"/>
                    <a:pt x="28407" y="32948"/>
                  </a:cubicBezTo>
                  <a:cubicBezTo>
                    <a:pt x="28328" y="33004"/>
                    <a:pt x="28309" y="33109"/>
                    <a:pt x="28363" y="33188"/>
                  </a:cubicBezTo>
                  <a:cubicBezTo>
                    <a:pt x="28395" y="33236"/>
                    <a:pt x="28447" y="33261"/>
                    <a:pt x="28498" y="33261"/>
                  </a:cubicBezTo>
                  <a:cubicBezTo>
                    <a:pt x="28500" y="33261"/>
                    <a:pt x="28502" y="33261"/>
                    <a:pt x="28504" y="33261"/>
                  </a:cubicBezTo>
                  <a:cubicBezTo>
                    <a:pt x="28540" y="33261"/>
                    <a:pt x="28572" y="33251"/>
                    <a:pt x="28602" y="33232"/>
                  </a:cubicBezTo>
                  <a:cubicBezTo>
                    <a:pt x="28680" y="33177"/>
                    <a:pt x="28700" y="33069"/>
                    <a:pt x="28645" y="32994"/>
                  </a:cubicBezTo>
                  <a:cubicBezTo>
                    <a:pt x="28612" y="32944"/>
                    <a:pt x="28558" y="32918"/>
                    <a:pt x="28504" y="32918"/>
                  </a:cubicBezTo>
                  <a:close/>
                  <a:moveTo>
                    <a:pt x="7998" y="32941"/>
                  </a:moveTo>
                  <a:cubicBezTo>
                    <a:pt x="7944" y="32941"/>
                    <a:pt x="7891" y="32967"/>
                    <a:pt x="7857" y="33015"/>
                  </a:cubicBezTo>
                  <a:cubicBezTo>
                    <a:pt x="7804" y="33094"/>
                    <a:pt x="7824" y="33201"/>
                    <a:pt x="7903" y="33255"/>
                  </a:cubicBezTo>
                  <a:cubicBezTo>
                    <a:pt x="7931" y="33275"/>
                    <a:pt x="7965" y="33284"/>
                    <a:pt x="8000" y="33284"/>
                  </a:cubicBezTo>
                  <a:cubicBezTo>
                    <a:pt x="8054" y="33284"/>
                    <a:pt x="8109" y="33259"/>
                    <a:pt x="8142" y="33209"/>
                  </a:cubicBezTo>
                  <a:cubicBezTo>
                    <a:pt x="8195" y="33134"/>
                    <a:pt x="8175" y="33026"/>
                    <a:pt x="8097" y="32973"/>
                  </a:cubicBezTo>
                  <a:cubicBezTo>
                    <a:pt x="8066" y="32951"/>
                    <a:pt x="8032" y="32941"/>
                    <a:pt x="7998" y="32941"/>
                  </a:cubicBezTo>
                  <a:close/>
                  <a:moveTo>
                    <a:pt x="27190" y="33749"/>
                  </a:moveTo>
                  <a:cubicBezTo>
                    <a:pt x="27161" y="33749"/>
                    <a:pt x="27132" y="33756"/>
                    <a:pt x="27104" y="33772"/>
                  </a:cubicBezTo>
                  <a:cubicBezTo>
                    <a:pt x="27021" y="33818"/>
                    <a:pt x="26993" y="33922"/>
                    <a:pt x="27040" y="34005"/>
                  </a:cubicBezTo>
                  <a:cubicBezTo>
                    <a:pt x="27072" y="34059"/>
                    <a:pt x="27130" y="34090"/>
                    <a:pt x="27188" y="34090"/>
                  </a:cubicBezTo>
                  <a:cubicBezTo>
                    <a:pt x="27219" y="34090"/>
                    <a:pt x="27249" y="34084"/>
                    <a:pt x="27276" y="34068"/>
                  </a:cubicBezTo>
                  <a:cubicBezTo>
                    <a:pt x="27356" y="34022"/>
                    <a:pt x="27385" y="33917"/>
                    <a:pt x="27338" y="33834"/>
                  </a:cubicBezTo>
                  <a:cubicBezTo>
                    <a:pt x="27306" y="33779"/>
                    <a:pt x="27249" y="33749"/>
                    <a:pt x="27190" y="33749"/>
                  </a:cubicBezTo>
                  <a:close/>
                  <a:moveTo>
                    <a:pt x="9316" y="33768"/>
                  </a:moveTo>
                  <a:cubicBezTo>
                    <a:pt x="9256" y="33768"/>
                    <a:pt x="9199" y="33799"/>
                    <a:pt x="9167" y="33856"/>
                  </a:cubicBezTo>
                  <a:cubicBezTo>
                    <a:pt x="9121" y="33935"/>
                    <a:pt x="9149" y="34042"/>
                    <a:pt x="9232" y="34089"/>
                  </a:cubicBezTo>
                  <a:cubicBezTo>
                    <a:pt x="9259" y="34105"/>
                    <a:pt x="9287" y="34110"/>
                    <a:pt x="9316" y="34111"/>
                  </a:cubicBezTo>
                  <a:cubicBezTo>
                    <a:pt x="9375" y="34111"/>
                    <a:pt x="9434" y="34079"/>
                    <a:pt x="9465" y="34024"/>
                  </a:cubicBezTo>
                  <a:cubicBezTo>
                    <a:pt x="9512" y="33943"/>
                    <a:pt x="9484" y="33836"/>
                    <a:pt x="9401" y="33790"/>
                  </a:cubicBezTo>
                  <a:cubicBezTo>
                    <a:pt x="9374" y="33775"/>
                    <a:pt x="9344" y="33768"/>
                    <a:pt x="9316" y="33768"/>
                  </a:cubicBezTo>
                  <a:close/>
                  <a:moveTo>
                    <a:pt x="25807" y="34460"/>
                  </a:moveTo>
                  <a:cubicBezTo>
                    <a:pt x="25784" y="34460"/>
                    <a:pt x="25759" y="34465"/>
                    <a:pt x="25736" y="34475"/>
                  </a:cubicBezTo>
                  <a:lnTo>
                    <a:pt x="25736" y="34477"/>
                  </a:lnTo>
                  <a:cubicBezTo>
                    <a:pt x="25652" y="34515"/>
                    <a:pt x="25612" y="34618"/>
                    <a:pt x="25653" y="34703"/>
                  </a:cubicBezTo>
                  <a:cubicBezTo>
                    <a:pt x="25681" y="34767"/>
                    <a:pt x="25743" y="34802"/>
                    <a:pt x="25809" y="34802"/>
                  </a:cubicBezTo>
                  <a:cubicBezTo>
                    <a:pt x="25833" y="34802"/>
                    <a:pt x="25859" y="34799"/>
                    <a:pt x="25881" y="34786"/>
                  </a:cubicBezTo>
                  <a:cubicBezTo>
                    <a:pt x="25969" y="34748"/>
                    <a:pt x="26005" y="34646"/>
                    <a:pt x="25967" y="34560"/>
                  </a:cubicBezTo>
                  <a:cubicBezTo>
                    <a:pt x="25936" y="34497"/>
                    <a:pt x="25873" y="34460"/>
                    <a:pt x="25807" y="34460"/>
                  </a:cubicBezTo>
                  <a:close/>
                  <a:moveTo>
                    <a:pt x="10699" y="34478"/>
                  </a:moveTo>
                  <a:cubicBezTo>
                    <a:pt x="10634" y="34478"/>
                    <a:pt x="10572" y="34514"/>
                    <a:pt x="10544" y="34578"/>
                  </a:cubicBezTo>
                  <a:cubicBezTo>
                    <a:pt x="10505" y="34664"/>
                    <a:pt x="10542" y="34765"/>
                    <a:pt x="10628" y="34805"/>
                  </a:cubicBezTo>
                  <a:cubicBezTo>
                    <a:pt x="10652" y="34816"/>
                    <a:pt x="10675" y="34820"/>
                    <a:pt x="10698" y="34820"/>
                  </a:cubicBezTo>
                  <a:cubicBezTo>
                    <a:pt x="10765" y="34820"/>
                    <a:pt x="10825" y="34783"/>
                    <a:pt x="10855" y="34721"/>
                  </a:cubicBezTo>
                  <a:cubicBezTo>
                    <a:pt x="10894" y="34635"/>
                    <a:pt x="10858" y="34532"/>
                    <a:pt x="10771" y="34494"/>
                  </a:cubicBezTo>
                  <a:cubicBezTo>
                    <a:pt x="10748" y="34483"/>
                    <a:pt x="10723" y="34478"/>
                    <a:pt x="10699" y="34478"/>
                  </a:cubicBezTo>
                  <a:close/>
                  <a:moveTo>
                    <a:pt x="24372" y="35050"/>
                  </a:moveTo>
                  <a:cubicBezTo>
                    <a:pt x="24353" y="35050"/>
                    <a:pt x="24333" y="35054"/>
                    <a:pt x="24314" y="35061"/>
                  </a:cubicBezTo>
                  <a:cubicBezTo>
                    <a:pt x="24224" y="35092"/>
                    <a:pt x="24179" y="35190"/>
                    <a:pt x="24210" y="35281"/>
                  </a:cubicBezTo>
                  <a:cubicBezTo>
                    <a:pt x="24235" y="35349"/>
                    <a:pt x="24303" y="35392"/>
                    <a:pt x="24372" y="35393"/>
                  </a:cubicBezTo>
                  <a:cubicBezTo>
                    <a:pt x="24391" y="35393"/>
                    <a:pt x="24411" y="35391"/>
                    <a:pt x="24429" y="35383"/>
                  </a:cubicBezTo>
                  <a:cubicBezTo>
                    <a:pt x="24520" y="35351"/>
                    <a:pt x="24564" y="35255"/>
                    <a:pt x="24533" y="35164"/>
                  </a:cubicBezTo>
                  <a:cubicBezTo>
                    <a:pt x="24509" y="35095"/>
                    <a:pt x="24442" y="35050"/>
                    <a:pt x="24372" y="35050"/>
                  </a:cubicBezTo>
                  <a:close/>
                  <a:moveTo>
                    <a:pt x="12139" y="35064"/>
                  </a:moveTo>
                  <a:cubicBezTo>
                    <a:pt x="12068" y="35064"/>
                    <a:pt x="12003" y="35107"/>
                    <a:pt x="11978" y="35178"/>
                  </a:cubicBezTo>
                  <a:cubicBezTo>
                    <a:pt x="11947" y="35266"/>
                    <a:pt x="11991" y="35364"/>
                    <a:pt x="12082" y="35397"/>
                  </a:cubicBezTo>
                  <a:lnTo>
                    <a:pt x="12082" y="35396"/>
                  </a:lnTo>
                  <a:cubicBezTo>
                    <a:pt x="12101" y="35405"/>
                    <a:pt x="12121" y="35407"/>
                    <a:pt x="12137" y="35407"/>
                  </a:cubicBezTo>
                  <a:cubicBezTo>
                    <a:pt x="12209" y="35407"/>
                    <a:pt x="12275" y="35362"/>
                    <a:pt x="12301" y="35293"/>
                  </a:cubicBezTo>
                  <a:cubicBezTo>
                    <a:pt x="12332" y="35204"/>
                    <a:pt x="12285" y="35106"/>
                    <a:pt x="12197" y="35074"/>
                  </a:cubicBezTo>
                  <a:cubicBezTo>
                    <a:pt x="12178" y="35068"/>
                    <a:pt x="12158" y="35064"/>
                    <a:pt x="12139" y="35064"/>
                  </a:cubicBezTo>
                  <a:close/>
                  <a:moveTo>
                    <a:pt x="22891" y="35514"/>
                  </a:moveTo>
                  <a:cubicBezTo>
                    <a:pt x="22876" y="35514"/>
                    <a:pt x="22861" y="35516"/>
                    <a:pt x="22845" y="35521"/>
                  </a:cubicBezTo>
                  <a:cubicBezTo>
                    <a:pt x="22753" y="35543"/>
                    <a:pt x="22697" y="35639"/>
                    <a:pt x="22723" y="35730"/>
                  </a:cubicBezTo>
                  <a:cubicBezTo>
                    <a:pt x="22743" y="35807"/>
                    <a:pt x="22811" y="35858"/>
                    <a:pt x="22888" y="35858"/>
                  </a:cubicBezTo>
                  <a:cubicBezTo>
                    <a:pt x="22903" y="35858"/>
                    <a:pt x="22918" y="35857"/>
                    <a:pt x="22933" y="35852"/>
                  </a:cubicBezTo>
                  <a:cubicBezTo>
                    <a:pt x="23024" y="35829"/>
                    <a:pt x="23079" y="35734"/>
                    <a:pt x="23055" y="35642"/>
                  </a:cubicBezTo>
                  <a:cubicBezTo>
                    <a:pt x="23033" y="35566"/>
                    <a:pt x="22966" y="35514"/>
                    <a:pt x="22891" y="35514"/>
                  </a:cubicBezTo>
                  <a:close/>
                  <a:moveTo>
                    <a:pt x="13625" y="35524"/>
                  </a:moveTo>
                  <a:cubicBezTo>
                    <a:pt x="13549" y="35524"/>
                    <a:pt x="13479" y="35574"/>
                    <a:pt x="13459" y="35652"/>
                  </a:cubicBezTo>
                  <a:cubicBezTo>
                    <a:pt x="13434" y="35744"/>
                    <a:pt x="13489" y="35837"/>
                    <a:pt x="13581" y="35863"/>
                  </a:cubicBezTo>
                  <a:cubicBezTo>
                    <a:pt x="13589" y="35866"/>
                    <a:pt x="13597" y="35867"/>
                    <a:pt x="13606" y="35867"/>
                  </a:cubicBezTo>
                  <a:cubicBezTo>
                    <a:pt x="13612" y="35867"/>
                    <a:pt x="13617" y="35867"/>
                    <a:pt x="13623" y="35866"/>
                  </a:cubicBezTo>
                  <a:cubicBezTo>
                    <a:pt x="13698" y="35866"/>
                    <a:pt x="13770" y="35816"/>
                    <a:pt x="13790" y="35739"/>
                  </a:cubicBezTo>
                  <a:cubicBezTo>
                    <a:pt x="13812" y="35647"/>
                    <a:pt x="13758" y="35555"/>
                    <a:pt x="13666" y="35529"/>
                  </a:cubicBezTo>
                  <a:cubicBezTo>
                    <a:pt x="13652" y="35525"/>
                    <a:pt x="13638" y="35524"/>
                    <a:pt x="13625" y="35524"/>
                  </a:cubicBezTo>
                  <a:close/>
                  <a:moveTo>
                    <a:pt x="21369" y="35847"/>
                  </a:moveTo>
                  <a:cubicBezTo>
                    <a:pt x="21360" y="35847"/>
                    <a:pt x="21350" y="35848"/>
                    <a:pt x="21340" y="35849"/>
                  </a:cubicBezTo>
                  <a:cubicBezTo>
                    <a:pt x="21248" y="35867"/>
                    <a:pt x="21186" y="35955"/>
                    <a:pt x="21201" y="36050"/>
                  </a:cubicBezTo>
                  <a:cubicBezTo>
                    <a:pt x="21217" y="36132"/>
                    <a:pt x="21288" y="36190"/>
                    <a:pt x="21367" y="36190"/>
                  </a:cubicBezTo>
                  <a:cubicBezTo>
                    <a:pt x="21368" y="36190"/>
                    <a:pt x="21368" y="36190"/>
                    <a:pt x="21369" y="36190"/>
                  </a:cubicBezTo>
                  <a:cubicBezTo>
                    <a:pt x="21378" y="36190"/>
                    <a:pt x="21389" y="36190"/>
                    <a:pt x="21400" y="36189"/>
                  </a:cubicBezTo>
                  <a:cubicBezTo>
                    <a:pt x="21493" y="36171"/>
                    <a:pt x="21555" y="36083"/>
                    <a:pt x="21539" y="35988"/>
                  </a:cubicBezTo>
                  <a:cubicBezTo>
                    <a:pt x="21524" y="35906"/>
                    <a:pt x="21452" y="35847"/>
                    <a:pt x="21369" y="35847"/>
                  </a:cubicBezTo>
                  <a:close/>
                  <a:moveTo>
                    <a:pt x="15142" y="35855"/>
                  </a:moveTo>
                  <a:cubicBezTo>
                    <a:pt x="15060" y="35855"/>
                    <a:pt x="14986" y="35914"/>
                    <a:pt x="14972" y="35999"/>
                  </a:cubicBezTo>
                  <a:cubicBezTo>
                    <a:pt x="14957" y="36091"/>
                    <a:pt x="15019" y="36179"/>
                    <a:pt x="15113" y="36197"/>
                  </a:cubicBezTo>
                  <a:cubicBezTo>
                    <a:pt x="15124" y="36199"/>
                    <a:pt x="15132" y="36199"/>
                    <a:pt x="15140" y="36199"/>
                  </a:cubicBezTo>
                  <a:cubicBezTo>
                    <a:pt x="15223" y="36199"/>
                    <a:pt x="15296" y="36140"/>
                    <a:pt x="15311" y="36056"/>
                  </a:cubicBezTo>
                  <a:cubicBezTo>
                    <a:pt x="15327" y="35963"/>
                    <a:pt x="15265" y="35873"/>
                    <a:pt x="15170" y="35858"/>
                  </a:cubicBezTo>
                  <a:cubicBezTo>
                    <a:pt x="15161" y="35856"/>
                    <a:pt x="15151" y="35855"/>
                    <a:pt x="15142" y="35855"/>
                  </a:cubicBezTo>
                  <a:close/>
                  <a:moveTo>
                    <a:pt x="19830" y="36049"/>
                  </a:moveTo>
                  <a:cubicBezTo>
                    <a:pt x="19825" y="36049"/>
                    <a:pt x="19820" y="36049"/>
                    <a:pt x="19815" y="36050"/>
                  </a:cubicBezTo>
                  <a:cubicBezTo>
                    <a:pt x="19722" y="36060"/>
                    <a:pt x="19652" y="36142"/>
                    <a:pt x="19661" y="36236"/>
                  </a:cubicBezTo>
                  <a:cubicBezTo>
                    <a:pt x="19668" y="36325"/>
                    <a:pt x="19743" y="36393"/>
                    <a:pt x="19831" y="36393"/>
                  </a:cubicBezTo>
                  <a:lnTo>
                    <a:pt x="19846" y="36393"/>
                  </a:lnTo>
                  <a:cubicBezTo>
                    <a:pt x="19941" y="36383"/>
                    <a:pt x="20009" y="36301"/>
                    <a:pt x="20002" y="36206"/>
                  </a:cubicBezTo>
                  <a:cubicBezTo>
                    <a:pt x="19994" y="36117"/>
                    <a:pt x="19918" y="36049"/>
                    <a:pt x="19830" y="36049"/>
                  </a:cubicBezTo>
                  <a:close/>
                  <a:moveTo>
                    <a:pt x="16684" y="36053"/>
                  </a:moveTo>
                  <a:cubicBezTo>
                    <a:pt x="16596" y="36053"/>
                    <a:pt x="16519" y="36121"/>
                    <a:pt x="16512" y="36210"/>
                  </a:cubicBezTo>
                  <a:cubicBezTo>
                    <a:pt x="16504" y="36305"/>
                    <a:pt x="16575" y="36389"/>
                    <a:pt x="16669" y="36397"/>
                  </a:cubicBezTo>
                  <a:lnTo>
                    <a:pt x="16684" y="36397"/>
                  </a:lnTo>
                  <a:cubicBezTo>
                    <a:pt x="16772" y="36397"/>
                    <a:pt x="16850" y="36329"/>
                    <a:pt x="16855" y="36240"/>
                  </a:cubicBezTo>
                  <a:cubicBezTo>
                    <a:pt x="16864" y="36145"/>
                    <a:pt x="16794" y="36061"/>
                    <a:pt x="16699" y="36054"/>
                  </a:cubicBezTo>
                  <a:cubicBezTo>
                    <a:pt x="16694" y="36053"/>
                    <a:pt x="16689" y="36053"/>
                    <a:pt x="16684" y="36053"/>
                  </a:cubicBezTo>
                  <a:close/>
                  <a:moveTo>
                    <a:pt x="18235" y="36118"/>
                  </a:moveTo>
                  <a:cubicBezTo>
                    <a:pt x="18142" y="36118"/>
                    <a:pt x="18063" y="36196"/>
                    <a:pt x="18063" y="36290"/>
                  </a:cubicBezTo>
                  <a:cubicBezTo>
                    <a:pt x="18063" y="36386"/>
                    <a:pt x="18142" y="36461"/>
                    <a:pt x="18234" y="36461"/>
                  </a:cubicBezTo>
                  <a:lnTo>
                    <a:pt x="18278" y="36461"/>
                  </a:lnTo>
                  <a:cubicBezTo>
                    <a:pt x="18373" y="36461"/>
                    <a:pt x="18449" y="36385"/>
                    <a:pt x="18449" y="36290"/>
                  </a:cubicBezTo>
                  <a:cubicBezTo>
                    <a:pt x="18449" y="36195"/>
                    <a:pt x="18371" y="36118"/>
                    <a:pt x="18277" y="36118"/>
                  </a:cubicBezTo>
                  <a:cubicBezTo>
                    <a:pt x="18270" y="36118"/>
                    <a:pt x="18261" y="36121"/>
                    <a:pt x="18255" y="36121"/>
                  </a:cubicBezTo>
                  <a:lnTo>
                    <a:pt x="18235" y="36121"/>
                  </a:lnTo>
                  <a:lnTo>
                    <a:pt x="18235" y="36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5577575" y="3966763"/>
              <a:ext cx="824150" cy="823800"/>
            </a:xfrm>
            <a:custGeom>
              <a:avLst/>
              <a:gdLst/>
              <a:ahLst/>
              <a:cxnLst/>
              <a:rect l="l" t="t" r="r" b="b"/>
              <a:pathLst>
                <a:path w="32966" h="32952" extrusionOk="0">
                  <a:moveTo>
                    <a:pt x="17229" y="1"/>
                  </a:moveTo>
                  <a:cubicBezTo>
                    <a:pt x="17125" y="1"/>
                    <a:pt x="17037" y="85"/>
                    <a:pt x="17033" y="189"/>
                  </a:cubicBezTo>
                  <a:cubicBezTo>
                    <a:pt x="17028" y="297"/>
                    <a:pt x="17112" y="389"/>
                    <a:pt x="17220" y="393"/>
                  </a:cubicBezTo>
                  <a:cubicBezTo>
                    <a:pt x="17224" y="393"/>
                    <a:pt x="17225" y="393"/>
                    <a:pt x="17229" y="394"/>
                  </a:cubicBezTo>
                  <a:cubicBezTo>
                    <a:pt x="17333" y="394"/>
                    <a:pt x="17420" y="311"/>
                    <a:pt x="17423" y="208"/>
                  </a:cubicBezTo>
                  <a:cubicBezTo>
                    <a:pt x="17428" y="98"/>
                    <a:pt x="17344" y="7"/>
                    <a:pt x="17237" y="1"/>
                  </a:cubicBezTo>
                  <a:cubicBezTo>
                    <a:pt x="17234" y="1"/>
                    <a:pt x="17232" y="1"/>
                    <a:pt x="17229" y="1"/>
                  </a:cubicBezTo>
                  <a:close/>
                  <a:moveTo>
                    <a:pt x="15699" y="2"/>
                  </a:moveTo>
                  <a:cubicBezTo>
                    <a:pt x="15697" y="2"/>
                    <a:pt x="15695" y="2"/>
                    <a:pt x="15693" y="2"/>
                  </a:cubicBezTo>
                  <a:lnTo>
                    <a:pt x="15694" y="2"/>
                  </a:lnTo>
                  <a:cubicBezTo>
                    <a:pt x="15584" y="9"/>
                    <a:pt x="15502" y="101"/>
                    <a:pt x="15506" y="209"/>
                  </a:cubicBezTo>
                  <a:cubicBezTo>
                    <a:pt x="15511" y="312"/>
                    <a:pt x="15598" y="395"/>
                    <a:pt x="15701" y="395"/>
                  </a:cubicBezTo>
                  <a:lnTo>
                    <a:pt x="15712" y="395"/>
                  </a:lnTo>
                  <a:cubicBezTo>
                    <a:pt x="15820" y="391"/>
                    <a:pt x="15905" y="300"/>
                    <a:pt x="15898" y="189"/>
                  </a:cubicBezTo>
                  <a:cubicBezTo>
                    <a:pt x="15892" y="82"/>
                    <a:pt x="15806" y="2"/>
                    <a:pt x="15699" y="2"/>
                  </a:cubicBezTo>
                  <a:close/>
                  <a:moveTo>
                    <a:pt x="18750" y="141"/>
                  </a:moveTo>
                  <a:cubicBezTo>
                    <a:pt x="18655" y="141"/>
                    <a:pt x="18568" y="212"/>
                    <a:pt x="18556" y="311"/>
                  </a:cubicBezTo>
                  <a:cubicBezTo>
                    <a:pt x="18538" y="416"/>
                    <a:pt x="18614" y="518"/>
                    <a:pt x="18722" y="530"/>
                  </a:cubicBezTo>
                  <a:cubicBezTo>
                    <a:pt x="18729" y="533"/>
                    <a:pt x="18740" y="533"/>
                    <a:pt x="18749" y="533"/>
                  </a:cubicBezTo>
                  <a:cubicBezTo>
                    <a:pt x="18844" y="533"/>
                    <a:pt x="18929" y="463"/>
                    <a:pt x="18943" y="364"/>
                  </a:cubicBezTo>
                  <a:cubicBezTo>
                    <a:pt x="18956" y="258"/>
                    <a:pt x="18883" y="158"/>
                    <a:pt x="18776" y="142"/>
                  </a:cubicBezTo>
                  <a:lnTo>
                    <a:pt x="18775" y="142"/>
                  </a:lnTo>
                  <a:cubicBezTo>
                    <a:pt x="18767" y="141"/>
                    <a:pt x="18758" y="141"/>
                    <a:pt x="18750" y="141"/>
                  </a:cubicBezTo>
                  <a:close/>
                  <a:moveTo>
                    <a:pt x="14183" y="145"/>
                  </a:moveTo>
                  <a:cubicBezTo>
                    <a:pt x="14174" y="145"/>
                    <a:pt x="14164" y="146"/>
                    <a:pt x="14155" y="147"/>
                  </a:cubicBezTo>
                  <a:cubicBezTo>
                    <a:pt x="14049" y="163"/>
                    <a:pt x="13973" y="261"/>
                    <a:pt x="13988" y="369"/>
                  </a:cubicBezTo>
                  <a:cubicBezTo>
                    <a:pt x="14000" y="468"/>
                    <a:pt x="14085" y="538"/>
                    <a:pt x="14182" y="538"/>
                  </a:cubicBezTo>
                  <a:cubicBezTo>
                    <a:pt x="14191" y="538"/>
                    <a:pt x="14201" y="538"/>
                    <a:pt x="14210" y="536"/>
                  </a:cubicBezTo>
                  <a:cubicBezTo>
                    <a:pt x="14317" y="521"/>
                    <a:pt x="14392" y="422"/>
                    <a:pt x="14377" y="315"/>
                  </a:cubicBezTo>
                  <a:cubicBezTo>
                    <a:pt x="14363" y="216"/>
                    <a:pt x="14280" y="145"/>
                    <a:pt x="14183" y="145"/>
                  </a:cubicBezTo>
                  <a:close/>
                  <a:moveTo>
                    <a:pt x="20248" y="422"/>
                  </a:moveTo>
                  <a:cubicBezTo>
                    <a:pt x="20159" y="422"/>
                    <a:pt x="20079" y="483"/>
                    <a:pt x="20057" y="575"/>
                  </a:cubicBezTo>
                  <a:cubicBezTo>
                    <a:pt x="20031" y="678"/>
                    <a:pt x="20097" y="783"/>
                    <a:pt x="20203" y="809"/>
                  </a:cubicBezTo>
                  <a:lnTo>
                    <a:pt x="20202" y="809"/>
                  </a:lnTo>
                  <a:cubicBezTo>
                    <a:pt x="20218" y="813"/>
                    <a:pt x="20233" y="814"/>
                    <a:pt x="20249" y="815"/>
                  </a:cubicBezTo>
                  <a:cubicBezTo>
                    <a:pt x="20337" y="815"/>
                    <a:pt x="20418" y="756"/>
                    <a:pt x="20440" y="665"/>
                  </a:cubicBezTo>
                  <a:cubicBezTo>
                    <a:pt x="20466" y="559"/>
                    <a:pt x="20398" y="453"/>
                    <a:pt x="20295" y="427"/>
                  </a:cubicBezTo>
                  <a:lnTo>
                    <a:pt x="20293" y="427"/>
                  </a:lnTo>
                  <a:cubicBezTo>
                    <a:pt x="20278" y="424"/>
                    <a:pt x="20263" y="422"/>
                    <a:pt x="20248" y="422"/>
                  </a:cubicBezTo>
                  <a:close/>
                  <a:moveTo>
                    <a:pt x="12684" y="430"/>
                  </a:moveTo>
                  <a:cubicBezTo>
                    <a:pt x="12668" y="430"/>
                    <a:pt x="12653" y="432"/>
                    <a:pt x="12637" y="436"/>
                  </a:cubicBezTo>
                  <a:cubicBezTo>
                    <a:pt x="12532" y="462"/>
                    <a:pt x="12468" y="567"/>
                    <a:pt x="12491" y="671"/>
                  </a:cubicBezTo>
                  <a:cubicBezTo>
                    <a:pt x="12515" y="763"/>
                    <a:pt x="12595" y="822"/>
                    <a:pt x="12683" y="822"/>
                  </a:cubicBezTo>
                  <a:cubicBezTo>
                    <a:pt x="12698" y="822"/>
                    <a:pt x="12713" y="820"/>
                    <a:pt x="12728" y="815"/>
                  </a:cubicBezTo>
                  <a:cubicBezTo>
                    <a:pt x="12835" y="793"/>
                    <a:pt x="12900" y="685"/>
                    <a:pt x="12874" y="581"/>
                  </a:cubicBezTo>
                  <a:cubicBezTo>
                    <a:pt x="12852" y="490"/>
                    <a:pt x="12771" y="430"/>
                    <a:pt x="12684" y="430"/>
                  </a:cubicBezTo>
                  <a:close/>
                  <a:moveTo>
                    <a:pt x="21716" y="842"/>
                  </a:moveTo>
                  <a:cubicBezTo>
                    <a:pt x="21634" y="842"/>
                    <a:pt x="21559" y="894"/>
                    <a:pt x="21531" y="975"/>
                  </a:cubicBezTo>
                  <a:cubicBezTo>
                    <a:pt x="21497" y="1079"/>
                    <a:pt x="21551" y="1190"/>
                    <a:pt x="21654" y="1224"/>
                  </a:cubicBezTo>
                  <a:cubicBezTo>
                    <a:pt x="21670" y="1232"/>
                    <a:pt x="21687" y="1234"/>
                    <a:pt x="21705" y="1234"/>
                  </a:cubicBezTo>
                  <a:cubicBezTo>
                    <a:pt x="21709" y="1234"/>
                    <a:pt x="21713" y="1234"/>
                    <a:pt x="21718" y="1233"/>
                  </a:cubicBezTo>
                  <a:cubicBezTo>
                    <a:pt x="21799" y="1233"/>
                    <a:pt x="21875" y="1183"/>
                    <a:pt x="21902" y="1102"/>
                  </a:cubicBezTo>
                  <a:cubicBezTo>
                    <a:pt x="21938" y="998"/>
                    <a:pt x="21883" y="887"/>
                    <a:pt x="21780" y="853"/>
                  </a:cubicBezTo>
                  <a:cubicBezTo>
                    <a:pt x="21759" y="846"/>
                    <a:pt x="21737" y="842"/>
                    <a:pt x="21716" y="842"/>
                  </a:cubicBezTo>
                  <a:close/>
                  <a:moveTo>
                    <a:pt x="11216" y="856"/>
                  </a:moveTo>
                  <a:cubicBezTo>
                    <a:pt x="11195" y="856"/>
                    <a:pt x="11174" y="859"/>
                    <a:pt x="11153" y="866"/>
                  </a:cubicBezTo>
                  <a:cubicBezTo>
                    <a:pt x="11052" y="902"/>
                    <a:pt x="10995" y="1012"/>
                    <a:pt x="11030" y="1115"/>
                  </a:cubicBezTo>
                  <a:cubicBezTo>
                    <a:pt x="11059" y="1197"/>
                    <a:pt x="11134" y="1249"/>
                    <a:pt x="11215" y="1249"/>
                  </a:cubicBezTo>
                  <a:cubicBezTo>
                    <a:pt x="11238" y="1249"/>
                    <a:pt x="11259" y="1245"/>
                    <a:pt x="11280" y="1237"/>
                  </a:cubicBezTo>
                  <a:cubicBezTo>
                    <a:pt x="11383" y="1201"/>
                    <a:pt x="11437" y="1091"/>
                    <a:pt x="11402" y="988"/>
                  </a:cubicBezTo>
                  <a:cubicBezTo>
                    <a:pt x="11374" y="907"/>
                    <a:pt x="11298" y="856"/>
                    <a:pt x="11216" y="856"/>
                  </a:cubicBezTo>
                  <a:close/>
                  <a:moveTo>
                    <a:pt x="23137" y="1401"/>
                  </a:moveTo>
                  <a:cubicBezTo>
                    <a:pt x="23062" y="1401"/>
                    <a:pt x="22991" y="1444"/>
                    <a:pt x="22957" y="1517"/>
                  </a:cubicBezTo>
                  <a:cubicBezTo>
                    <a:pt x="22915" y="1615"/>
                    <a:pt x="22957" y="1733"/>
                    <a:pt x="23056" y="1776"/>
                  </a:cubicBezTo>
                  <a:cubicBezTo>
                    <a:pt x="23084" y="1788"/>
                    <a:pt x="23111" y="1794"/>
                    <a:pt x="23137" y="1794"/>
                  </a:cubicBezTo>
                  <a:cubicBezTo>
                    <a:pt x="23210" y="1794"/>
                    <a:pt x="23283" y="1750"/>
                    <a:pt x="23317" y="1677"/>
                  </a:cubicBezTo>
                  <a:cubicBezTo>
                    <a:pt x="23360" y="1577"/>
                    <a:pt x="23317" y="1461"/>
                    <a:pt x="23217" y="1418"/>
                  </a:cubicBezTo>
                  <a:cubicBezTo>
                    <a:pt x="23191" y="1407"/>
                    <a:pt x="23164" y="1401"/>
                    <a:pt x="23137" y="1401"/>
                  </a:cubicBezTo>
                  <a:close/>
                  <a:moveTo>
                    <a:pt x="9796" y="1416"/>
                  </a:moveTo>
                  <a:cubicBezTo>
                    <a:pt x="9770" y="1416"/>
                    <a:pt x="9742" y="1421"/>
                    <a:pt x="9716" y="1433"/>
                  </a:cubicBezTo>
                  <a:cubicBezTo>
                    <a:pt x="9617" y="1478"/>
                    <a:pt x="9575" y="1593"/>
                    <a:pt x="9617" y="1693"/>
                  </a:cubicBezTo>
                  <a:cubicBezTo>
                    <a:pt x="9651" y="1766"/>
                    <a:pt x="9721" y="1809"/>
                    <a:pt x="9796" y="1810"/>
                  </a:cubicBezTo>
                  <a:cubicBezTo>
                    <a:pt x="9824" y="1810"/>
                    <a:pt x="9851" y="1804"/>
                    <a:pt x="9879" y="1792"/>
                  </a:cubicBezTo>
                  <a:cubicBezTo>
                    <a:pt x="9977" y="1747"/>
                    <a:pt x="10020" y="1631"/>
                    <a:pt x="9977" y="1532"/>
                  </a:cubicBezTo>
                  <a:cubicBezTo>
                    <a:pt x="9944" y="1459"/>
                    <a:pt x="9872" y="1416"/>
                    <a:pt x="9796" y="1416"/>
                  </a:cubicBezTo>
                  <a:close/>
                  <a:moveTo>
                    <a:pt x="24501" y="2091"/>
                  </a:moveTo>
                  <a:cubicBezTo>
                    <a:pt x="24432" y="2091"/>
                    <a:pt x="24366" y="2126"/>
                    <a:pt x="24331" y="2190"/>
                  </a:cubicBezTo>
                  <a:cubicBezTo>
                    <a:pt x="24278" y="2283"/>
                    <a:pt x="24310" y="2404"/>
                    <a:pt x="24404" y="2459"/>
                  </a:cubicBezTo>
                  <a:lnTo>
                    <a:pt x="24402" y="2459"/>
                  </a:lnTo>
                  <a:cubicBezTo>
                    <a:pt x="24433" y="2474"/>
                    <a:pt x="24467" y="2481"/>
                    <a:pt x="24501" y="2483"/>
                  </a:cubicBezTo>
                  <a:cubicBezTo>
                    <a:pt x="24569" y="2483"/>
                    <a:pt x="24635" y="2446"/>
                    <a:pt x="24672" y="2385"/>
                  </a:cubicBezTo>
                  <a:cubicBezTo>
                    <a:pt x="24725" y="2290"/>
                    <a:pt x="24693" y="2169"/>
                    <a:pt x="24598" y="2116"/>
                  </a:cubicBezTo>
                  <a:cubicBezTo>
                    <a:pt x="24567" y="2099"/>
                    <a:pt x="24534" y="2091"/>
                    <a:pt x="24501" y="2091"/>
                  </a:cubicBezTo>
                  <a:close/>
                  <a:moveTo>
                    <a:pt x="8437" y="2108"/>
                  </a:moveTo>
                  <a:cubicBezTo>
                    <a:pt x="8404" y="2108"/>
                    <a:pt x="8371" y="2116"/>
                    <a:pt x="8340" y="2134"/>
                  </a:cubicBezTo>
                  <a:cubicBezTo>
                    <a:pt x="8245" y="2188"/>
                    <a:pt x="8212" y="2307"/>
                    <a:pt x="8267" y="2401"/>
                  </a:cubicBezTo>
                  <a:cubicBezTo>
                    <a:pt x="8302" y="2464"/>
                    <a:pt x="8366" y="2499"/>
                    <a:pt x="8435" y="2499"/>
                  </a:cubicBezTo>
                  <a:cubicBezTo>
                    <a:pt x="8436" y="2499"/>
                    <a:pt x="8437" y="2499"/>
                    <a:pt x="8438" y="2499"/>
                  </a:cubicBezTo>
                  <a:cubicBezTo>
                    <a:pt x="8471" y="2499"/>
                    <a:pt x="8504" y="2491"/>
                    <a:pt x="8534" y="2475"/>
                  </a:cubicBezTo>
                  <a:cubicBezTo>
                    <a:pt x="8627" y="2421"/>
                    <a:pt x="8661" y="2302"/>
                    <a:pt x="8608" y="2206"/>
                  </a:cubicBezTo>
                  <a:cubicBezTo>
                    <a:pt x="8571" y="2143"/>
                    <a:pt x="8505" y="2108"/>
                    <a:pt x="8437" y="2108"/>
                  </a:cubicBezTo>
                  <a:close/>
                  <a:moveTo>
                    <a:pt x="25792" y="2905"/>
                  </a:moveTo>
                  <a:cubicBezTo>
                    <a:pt x="25730" y="2905"/>
                    <a:pt x="25669" y="2934"/>
                    <a:pt x="25631" y="2989"/>
                  </a:cubicBezTo>
                  <a:cubicBezTo>
                    <a:pt x="25568" y="3078"/>
                    <a:pt x="25590" y="3200"/>
                    <a:pt x="25678" y="3261"/>
                  </a:cubicBezTo>
                  <a:cubicBezTo>
                    <a:pt x="25714" y="3285"/>
                    <a:pt x="25753" y="3296"/>
                    <a:pt x="25789" y="3296"/>
                  </a:cubicBezTo>
                  <a:cubicBezTo>
                    <a:pt x="25852" y="3296"/>
                    <a:pt x="25914" y="3267"/>
                    <a:pt x="25953" y="3212"/>
                  </a:cubicBezTo>
                  <a:cubicBezTo>
                    <a:pt x="26014" y="3123"/>
                    <a:pt x="25991" y="3002"/>
                    <a:pt x="25903" y="2940"/>
                  </a:cubicBezTo>
                  <a:cubicBezTo>
                    <a:pt x="25869" y="2916"/>
                    <a:pt x="25830" y="2905"/>
                    <a:pt x="25792" y="2905"/>
                  </a:cubicBezTo>
                  <a:close/>
                  <a:moveTo>
                    <a:pt x="7147" y="2925"/>
                  </a:moveTo>
                  <a:cubicBezTo>
                    <a:pt x="7108" y="2925"/>
                    <a:pt x="7069" y="2936"/>
                    <a:pt x="7035" y="2961"/>
                  </a:cubicBezTo>
                  <a:cubicBezTo>
                    <a:pt x="6944" y="3023"/>
                    <a:pt x="6925" y="3144"/>
                    <a:pt x="6986" y="3232"/>
                  </a:cubicBezTo>
                  <a:cubicBezTo>
                    <a:pt x="7024" y="3288"/>
                    <a:pt x="7085" y="3316"/>
                    <a:pt x="7146" y="3316"/>
                  </a:cubicBezTo>
                  <a:cubicBezTo>
                    <a:pt x="7185" y="3316"/>
                    <a:pt x="7224" y="3305"/>
                    <a:pt x="7260" y="3282"/>
                  </a:cubicBezTo>
                  <a:lnTo>
                    <a:pt x="7258" y="3282"/>
                  </a:lnTo>
                  <a:cubicBezTo>
                    <a:pt x="7349" y="3220"/>
                    <a:pt x="7370" y="3097"/>
                    <a:pt x="7307" y="3009"/>
                  </a:cubicBezTo>
                  <a:cubicBezTo>
                    <a:pt x="7269" y="2954"/>
                    <a:pt x="7209" y="2925"/>
                    <a:pt x="7147" y="2925"/>
                  </a:cubicBezTo>
                  <a:close/>
                  <a:moveTo>
                    <a:pt x="27002" y="3835"/>
                  </a:moveTo>
                  <a:cubicBezTo>
                    <a:pt x="26946" y="3835"/>
                    <a:pt x="26891" y="3858"/>
                    <a:pt x="26851" y="3906"/>
                  </a:cubicBezTo>
                  <a:cubicBezTo>
                    <a:pt x="26780" y="3989"/>
                    <a:pt x="26792" y="4112"/>
                    <a:pt x="26875" y="4180"/>
                  </a:cubicBezTo>
                  <a:cubicBezTo>
                    <a:pt x="26913" y="4212"/>
                    <a:pt x="26958" y="4227"/>
                    <a:pt x="27000" y="4227"/>
                  </a:cubicBezTo>
                  <a:cubicBezTo>
                    <a:pt x="27057" y="4227"/>
                    <a:pt x="27112" y="4203"/>
                    <a:pt x="27151" y="4158"/>
                  </a:cubicBezTo>
                  <a:cubicBezTo>
                    <a:pt x="27220" y="4077"/>
                    <a:pt x="27209" y="3950"/>
                    <a:pt x="27127" y="3882"/>
                  </a:cubicBezTo>
                  <a:cubicBezTo>
                    <a:pt x="27091" y="3850"/>
                    <a:pt x="27046" y="3835"/>
                    <a:pt x="27002" y="3835"/>
                  </a:cubicBezTo>
                  <a:close/>
                  <a:moveTo>
                    <a:pt x="5941" y="3858"/>
                  </a:moveTo>
                  <a:cubicBezTo>
                    <a:pt x="5896" y="3858"/>
                    <a:pt x="5851" y="3874"/>
                    <a:pt x="5814" y="3906"/>
                  </a:cubicBezTo>
                  <a:lnTo>
                    <a:pt x="5811" y="3906"/>
                  </a:lnTo>
                  <a:cubicBezTo>
                    <a:pt x="5728" y="3975"/>
                    <a:pt x="5717" y="4098"/>
                    <a:pt x="5789" y="4181"/>
                  </a:cubicBezTo>
                  <a:cubicBezTo>
                    <a:pt x="5828" y="4225"/>
                    <a:pt x="5879" y="4250"/>
                    <a:pt x="5933" y="4250"/>
                  </a:cubicBezTo>
                  <a:cubicBezTo>
                    <a:pt x="5935" y="4250"/>
                    <a:pt x="5937" y="4250"/>
                    <a:pt x="5939" y="4250"/>
                  </a:cubicBezTo>
                  <a:cubicBezTo>
                    <a:pt x="5984" y="4250"/>
                    <a:pt x="6028" y="4234"/>
                    <a:pt x="6067" y="4203"/>
                  </a:cubicBezTo>
                  <a:cubicBezTo>
                    <a:pt x="6150" y="4134"/>
                    <a:pt x="6160" y="4010"/>
                    <a:pt x="6089" y="3927"/>
                  </a:cubicBezTo>
                  <a:cubicBezTo>
                    <a:pt x="6051" y="3882"/>
                    <a:pt x="5997" y="3858"/>
                    <a:pt x="5941" y="3858"/>
                  </a:cubicBezTo>
                  <a:close/>
                  <a:moveTo>
                    <a:pt x="28119" y="4876"/>
                  </a:moveTo>
                  <a:cubicBezTo>
                    <a:pt x="28070" y="4876"/>
                    <a:pt x="28021" y="4895"/>
                    <a:pt x="27983" y="4932"/>
                  </a:cubicBezTo>
                  <a:cubicBezTo>
                    <a:pt x="27905" y="5006"/>
                    <a:pt x="27903" y="5132"/>
                    <a:pt x="27980" y="5208"/>
                  </a:cubicBezTo>
                  <a:cubicBezTo>
                    <a:pt x="28018" y="5248"/>
                    <a:pt x="28069" y="5266"/>
                    <a:pt x="28119" y="5266"/>
                  </a:cubicBezTo>
                  <a:cubicBezTo>
                    <a:pt x="28169" y="5266"/>
                    <a:pt x="28217" y="5250"/>
                    <a:pt x="28257" y="5213"/>
                  </a:cubicBezTo>
                  <a:cubicBezTo>
                    <a:pt x="28334" y="5136"/>
                    <a:pt x="28334" y="5012"/>
                    <a:pt x="28259" y="4934"/>
                  </a:cubicBezTo>
                  <a:cubicBezTo>
                    <a:pt x="28221" y="4896"/>
                    <a:pt x="28170" y="4876"/>
                    <a:pt x="28119" y="4876"/>
                  </a:cubicBezTo>
                  <a:close/>
                  <a:moveTo>
                    <a:pt x="4821" y="4900"/>
                  </a:moveTo>
                  <a:cubicBezTo>
                    <a:pt x="4771" y="4900"/>
                    <a:pt x="4721" y="4920"/>
                    <a:pt x="4683" y="4958"/>
                  </a:cubicBezTo>
                  <a:cubicBezTo>
                    <a:pt x="4606" y="5037"/>
                    <a:pt x="4607" y="5161"/>
                    <a:pt x="4687" y="5237"/>
                  </a:cubicBezTo>
                  <a:cubicBezTo>
                    <a:pt x="4723" y="5274"/>
                    <a:pt x="4771" y="5291"/>
                    <a:pt x="4818" y="5291"/>
                  </a:cubicBezTo>
                  <a:cubicBezTo>
                    <a:pt x="4819" y="5291"/>
                    <a:pt x="4821" y="5291"/>
                    <a:pt x="4822" y="5291"/>
                  </a:cubicBezTo>
                  <a:cubicBezTo>
                    <a:pt x="4872" y="5291"/>
                    <a:pt x="4924" y="5272"/>
                    <a:pt x="4963" y="5233"/>
                  </a:cubicBezTo>
                  <a:cubicBezTo>
                    <a:pt x="5038" y="5156"/>
                    <a:pt x="5038" y="5031"/>
                    <a:pt x="4959" y="4957"/>
                  </a:cubicBezTo>
                  <a:cubicBezTo>
                    <a:pt x="4921" y="4919"/>
                    <a:pt x="4871" y="4900"/>
                    <a:pt x="4821" y="4900"/>
                  </a:cubicBezTo>
                  <a:close/>
                  <a:moveTo>
                    <a:pt x="29136" y="6015"/>
                  </a:moveTo>
                  <a:cubicBezTo>
                    <a:pt x="29093" y="6015"/>
                    <a:pt x="29049" y="6029"/>
                    <a:pt x="29013" y="6058"/>
                  </a:cubicBezTo>
                  <a:cubicBezTo>
                    <a:pt x="28929" y="6126"/>
                    <a:pt x="28915" y="6250"/>
                    <a:pt x="28983" y="6334"/>
                  </a:cubicBezTo>
                  <a:cubicBezTo>
                    <a:pt x="29022" y="6381"/>
                    <a:pt x="29079" y="6407"/>
                    <a:pt x="29138" y="6407"/>
                  </a:cubicBezTo>
                  <a:cubicBezTo>
                    <a:pt x="29180" y="6407"/>
                    <a:pt x="29223" y="6393"/>
                    <a:pt x="29261" y="6364"/>
                  </a:cubicBezTo>
                  <a:cubicBezTo>
                    <a:pt x="29345" y="6296"/>
                    <a:pt x="29356" y="6172"/>
                    <a:pt x="29288" y="6088"/>
                  </a:cubicBezTo>
                  <a:cubicBezTo>
                    <a:pt x="29250" y="6040"/>
                    <a:pt x="29193" y="6015"/>
                    <a:pt x="29136" y="6015"/>
                  </a:cubicBezTo>
                  <a:close/>
                  <a:moveTo>
                    <a:pt x="3809" y="6042"/>
                  </a:moveTo>
                  <a:cubicBezTo>
                    <a:pt x="3752" y="6042"/>
                    <a:pt x="3695" y="6067"/>
                    <a:pt x="3657" y="6115"/>
                  </a:cubicBezTo>
                  <a:cubicBezTo>
                    <a:pt x="3589" y="6199"/>
                    <a:pt x="3601" y="6322"/>
                    <a:pt x="3684" y="6391"/>
                  </a:cubicBezTo>
                  <a:cubicBezTo>
                    <a:pt x="3722" y="6420"/>
                    <a:pt x="3765" y="6433"/>
                    <a:pt x="3809" y="6433"/>
                  </a:cubicBezTo>
                  <a:cubicBezTo>
                    <a:pt x="3866" y="6433"/>
                    <a:pt x="3923" y="6408"/>
                    <a:pt x="3962" y="6361"/>
                  </a:cubicBezTo>
                  <a:cubicBezTo>
                    <a:pt x="4031" y="6277"/>
                    <a:pt x="4016" y="6153"/>
                    <a:pt x="3932" y="6085"/>
                  </a:cubicBezTo>
                  <a:cubicBezTo>
                    <a:pt x="3896" y="6056"/>
                    <a:pt x="3852" y="6042"/>
                    <a:pt x="3809" y="6042"/>
                  </a:cubicBezTo>
                  <a:close/>
                  <a:moveTo>
                    <a:pt x="30043" y="7243"/>
                  </a:moveTo>
                  <a:cubicBezTo>
                    <a:pt x="30005" y="7243"/>
                    <a:pt x="29966" y="7254"/>
                    <a:pt x="29932" y="7277"/>
                  </a:cubicBezTo>
                  <a:cubicBezTo>
                    <a:pt x="29842" y="7336"/>
                    <a:pt x="29818" y="7457"/>
                    <a:pt x="29879" y="7548"/>
                  </a:cubicBezTo>
                  <a:cubicBezTo>
                    <a:pt x="29917" y="7605"/>
                    <a:pt x="29978" y="7636"/>
                    <a:pt x="30042" y="7636"/>
                  </a:cubicBezTo>
                  <a:cubicBezTo>
                    <a:pt x="30078" y="7636"/>
                    <a:pt x="30116" y="7624"/>
                    <a:pt x="30150" y="7603"/>
                  </a:cubicBezTo>
                  <a:cubicBezTo>
                    <a:pt x="30239" y="7541"/>
                    <a:pt x="30265" y="7421"/>
                    <a:pt x="30205" y="7330"/>
                  </a:cubicBezTo>
                  <a:cubicBezTo>
                    <a:pt x="30167" y="7273"/>
                    <a:pt x="30105" y="7243"/>
                    <a:pt x="30043" y="7243"/>
                  </a:cubicBezTo>
                  <a:close/>
                  <a:moveTo>
                    <a:pt x="2906" y="7272"/>
                  </a:moveTo>
                  <a:cubicBezTo>
                    <a:pt x="2842" y="7272"/>
                    <a:pt x="2780" y="7302"/>
                    <a:pt x="2742" y="7360"/>
                  </a:cubicBezTo>
                  <a:lnTo>
                    <a:pt x="2742" y="7361"/>
                  </a:lnTo>
                  <a:cubicBezTo>
                    <a:pt x="2683" y="7452"/>
                    <a:pt x="2708" y="7573"/>
                    <a:pt x="2799" y="7632"/>
                  </a:cubicBezTo>
                  <a:cubicBezTo>
                    <a:pt x="2831" y="7654"/>
                    <a:pt x="2869" y="7666"/>
                    <a:pt x="2905" y="7666"/>
                  </a:cubicBezTo>
                  <a:cubicBezTo>
                    <a:pt x="2968" y="7666"/>
                    <a:pt x="3031" y="7635"/>
                    <a:pt x="3069" y="7578"/>
                  </a:cubicBezTo>
                  <a:cubicBezTo>
                    <a:pt x="3129" y="7488"/>
                    <a:pt x="3105" y="7366"/>
                    <a:pt x="3014" y="7305"/>
                  </a:cubicBezTo>
                  <a:cubicBezTo>
                    <a:pt x="2981" y="7283"/>
                    <a:pt x="2943" y="7272"/>
                    <a:pt x="2906" y="7272"/>
                  </a:cubicBezTo>
                  <a:close/>
                  <a:moveTo>
                    <a:pt x="30829" y="8551"/>
                  </a:moveTo>
                  <a:cubicBezTo>
                    <a:pt x="30797" y="8551"/>
                    <a:pt x="30764" y="8559"/>
                    <a:pt x="30734" y="8576"/>
                  </a:cubicBezTo>
                  <a:cubicBezTo>
                    <a:pt x="30641" y="8626"/>
                    <a:pt x="30605" y="8745"/>
                    <a:pt x="30656" y="8840"/>
                  </a:cubicBezTo>
                  <a:cubicBezTo>
                    <a:pt x="30690" y="8906"/>
                    <a:pt x="30758" y="8944"/>
                    <a:pt x="30828" y="8944"/>
                  </a:cubicBezTo>
                  <a:cubicBezTo>
                    <a:pt x="30859" y="8944"/>
                    <a:pt x="30891" y="8936"/>
                    <a:pt x="30921" y="8921"/>
                  </a:cubicBezTo>
                  <a:cubicBezTo>
                    <a:pt x="31016" y="8868"/>
                    <a:pt x="31051" y="8750"/>
                    <a:pt x="31001" y="8653"/>
                  </a:cubicBezTo>
                  <a:cubicBezTo>
                    <a:pt x="30965" y="8588"/>
                    <a:pt x="30898" y="8551"/>
                    <a:pt x="30829" y="8551"/>
                  </a:cubicBezTo>
                  <a:close/>
                  <a:moveTo>
                    <a:pt x="2121" y="8582"/>
                  </a:moveTo>
                  <a:cubicBezTo>
                    <a:pt x="2052" y="8582"/>
                    <a:pt x="1985" y="8620"/>
                    <a:pt x="1950" y="8684"/>
                  </a:cubicBezTo>
                  <a:cubicBezTo>
                    <a:pt x="1899" y="8781"/>
                    <a:pt x="1934" y="8901"/>
                    <a:pt x="2030" y="8952"/>
                  </a:cubicBezTo>
                  <a:cubicBezTo>
                    <a:pt x="2059" y="8968"/>
                    <a:pt x="2091" y="8975"/>
                    <a:pt x="2122" y="8975"/>
                  </a:cubicBezTo>
                  <a:cubicBezTo>
                    <a:pt x="2190" y="8975"/>
                    <a:pt x="2260" y="8938"/>
                    <a:pt x="2294" y="8871"/>
                  </a:cubicBezTo>
                  <a:cubicBezTo>
                    <a:pt x="2345" y="8776"/>
                    <a:pt x="2310" y="8657"/>
                    <a:pt x="2214" y="8607"/>
                  </a:cubicBezTo>
                  <a:cubicBezTo>
                    <a:pt x="2185" y="8590"/>
                    <a:pt x="2153" y="8582"/>
                    <a:pt x="2121" y="8582"/>
                  </a:cubicBezTo>
                  <a:close/>
                  <a:moveTo>
                    <a:pt x="31490" y="9927"/>
                  </a:moveTo>
                  <a:cubicBezTo>
                    <a:pt x="31464" y="9927"/>
                    <a:pt x="31438" y="9932"/>
                    <a:pt x="31413" y="9943"/>
                  </a:cubicBezTo>
                  <a:cubicBezTo>
                    <a:pt x="31313" y="9985"/>
                    <a:pt x="31266" y="10099"/>
                    <a:pt x="31310" y="10199"/>
                  </a:cubicBezTo>
                  <a:cubicBezTo>
                    <a:pt x="31341" y="10275"/>
                    <a:pt x="31413" y="10318"/>
                    <a:pt x="31489" y="10318"/>
                  </a:cubicBezTo>
                  <a:cubicBezTo>
                    <a:pt x="31515" y="10318"/>
                    <a:pt x="31540" y="10315"/>
                    <a:pt x="31566" y="10303"/>
                  </a:cubicBezTo>
                  <a:cubicBezTo>
                    <a:pt x="31665" y="10261"/>
                    <a:pt x="31712" y="10146"/>
                    <a:pt x="31670" y="10046"/>
                  </a:cubicBezTo>
                  <a:cubicBezTo>
                    <a:pt x="31638" y="9972"/>
                    <a:pt x="31566" y="9927"/>
                    <a:pt x="31490" y="9927"/>
                  </a:cubicBezTo>
                  <a:close/>
                  <a:moveTo>
                    <a:pt x="1464" y="9960"/>
                  </a:moveTo>
                  <a:cubicBezTo>
                    <a:pt x="1387" y="9960"/>
                    <a:pt x="1314" y="10006"/>
                    <a:pt x="1282" y="10082"/>
                  </a:cubicBezTo>
                  <a:cubicBezTo>
                    <a:pt x="1241" y="10180"/>
                    <a:pt x="1288" y="10295"/>
                    <a:pt x="1389" y="10337"/>
                  </a:cubicBezTo>
                  <a:cubicBezTo>
                    <a:pt x="1412" y="10347"/>
                    <a:pt x="1434" y="10352"/>
                    <a:pt x="1455" y="10352"/>
                  </a:cubicBezTo>
                  <a:cubicBezTo>
                    <a:pt x="1457" y="10352"/>
                    <a:pt x="1460" y="10351"/>
                    <a:pt x="1462" y="10351"/>
                  </a:cubicBezTo>
                  <a:cubicBezTo>
                    <a:pt x="1541" y="10351"/>
                    <a:pt x="1614" y="10306"/>
                    <a:pt x="1645" y="10231"/>
                  </a:cubicBezTo>
                  <a:cubicBezTo>
                    <a:pt x="1685" y="10131"/>
                    <a:pt x="1639" y="10017"/>
                    <a:pt x="1538" y="9975"/>
                  </a:cubicBezTo>
                  <a:cubicBezTo>
                    <a:pt x="1514" y="9965"/>
                    <a:pt x="1489" y="9960"/>
                    <a:pt x="1464" y="9960"/>
                  </a:cubicBezTo>
                  <a:close/>
                  <a:moveTo>
                    <a:pt x="32018" y="11359"/>
                  </a:moveTo>
                  <a:cubicBezTo>
                    <a:pt x="31998" y="11359"/>
                    <a:pt x="31977" y="11362"/>
                    <a:pt x="31957" y="11369"/>
                  </a:cubicBezTo>
                  <a:cubicBezTo>
                    <a:pt x="31853" y="11402"/>
                    <a:pt x="31797" y="11511"/>
                    <a:pt x="31830" y="11614"/>
                  </a:cubicBezTo>
                  <a:cubicBezTo>
                    <a:pt x="31856" y="11698"/>
                    <a:pt x="31934" y="11750"/>
                    <a:pt x="32017" y="11752"/>
                  </a:cubicBezTo>
                  <a:cubicBezTo>
                    <a:pt x="32037" y="11752"/>
                    <a:pt x="32057" y="11750"/>
                    <a:pt x="32075" y="11743"/>
                  </a:cubicBezTo>
                  <a:cubicBezTo>
                    <a:pt x="32179" y="11710"/>
                    <a:pt x="32236" y="11599"/>
                    <a:pt x="32203" y="11496"/>
                  </a:cubicBezTo>
                  <a:cubicBezTo>
                    <a:pt x="32178" y="11412"/>
                    <a:pt x="32101" y="11359"/>
                    <a:pt x="32018" y="11359"/>
                  </a:cubicBezTo>
                  <a:close/>
                  <a:moveTo>
                    <a:pt x="937" y="11394"/>
                  </a:moveTo>
                  <a:cubicBezTo>
                    <a:pt x="854" y="11394"/>
                    <a:pt x="778" y="11448"/>
                    <a:pt x="753" y="11531"/>
                  </a:cubicBezTo>
                  <a:cubicBezTo>
                    <a:pt x="719" y="11636"/>
                    <a:pt x="777" y="11744"/>
                    <a:pt x="880" y="11779"/>
                  </a:cubicBezTo>
                  <a:cubicBezTo>
                    <a:pt x="899" y="11784"/>
                    <a:pt x="920" y="11786"/>
                    <a:pt x="938" y="11786"/>
                  </a:cubicBezTo>
                  <a:cubicBezTo>
                    <a:pt x="1021" y="11786"/>
                    <a:pt x="1099" y="11733"/>
                    <a:pt x="1125" y="11649"/>
                  </a:cubicBezTo>
                  <a:cubicBezTo>
                    <a:pt x="1158" y="11546"/>
                    <a:pt x="1101" y="11435"/>
                    <a:pt x="997" y="11404"/>
                  </a:cubicBezTo>
                  <a:cubicBezTo>
                    <a:pt x="977" y="11398"/>
                    <a:pt x="957" y="11394"/>
                    <a:pt x="937" y="11394"/>
                  </a:cubicBezTo>
                  <a:close/>
                  <a:moveTo>
                    <a:pt x="32407" y="12834"/>
                  </a:moveTo>
                  <a:cubicBezTo>
                    <a:pt x="32393" y="12834"/>
                    <a:pt x="32380" y="12836"/>
                    <a:pt x="32366" y="12839"/>
                  </a:cubicBezTo>
                  <a:cubicBezTo>
                    <a:pt x="32261" y="12862"/>
                    <a:pt x="32193" y="12966"/>
                    <a:pt x="32215" y="13072"/>
                  </a:cubicBezTo>
                  <a:cubicBezTo>
                    <a:pt x="32235" y="13164"/>
                    <a:pt x="32316" y="13227"/>
                    <a:pt x="32404" y="13227"/>
                  </a:cubicBezTo>
                  <a:cubicBezTo>
                    <a:pt x="32405" y="13227"/>
                    <a:pt x="32405" y="13227"/>
                    <a:pt x="32406" y="13227"/>
                  </a:cubicBezTo>
                  <a:cubicBezTo>
                    <a:pt x="32421" y="13227"/>
                    <a:pt x="32433" y="13225"/>
                    <a:pt x="32448" y="13223"/>
                  </a:cubicBezTo>
                  <a:cubicBezTo>
                    <a:pt x="32554" y="13200"/>
                    <a:pt x="32622" y="13096"/>
                    <a:pt x="32599" y="12989"/>
                  </a:cubicBezTo>
                  <a:cubicBezTo>
                    <a:pt x="32579" y="12898"/>
                    <a:pt x="32498" y="12834"/>
                    <a:pt x="32407" y="12834"/>
                  </a:cubicBezTo>
                  <a:close/>
                  <a:moveTo>
                    <a:pt x="552" y="12871"/>
                  </a:moveTo>
                  <a:cubicBezTo>
                    <a:pt x="462" y="12871"/>
                    <a:pt x="381" y="12934"/>
                    <a:pt x="362" y="13029"/>
                  </a:cubicBezTo>
                  <a:lnTo>
                    <a:pt x="362" y="13026"/>
                  </a:lnTo>
                  <a:lnTo>
                    <a:pt x="362" y="13026"/>
                  </a:lnTo>
                  <a:cubicBezTo>
                    <a:pt x="337" y="13132"/>
                    <a:pt x="405" y="13237"/>
                    <a:pt x="512" y="13259"/>
                  </a:cubicBezTo>
                  <a:cubicBezTo>
                    <a:pt x="525" y="13263"/>
                    <a:pt x="539" y="13263"/>
                    <a:pt x="551" y="13264"/>
                  </a:cubicBezTo>
                  <a:cubicBezTo>
                    <a:pt x="643" y="13264"/>
                    <a:pt x="723" y="13201"/>
                    <a:pt x="742" y="13109"/>
                  </a:cubicBezTo>
                  <a:cubicBezTo>
                    <a:pt x="767" y="13003"/>
                    <a:pt x="699" y="12899"/>
                    <a:pt x="592" y="12875"/>
                  </a:cubicBezTo>
                  <a:cubicBezTo>
                    <a:pt x="579" y="12872"/>
                    <a:pt x="565" y="12871"/>
                    <a:pt x="552" y="12871"/>
                  </a:cubicBezTo>
                  <a:close/>
                  <a:moveTo>
                    <a:pt x="32657" y="14341"/>
                  </a:moveTo>
                  <a:cubicBezTo>
                    <a:pt x="32650" y="14341"/>
                    <a:pt x="32643" y="14341"/>
                    <a:pt x="32635" y="14342"/>
                  </a:cubicBezTo>
                  <a:cubicBezTo>
                    <a:pt x="32529" y="14356"/>
                    <a:pt x="32452" y="14452"/>
                    <a:pt x="32463" y="14560"/>
                  </a:cubicBezTo>
                  <a:lnTo>
                    <a:pt x="32464" y="14560"/>
                  </a:lnTo>
                  <a:cubicBezTo>
                    <a:pt x="32474" y="14659"/>
                    <a:pt x="32561" y="14732"/>
                    <a:pt x="32656" y="14732"/>
                  </a:cubicBezTo>
                  <a:lnTo>
                    <a:pt x="32682" y="14732"/>
                  </a:lnTo>
                  <a:cubicBezTo>
                    <a:pt x="32789" y="14720"/>
                    <a:pt x="32865" y="14621"/>
                    <a:pt x="32853" y="14513"/>
                  </a:cubicBezTo>
                  <a:lnTo>
                    <a:pt x="32853" y="14513"/>
                  </a:lnTo>
                  <a:lnTo>
                    <a:pt x="32853" y="14514"/>
                  </a:lnTo>
                  <a:cubicBezTo>
                    <a:pt x="32843" y="14414"/>
                    <a:pt x="32756" y="14341"/>
                    <a:pt x="32657" y="14341"/>
                  </a:cubicBezTo>
                  <a:close/>
                  <a:moveTo>
                    <a:pt x="303" y="14378"/>
                  </a:moveTo>
                  <a:cubicBezTo>
                    <a:pt x="205" y="14378"/>
                    <a:pt x="122" y="14453"/>
                    <a:pt x="110" y="14552"/>
                  </a:cubicBezTo>
                  <a:cubicBezTo>
                    <a:pt x="98" y="14657"/>
                    <a:pt x="175" y="14756"/>
                    <a:pt x="282" y="14767"/>
                  </a:cubicBezTo>
                  <a:cubicBezTo>
                    <a:pt x="290" y="14768"/>
                    <a:pt x="297" y="14768"/>
                    <a:pt x="306" y="14769"/>
                  </a:cubicBezTo>
                  <a:cubicBezTo>
                    <a:pt x="404" y="14769"/>
                    <a:pt x="488" y="14698"/>
                    <a:pt x="500" y="14597"/>
                  </a:cubicBezTo>
                  <a:cubicBezTo>
                    <a:pt x="512" y="14490"/>
                    <a:pt x="435" y="14392"/>
                    <a:pt x="327" y="14379"/>
                  </a:cubicBezTo>
                  <a:cubicBezTo>
                    <a:pt x="319" y="14378"/>
                    <a:pt x="311" y="14378"/>
                    <a:pt x="303" y="14378"/>
                  </a:cubicBezTo>
                  <a:close/>
                  <a:moveTo>
                    <a:pt x="32769" y="15865"/>
                  </a:moveTo>
                  <a:cubicBezTo>
                    <a:pt x="32767" y="15865"/>
                    <a:pt x="32764" y="15865"/>
                    <a:pt x="32762" y="15865"/>
                  </a:cubicBezTo>
                  <a:cubicBezTo>
                    <a:pt x="32654" y="15866"/>
                    <a:pt x="32570" y="15956"/>
                    <a:pt x="32571" y="16064"/>
                  </a:cubicBezTo>
                  <a:cubicBezTo>
                    <a:pt x="32572" y="16169"/>
                    <a:pt x="32660" y="16256"/>
                    <a:pt x="32767" y="16257"/>
                  </a:cubicBezTo>
                  <a:lnTo>
                    <a:pt x="32773" y="16257"/>
                  </a:lnTo>
                  <a:cubicBezTo>
                    <a:pt x="32881" y="16254"/>
                    <a:pt x="32965" y="16162"/>
                    <a:pt x="32964" y="16055"/>
                  </a:cubicBezTo>
                  <a:cubicBezTo>
                    <a:pt x="32961" y="15950"/>
                    <a:pt x="32876" y="15865"/>
                    <a:pt x="32769" y="15865"/>
                  </a:cubicBezTo>
                  <a:close/>
                  <a:moveTo>
                    <a:pt x="195" y="15901"/>
                  </a:moveTo>
                  <a:cubicBezTo>
                    <a:pt x="91" y="15901"/>
                    <a:pt x="7" y="15986"/>
                    <a:pt x="4" y="16091"/>
                  </a:cubicBezTo>
                  <a:cubicBezTo>
                    <a:pt x="1" y="16199"/>
                    <a:pt x="88" y="16290"/>
                    <a:pt x="196" y="16293"/>
                  </a:cubicBezTo>
                  <a:cubicBezTo>
                    <a:pt x="198" y="16293"/>
                    <a:pt x="198" y="16293"/>
                    <a:pt x="199" y="16292"/>
                  </a:cubicBezTo>
                  <a:cubicBezTo>
                    <a:pt x="305" y="16292"/>
                    <a:pt x="394" y="16207"/>
                    <a:pt x="395" y="16100"/>
                  </a:cubicBezTo>
                  <a:cubicBezTo>
                    <a:pt x="398" y="15991"/>
                    <a:pt x="313" y="15902"/>
                    <a:pt x="203" y="15901"/>
                  </a:cubicBezTo>
                  <a:cubicBezTo>
                    <a:pt x="200" y="15901"/>
                    <a:pt x="198" y="15901"/>
                    <a:pt x="195" y="15901"/>
                  </a:cubicBezTo>
                  <a:close/>
                  <a:moveTo>
                    <a:pt x="32732" y="17389"/>
                  </a:moveTo>
                  <a:cubicBezTo>
                    <a:pt x="32630" y="17389"/>
                    <a:pt x="32545" y="17469"/>
                    <a:pt x="32539" y="17572"/>
                  </a:cubicBezTo>
                  <a:cubicBezTo>
                    <a:pt x="32531" y="17680"/>
                    <a:pt x="32612" y="17773"/>
                    <a:pt x="32721" y="17780"/>
                  </a:cubicBezTo>
                  <a:cubicBezTo>
                    <a:pt x="32726" y="17782"/>
                    <a:pt x="32729" y="17782"/>
                    <a:pt x="32734" y="17782"/>
                  </a:cubicBezTo>
                  <a:cubicBezTo>
                    <a:pt x="32837" y="17782"/>
                    <a:pt x="32923" y="17702"/>
                    <a:pt x="32929" y="17599"/>
                  </a:cubicBezTo>
                  <a:cubicBezTo>
                    <a:pt x="32936" y="17489"/>
                    <a:pt x="32853" y="17397"/>
                    <a:pt x="32746" y="17390"/>
                  </a:cubicBezTo>
                  <a:cubicBezTo>
                    <a:pt x="32741" y="17389"/>
                    <a:pt x="32736" y="17389"/>
                    <a:pt x="32732" y="17389"/>
                  </a:cubicBezTo>
                  <a:close/>
                  <a:moveTo>
                    <a:pt x="239" y="17426"/>
                  </a:moveTo>
                  <a:cubicBezTo>
                    <a:pt x="234" y="17426"/>
                    <a:pt x="229" y="17426"/>
                    <a:pt x="224" y="17427"/>
                  </a:cubicBezTo>
                  <a:cubicBezTo>
                    <a:pt x="114" y="17434"/>
                    <a:pt x="33" y="17530"/>
                    <a:pt x="41" y="17636"/>
                  </a:cubicBezTo>
                  <a:cubicBezTo>
                    <a:pt x="46" y="17738"/>
                    <a:pt x="133" y="17818"/>
                    <a:pt x="237" y="17820"/>
                  </a:cubicBezTo>
                  <a:lnTo>
                    <a:pt x="251" y="17820"/>
                  </a:lnTo>
                  <a:cubicBezTo>
                    <a:pt x="358" y="17812"/>
                    <a:pt x="439" y="17717"/>
                    <a:pt x="431" y="17609"/>
                  </a:cubicBezTo>
                  <a:cubicBezTo>
                    <a:pt x="424" y="17506"/>
                    <a:pt x="340" y="17426"/>
                    <a:pt x="239" y="17426"/>
                  </a:cubicBezTo>
                  <a:close/>
                  <a:moveTo>
                    <a:pt x="32561" y="18905"/>
                  </a:moveTo>
                  <a:cubicBezTo>
                    <a:pt x="32466" y="18905"/>
                    <a:pt x="32383" y="18973"/>
                    <a:pt x="32366" y="19071"/>
                  </a:cubicBezTo>
                  <a:cubicBezTo>
                    <a:pt x="32349" y="19177"/>
                    <a:pt x="32422" y="19278"/>
                    <a:pt x="32530" y="19296"/>
                  </a:cubicBezTo>
                  <a:cubicBezTo>
                    <a:pt x="32539" y="19296"/>
                    <a:pt x="32549" y="19298"/>
                    <a:pt x="32561" y="19298"/>
                  </a:cubicBezTo>
                  <a:cubicBezTo>
                    <a:pt x="32654" y="19298"/>
                    <a:pt x="32737" y="19229"/>
                    <a:pt x="32753" y="19133"/>
                  </a:cubicBezTo>
                  <a:cubicBezTo>
                    <a:pt x="32770" y="19025"/>
                    <a:pt x="32698" y="18926"/>
                    <a:pt x="32592" y="18907"/>
                  </a:cubicBezTo>
                  <a:cubicBezTo>
                    <a:pt x="32581" y="18906"/>
                    <a:pt x="32571" y="18905"/>
                    <a:pt x="32561" y="18905"/>
                  </a:cubicBezTo>
                  <a:close/>
                  <a:moveTo>
                    <a:pt x="417" y="18943"/>
                  </a:moveTo>
                  <a:cubicBezTo>
                    <a:pt x="406" y="18943"/>
                    <a:pt x="395" y="18944"/>
                    <a:pt x="383" y="18945"/>
                  </a:cubicBezTo>
                  <a:cubicBezTo>
                    <a:pt x="274" y="18963"/>
                    <a:pt x="202" y="19065"/>
                    <a:pt x="219" y="19171"/>
                  </a:cubicBezTo>
                  <a:cubicBezTo>
                    <a:pt x="235" y="19267"/>
                    <a:pt x="320" y="19336"/>
                    <a:pt x="414" y="19336"/>
                  </a:cubicBezTo>
                  <a:cubicBezTo>
                    <a:pt x="423" y="19336"/>
                    <a:pt x="435" y="19332"/>
                    <a:pt x="446" y="19331"/>
                  </a:cubicBezTo>
                  <a:cubicBezTo>
                    <a:pt x="555" y="19314"/>
                    <a:pt x="627" y="19213"/>
                    <a:pt x="608" y="19106"/>
                  </a:cubicBezTo>
                  <a:cubicBezTo>
                    <a:pt x="593" y="19011"/>
                    <a:pt x="510" y="18943"/>
                    <a:pt x="417" y="18943"/>
                  </a:cubicBezTo>
                  <a:close/>
                  <a:moveTo>
                    <a:pt x="32243" y="20399"/>
                  </a:moveTo>
                  <a:cubicBezTo>
                    <a:pt x="32157" y="20399"/>
                    <a:pt x="32078" y="20458"/>
                    <a:pt x="32054" y="20545"/>
                  </a:cubicBezTo>
                  <a:cubicBezTo>
                    <a:pt x="32028" y="20652"/>
                    <a:pt x="32090" y="20758"/>
                    <a:pt x="32197" y="20785"/>
                  </a:cubicBezTo>
                  <a:cubicBezTo>
                    <a:pt x="32212" y="20788"/>
                    <a:pt x="32229" y="20790"/>
                    <a:pt x="32244" y="20792"/>
                  </a:cubicBezTo>
                  <a:cubicBezTo>
                    <a:pt x="32329" y="20792"/>
                    <a:pt x="32410" y="20734"/>
                    <a:pt x="32432" y="20647"/>
                  </a:cubicBezTo>
                  <a:cubicBezTo>
                    <a:pt x="32461" y="20540"/>
                    <a:pt x="32397" y="20434"/>
                    <a:pt x="32293" y="20406"/>
                  </a:cubicBezTo>
                  <a:cubicBezTo>
                    <a:pt x="32276" y="20402"/>
                    <a:pt x="32260" y="20399"/>
                    <a:pt x="32243" y="20399"/>
                  </a:cubicBezTo>
                  <a:close/>
                  <a:moveTo>
                    <a:pt x="731" y="20435"/>
                  </a:moveTo>
                  <a:cubicBezTo>
                    <a:pt x="715" y="20435"/>
                    <a:pt x="698" y="20437"/>
                    <a:pt x="681" y="20441"/>
                  </a:cubicBezTo>
                  <a:cubicBezTo>
                    <a:pt x="577" y="20468"/>
                    <a:pt x="515" y="20576"/>
                    <a:pt x="543" y="20680"/>
                  </a:cubicBezTo>
                  <a:cubicBezTo>
                    <a:pt x="566" y="20768"/>
                    <a:pt x="645" y="20828"/>
                    <a:pt x="732" y="20828"/>
                  </a:cubicBezTo>
                  <a:cubicBezTo>
                    <a:pt x="747" y="20828"/>
                    <a:pt x="766" y="20825"/>
                    <a:pt x="782" y="20821"/>
                  </a:cubicBezTo>
                  <a:cubicBezTo>
                    <a:pt x="888" y="20792"/>
                    <a:pt x="950" y="20686"/>
                    <a:pt x="923" y="20580"/>
                  </a:cubicBezTo>
                  <a:cubicBezTo>
                    <a:pt x="897" y="20493"/>
                    <a:pt x="819" y="20435"/>
                    <a:pt x="731" y="20435"/>
                  </a:cubicBezTo>
                  <a:close/>
                  <a:moveTo>
                    <a:pt x="31790" y="21856"/>
                  </a:moveTo>
                  <a:cubicBezTo>
                    <a:pt x="31711" y="21856"/>
                    <a:pt x="31636" y="21905"/>
                    <a:pt x="31606" y="21986"/>
                  </a:cubicBezTo>
                  <a:cubicBezTo>
                    <a:pt x="31569" y="22086"/>
                    <a:pt x="31622" y="22199"/>
                    <a:pt x="31722" y="22236"/>
                  </a:cubicBezTo>
                  <a:cubicBezTo>
                    <a:pt x="31745" y="22244"/>
                    <a:pt x="31766" y="22247"/>
                    <a:pt x="31792" y="22247"/>
                  </a:cubicBezTo>
                  <a:cubicBezTo>
                    <a:pt x="31870" y="22247"/>
                    <a:pt x="31946" y="22200"/>
                    <a:pt x="31976" y="22121"/>
                  </a:cubicBezTo>
                  <a:cubicBezTo>
                    <a:pt x="32013" y="22019"/>
                    <a:pt x="31960" y="21905"/>
                    <a:pt x="31857" y="21868"/>
                  </a:cubicBezTo>
                  <a:cubicBezTo>
                    <a:pt x="31835" y="21859"/>
                    <a:pt x="31813" y="21856"/>
                    <a:pt x="31790" y="21856"/>
                  </a:cubicBezTo>
                  <a:close/>
                  <a:moveTo>
                    <a:pt x="1191" y="21891"/>
                  </a:moveTo>
                  <a:cubicBezTo>
                    <a:pt x="1169" y="21891"/>
                    <a:pt x="1146" y="21895"/>
                    <a:pt x="1124" y="21903"/>
                  </a:cubicBezTo>
                  <a:cubicBezTo>
                    <a:pt x="1021" y="21940"/>
                    <a:pt x="970" y="22053"/>
                    <a:pt x="1008" y="22156"/>
                  </a:cubicBezTo>
                  <a:cubicBezTo>
                    <a:pt x="1036" y="22234"/>
                    <a:pt x="1112" y="22283"/>
                    <a:pt x="1191" y="22284"/>
                  </a:cubicBezTo>
                  <a:cubicBezTo>
                    <a:pt x="1214" y="22284"/>
                    <a:pt x="1238" y="22280"/>
                    <a:pt x="1260" y="22272"/>
                  </a:cubicBezTo>
                  <a:cubicBezTo>
                    <a:pt x="1361" y="22235"/>
                    <a:pt x="1412" y="22121"/>
                    <a:pt x="1375" y="22021"/>
                  </a:cubicBezTo>
                  <a:cubicBezTo>
                    <a:pt x="1346" y="21941"/>
                    <a:pt x="1271" y="21891"/>
                    <a:pt x="1191" y="21891"/>
                  </a:cubicBezTo>
                  <a:close/>
                  <a:moveTo>
                    <a:pt x="31198" y="23263"/>
                  </a:moveTo>
                  <a:cubicBezTo>
                    <a:pt x="31124" y="23263"/>
                    <a:pt x="31054" y="23304"/>
                    <a:pt x="31020" y="23375"/>
                  </a:cubicBezTo>
                  <a:cubicBezTo>
                    <a:pt x="30976" y="23473"/>
                    <a:pt x="31016" y="23591"/>
                    <a:pt x="31115" y="23637"/>
                  </a:cubicBezTo>
                  <a:cubicBezTo>
                    <a:pt x="31140" y="23649"/>
                    <a:pt x="31167" y="23655"/>
                    <a:pt x="31191" y="23655"/>
                  </a:cubicBezTo>
                  <a:cubicBezTo>
                    <a:pt x="31193" y="23655"/>
                    <a:pt x="31195" y="23655"/>
                    <a:pt x="31197" y="23655"/>
                  </a:cubicBezTo>
                  <a:cubicBezTo>
                    <a:pt x="31271" y="23655"/>
                    <a:pt x="31342" y="23614"/>
                    <a:pt x="31375" y="23543"/>
                  </a:cubicBezTo>
                  <a:cubicBezTo>
                    <a:pt x="31422" y="23444"/>
                    <a:pt x="31379" y="23329"/>
                    <a:pt x="31284" y="23282"/>
                  </a:cubicBezTo>
                  <a:cubicBezTo>
                    <a:pt x="31256" y="23269"/>
                    <a:pt x="31227" y="23263"/>
                    <a:pt x="31198" y="23263"/>
                  </a:cubicBezTo>
                  <a:close/>
                  <a:moveTo>
                    <a:pt x="1785" y="23296"/>
                  </a:moveTo>
                  <a:cubicBezTo>
                    <a:pt x="1756" y="23296"/>
                    <a:pt x="1727" y="23303"/>
                    <a:pt x="1700" y="23316"/>
                  </a:cubicBezTo>
                  <a:cubicBezTo>
                    <a:pt x="1601" y="23362"/>
                    <a:pt x="1561" y="23479"/>
                    <a:pt x="1607" y="23577"/>
                  </a:cubicBezTo>
                  <a:cubicBezTo>
                    <a:pt x="1640" y="23647"/>
                    <a:pt x="1710" y="23688"/>
                    <a:pt x="1781" y="23688"/>
                  </a:cubicBezTo>
                  <a:cubicBezTo>
                    <a:pt x="1782" y="23688"/>
                    <a:pt x="1783" y="23688"/>
                    <a:pt x="1784" y="23688"/>
                  </a:cubicBezTo>
                  <a:cubicBezTo>
                    <a:pt x="1814" y="23688"/>
                    <a:pt x="1841" y="23682"/>
                    <a:pt x="1868" y="23668"/>
                  </a:cubicBezTo>
                  <a:cubicBezTo>
                    <a:pt x="1966" y="23622"/>
                    <a:pt x="2007" y="23507"/>
                    <a:pt x="1960" y="23408"/>
                  </a:cubicBezTo>
                  <a:cubicBezTo>
                    <a:pt x="1927" y="23337"/>
                    <a:pt x="1858" y="23296"/>
                    <a:pt x="1785" y="23296"/>
                  </a:cubicBezTo>
                  <a:close/>
                  <a:moveTo>
                    <a:pt x="30480" y="24610"/>
                  </a:moveTo>
                  <a:cubicBezTo>
                    <a:pt x="30413" y="24610"/>
                    <a:pt x="30348" y="24644"/>
                    <a:pt x="30312" y="24705"/>
                  </a:cubicBezTo>
                  <a:cubicBezTo>
                    <a:pt x="30255" y="24799"/>
                    <a:pt x="30286" y="24918"/>
                    <a:pt x="30378" y="24975"/>
                  </a:cubicBezTo>
                  <a:cubicBezTo>
                    <a:pt x="30406" y="24992"/>
                    <a:pt x="30438" y="25002"/>
                    <a:pt x="30470" y="25002"/>
                  </a:cubicBezTo>
                  <a:cubicBezTo>
                    <a:pt x="30473" y="25002"/>
                    <a:pt x="30477" y="25002"/>
                    <a:pt x="30480" y="25001"/>
                  </a:cubicBezTo>
                  <a:cubicBezTo>
                    <a:pt x="30545" y="25001"/>
                    <a:pt x="30613" y="24967"/>
                    <a:pt x="30648" y="24906"/>
                  </a:cubicBezTo>
                  <a:cubicBezTo>
                    <a:pt x="30703" y="24814"/>
                    <a:pt x="30673" y="24692"/>
                    <a:pt x="30580" y="24637"/>
                  </a:cubicBezTo>
                  <a:cubicBezTo>
                    <a:pt x="30549" y="24619"/>
                    <a:pt x="30514" y="24610"/>
                    <a:pt x="30480" y="24610"/>
                  </a:cubicBezTo>
                  <a:close/>
                  <a:moveTo>
                    <a:pt x="2508" y="24641"/>
                  </a:moveTo>
                  <a:cubicBezTo>
                    <a:pt x="2473" y="24641"/>
                    <a:pt x="2438" y="24650"/>
                    <a:pt x="2406" y="24669"/>
                  </a:cubicBezTo>
                  <a:cubicBezTo>
                    <a:pt x="2314" y="24724"/>
                    <a:pt x="2283" y="24846"/>
                    <a:pt x="2340" y="24938"/>
                  </a:cubicBezTo>
                  <a:cubicBezTo>
                    <a:pt x="2376" y="24999"/>
                    <a:pt x="2441" y="25035"/>
                    <a:pt x="2509" y="25035"/>
                  </a:cubicBezTo>
                  <a:cubicBezTo>
                    <a:pt x="2541" y="25035"/>
                    <a:pt x="2577" y="25024"/>
                    <a:pt x="2608" y="25004"/>
                  </a:cubicBezTo>
                  <a:cubicBezTo>
                    <a:pt x="2703" y="24949"/>
                    <a:pt x="2732" y="24828"/>
                    <a:pt x="2677" y="24736"/>
                  </a:cubicBezTo>
                  <a:cubicBezTo>
                    <a:pt x="2639" y="24675"/>
                    <a:pt x="2575" y="24641"/>
                    <a:pt x="2508" y="24641"/>
                  </a:cubicBezTo>
                  <a:close/>
                  <a:moveTo>
                    <a:pt x="29636" y="25882"/>
                  </a:moveTo>
                  <a:cubicBezTo>
                    <a:pt x="29574" y="25882"/>
                    <a:pt x="29514" y="25910"/>
                    <a:pt x="29477" y="25961"/>
                  </a:cubicBezTo>
                  <a:cubicBezTo>
                    <a:pt x="29412" y="26049"/>
                    <a:pt x="29432" y="26173"/>
                    <a:pt x="29518" y="26236"/>
                  </a:cubicBezTo>
                  <a:cubicBezTo>
                    <a:pt x="29552" y="26261"/>
                    <a:pt x="29592" y="26275"/>
                    <a:pt x="29631" y="26275"/>
                  </a:cubicBezTo>
                  <a:cubicBezTo>
                    <a:pt x="29633" y="26275"/>
                    <a:pt x="29634" y="26275"/>
                    <a:pt x="29635" y="26275"/>
                  </a:cubicBezTo>
                  <a:cubicBezTo>
                    <a:pt x="29695" y="26275"/>
                    <a:pt x="29755" y="26248"/>
                    <a:pt x="29793" y="26194"/>
                  </a:cubicBezTo>
                  <a:cubicBezTo>
                    <a:pt x="29858" y="26106"/>
                    <a:pt x="29839" y="25982"/>
                    <a:pt x="29752" y="25919"/>
                  </a:cubicBezTo>
                  <a:cubicBezTo>
                    <a:pt x="29717" y="25894"/>
                    <a:pt x="29676" y="25882"/>
                    <a:pt x="29636" y="25882"/>
                  </a:cubicBezTo>
                  <a:close/>
                  <a:moveTo>
                    <a:pt x="3354" y="25911"/>
                  </a:moveTo>
                  <a:cubicBezTo>
                    <a:pt x="3313" y="25911"/>
                    <a:pt x="3273" y="25924"/>
                    <a:pt x="3238" y="25949"/>
                  </a:cubicBezTo>
                  <a:cubicBezTo>
                    <a:pt x="3150" y="26015"/>
                    <a:pt x="3132" y="26136"/>
                    <a:pt x="3197" y="26224"/>
                  </a:cubicBezTo>
                  <a:cubicBezTo>
                    <a:pt x="3233" y="26276"/>
                    <a:pt x="3293" y="26305"/>
                    <a:pt x="3355" y="26305"/>
                  </a:cubicBezTo>
                  <a:cubicBezTo>
                    <a:pt x="3397" y="26305"/>
                    <a:pt x="3437" y="26292"/>
                    <a:pt x="3470" y="26266"/>
                  </a:cubicBezTo>
                  <a:cubicBezTo>
                    <a:pt x="3559" y="26201"/>
                    <a:pt x="3575" y="26079"/>
                    <a:pt x="3513" y="25991"/>
                  </a:cubicBezTo>
                  <a:cubicBezTo>
                    <a:pt x="3474" y="25939"/>
                    <a:pt x="3414" y="25911"/>
                    <a:pt x="3354" y="25911"/>
                  </a:cubicBezTo>
                  <a:close/>
                  <a:moveTo>
                    <a:pt x="28677" y="27070"/>
                  </a:moveTo>
                  <a:cubicBezTo>
                    <a:pt x="28623" y="27070"/>
                    <a:pt x="28570" y="27093"/>
                    <a:pt x="28531" y="27136"/>
                  </a:cubicBezTo>
                  <a:cubicBezTo>
                    <a:pt x="28458" y="27219"/>
                    <a:pt x="28465" y="27343"/>
                    <a:pt x="28546" y="27415"/>
                  </a:cubicBezTo>
                  <a:cubicBezTo>
                    <a:pt x="28584" y="27446"/>
                    <a:pt x="28628" y="27463"/>
                    <a:pt x="28674" y="27463"/>
                  </a:cubicBezTo>
                  <a:cubicBezTo>
                    <a:pt x="28675" y="27463"/>
                    <a:pt x="28677" y="27463"/>
                    <a:pt x="28678" y="27463"/>
                  </a:cubicBezTo>
                  <a:cubicBezTo>
                    <a:pt x="28730" y="27463"/>
                    <a:pt x="28786" y="27439"/>
                    <a:pt x="28824" y="27396"/>
                  </a:cubicBezTo>
                  <a:cubicBezTo>
                    <a:pt x="28895" y="27317"/>
                    <a:pt x="28890" y="27193"/>
                    <a:pt x="28807" y="27121"/>
                  </a:cubicBezTo>
                  <a:cubicBezTo>
                    <a:pt x="28770" y="27087"/>
                    <a:pt x="28723" y="27070"/>
                    <a:pt x="28677" y="27070"/>
                  </a:cubicBezTo>
                  <a:close/>
                  <a:moveTo>
                    <a:pt x="4314" y="27099"/>
                  </a:moveTo>
                  <a:cubicBezTo>
                    <a:pt x="4267" y="27099"/>
                    <a:pt x="4220" y="27115"/>
                    <a:pt x="4182" y="27149"/>
                  </a:cubicBezTo>
                  <a:cubicBezTo>
                    <a:pt x="4102" y="27219"/>
                    <a:pt x="4097" y="27345"/>
                    <a:pt x="4166" y="27426"/>
                  </a:cubicBezTo>
                  <a:cubicBezTo>
                    <a:pt x="4207" y="27468"/>
                    <a:pt x="4260" y="27490"/>
                    <a:pt x="4314" y="27490"/>
                  </a:cubicBezTo>
                  <a:cubicBezTo>
                    <a:pt x="4360" y="27490"/>
                    <a:pt x="4405" y="27474"/>
                    <a:pt x="4443" y="27441"/>
                  </a:cubicBezTo>
                  <a:cubicBezTo>
                    <a:pt x="4526" y="27368"/>
                    <a:pt x="4533" y="27245"/>
                    <a:pt x="4461" y="27164"/>
                  </a:cubicBezTo>
                  <a:cubicBezTo>
                    <a:pt x="4422" y="27121"/>
                    <a:pt x="4368" y="27099"/>
                    <a:pt x="4314" y="27099"/>
                  </a:cubicBezTo>
                  <a:close/>
                  <a:moveTo>
                    <a:pt x="27612" y="28165"/>
                  </a:moveTo>
                  <a:cubicBezTo>
                    <a:pt x="27564" y="28165"/>
                    <a:pt x="27516" y="28182"/>
                    <a:pt x="27479" y="28217"/>
                  </a:cubicBezTo>
                  <a:cubicBezTo>
                    <a:pt x="27397" y="28293"/>
                    <a:pt x="27395" y="28416"/>
                    <a:pt x="27469" y="28496"/>
                  </a:cubicBezTo>
                  <a:cubicBezTo>
                    <a:pt x="27509" y="28537"/>
                    <a:pt x="27560" y="28557"/>
                    <a:pt x="27612" y="28557"/>
                  </a:cubicBezTo>
                  <a:cubicBezTo>
                    <a:pt x="27660" y="28557"/>
                    <a:pt x="27707" y="28539"/>
                    <a:pt x="27744" y="28504"/>
                  </a:cubicBezTo>
                  <a:lnTo>
                    <a:pt x="27744" y="28506"/>
                  </a:lnTo>
                  <a:cubicBezTo>
                    <a:pt x="27825" y="28432"/>
                    <a:pt x="27830" y="28308"/>
                    <a:pt x="27755" y="28227"/>
                  </a:cubicBezTo>
                  <a:cubicBezTo>
                    <a:pt x="27716" y="28186"/>
                    <a:pt x="27664" y="28165"/>
                    <a:pt x="27612" y="28165"/>
                  </a:cubicBezTo>
                  <a:close/>
                  <a:moveTo>
                    <a:pt x="5382" y="28191"/>
                  </a:moveTo>
                  <a:cubicBezTo>
                    <a:pt x="5330" y="28191"/>
                    <a:pt x="5277" y="28212"/>
                    <a:pt x="5238" y="28253"/>
                  </a:cubicBezTo>
                  <a:cubicBezTo>
                    <a:pt x="5164" y="28331"/>
                    <a:pt x="5170" y="28458"/>
                    <a:pt x="5248" y="28530"/>
                  </a:cubicBezTo>
                  <a:cubicBezTo>
                    <a:pt x="5285" y="28564"/>
                    <a:pt x="5331" y="28582"/>
                    <a:pt x="5378" y="28582"/>
                  </a:cubicBezTo>
                  <a:cubicBezTo>
                    <a:pt x="5380" y="28582"/>
                    <a:pt x="5381" y="28582"/>
                    <a:pt x="5382" y="28582"/>
                  </a:cubicBezTo>
                  <a:cubicBezTo>
                    <a:pt x="5434" y="28582"/>
                    <a:pt x="5487" y="28561"/>
                    <a:pt x="5524" y="28520"/>
                  </a:cubicBezTo>
                  <a:cubicBezTo>
                    <a:pt x="5598" y="28442"/>
                    <a:pt x="5595" y="28319"/>
                    <a:pt x="5514" y="28243"/>
                  </a:cubicBezTo>
                  <a:cubicBezTo>
                    <a:pt x="5477" y="28208"/>
                    <a:pt x="5430" y="28191"/>
                    <a:pt x="5382" y="28191"/>
                  </a:cubicBezTo>
                  <a:close/>
                  <a:moveTo>
                    <a:pt x="26450" y="29157"/>
                  </a:moveTo>
                  <a:cubicBezTo>
                    <a:pt x="26408" y="29157"/>
                    <a:pt x="26366" y="29170"/>
                    <a:pt x="26331" y="29196"/>
                  </a:cubicBezTo>
                  <a:cubicBezTo>
                    <a:pt x="26246" y="29263"/>
                    <a:pt x="26230" y="29386"/>
                    <a:pt x="26296" y="29472"/>
                  </a:cubicBezTo>
                  <a:cubicBezTo>
                    <a:pt x="26334" y="29522"/>
                    <a:pt x="26393" y="29549"/>
                    <a:pt x="26452" y="29549"/>
                  </a:cubicBezTo>
                  <a:cubicBezTo>
                    <a:pt x="26492" y="29549"/>
                    <a:pt x="26534" y="29534"/>
                    <a:pt x="26571" y="29507"/>
                  </a:cubicBezTo>
                  <a:cubicBezTo>
                    <a:pt x="26655" y="29441"/>
                    <a:pt x="26671" y="29319"/>
                    <a:pt x="26607" y="29231"/>
                  </a:cubicBezTo>
                  <a:cubicBezTo>
                    <a:pt x="26568" y="29182"/>
                    <a:pt x="26509" y="29157"/>
                    <a:pt x="26450" y="29157"/>
                  </a:cubicBezTo>
                  <a:close/>
                  <a:moveTo>
                    <a:pt x="6546" y="29178"/>
                  </a:moveTo>
                  <a:cubicBezTo>
                    <a:pt x="6487" y="29178"/>
                    <a:pt x="6428" y="29205"/>
                    <a:pt x="6389" y="29254"/>
                  </a:cubicBezTo>
                  <a:cubicBezTo>
                    <a:pt x="6324" y="29338"/>
                    <a:pt x="6340" y="29464"/>
                    <a:pt x="6427" y="29529"/>
                  </a:cubicBezTo>
                  <a:cubicBezTo>
                    <a:pt x="6462" y="29557"/>
                    <a:pt x="6503" y="29571"/>
                    <a:pt x="6545" y="29571"/>
                  </a:cubicBezTo>
                  <a:cubicBezTo>
                    <a:pt x="6604" y="29571"/>
                    <a:pt x="6661" y="29544"/>
                    <a:pt x="6701" y="29494"/>
                  </a:cubicBezTo>
                  <a:cubicBezTo>
                    <a:pt x="6765" y="29408"/>
                    <a:pt x="6749" y="29284"/>
                    <a:pt x="6665" y="29219"/>
                  </a:cubicBezTo>
                  <a:cubicBezTo>
                    <a:pt x="6630" y="29191"/>
                    <a:pt x="6588" y="29178"/>
                    <a:pt x="6546" y="29178"/>
                  </a:cubicBezTo>
                  <a:close/>
                  <a:moveTo>
                    <a:pt x="25199" y="30034"/>
                  </a:moveTo>
                  <a:cubicBezTo>
                    <a:pt x="25164" y="30034"/>
                    <a:pt x="25128" y="30043"/>
                    <a:pt x="25096" y="30063"/>
                  </a:cubicBezTo>
                  <a:lnTo>
                    <a:pt x="25096" y="30064"/>
                  </a:lnTo>
                  <a:cubicBezTo>
                    <a:pt x="25004" y="30123"/>
                    <a:pt x="24978" y="30243"/>
                    <a:pt x="25035" y="30333"/>
                  </a:cubicBezTo>
                  <a:cubicBezTo>
                    <a:pt x="25072" y="30393"/>
                    <a:pt x="25138" y="30425"/>
                    <a:pt x="25202" y="30426"/>
                  </a:cubicBezTo>
                  <a:cubicBezTo>
                    <a:pt x="25237" y="30426"/>
                    <a:pt x="25275" y="30418"/>
                    <a:pt x="25306" y="30395"/>
                  </a:cubicBezTo>
                  <a:cubicBezTo>
                    <a:pt x="25398" y="30338"/>
                    <a:pt x="25425" y="30217"/>
                    <a:pt x="25367" y="30125"/>
                  </a:cubicBezTo>
                  <a:cubicBezTo>
                    <a:pt x="25328" y="30066"/>
                    <a:pt x="25264" y="30034"/>
                    <a:pt x="25199" y="30034"/>
                  </a:cubicBezTo>
                  <a:close/>
                  <a:moveTo>
                    <a:pt x="7799" y="30052"/>
                  </a:moveTo>
                  <a:cubicBezTo>
                    <a:pt x="7733" y="30052"/>
                    <a:pt x="7669" y="30084"/>
                    <a:pt x="7631" y="30143"/>
                  </a:cubicBezTo>
                  <a:cubicBezTo>
                    <a:pt x="7574" y="30235"/>
                    <a:pt x="7600" y="30357"/>
                    <a:pt x="7692" y="30414"/>
                  </a:cubicBezTo>
                  <a:cubicBezTo>
                    <a:pt x="7724" y="30436"/>
                    <a:pt x="7760" y="30445"/>
                    <a:pt x="7799" y="30445"/>
                  </a:cubicBezTo>
                  <a:cubicBezTo>
                    <a:pt x="7863" y="30445"/>
                    <a:pt x="7926" y="30411"/>
                    <a:pt x="7963" y="30353"/>
                  </a:cubicBezTo>
                  <a:cubicBezTo>
                    <a:pt x="8022" y="30260"/>
                    <a:pt x="7994" y="30140"/>
                    <a:pt x="7903" y="30082"/>
                  </a:cubicBezTo>
                  <a:cubicBezTo>
                    <a:pt x="7870" y="30062"/>
                    <a:pt x="7834" y="30052"/>
                    <a:pt x="7799" y="30052"/>
                  </a:cubicBezTo>
                  <a:close/>
                  <a:moveTo>
                    <a:pt x="23877" y="30790"/>
                  </a:moveTo>
                  <a:cubicBezTo>
                    <a:pt x="23846" y="30790"/>
                    <a:pt x="23815" y="30797"/>
                    <a:pt x="23786" y="30812"/>
                  </a:cubicBezTo>
                  <a:cubicBezTo>
                    <a:pt x="23691" y="30861"/>
                    <a:pt x="23651" y="30979"/>
                    <a:pt x="23702" y="31075"/>
                  </a:cubicBezTo>
                  <a:cubicBezTo>
                    <a:pt x="23734" y="31144"/>
                    <a:pt x="23803" y="31183"/>
                    <a:pt x="23877" y="31183"/>
                  </a:cubicBezTo>
                  <a:cubicBezTo>
                    <a:pt x="23906" y="31183"/>
                    <a:pt x="23938" y="31173"/>
                    <a:pt x="23966" y="31161"/>
                  </a:cubicBezTo>
                  <a:cubicBezTo>
                    <a:pt x="24061" y="31111"/>
                    <a:pt x="24099" y="30992"/>
                    <a:pt x="24051" y="30896"/>
                  </a:cubicBezTo>
                  <a:cubicBezTo>
                    <a:pt x="24016" y="30829"/>
                    <a:pt x="23948" y="30790"/>
                    <a:pt x="23877" y="30790"/>
                  </a:cubicBezTo>
                  <a:close/>
                  <a:moveTo>
                    <a:pt x="9125" y="30807"/>
                  </a:moveTo>
                  <a:cubicBezTo>
                    <a:pt x="9053" y="30807"/>
                    <a:pt x="8984" y="30847"/>
                    <a:pt x="8948" y="30914"/>
                  </a:cubicBezTo>
                  <a:cubicBezTo>
                    <a:pt x="8901" y="31010"/>
                    <a:pt x="8940" y="31129"/>
                    <a:pt x="9036" y="31178"/>
                  </a:cubicBezTo>
                  <a:lnTo>
                    <a:pt x="9036" y="31177"/>
                  </a:lnTo>
                  <a:cubicBezTo>
                    <a:pt x="9065" y="31193"/>
                    <a:pt x="9094" y="31198"/>
                    <a:pt x="9124" y="31199"/>
                  </a:cubicBezTo>
                  <a:cubicBezTo>
                    <a:pt x="9195" y="31199"/>
                    <a:pt x="9264" y="31160"/>
                    <a:pt x="9299" y="31093"/>
                  </a:cubicBezTo>
                  <a:cubicBezTo>
                    <a:pt x="9348" y="30996"/>
                    <a:pt x="9309" y="30878"/>
                    <a:pt x="9213" y="30829"/>
                  </a:cubicBezTo>
                  <a:cubicBezTo>
                    <a:pt x="9185" y="30814"/>
                    <a:pt x="9155" y="30807"/>
                    <a:pt x="9125" y="30807"/>
                  </a:cubicBezTo>
                  <a:close/>
                  <a:moveTo>
                    <a:pt x="22484" y="31418"/>
                  </a:moveTo>
                  <a:cubicBezTo>
                    <a:pt x="22460" y="31418"/>
                    <a:pt x="22436" y="31423"/>
                    <a:pt x="22413" y="31432"/>
                  </a:cubicBezTo>
                  <a:cubicBezTo>
                    <a:pt x="22312" y="31473"/>
                    <a:pt x="22262" y="31587"/>
                    <a:pt x="22302" y="31687"/>
                  </a:cubicBezTo>
                  <a:cubicBezTo>
                    <a:pt x="22333" y="31764"/>
                    <a:pt x="22406" y="31810"/>
                    <a:pt x="22484" y="31811"/>
                  </a:cubicBezTo>
                  <a:cubicBezTo>
                    <a:pt x="22509" y="31811"/>
                    <a:pt x="22532" y="31808"/>
                    <a:pt x="22556" y="31798"/>
                  </a:cubicBezTo>
                  <a:cubicBezTo>
                    <a:pt x="22659" y="31757"/>
                    <a:pt x="22707" y="31644"/>
                    <a:pt x="22666" y="31542"/>
                  </a:cubicBezTo>
                  <a:cubicBezTo>
                    <a:pt x="22636" y="31465"/>
                    <a:pt x="22562" y="31418"/>
                    <a:pt x="22484" y="31418"/>
                  </a:cubicBezTo>
                  <a:close/>
                  <a:moveTo>
                    <a:pt x="10516" y="31432"/>
                  </a:moveTo>
                  <a:cubicBezTo>
                    <a:pt x="10438" y="31432"/>
                    <a:pt x="10365" y="31479"/>
                    <a:pt x="10335" y="31557"/>
                  </a:cubicBezTo>
                  <a:cubicBezTo>
                    <a:pt x="10294" y="31658"/>
                    <a:pt x="10346" y="31772"/>
                    <a:pt x="10445" y="31810"/>
                  </a:cubicBezTo>
                  <a:cubicBezTo>
                    <a:pt x="10468" y="31821"/>
                    <a:pt x="10492" y="31825"/>
                    <a:pt x="10517" y="31825"/>
                  </a:cubicBezTo>
                  <a:cubicBezTo>
                    <a:pt x="10593" y="31825"/>
                    <a:pt x="10668" y="31778"/>
                    <a:pt x="10699" y="31701"/>
                  </a:cubicBezTo>
                  <a:cubicBezTo>
                    <a:pt x="10740" y="31599"/>
                    <a:pt x="10690" y="31484"/>
                    <a:pt x="10587" y="31446"/>
                  </a:cubicBezTo>
                  <a:cubicBezTo>
                    <a:pt x="10564" y="31437"/>
                    <a:pt x="10540" y="31432"/>
                    <a:pt x="10516" y="31432"/>
                  </a:cubicBezTo>
                  <a:close/>
                  <a:moveTo>
                    <a:pt x="21041" y="31915"/>
                  </a:moveTo>
                  <a:cubicBezTo>
                    <a:pt x="21022" y="31915"/>
                    <a:pt x="21004" y="31918"/>
                    <a:pt x="20985" y="31923"/>
                  </a:cubicBezTo>
                  <a:cubicBezTo>
                    <a:pt x="20882" y="31951"/>
                    <a:pt x="20823" y="32062"/>
                    <a:pt x="20852" y="32166"/>
                  </a:cubicBezTo>
                  <a:cubicBezTo>
                    <a:pt x="20877" y="32250"/>
                    <a:pt x="20955" y="32307"/>
                    <a:pt x="21041" y="32308"/>
                  </a:cubicBezTo>
                  <a:cubicBezTo>
                    <a:pt x="21058" y="32308"/>
                    <a:pt x="21078" y="32304"/>
                    <a:pt x="21095" y="32300"/>
                  </a:cubicBezTo>
                  <a:cubicBezTo>
                    <a:pt x="21199" y="32271"/>
                    <a:pt x="21260" y="32161"/>
                    <a:pt x="21229" y="32057"/>
                  </a:cubicBezTo>
                  <a:cubicBezTo>
                    <a:pt x="21204" y="31972"/>
                    <a:pt x="21126" y="31915"/>
                    <a:pt x="21041" y="31915"/>
                  </a:cubicBezTo>
                  <a:close/>
                  <a:moveTo>
                    <a:pt x="11963" y="31923"/>
                  </a:moveTo>
                  <a:cubicBezTo>
                    <a:pt x="11878" y="31923"/>
                    <a:pt x="11800" y="31978"/>
                    <a:pt x="11775" y="32064"/>
                  </a:cubicBezTo>
                  <a:cubicBezTo>
                    <a:pt x="11744" y="32169"/>
                    <a:pt x="11805" y="32278"/>
                    <a:pt x="11909" y="32308"/>
                  </a:cubicBezTo>
                  <a:cubicBezTo>
                    <a:pt x="11926" y="32314"/>
                    <a:pt x="11944" y="32316"/>
                    <a:pt x="11961" y="32316"/>
                  </a:cubicBezTo>
                  <a:cubicBezTo>
                    <a:pt x="12048" y="32316"/>
                    <a:pt x="12126" y="32260"/>
                    <a:pt x="12152" y="32174"/>
                  </a:cubicBezTo>
                  <a:cubicBezTo>
                    <a:pt x="12182" y="32070"/>
                    <a:pt x="12121" y="31961"/>
                    <a:pt x="12017" y="31931"/>
                  </a:cubicBezTo>
                  <a:cubicBezTo>
                    <a:pt x="11999" y="31926"/>
                    <a:pt x="11981" y="31923"/>
                    <a:pt x="11963" y="31923"/>
                  </a:cubicBezTo>
                  <a:close/>
                  <a:moveTo>
                    <a:pt x="19555" y="32270"/>
                  </a:moveTo>
                  <a:cubicBezTo>
                    <a:pt x="19544" y="32270"/>
                    <a:pt x="19532" y="32271"/>
                    <a:pt x="19521" y="32273"/>
                  </a:cubicBezTo>
                  <a:cubicBezTo>
                    <a:pt x="19414" y="32296"/>
                    <a:pt x="19344" y="32396"/>
                    <a:pt x="19363" y="32503"/>
                  </a:cubicBezTo>
                  <a:cubicBezTo>
                    <a:pt x="19381" y="32598"/>
                    <a:pt x="19464" y="32664"/>
                    <a:pt x="19558" y="32664"/>
                  </a:cubicBezTo>
                  <a:cubicBezTo>
                    <a:pt x="19569" y="32664"/>
                    <a:pt x="19581" y="32661"/>
                    <a:pt x="19593" y="32660"/>
                  </a:cubicBezTo>
                  <a:cubicBezTo>
                    <a:pt x="19699" y="32638"/>
                    <a:pt x="19770" y="32536"/>
                    <a:pt x="19750" y="32431"/>
                  </a:cubicBezTo>
                  <a:cubicBezTo>
                    <a:pt x="19731" y="32335"/>
                    <a:pt x="19648" y="32270"/>
                    <a:pt x="19555" y="32270"/>
                  </a:cubicBezTo>
                  <a:close/>
                  <a:moveTo>
                    <a:pt x="13447" y="32278"/>
                  </a:moveTo>
                  <a:cubicBezTo>
                    <a:pt x="13355" y="32278"/>
                    <a:pt x="13273" y="32342"/>
                    <a:pt x="13253" y="32438"/>
                  </a:cubicBezTo>
                  <a:cubicBezTo>
                    <a:pt x="13235" y="32545"/>
                    <a:pt x="13304" y="32645"/>
                    <a:pt x="13411" y="32667"/>
                  </a:cubicBezTo>
                  <a:lnTo>
                    <a:pt x="13411" y="32666"/>
                  </a:lnTo>
                  <a:cubicBezTo>
                    <a:pt x="13419" y="32669"/>
                    <a:pt x="13428" y="32670"/>
                    <a:pt x="13436" y="32670"/>
                  </a:cubicBezTo>
                  <a:cubicBezTo>
                    <a:pt x="13440" y="32670"/>
                    <a:pt x="13444" y="32669"/>
                    <a:pt x="13448" y="32669"/>
                  </a:cubicBezTo>
                  <a:cubicBezTo>
                    <a:pt x="13541" y="32669"/>
                    <a:pt x="13622" y="32605"/>
                    <a:pt x="13640" y="32510"/>
                  </a:cubicBezTo>
                  <a:cubicBezTo>
                    <a:pt x="13660" y="32403"/>
                    <a:pt x="13590" y="32301"/>
                    <a:pt x="13484" y="32281"/>
                  </a:cubicBezTo>
                  <a:cubicBezTo>
                    <a:pt x="13471" y="32279"/>
                    <a:pt x="13459" y="32278"/>
                    <a:pt x="13447" y="32278"/>
                  </a:cubicBezTo>
                  <a:close/>
                  <a:moveTo>
                    <a:pt x="18044" y="32487"/>
                  </a:moveTo>
                  <a:cubicBezTo>
                    <a:pt x="18038" y="32487"/>
                    <a:pt x="18031" y="32487"/>
                    <a:pt x="18025" y="32488"/>
                  </a:cubicBezTo>
                  <a:cubicBezTo>
                    <a:pt x="17919" y="32498"/>
                    <a:pt x="17838" y="32593"/>
                    <a:pt x="17849" y="32701"/>
                  </a:cubicBezTo>
                  <a:cubicBezTo>
                    <a:pt x="17859" y="32803"/>
                    <a:pt x="17944" y="32879"/>
                    <a:pt x="18043" y="32879"/>
                  </a:cubicBezTo>
                  <a:cubicBezTo>
                    <a:pt x="18043" y="32879"/>
                    <a:pt x="18044" y="32879"/>
                    <a:pt x="18045" y="32879"/>
                  </a:cubicBezTo>
                  <a:cubicBezTo>
                    <a:pt x="18050" y="32879"/>
                    <a:pt x="18056" y="32878"/>
                    <a:pt x="18064" y="32878"/>
                  </a:cubicBezTo>
                  <a:cubicBezTo>
                    <a:pt x="18172" y="32867"/>
                    <a:pt x="18251" y="32771"/>
                    <a:pt x="18241" y="32664"/>
                  </a:cubicBezTo>
                  <a:cubicBezTo>
                    <a:pt x="18230" y="32562"/>
                    <a:pt x="18144" y="32487"/>
                    <a:pt x="18044" y="32487"/>
                  </a:cubicBezTo>
                  <a:close/>
                  <a:moveTo>
                    <a:pt x="14959" y="32490"/>
                  </a:moveTo>
                  <a:cubicBezTo>
                    <a:pt x="14860" y="32490"/>
                    <a:pt x="14774" y="32566"/>
                    <a:pt x="14765" y="32667"/>
                  </a:cubicBezTo>
                  <a:cubicBezTo>
                    <a:pt x="14754" y="32775"/>
                    <a:pt x="14833" y="32871"/>
                    <a:pt x="14941" y="32882"/>
                  </a:cubicBezTo>
                  <a:lnTo>
                    <a:pt x="14960" y="32881"/>
                  </a:lnTo>
                  <a:cubicBezTo>
                    <a:pt x="15058" y="32881"/>
                    <a:pt x="15144" y="32805"/>
                    <a:pt x="15155" y="32702"/>
                  </a:cubicBezTo>
                  <a:cubicBezTo>
                    <a:pt x="15165" y="32598"/>
                    <a:pt x="15086" y="32501"/>
                    <a:pt x="14978" y="32491"/>
                  </a:cubicBezTo>
                  <a:cubicBezTo>
                    <a:pt x="14972" y="32490"/>
                    <a:pt x="14966" y="32490"/>
                    <a:pt x="14959" y="32490"/>
                  </a:cubicBezTo>
                  <a:close/>
                  <a:moveTo>
                    <a:pt x="16483" y="32560"/>
                  </a:moveTo>
                  <a:cubicBezTo>
                    <a:pt x="16376" y="32560"/>
                    <a:pt x="16287" y="32648"/>
                    <a:pt x="16287" y="32755"/>
                  </a:cubicBezTo>
                  <a:cubicBezTo>
                    <a:pt x="16287" y="32862"/>
                    <a:pt x="16375" y="32951"/>
                    <a:pt x="16482" y="32951"/>
                  </a:cubicBezTo>
                  <a:cubicBezTo>
                    <a:pt x="16482" y="32951"/>
                    <a:pt x="16483" y="32951"/>
                    <a:pt x="16483" y="32951"/>
                  </a:cubicBezTo>
                  <a:lnTo>
                    <a:pt x="16521" y="32951"/>
                  </a:lnTo>
                  <a:cubicBezTo>
                    <a:pt x="16629" y="32951"/>
                    <a:pt x="16717" y="32863"/>
                    <a:pt x="16717" y="32755"/>
                  </a:cubicBezTo>
                  <a:cubicBezTo>
                    <a:pt x="16717" y="32648"/>
                    <a:pt x="16629" y="32560"/>
                    <a:pt x="16521" y="32560"/>
                  </a:cubicBezTo>
                  <a:lnTo>
                    <a:pt x="16520" y="32560"/>
                  </a:lnTo>
                  <a:cubicBezTo>
                    <a:pt x="16514" y="32560"/>
                    <a:pt x="16507" y="32560"/>
                    <a:pt x="16502" y="32561"/>
                  </a:cubicBezTo>
                  <a:cubicBezTo>
                    <a:pt x="16495" y="32560"/>
                    <a:pt x="16489" y="32560"/>
                    <a:pt x="16483" y="3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5621375" y="4010213"/>
              <a:ext cx="736575" cy="736525"/>
            </a:xfrm>
            <a:custGeom>
              <a:avLst/>
              <a:gdLst/>
              <a:ahLst/>
              <a:cxnLst/>
              <a:rect l="l" t="t" r="r" b="b"/>
              <a:pathLst>
                <a:path w="29463" h="29461" extrusionOk="0">
                  <a:moveTo>
                    <a:pt x="14714" y="1"/>
                  </a:moveTo>
                  <a:cubicBezTo>
                    <a:pt x="14592" y="1"/>
                    <a:pt x="14494" y="99"/>
                    <a:pt x="14494" y="223"/>
                  </a:cubicBezTo>
                  <a:cubicBezTo>
                    <a:pt x="14494" y="344"/>
                    <a:pt x="14596" y="441"/>
                    <a:pt x="14716" y="441"/>
                  </a:cubicBezTo>
                  <a:cubicBezTo>
                    <a:pt x="14836" y="441"/>
                    <a:pt x="14935" y="343"/>
                    <a:pt x="14935" y="219"/>
                  </a:cubicBezTo>
                  <a:cubicBezTo>
                    <a:pt x="14935" y="99"/>
                    <a:pt x="14838" y="1"/>
                    <a:pt x="14716" y="1"/>
                  </a:cubicBezTo>
                  <a:close/>
                  <a:moveTo>
                    <a:pt x="16229" y="78"/>
                  </a:moveTo>
                  <a:cubicBezTo>
                    <a:pt x="16119" y="78"/>
                    <a:pt x="16023" y="163"/>
                    <a:pt x="16013" y="275"/>
                  </a:cubicBezTo>
                  <a:cubicBezTo>
                    <a:pt x="15998" y="397"/>
                    <a:pt x="16086" y="505"/>
                    <a:pt x="16209" y="517"/>
                  </a:cubicBezTo>
                  <a:cubicBezTo>
                    <a:pt x="16216" y="518"/>
                    <a:pt x="16224" y="518"/>
                    <a:pt x="16233" y="519"/>
                  </a:cubicBezTo>
                  <a:cubicBezTo>
                    <a:pt x="16344" y="519"/>
                    <a:pt x="16441" y="435"/>
                    <a:pt x="16452" y="321"/>
                  </a:cubicBezTo>
                  <a:cubicBezTo>
                    <a:pt x="16464" y="199"/>
                    <a:pt x="16376" y="91"/>
                    <a:pt x="16254" y="79"/>
                  </a:cubicBezTo>
                  <a:cubicBezTo>
                    <a:pt x="16246" y="78"/>
                    <a:pt x="16237" y="78"/>
                    <a:pt x="16229" y="78"/>
                  </a:cubicBezTo>
                  <a:close/>
                  <a:moveTo>
                    <a:pt x="13198" y="78"/>
                  </a:moveTo>
                  <a:cubicBezTo>
                    <a:pt x="13191" y="78"/>
                    <a:pt x="13184" y="79"/>
                    <a:pt x="13177" y="79"/>
                  </a:cubicBezTo>
                  <a:cubicBezTo>
                    <a:pt x="13055" y="94"/>
                    <a:pt x="12968" y="202"/>
                    <a:pt x="12982" y="323"/>
                  </a:cubicBezTo>
                  <a:cubicBezTo>
                    <a:pt x="12993" y="436"/>
                    <a:pt x="13086" y="520"/>
                    <a:pt x="13195" y="520"/>
                  </a:cubicBezTo>
                  <a:cubicBezTo>
                    <a:pt x="13197" y="520"/>
                    <a:pt x="13198" y="520"/>
                    <a:pt x="13199" y="520"/>
                  </a:cubicBezTo>
                  <a:cubicBezTo>
                    <a:pt x="13207" y="520"/>
                    <a:pt x="13215" y="519"/>
                    <a:pt x="13222" y="519"/>
                  </a:cubicBezTo>
                  <a:cubicBezTo>
                    <a:pt x="13345" y="508"/>
                    <a:pt x="13433" y="398"/>
                    <a:pt x="13420" y="279"/>
                  </a:cubicBezTo>
                  <a:cubicBezTo>
                    <a:pt x="13408" y="163"/>
                    <a:pt x="13311" y="78"/>
                    <a:pt x="13198" y="78"/>
                  </a:cubicBezTo>
                  <a:close/>
                  <a:moveTo>
                    <a:pt x="17732" y="311"/>
                  </a:moveTo>
                  <a:cubicBezTo>
                    <a:pt x="17629" y="311"/>
                    <a:pt x="17537" y="383"/>
                    <a:pt x="17517" y="487"/>
                  </a:cubicBezTo>
                  <a:cubicBezTo>
                    <a:pt x="17492" y="605"/>
                    <a:pt x="17568" y="722"/>
                    <a:pt x="17688" y="747"/>
                  </a:cubicBezTo>
                  <a:cubicBezTo>
                    <a:pt x="17701" y="751"/>
                    <a:pt x="17718" y="752"/>
                    <a:pt x="17733" y="752"/>
                  </a:cubicBezTo>
                  <a:cubicBezTo>
                    <a:pt x="17834" y="752"/>
                    <a:pt x="17926" y="680"/>
                    <a:pt x="17948" y="576"/>
                  </a:cubicBezTo>
                  <a:cubicBezTo>
                    <a:pt x="17973" y="457"/>
                    <a:pt x="17896" y="339"/>
                    <a:pt x="17777" y="316"/>
                  </a:cubicBezTo>
                  <a:cubicBezTo>
                    <a:pt x="17762" y="313"/>
                    <a:pt x="17747" y="311"/>
                    <a:pt x="17732" y="311"/>
                  </a:cubicBezTo>
                  <a:close/>
                  <a:moveTo>
                    <a:pt x="11702" y="317"/>
                  </a:moveTo>
                  <a:cubicBezTo>
                    <a:pt x="11687" y="317"/>
                    <a:pt x="11671" y="319"/>
                    <a:pt x="11656" y="322"/>
                  </a:cubicBezTo>
                  <a:cubicBezTo>
                    <a:pt x="11535" y="348"/>
                    <a:pt x="11459" y="466"/>
                    <a:pt x="11485" y="586"/>
                  </a:cubicBezTo>
                  <a:cubicBezTo>
                    <a:pt x="11505" y="686"/>
                    <a:pt x="11598" y="759"/>
                    <a:pt x="11701" y="761"/>
                  </a:cubicBezTo>
                  <a:cubicBezTo>
                    <a:pt x="11717" y="761"/>
                    <a:pt x="11733" y="758"/>
                    <a:pt x="11747" y="754"/>
                  </a:cubicBezTo>
                  <a:lnTo>
                    <a:pt x="11748" y="754"/>
                  </a:lnTo>
                  <a:cubicBezTo>
                    <a:pt x="11866" y="730"/>
                    <a:pt x="11942" y="612"/>
                    <a:pt x="11916" y="493"/>
                  </a:cubicBezTo>
                  <a:cubicBezTo>
                    <a:pt x="11895" y="389"/>
                    <a:pt x="11803" y="317"/>
                    <a:pt x="11702" y="317"/>
                  </a:cubicBezTo>
                  <a:close/>
                  <a:moveTo>
                    <a:pt x="19200" y="701"/>
                  </a:moveTo>
                  <a:cubicBezTo>
                    <a:pt x="19106" y="701"/>
                    <a:pt x="19020" y="761"/>
                    <a:pt x="18990" y="854"/>
                  </a:cubicBezTo>
                  <a:cubicBezTo>
                    <a:pt x="18952" y="969"/>
                    <a:pt x="19014" y="1095"/>
                    <a:pt x="19133" y="1132"/>
                  </a:cubicBezTo>
                  <a:lnTo>
                    <a:pt x="19131" y="1132"/>
                  </a:lnTo>
                  <a:cubicBezTo>
                    <a:pt x="19155" y="1141"/>
                    <a:pt x="19177" y="1142"/>
                    <a:pt x="19200" y="1142"/>
                  </a:cubicBezTo>
                  <a:cubicBezTo>
                    <a:pt x="19295" y="1142"/>
                    <a:pt x="19380" y="1084"/>
                    <a:pt x="19410" y="989"/>
                  </a:cubicBezTo>
                  <a:cubicBezTo>
                    <a:pt x="19447" y="873"/>
                    <a:pt x="19384" y="751"/>
                    <a:pt x="19269" y="712"/>
                  </a:cubicBezTo>
                  <a:cubicBezTo>
                    <a:pt x="19246" y="705"/>
                    <a:pt x="19222" y="701"/>
                    <a:pt x="19200" y="701"/>
                  </a:cubicBezTo>
                  <a:close/>
                  <a:moveTo>
                    <a:pt x="10233" y="710"/>
                  </a:moveTo>
                  <a:cubicBezTo>
                    <a:pt x="10210" y="710"/>
                    <a:pt x="10186" y="714"/>
                    <a:pt x="10163" y="722"/>
                  </a:cubicBezTo>
                  <a:cubicBezTo>
                    <a:pt x="10048" y="759"/>
                    <a:pt x="9986" y="885"/>
                    <a:pt x="10025" y="1001"/>
                  </a:cubicBezTo>
                  <a:cubicBezTo>
                    <a:pt x="10054" y="1093"/>
                    <a:pt x="10140" y="1152"/>
                    <a:pt x="10233" y="1152"/>
                  </a:cubicBezTo>
                  <a:cubicBezTo>
                    <a:pt x="10255" y="1152"/>
                    <a:pt x="10279" y="1148"/>
                    <a:pt x="10301" y="1142"/>
                  </a:cubicBezTo>
                  <a:cubicBezTo>
                    <a:pt x="10416" y="1104"/>
                    <a:pt x="10482" y="979"/>
                    <a:pt x="10442" y="863"/>
                  </a:cubicBezTo>
                  <a:cubicBezTo>
                    <a:pt x="10412" y="770"/>
                    <a:pt x="10327" y="710"/>
                    <a:pt x="10233" y="710"/>
                  </a:cubicBezTo>
                  <a:close/>
                  <a:moveTo>
                    <a:pt x="20618" y="1245"/>
                  </a:moveTo>
                  <a:cubicBezTo>
                    <a:pt x="20534" y="1245"/>
                    <a:pt x="20453" y="1293"/>
                    <a:pt x="20416" y="1375"/>
                  </a:cubicBezTo>
                  <a:cubicBezTo>
                    <a:pt x="20367" y="1487"/>
                    <a:pt x="20419" y="1617"/>
                    <a:pt x="20530" y="1665"/>
                  </a:cubicBezTo>
                  <a:cubicBezTo>
                    <a:pt x="20557" y="1680"/>
                    <a:pt x="20588" y="1685"/>
                    <a:pt x="20617" y="1685"/>
                  </a:cubicBezTo>
                  <a:cubicBezTo>
                    <a:pt x="20701" y="1685"/>
                    <a:pt x="20782" y="1637"/>
                    <a:pt x="20819" y="1554"/>
                  </a:cubicBezTo>
                  <a:cubicBezTo>
                    <a:pt x="20868" y="1442"/>
                    <a:pt x="20819" y="1313"/>
                    <a:pt x="20707" y="1264"/>
                  </a:cubicBezTo>
                  <a:cubicBezTo>
                    <a:pt x="20678" y="1251"/>
                    <a:pt x="20648" y="1245"/>
                    <a:pt x="20618" y="1245"/>
                  </a:cubicBezTo>
                  <a:close/>
                  <a:moveTo>
                    <a:pt x="8817" y="1256"/>
                  </a:moveTo>
                  <a:cubicBezTo>
                    <a:pt x="8787" y="1256"/>
                    <a:pt x="8756" y="1262"/>
                    <a:pt x="8726" y="1275"/>
                  </a:cubicBezTo>
                  <a:cubicBezTo>
                    <a:pt x="8615" y="1326"/>
                    <a:pt x="8566" y="1456"/>
                    <a:pt x="8615" y="1567"/>
                  </a:cubicBezTo>
                  <a:cubicBezTo>
                    <a:pt x="8651" y="1648"/>
                    <a:pt x="8728" y="1698"/>
                    <a:pt x="8812" y="1698"/>
                  </a:cubicBezTo>
                  <a:cubicBezTo>
                    <a:pt x="8813" y="1698"/>
                    <a:pt x="8815" y="1698"/>
                    <a:pt x="8817" y="1698"/>
                  </a:cubicBezTo>
                  <a:cubicBezTo>
                    <a:pt x="8846" y="1698"/>
                    <a:pt x="8877" y="1691"/>
                    <a:pt x="8907" y="1679"/>
                  </a:cubicBezTo>
                  <a:cubicBezTo>
                    <a:pt x="9019" y="1628"/>
                    <a:pt x="9068" y="1498"/>
                    <a:pt x="9019" y="1386"/>
                  </a:cubicBezTo>
                  <a:cubicBezTo>
                    <a:pt x="8982" y="1305"/>
                    <a:pt x="8901" y="1256"/>
                    <a:pt x="8817" y="1256"/>
                  </a:cubicBezTo>
                  <a:close/>
                  <a:moveTo>
                    <a:pt x="21975" y="1933"/>
                  </a:moveTo>
                  <a:cubicBezTo>
                    <a:pt x="21897" y="1933"/>
                    <a:pt x="21822" y="1973"/>
                    <a:pt x="21781" y="2044"/>
                  </a:cubicBezTo>
                  <a:cubicBezTo>
                    <a:pt x="21721" y="2148"/>
                    <a:pt x="21755" y="2283"/>
                    <a:pt x="21862" y="2344"/>
                  </a:cubicBezTo>
                  <a:cubicBezTo>
                    <a:pt x="21897" y="2364"/>
                    <a:pt x="21935" y="2374"/>
                    <a:pt x="21972" y="2374"/>
                  </a:cubicBezTo>
                  <a:cubicBezTo>
                    <a:pt x="22049" y="2374"/>
                    <a:pt x="22122" y="2335"/>
                    <a:pt x="22164" y="2263"/>
                  </a:cubicBezTo>
                  <a:cubicBezTo>
                    <a:pt x="22225" y="2157"/>
                    <a:pt x="22188" y="2022"/>
                    <a:pt x="22084" y="1961"/>
                  </a:cubicBezTo>
                  <a:cubicBezTo>
                    <a:pt x="22049" y="1942"/>
                    <a:pt x="22012" y="1933"/>
                    <a:pt x="21975" y="1933"/>
                  </a:cubicBezTo>
                  <a:close/>
                  <a:moveTo>
                    <a:pt x="7466" y="1947"/>
                  </a:moveTo>
                  <a:cubicBezTo>
                    <a:pt x="7428" y="1947"/>
                    <a:pt x="7390" y="1956"/>
                    <a:pt x="7355" y="1977"/>
                  </a:cubicBezTo>
                  <a:cubicBezTo>
                    <a:pt x="7250" y="2038"/>
                    <a:pt x="7214" y="2173"/>
                    <a:pt x="7276" y="2279"/>
                  </a:cubicBezTo>
                  <a:cubicBezTo>
                    <a:pt x="7315" y="2350"/>
                    <a:pt x="7388" y="2390"/>
                    <a:pt x="7466" y="2390"/>
                  </a:cubicBezTo>
                  <a:cubicBezTo>
                    <a:pt x="7505" y="2390"/>
                    <a:pt x="7542" y="2379"/>
                    <a:pt x="7577" y="2359"/>
                  </a:cubicBezTo>
                  <a:cubicBezTo>
                    <a:pt x="7683" y="2298"/>
                    <a:pt x="7718" y="2163"/>
                    <a:pt x="7657" y="2058"/>
                  </a:cubicBezTo>
                  <a:cubicBezTo>
                    <a:pt x="7616" y="1986"/>
                    <a:pt x="7542" y="1947"/>
                    <a:pt x="7466" y="1947"/>
                  </a:cubicBezTo>
                  <a:close/>
                  <a:moveTo>
                    <a:pt x="23246" y="2759"/>
                  </a:moveTo>
                  <a:cubicBezTo>
                    <a:pt x="23177" y="2759"/>
                    <a:pt x="23110" y="2790"/>
                    <a:pt x="23067" y="2849"/>
                  </a:cubicBezTo>
                  <a:cubicBezTo>
                    <a:pt x="22995" y="2951"/>
                    <a:pt x="23017" y="3087"/>
                    <a:pt x="23117" y="3158"/>
                  </a:cubicBezTo>
                  <a:cubicBezTo>
                    <a:pt x="23155" y="3188"/>
                    <a:pt x="23201" y="3201"/>
                    <a:pt x="23246" y="3201"/>
                  </a:cubicBezTo>
                  <a:cubicBezTo>
                    <a:pt x="23314" y="3201"/>
                    <a:pt x="23382" y="3170"/>
                    <a:pt x="23424" y="3108"/>
                  </a:cubicBezTo>
                  <a:cubicBezTo>
                    <a:pt x="23495" y="3010"/>
                    <a:pt x="23474" y="2873"/>
                    <a:pt x="23375" y="2800"/>
                  </a:cubicBezTo>
                  <a:cubicBezTo>
                    <a:pt x="23337" y="2772"/>
                    <a:pt x="23291" y="2759"/>
                    <a:pt x="23246" y="2759"/>
                  </a:cubicBezTo>
                  <a:close/>
                  <a:moveTo>
                    <a:pt x="6194" y="2777"/>
                  </a:moveTo>
                  <a:cubicBezTo>
                    <a:pt x="6149" y="2777"/>
                    <a:pt x="6103" y="2791"/>
                    <a:pt x="6064" y="2820"/>
                  </a:cubicBezTo>
                  <a:cubicBezTo>
                    <a:pt x="5965" y="2891"/>
                    <a:pt x="5943" y="3029"/>
                    <a:pt x="6014" y="3128"/>
                  </a:cubicBezTo>
                  <a:cubicBezTo>
                    <a:pt x="6056" y="3186"/>
                    <a:pt x="6122" y="3217"/>
                    <a:pt x="6185" y="3217"/>
                  </a:cubicBezTo>
                  <a:cubicBezTo>
                    <a:pt x="6187" y="3217"/>
                    <a:pt x="6189" y="3217"/>
                    <a:pt x="6191" y="3217"/>
                  </a:cubicBezTo>
                  <a:cubicBezTo>
                    <a:pt x="6237" y="3217"/>
                    <a:pt x="6283" y="3205"/>
                    <a:pt x="6321" y="3175"/>
                  </a:cubicBezTo>
                  <a:lnTo>
                    <a:pt x="6324" y="3175"/>
                  </a:lnTo>
                  <a:cubicBezTo>
                    <a:pt x="6422" y="3103"/>
                    <a:pt x="6443" y="2965"/>
                    <a:pt x="6371" y="2867"/>
                  </a:cubicBezTo>
                  <a:cubicBezTo>
                    <a:pt x="6328" y="2808"/>
                    <a:pt x="6262" y="2777"/>
                    <a:pt x="6194" y="2777"/>
                  </a:cubicBezTo>
                  <a:close/>
                  <a:moveTo>
                    <a:pt x="24427" y="3714"/>
                  </a:moveTo>
                  <a:cubicBezTo>
                    <a:pt x="24366" y="3714"/>
                    <a:pt x="24306" y="3739"/>
                    <a:pt x="24262" y="3788"/>
                  </a:cubicBezTo>
                  <a:cubicBezTo>
                    <a:pt x="24181" y="3878"/>
                    <a:pt x="24188" y="4016"/>
                    <a:pt x="24280" y="4099"/>
                  </a:cubicBezTo>
                  <a:cubicBezTo>
                    <a:pt x="24320" y="4137"/>
                    <a:pt x="24373" y="4156"/>
                    <a:pt x="24426" y="4156"/>
                  </a:cubicBezTo>
                  <a:cubicBezTo>
                    <a:pt x="24487" y="4156"/>
                    <a:pt x="24545" y="4132"/>
                    <a:pt x="24591" y="4082"/>
                  </a:cubicBezTo>
                  <a:cubicBezTo>
                    <a:pt x="24672" y="3992"/>
                    <a:pt x="24664" y="3853"/>
                    <a:pt x="24573" y="3770"/>
                  </a:cubicBezTo>
                  <a:cubicBezTo>
                    <a:pt x="24532" y="3733"/>
                    <a:pt x="24479" y="3714"/>
                    <a:pt x="24427" y="3714"/>
                  </a:cubicBezTo>
                  <a:close/>
                  <a:moveTo>
                    <a:pt x="5014" y="3735"/>
                  </a:moveTo>
                  <a:cubicBezTo>
                    <a:pt x="4961" y="3735"/>
                    <a:pt x="4909" y="3753"/>
                    <a:pt x="4867" y="3792"/>
                  </a:cubicBezTo>
                  <a:cubicBezTo>
                    <a:pt x="4777" y="3874"/>
                    <a:pt x="4768" y="4013"/>
                    <a:pt x="4851" y="4103"/>
                  </a:cubicBezTo>
                  <a:cubicBezTo>
                    <a:pt x="4894" y="4150"/>
                    <a:pt x="4955" y="4176"/>
                    <a:pt x="5015" y="4176"/>
                  </a:cubicBezTo>
                  <a:cubicBezTo>
                    <a:pt x="5068" y="4176"/>
                    <a:pt x="5121" y="4156"/>
                    <a:pt x="5163" y="4119"/>
                  </a:cubicBezTo>
                  <a:cubicBezTo>
                    <a:pt x="5254" y="4037"/>
                    <a:pt x="5262" y="3899"/>
                    <a:pt x="5179" y="3808"/>
                  </a:cubicBezTo>
                  <a:cubicBezTo>
                    <a:pt x="5134" y="3760"/>
                    <a:pt x="5074" y="3735"/>
                    <a:pt x="5014" y="3735"/>
                  </a:cubicBezTo>
                  <a:close/>
                  <a:moveTo>
                    <a:pt x="25501" y="4788"/>
                  </a:moveTo>
                  <a:cubicBezTo>
                    <a:pt x="25449" y="4788"/>
                    <a:pt x="25396" y="4806"/>
                    <a:pt x="25353" y="4844"/>
                  </a:cubicBezTo>
                  <a:cubicBezTo>
                    <a:pt x="25264" y="4926"/>
                    <a:pt x="25255" y="5064"/>
                    <a:pt x="25338" y="5155"/>
                  </a:cubicBezTo>
                  <a:cubicBezTo>
                    <a:pt x="25383" y="5204"/>
                    <a:pt x="25443" y="5228"/>
                    <a:pt x="25502" y="5228"/>
                  </a:cubicBezTo>
                  <a:cubicBezTo>
                    <a:pt x="25555" y="5228"/>
                    <a:pt x="25608" y="5209"/>
                    <a:pt x="25650" y="5171"/>
                  </a:cubicBezTo>
                  <a:cubicBezTo>
                    <a:pt x="25740" y="5090"/>
                    <a:pt x="25747" y="4952"/>
                    <a:pt x="25666" y="4859"/>
                  </a:cubicBezTo>
                  <a:cubicBezTo>
                    <a:pt x="25621" y="4812"/>
                    <a:pt x="25562" y="4788"/>
                    <a:pt x="25501" y="4788"/>
                  </a:cubicBezTo>
                  <a:close/>
                  <a:moveTo>
                    <a:pt x="3942" y="4808"/>
                  </a:moveTo>
                  <a:cubicBezTo>
                    <a:pt x="3882" y="4808"/>
                    <a:pt x="3822" y="4833"/>
                    <a:pt x="3779" y="4881"/>
                  </a:cubicBezTo>
                  <a:cubicBezTo>
                    <a:pt x="3696" y="4972"/>
                    <a:pt x="3704" y="5110"/>
                    <a:pt x="3794" y="5193"/>
                  </a:cubicBezTo>
                  <a:cubicBezTo>
                    <a:pt x="3838" y="5232"/>
                    <a:pt x="3887" y="5250"/>
                    <a:pt x="3941" y="5250"/>
                  </a:cubicBezTo>
                  <a:cubicBezTo>
                    <a:pt x="4002" y="5250"/>
                    <a:pt x="4063" y="5224"/>
                    <a:pt x="4105" y="5178"/>
                  </a:cubicBezTo>
                  <a:lnTo>
                    <a:pt x="4105" y="5176"/>
                  </a:lnTo>
                  <a:cubicBezTo>
                    <a:pt x="4186" y="5084"/>
                    <a:pt x="4181" y="4947"/>
                    <a:pt x="4090" y="4866"/>
                  </a:cubicBezTo>
                  <a:cubicBezTo>
                    <a:pt x="4047" y="4827"/>
                    <a:pt x="3994" y="4808"/>
                    <a:pt x="3942" y="4808"/>
                  </a:cubicBezTo>
                  <a:close/>
                  <a:moveTo>
                    <a:pt x="26459" y="5964"/>
                  </a:moveTo>
                  <a:cubicBezTo>
                    <a:pt x="26414" y="5964"/>
                    <a:pt x="26368" y="5978"/>
                    <a:pt x="26329" y="6007"/>
                  </a:cubicBezTo>
                  <a:cubicBezTo>
                    <a:pt x="26231" y="6078"/>
                    <a:pt x="26209" y="6217"/>
                    <a:pt x="26282" y="6316"/>
                  </a:cubicBezTo>
                  <a:cubicBezTo>
                    <a:pt x="26324" y="6374"/>
                    <a:pt x="26390" y="6405"/>
                    <a:pt x="26456" y="6405"/>
                  </a:cubicBezTo>
                  <a:cubicBezTo>
                    <a:pt x="26457" y="6405"/>
                    <a:pt x="26458" y="6405"/>
                    <a:pt x="26459" y="6405"/>
                  </a:cubicBezTo>
                  <a:cubicBezTo>
                    <a:pt x="26505" y="6405"/>
                    <a:pt x="26551" y="6390"/>
                    <a:pt x="26589" y="6363"/>
                  </a:cubicBezTo>
                  <a:cubicBezTo>
                    <a:pt x="26686" y="6291"/>
                    <a:pt x="26708" y="6152"/>
                    <a:pt x="26636" y="6053"/>
                  </a:cubicBezTo>
                  <a:cubicBezTo>
                    <a:pt x="26594" y="5995"/>
                    <a:pt x="26527" y="5964"/>
                    <a:pt x="26459" y="5964"/>
                  </a:cubicBezTo>
                  <a:close/>
                  <a:moveTo>
                    <a:pt x="2987" y="5989"/>
                  </a:moveTo>
                  <a:cubicBezTo>
                    <a:pt x="2919" y="5989"/>
                    <a:pt x="2851" y="6020"/>
                    <a:pt x="2808" y="6079"/>
                  </a:cubicBezTo>
                  <a:cubicBezTo>
                    <a:pt x="2738" y="6178"/>
                    <a:pt x="2759" y="6317"/>
                    <a:pt x="2857" y="6388"/>
                  </a:cubicBezTo>
                  <a:cubicBezTo>
                    <a:pt x="2894" y="6416"/>
                    <a:pt x="2938" y="6431"/>
                    <a:pt x="2982" y="6431"/>
                  </a:cubicBezTo>
                  <a:cubicBezTo>
                    <a:pt x="2984" y="6431"/>
                    <a:pt x="2986" y="6431"/>
                    <a:pt x="2987" y="6431"/>
                  </a:cubicBezTo>
                  <a:cubicBezTo>
                    <a:pt x="3055" y="6431"/>
                    <a:pt x="3123" y="6400"/>
                    <a:pt x="3165" y="6339"/>
                  </a:cubicBezTo>
                  <a:cubicBezTo>
                    <a:pt x="3238" y="6240"/>
                    <a:pt x="3215" y="6103"/>
                    <a:pt x="3117" y="6030"/>
                  </a:cubicBezTo>
                  <a:cubicBezTo>
                    <a:pt x="3077" y="6002"/>
                    <a:pt x="3032" y="5989"/>
                    <a:pt x="2987" y="5989"/>
                  </a:cubicBezTo>
                  <a:close/>
                  <a:moveTo>
                    <a:pt x="27290" y="7236"/>
                  </a:moveTo>
                  <a:cubicBezTo>
                    <a:pt x="27252" y="7236"/>
                    <a:pt x="27213" y="7246"/>
                    <a:pt x="27178" y="7267"/>
                  </a:cubicBezTo>
                  <a:cubicBezTo>
                    <a:pt x="27071" y="7327"/>
                    <a:pt x="27037" y="7463"/>
                    <a:pt x="27097" y="7567"/>
                  </a:cubicBezTo>
                  <a:cubicBezTo>
                    <a:pt x="27139" y="7638"/>
                    <a:pt x="27213" y="7677"/>
                    <a:pt x="27289" y="7678"/>
                  </a:cubicBezTo>
                  <a:cubicBezTo>
                    <a:pt x="27326" y="7678"/>
                    <a:pt x="27365" y="7670"/>
                    <a:pt x="27400" y="7649"/>
                  </a:cubicBezTo>
                  <a:cubicBezTo>
                    <a:pt x="27506" y="7587"/>
                    <a:pt x="27541" y="7453"/>
                    <a:pt x="27480" y="7346"/>
                  </a:cubicBezTo>
                  <a:cubicBezTo>
                    <a:pt x="27439" y="7276"/>
                    <a:pt x="27365" y="7236"/>
                    <a:pt x="27290" y="7236"/>
                  </a:cubicBezTo>
                  <a:close/>
                  <a:moveTo>
                    <a:pt x="2158" y="7263"/>
                  </a:moveTo>
                  <a:cubicBezTo>
                    <a:pt x="2082" y="7263"/>
                    <a:pt x="2008" y="7302"/>
                    <a:pt x="1967" y="7374"/>
                  </a:cubicBezTo>
                  <a:cubicBezTo>
                    <a:pt x="1906" y="7480"/>
                    <a:pt x="1941" y="7614"/>
                    <a:pt x="2048" y="7676"/>
                  </a:cubicBezTo>
                  <a:cubicBezTo>
                    <a:pt x="2085" y="7695"/>
                    <a:pt x="2121" y="7704"/>
                    <a:pt x="2158" y="7706"/>
                  </a:cubicBezTo>
                  <a:cubicBezTo>
                    <a:pt x="2235" y="7706"/>
                    <a:pt x="2309" y="7666"/>
                    <a:pt x="2350" y="7595"/>
                  </a:cubicBezTo>
                  <a:cubicBezTo>
                    <a:pt x="2410" y="7489"/>
                    <a:pt x="2373" y="7354"/>
                    <a:pt x="2269" y="7293"/>
                  </a:cubicBezTo>
                  <a:cubicBezTo>
                    <a:pt x="2234" y="7273"/>
                    <a:pt x="2196" y="7263"/>
                    <a:pt x="2158" y="7263"/>
                  </a:cubicBezTo>
                  <a:close/>
                  <a:moveTo>
                    <a:pt x="27982" y="8587"/>
                  </a:moveTo>
                  <a:cubicBezTo>
                    <a:pt x="27952" y="8587"/>
                    <a:pt x="27922" y="8593"/>
                    <a:pt x="27893" y="8606"/>
                  </a:cubicBezTo>
                  <a:cubicBezTo>
                    <a:pt x="27781" y="8655"/>
                    <a:pt x="27730" y="8787"/>
                    <a:pt x="27781" y="8899"/>
                  </a:cubicBezTo>
                  <a:cubicBezTo>
                    <a:pt x="27817" y="8979"/>
                    <a:pt x="27898" y="9028"/>
                    <a:pt x="27982" y="9028"/>
                  </a:cubicBezTo>
                  <a:cubicBezTo>
                    <a:pt x="28012" y="9028"/>
                    <a:pt x="28043" y="9023"/>
                    <a:pt x="28072" y="9009"/>
                  </a:cubicBezTo>
                  <a:cubicBezTo>
                    <a:pt x="28183" y="8959"/>
                    <a:pt x="28232" y="8829"/>
                    <a:pt x="28183" y="8718"/>
                  </a:cubicBezTo>
                  <a:cubicBezTo>
                    <a:pt x="28147" y="8635"/>
                    <a:pt x="28066" y="8587"/>
                    <a:pt x="27982" y="8587"/>
                  </a:cubicBezTo>
                  <a:close/>
                  <a:moveTo>
                    <a:pt x="1470" y="8615"/>
                  </a:moveTo>
                  <a:cubicBezTo>
                    <a:pt x="1386" y="8615"/>
                    <a:pt x="1305" y="8664"/>
                    <a:pt x="1268" y="8745"/>
                  </a:cubicBezTo>
                  <a:lnTo>
                    <a:pt x="1268" y="8748"/>
                  </a:lnTo>
                  <a:cubicBezTo>
                    <a:pt x="1219" y="8858"/>
                    <a:pt x="1268" y="8989"/>
                    <a:pt x="1380" y="9039"/>
                  </a:cubicBezTo>
                  <a:cubicBezTo>
                    <a:pt x="1406" y="9050"/>
                    <a:pt x="1434" y="9056"/>
                    <a:pt x="1464" y="9056"/>
                  </a:cubicBezTo>
                  <a:cubicBezTo>
                    <a:pt x="1466" y="9056"/>
                    <a:pt x="1468" y="9056"/>
                    <a:pt x="1470" y="9056"/>
                  </a:cubicBezTo>
                  <a:cubicBezTo>
                    <a:pt x="1556" y="9056"/>
                    <a:pt x="1635" y="9009"/>
                    <a:pt x="1671" y="8926"/>
                  </a:cubicBezTo>
                  <a:cubicBezTo>
                    <a:pt x="1723" y="8814"/>
                    <a:pt x="1671" y="8684"/>
                    <a:pt x="1559" y="8634"/>
                  </a:cubicBezTo>
                  <a:cubicBezTo>
                    <a:pt x="1530" y="8621"/>
                    <a:pt x="1500" y="8615"/>
                    <a:pt x="1470" y="8615"/>
                  </a:cubicBezTo>
                  <a:close/>
                  <a:moveTo>
                    <a:pt x="28527" y="10004"/>
                  </a:moveTo>
                  <a:cubicBezTo>
                    <a:pt x="28504" y="10004"/>
                    <a:pt x="28482" y="10008"/>
                    <a:pt x="28459" y="10015"/>
                  </a:cubicBezTo>
                  <a:cubicBezTo>
                    <a:pt x="28344" y="10052"/>
                    <a:pt x="28280" y="10178"/>
                    <a:pt x="28318" y="10294"/>
                  </a:cubicBezTo>
                  <a:cubicBezTo>
                    <a:pt x="28349" y="10385"/>
                    <a:pt x="28435" y="10446"/>
                    <a:pt x="28528" y="10446"/>
                  </a:cubicBezTo>
                  <a:cubicBezTo>
                    <a:pt x="28552" y="10446"/>
                    <a:pt x="28573" y="10442"/>
                    <a:pt x="28596" y="10435"/>
                  </a:cubicBezTo>
                  <a:cubicBezTo>
                    <a:pt x="28712" y="10398"/>
                    <a:pt x="28777" y="10271"/>
                    <a:pt x="28738" y="10156"/>
                  </a:cubicBezTo>
                  <a:cubicBezTo>
                    <a:pt x="28707" y="10063"/>
                    <a:pt x="28620" y="10004"/>
                    <a:pt x="28527" y="10004"/>
                  </a:cubicBezTo>
                  <a:close/>
                  <a:moveTo>
                    <a:pt x="926" y="10034"/>
                  </a:moveTo>
                  <a:cubicBezTo>
                    <a:pt x="833" y="10034"/>
                    <a:pt x="746" y="10094"/>
                    <a:pt x="715" y="10187"/>
                  </a:cubicBezTo>
                  <a:cubicBezTo>
                    <a:pt x="677" y="10302"/>
                    <a:pt x="742" y="10427"/>
                    <a:pt x="857" y="10466"/>
                  </a:cubicBezTo>
                  <a:cubicBezTo>
                    <a:pt x="879" y="10471"/>
                    <a:pt x="903" y="10476"/>
                    <a:pt x="925" y="10476"/>
                  </a:cubicBezTo>
                  <a:cubicBezTo>
                    <a:pt x="1019" y="10476"/>
                    <a:pt x="1105" y="10418"/>
                    <a:pt x="1135" y="10323"/>
                  </a:cubicBezTo>
                  <a:cubicBezTo>
                    <a:pt x="1174" y="10208"/>
                    <a:pt x="1110" y="10083"/>
                    <a:pt x="993" y="10045"/>
                  </a:cubicBezTo>
                  <a:cubicBezTo>
                    <a:pt x="971" y="10037"/>
                    <a:pt x="948" y="10034"/>
                    <a:pt x="926" y="10034"/>
                  </a:cubicBezTo>
                  <a:close/>
                  <a:moveTo>
                    <a:pt x="28924" y="11471"/>
                  </a:moveTo>
                  <a:cubicBezTo>
                    <a:pt x="28908" y="11471"/>
                    <a:pt x="28892" y="11473"/>
                    <a:pt x="28876" y="11476"/>
                  </a:cubicBezTo>
                  <a:cubicBezTo>
                    <a:pt x="28757" y="11500"/>
                    <a:pt x="28683" y="11617"/>
                    <a:pt x="28707" y="11737"/>
                  </a:cubicBezTo>
                  <a:cubicBezTo>
                    <a:pt x="28730" y="11840"/>
                    <a:pt x="28818" y="11911"/>
                    <a:pt x="28920" y="11911"/>
                  </a:cubicBezTo>
                  <a:cubicBezTo>
                    <a:pt x="28920" y="11911"/>
                    <a:pt x="28921" y="11911"/>
                    <a:pt x="28922" y="11911"/>
                  </a:cubicBezTo>
                  <a:cubicBezTo>
                    <a:pt x="28937" y="11911"/>
                    <a:pt x="28953" y="11909"/>
                    <a:pt x="28968" y="11908"/>
                  </a:cubicBezTo>
                  <a:cubicBezTo>
                    <a:pt x="29088" y="11882"/>
                    <a:pt x="29164" y="11764"/>
                    <a:pt x="29138" y="11644"/>
                  </a:cubicBezTo>
                  <a:cubicBezTo>
                    <a:pt x="29116" y="11541"/>
                    <a:pt x="29025" y="11471"/>
                    <a:pt x="28924" y="11471"/>
                  </a:cubicBezTo>
                  <a:close/>
                  <a:moveTo>
                    <a:pt x="532" y="11502"/>
                  </a:moveTo>
                  <a:cubicBezTo>
                    <a:pt x="431" y="11502"/>
                    <a:pt x="341" y="11573"/>
                    <a:pt x="318" y="11676"/>
                  </a:cubicBezTo>
                  <a:cubicBezTo>
                    <a:pt x="293" y="11796"/>
                    <a:pt x="370" y="11913"/>
                    <a:pt x="489" y="11939"/>
                  </a:cubicBezTo>
                  <a:cubicBezTo>
                    <a:pt x="505" y="11940"/>
                    <a:pt x="519" y="11943"/>
                    <a:pt x="535" y="11943"/>
                  </a:cubicBezTo>
                  <a:cubicBezTo>
                    <a:pt x="635" y="11943"/>
                    <a:pt x="728" y="11872"/>
                    <a:pt x="750" y="11768"/>
                  </a:cubicBezTo>
                  <a:cubicBezTo>
                    <a:pt x="774" y="11649"/>
                    <a:pt x="698" y="11530"/>
                    <a:pt x="578" y="11507"/>
                  </a:cubicBezTo>
                  <a:cubicBezTo>
                    <a:pt x="563" y="11504"/>
                    <a:pt x="547" y="11502"/>
                    <a:pt x="532" y="11502"/>
                  </a:cubicBezTo>
                  <a:close/>
                  <a:moveTo>
                    <a:pt x="29160" y="12969"/>
                  </a:moveTo>
                  <a:cubicBezTo>
                    <a:pt x="29153" y="12969"/>
                    <a:pt x="29145" y="12969"/>
                    <a:pt x="29138" y="12970"/>
                  </a:cubicBezTo>
                  <a:cubicBezTo>
                    <a:pt x="29015" y="12984"/>
                    <a:pt x="28928" y="13091"/>
                    <a:pt x="28942" y="13214"/>
                  </a:cubicBezTo>
                  <a:cubicBezTo>
                    <a:pt x="28953" y="13327"/>
                    <a:pt x="29048" y="13411"/>
                    <a:pt x="29159" y="13411"/>
                  </a:cubicBezTo>
                  <a:cubicBezTo>
                    <a:pt x="29160" y="13411"/>
                    <a:pt x="29161" y="13411"/>
                    <a:pt x="29161" y="13411"/>
                  </a:cubicBezTo>
                  <a:cubicBezTo>
                    <a:pt x="29170" y="13411"/>
                    <a:pt x="29177" y="13411"/>
                    <a:pt x="29185" y="13409"/>
                  </a:cubicBezTo>
                  <a:cubicBezTo>
                    <a:pt x="29305" y="13397"/>
                    <a:pt x="29393" y="13288"/>
                    <a:pt x="29381" y="13165"/>
                  </a:cubicBezTo>
                  <a:cubicBezTo>
                    <a:pt x="29368" y="13053"/>
                    <a:pt x="29272" y="12969"/>
                    <a:pt x="29160" y="12969"/>
                  </a:cubicBezTo>
                  <a:close/>
                  <a:moveTo>
                    <a:pt x="298" y="13003"/>
                  </a:moveTo>
                  <a:cubicBezTo>
                    <a:pt x="188" y="13003"/>
                    <a:pt x="92" y="13087"/>
                    <a:pt x="79" y="13200"/>
                  </a:cubicBezTo>
                  <a:cubicBezTo>
                    <a:pt x="68" y="13323"/>
                    <a:pt x="156" y="13430"/>
                    <a:pt x="278" y="13442"/>
                  </a:cubicBezTo>
                  <a:cubicBezTo>
                    <a:pt x="286" y="13443"/>
                    <a:pt x="293" y="13443"/>
                    <a:pt x="300" y="13444"/>
                  </a:cubicBezTo>
                  <a:cubicBezTo>
                    <a:pt x="410" y="13444"/>
                    <a:pt x="506" y="13360"/>
                    <a:pt x="518" y="13246"/>
                  </a:cubicBezTo>
                  <a:cubicBezTo>
                    <a:pt x="532" y="13124"/>
                    <a:pt x="444" y="13017"/>
                    <a:pt x="322" y="13004"/>
                  </a:cubicBezTo>
                  <a:cubicBezTo>
                    <a:pt x="314" y="13003"/>
                    <a:pt x="306" y="13003"/>
                    <a:pt x="298" y="13003"/>
                  </a:cubicBezTo>
                  <a:close/>
                  <a:moveTo>
                    <a:pt x="29244" y="14487"/>
                  </a:moveTo>
                  <a:cubicBezTo>
                    <a:pt x="29244" y="14487"/>
                    <a:pt x="29243" y="14487"/>
                    <a:pt x="29242" y="14487"/>
                  </a:cubicBezTo>
                  <a:cubicBezTo>
                    <a:pt x="29119" y="14487"/>
                    <a:pt x="29020" y="14584"/>
                    <a:pt x="29020" y="14706"/>
                  </a:cubicBezTo>
                  <a:cubicBezTo>
                    <a:pt x="29021" y="14829"/>
                    <a:pt x="29120" y="14927"/>
                    <a:pt x="29242" y="14927"/>
                  </a:cubicBezTo>
                  <a:cubicBezTo>
                    <a:pt x="29363" y="14927"/>
                    <a:pt x="29462" y="14828"/>
                    <a:pt x="29461" y="14706"/>
                  </a:cubicBezTo>
                  <a:cubicBezTo>
                    <a:pt x="29461" y="14586"/>
                    <a:pt x="29365" y="14487"/>
                    <a:pt x="29244" y="14487"/>
                  </a:cubicBezTo>
                  <a:close/>
                  <a:moveTo>
                    <a:pt x="223" y="14518"/>
                  </a:moveTo>
                  <a:cubicBezTo>
                    <a:pt x="100" y="14518"/>
                    <a:pt x="1" y="14616"/>
                    <a:pt x="1" y="14740"/>
                  </a:cubicBezTo>
                  <a:cubicBezTo>
                    <a:pt x="1" y="14861"/>
                    <a:pt x="101" y="14959"/>
                    <a:pt x="223" y="14959"/>
                  </a:cubicBezTo>
                  <a:cubicBezTo>
                    <a:pt x="343" y="14959"/>
                    <a:pt x="441" y="14860"/>
                    <a:pt x="441" y="14737"/>
                  </a:cubicBezTo>
                  <a:cubicBezTo>
                    <a:pt x="441" y="14616"/>
                    <a:pt x="344" y="14518"/>
                    <a:pt x="223" y="14518"/>
                  </a:cubicBezTo>
                  <a:close/>
                  <a:moveTo>
                    <a:pt x="29168" y="16001"/>
                  </a:moveTo>
                  <a:cubicBezTo>
                    <a:pt x="29055" y="16001"/>
                    <a:pt x="28958" y="16086"/>
                    <a:pt x="28946" y="16201"/>
                  </a:cubicBezTo>
                  <a:cubicBezTo>
                    <a:pt x="28933" y="16323"/>
                    <a:pt x="29021" y="16431"/>
                    <a:pt x="29144" y="16442"/>
                  </a:cubicBezTo>
                  <a:cubicBezTo>
                    <a:pt x="29151" y="16443"/>
                    <a:pt x="29159" y="16443"/>
                    <a:pt x="29166" y="16445"/>
                  </a:cubicBezTo>
                  <a:cubicBezTo>
                    <a:pt x="29278" y="16445"/>
                    <a:pt x="29373" y="16360"/>
                    <a:pt x="29384" y="16246"/>
                  </a:cubicBezTo>
                  <a:cubicBezTo>
                    <a:pt x="29399" y="16125"/>
                    <a:pt x="29309" y="16017"/>
                    <a:pt x="29189" y="16002"/>
                  </a:cubicBezTo>
                  <a:cubicBezTo>
                    <a:pt x="29182" y="16001"/>
                    <a:pt x="29175" y="16001"/>
                    <a:pt x="29168" y="16001"/>
                  </a:cubicBezTo>
                  <a:close/>
                  <a:moveTo>
                    <a:pt x="303" y="16035"/>
                  </a:moveTo>
                  <a:cubicBezTo>
                    <a:pt x="295" y="16035"/>
                    <a:pt x="287" y="16035"/>
                    <a:pt x="279" y="16036"/>
                  </a:cubicBezTo>
                  <a:cubicBezTo>
                    <a:pt x="157" y="16048"/>
                    <a:pt x="69" y="16156"/>
                    <a:pt x="80" y="16277"/>
                  </a:cubicBezTo>
                  <a:cubicBezTo>
                    <a:pt x="93" y="16390"/>
                    <a:pt x="189" y="16474"/>
                    <a:pt x="301" y="16474"/>
                  </a:cubicBezTo>
                  <a:cubicBezTo>
                    <a:pt x="309" y="16474"/>
                    <a:pt x="317" y="16474"/>
                    <a:pt x="324" y="16473"/>
                  </a:cubicBezTo>
                  <a:cubicBezTo>
                    <a:pt x="446" y="16462"/>
                    <a:pt x="532" y="16354"/>
                    <a:pt x="520" y="16232"/>
                  </a:cubicBezTo>
                  <a:cubicBezTo>
                    <a:pt x="510" y="16118"/>
                    <a:pt x="414" y="16035"/>
                    <a:pt x="303" y="16035"/>
                  </a:cubicBezTo>
                  <a:close/>
                  <a:moveTo>
                    <a:pt x="28932" y="17501"/>
                  </a:moveTo>
                  <a:cubicBezTo>
                    <a:pt x="28830" y="17501"/>
                    <a:pt x="28738" y="17572"/>
                    <a:pt x="28715" y="17676"/>
                  </a:cubicBezTo>
                  <a:cubicBezTo>
                    <a:pt x="28692" y="17797"/>
                    <a:pt x="28767" y="17914"/>
                    <a:pt x="28887" y="17940"/>
                  </a:cubicBezTo>
                  <a:cubicBezTo>
                    <a:pt x="28898" y="17941"/>
                    <a:pt x="28909" y="17943"/>
                    <a:pt x="28919" y="17943"/>
                  </a:cubicBezTo>
                  <a:cubicBezTo>
                    <a:pt x="28923" y="17943"/>
                    <a:pt x="28927" y="17943"/>
                    <a:pt x="28931" y="17942"/>
                  </a:cubicBezTo>
                  <a:cubicBezTo>
                    <a:pt x="29034" y="17942"/>
                    <a:pt x="29125" y="17869"/>
                    <a:pt x="29149" y="17766"/>
                  </a:cubicBezTo>
                  <a:lnTo>
                    <a:pt x="29148" y="17766"/>
                  </a:lnTo>
                  <a:cubicBezTo>
                    <a:pt x="29172" y="17648"/>
                    <a:pt x="29096" y="17531"/>
                    <a:pt x="28977" y="17505"/>
                  </a:cubicBezTo>
                  <a:cubicBezTo>
                    <a:pt x="28962" y="17502"/>
                    <a:pt x="28947" y="17501"/>
                    <a:pt x="28932" y="17501"/>
                  </a:cubicBezTo>
                  <a:close/>
                  <a:moveTo>
                    <a:pt x="537" y="17532"/>
                  </a:moveTo>
                  <a:cubicBezTo>
                    <a:pt x="522" y="17532"/>
                    <a:pt x="506" y="17534"/>
                    <a:pt x="490" y="17537"/>
                  </a:cubicBezTo>
                  <a:cubicBezTo>
                    <a:pt x="373" y="17563"/>
                    <a:pt x="296" y="17682"/>
                    <a:pt x="322" y="17801"/>
                  </a:cubicBezTo>
                  <a:cubicBezTo>
                    <a:pt x="344" y="17905"/>
                    <a:pt x="436" y="17976"/>
                    <a:pt x="537" y="17976"/>
                  </a:cubicBezTo>
                  <a:cubicBezTo>
                    <a:pt x="551" y="17976"/>
                    <a:pt x="567" y="17973"/>
                    <a:pt x="583" y="17970"/>
                  </a:cubicBezTo>
                  <a:cubicBezTo>
                    <a:pt x="703" y="17945"/>
                    <a:pt x="780" y="17828"/>
                    <a:pt x="754" y="17709"/>
                  </a:cubicBezTo>
                  <a:cubicBezTo>
                    <a:pt x="731" y="17604"/>
                    <a:pt x="639" y="17532"/>
                    <a:pt x="537" y="17532"/>
                  </a:cubicBezTo>
                  <a:close/>
                  <a:moveTo>
                    <a:pt x="28541" y="18970"/>
                  </a:moveTo>
                  <a:cubicBezTo>
                    <a:pt x="28449" y="18970"/>
                    <a:pt x="28364" y="19030"/>
                    <a:pt x="28334" y="19122"/>
                  </a:cubicBezTo>
                  <a:cubicBezTo>
                    <a:pt x="28295" y="19238"/>
                    <a:pt x="28360" y="19363"/>
                    <a:pt x="28475" y="19401"/>
                  </a:cubicBezTo>
                  <a:cubicBezTo>
                    <a:pt x="28493" y="19407"/>
                    <a:pt x="28511" y="19410"/>
                    <a:pt x="28529" y="19410"/>
                  </a:cubicBezTo>
                  <a:cubicBezTo>
                    <a:pt x="28533" y="19410"/>
                    <a:pt x="28538" y="19410"/>
                    <a:pt x="28542" y="19410"/>
                  </a:cubicBezTo>
                  <a:cubicBezTo>
                    <a:pt x="28634" y="19410"/>
                    <a:pt x="28721" y="19352"/>
                    <a:pt x="28752" y="19257"/>
                  </a:cubicBezTo>
                  <a:cubicBezTo>
                    <a:pt x="28790" y="19142"/>
                    <a:pt x="28728" y="19019"/>
                    <a:pt x="28610" y="18981"/>
                  </a:cubicBezTo>
                  <a:cubicBezTo>
                    <a:pt x="28587" y="18974"/>
                    <a:pt x="28564" y="18970"/>
                    <a:pt x="28541" y="18970"/>
                  </a:cubicBezTo>
                  <a:close/>
                  <a:moveTo>
                    <a:pt x="930" y="19000"/>
                  </a:moveTo>
                  <a:cubicBezTo>
                    <a:pt x="908" y="19000"/>
                    <a:pt x="885" y="19003"/>
                    <a:pt x="863" y="19010"/>
                  </a:cubicBezTo>
                  <a:cubicBezTo>
                    <a:pt x="747" y="19049"/>
                    <a:pt x="684" y="19174"/>
                    <a:pt x="722" y="19289"/>
                  </a:cubicBezTo>
                  <a:cubicBezTo>
                    <a:pt x="750" y="19382"/>
                    <a:pt x="838" y="19443"/>
                    <a:pt x="931" y="19443"/>
                  </a:cubicBezTo>
                  <a:cubicBezTo>
                    <a:pt x="954" y="19443"/>
                    <a:pt x="977" y="19439"/>
                    <a:pt x="1001" y="19430"/>
                  </a:cubicBezTo>
                  <a:cubicBezTo>
                    <a:pt x="1116" y="19393"/>
                    <a:pt x="1179" y="19268"/>
                    <a:pt x="1142" y="19152"/>
                  </a:cubicBezTo>
                  <a:cubicBezTo>
                    <a:pt x="1112" y="19059"/>
                    <a:pt x="1024" y="19000"/>
                    <a:pt x="930" y="19000"/>
                  </a:cubicBezTo>
                  <a:close/>
                  <a:moveTo>
                    <a:pt x="28002" y="20389"/>
                  </a:moveTo>
                  <a:cubicBezTo>
                    <a:pt x="27917" y="20389"/>
                    <a:pt x="27837" y="20439"/>
                    <a:pt x="27800" y="20522"/>
                  </a:cubicBezTo>
                  <a:cubicBezTo>
                    <a:pt x="27749" y="20632"/>
                    <a:pt x="27800" y="20762"/>
                    <a:pt x="27911" y="20812"/>
                  </a:cubicBezTo>
                  <a:cubicBezTo>
                    <a:pt x="27940" y="20823"/>
                    <a:pt x="27967" y="20830"/>
                    <a:pt x="27994" y="20830"/>
                  </a:cubicBezTo>
                  <a:cubicBezTo>
                    <a:pt x="27996" y="20830"/>
                    <a:pt x="27998" y="20830"/>
                    <a:pt x="28000" y="20830"/>
                  </a:cubicBezTo>
                  <a:cubicBezTo>
                    <a:pt x="28085" y="20830"/>
                    <a:pt x="28168" y="20782"/>
                    <a:pt x="28202" y="20699"/>
                  </a:cubicBezTo>
                  <a:cubicBezTo>
                    <a:pt x="28252" y="20587"/>
                    <a:pt x="28202" y="20456"/>
                    <a:pt x="28091" y="20408"/>
                  </a:cubicBezTo>
                  <a:cubicBezTo>
                    <a:pt x="28062" y="20395"/>
                    <a:pt x="28032" y="20389"/>
                    <a:pt x="28002" y="20389"/>
                  </a:cubicBezTo>
                  <a:close/>
                  <a:moveTo>
                    <a:pt x="1475" y="20419"/>
                  </a:moveTo>
                  <a:cubicBezTo>
                    <a:pt x="1445" y="20419"/>
                    <a:pt x="1415" y="20426"/>
                    <a:pt x="1385" y="20439"/>
                  </a:cubicBezTo>
                  <a:cubicBezTo>
                    <a:pt x="1273" y="20486"/>
                    <a:pt x="1225" y="20618"/>
                    <a:pt x="1273" y="20730"/>
                  </a:cubicBezTo>
                  <a:lnTo>
                    <a:pt x="1273" y="20727"/>
                  </a:lnTo>
                  <a:cubicBezTo>
                    <a:pt x="1312" y="20809"/>
                    <a:pt x="1392" y="20859"/>
                    <a:pt x="1475" y="20860"/>
                  </a:cubicBezTo>
                  <a:cubicBezTo>
                    <a:pt x="1505" y="20860"/>
                    <a:pt x="1536" y="20854"/>
                    <a:pt x="1566" y="20841"/>
                  </a:cubicBezTo>
                  <a:cubicBezTo>
                    <a:pt x="1676" y="20791"/>
                    <a:pt x="1727" y="20662"/>
                    <a:pt x="1677" y="20550"/>
                  </a:cubicBezTo>
                  <a:cubicBezTo>
                    <a:pt x="1639" y="20468"/>
                    <a:pt x="1559" y="20419"/>
                    <a:pt x="1475" y="20419"/>
                  </a:cubicBezTo>
                  <a:close/>
                  <a:moveTo>
                    <a:pt x="27312" y="21743"/>
                  </a:moveTo>
                  <a:cubicBezTo>
                    <a:pt x="27236" y="21743"/>
                    <a:pt x="27162" y="21782"/>
                    <a:pt x="27121" y="21853"/>
                  </a:cubicBezTo>
                  <a:cubicBezTo>
                    <a:pt x="27060" y="21959"/>
                    <a:pt x="27097" y="22094"/>
                    <a:pt x="27201" y="22155"/>
                  </a:cubicBezTo>
                  <a:cubicBezTo>
                    <a:pt x="27237" y="22174"/>
                    <a:pt x="27274" y="22185"/>
                    <a:pt x="27313" y="22185"/>
                  </a:cubicBezTo>
                  <a:cubicBezTo>
                    <a:pt x="27388" y="22185"/>
                    <a:pt x="27461" y="22146"/>
                    <a:pt x="27504" y="22075"/>
                  </a:cubicBezTo>
                  <a:cubicBezTo>
                    <a:pt x="27564" y="21969"/>
                    <a:pt x="27527" y="21834"/>
                    <a:pt x="27423" y="21773"/>
                  </a:cubicBezTo>
                  <a:cubicBezTo>
                    <a:pt x="27388" y="21752"/>
                    <a:pt x="27349" y="21743"/>
                    <a:pt x="27312" y="21743"/>
                  </a:cubicBezTo>
                  <a:close/>
                  <a:moveTo>
                    <a:pt x="2167" y="21771"/>
                  </a:moveTo>
                  <a:cubicBezTo>
                    <a:pt x="2129" y="21771"/>
                    <a:pt x="2091" y="21780"/>
                    <a:pt x="2057" y="21801"/>
                  </a:cubicBezTo>
                  <a:cubicBezTo>
                    <a:pt x="1951" y="21862"/>
                    <a:pt x="1914" y="21995"/>
                    <a:pt x="1977" y="22100"/>
                  </a:cubicBezTo>
                  <a:cubicBezTo>
                    <a:pt x="2015" y="22171"/>
                    <a:pt x="2090" y="22209"/>
                    <a:pt x="2165" y="22210"/>
                  </a:cubicBezTo>
                  <a:cubicBezTo>
                    <a:pt x="2204" y="22210"/>
                    <a:pt x="2242" y="22203"/>
                    <a:pt x="2276" y="22181"/>
                  </a:cubicBezTo>
                  <a:cubicBezTo>
                    <a:pt x="2382" y="22120"/>
                    <a:pt x="2418" y="21985"/>
                    <a:pt x="2356" y="21882"/>
                  </a:cubicBezTo>
                  <a:cubicBezTo>
                    <a:pt x="2317" y="21810"/>
                    <a:pt x="2243" y="21771"/>
                    <a:pt x="2167" y="21771"/>
                  </a:cubicBezTo>
                  <a:close/>
                  <a:moveTo>
                    <a:pt x="26486" y="23017"/>
                  </a:moveTo>
                  <a:cubicBezTo>
                    <a:pt x="26417" y="23017"/>
                    <a:pt x="26350" y="23048"/>
                    <a:pt x="26307" y="23108"/>
                  </a:cubicBezTo>
                  <a:cubicBezTo>
                    <a:pt x="26236" y="23208"/>
                    <a:pt x="26257" y="23345"/>
                    <a:pt x="26356" y="23416"/>
                  </a:cubicBezTo>
                  <a:cubicBezTo>
                    <a:pt x="26395" y="23444"/>
                    <a:pt x="26438" y="23458"/>
                    <a:pt x="26481" y="23458"/>
                  </a:cubicBezTo>
                  <a:cubicBezTo>
                    <a:pt x="26482" y="23458"/>
                    <a:pt x="26484" y="23458"/>
                    <a:pt x="26485" y="23458"/>
                  </a:cubicBezTo>
                  <a:cubicBezTo>
                    <a:pt x="26555" y="23458"/>
                    <a:pt x="26620" y="23427"/>
                    <a:pt x="26666" y="23366"/>
                  </a:cubicBezTo>
                  <a:cubicBezTo>
                    <a:pt x="26736" y="23268"/>
                    <a:pt x="26715" y="23132"/>
                    <a:pt x="26617" y="23059"/>
                  </a:cubicBezTo>
                  <a:cubicBezTo>
                    <a:pt x="26577" y="23031"/>
                    <a:pt x="26531" y="23017"/>
                    <a:pt x="26486" y="23017"/>
                  </a:cubicBezTo>
                  <a:close/>
                  <a:moveTo>
                    <a:pt x="2996" y="23041"/>
                  </a:moveTo>
                  <a:cubicBezTo>
                    <a:pt x="2950" y="23041"/>
                    <a:pt x="2904" y="23055"/>
                    <a:pt x="2865" y="23084"/>
                  </a:cubicBezTo>
                  <a:cubicBezTo>
                    <a:pt x="2766" y="23154"/>
                    <a:pt x="2745" y="23293"/>
                    <a:pt x="2816" y="23392"/>
                  </a:cubicBezTo>
                  <a:cubicBezTo>
                    <a:pt x="2857" y="23450"/>
                    <a:pt x="2923" y="23481"/>
                    <a:pt x="2988" y="23481"/>
                  </a:cubicBezTo>
                  <a:cubicBezTo>
                    <a:pt x="2990" y="23481"/>
                    <a:pt x="2992" y="23481"/>
                    <a:pt x="2994" y="23481"/>
                  </a:cubicBezTo>
                  <a:cubicBezTo>
                    <a:pt x="3040" y="23481"/>
                    <a:pt x="3086" y="23468"/>
                    <a:pt x="3124" y="23440"/>
                  </a:cubicBezTo>
                  <a:cubicBezTo>
                    <a:pt x="3224" y="23367"/>
                    <a:pt x="3246" y="23230"/>
                    <a:pt x="3174" y="23131"/>
                  </a:cubicBezTo>
                  <a:cubicBezTo>
                    <a:pt x="3131" y="23072"/>
                    <a:pt x="3064" y="23041"/>
                    <a:pt x="2996" y="23041"/>
                  </a:cubicBezTo>
                  <a:close/>
                  <a:moveTo>
                    <a:pt x="25533" y="24198"/>
                  </a:moveTo>
                  <a:cubicBezTo>
                    <a:pt x="25473" y="24198"/>
                    <a:pt x="25412" y="24223"/>
                    <a:pt x="25368" y="24272"/>
                  </a:cubicBezTo>
                  <a:cubicBezTo>
                    <a:pt x="25287" y="24363"/>
                    <a:pt x="25295" y="24502"/>
                    <a:pt x="25386" y="24583"/>
                  </a:cubicBezTo>
                  <a:cubicBezTo>
                    <a:pt x="25426" y="24622"/>
                    <a:pt x="25479" y="24640"/>
                    <a:pt x="25533" y="24640"/>
                  </a:cubicBezTo>
                  <a:cubicBezTo>
                    <a:pt x="25593" y="24640"/>
                    <a:pt x="25652" y="24616"/>
                    <a:pt x="25697" y="24566"/>
                  </a:cubicBezTo>
                  <a:cubicBezTo>
                    <a:pt x="25778" y="24475"/>
                    <a:pt x="25769" y="24336"/>
                    <a:pt x="25679" y="24255"/>
                  </a:cubicBezTo>
                  <a:cubicBezTo>
                    <a:pt x="25638" y="24217"/>
                    <a:pt x="25585" y="24198"/>
                    <a:pt x="25533" y="24198"/>
                  </a:cubicBezTo>
                  <a:close/>
                  <a:moveTo>
                    <a:pt x="3951" y="24221"/>
                  </a:moveTo>
                  <a:cubicBezTo>
                    <a:pt x="3899" y="24221"/>
                    <a:pt x="3846" y="24240"/>
                    <a:pt x="3803" y="24278"/>
                  </a:cubicBezTo>
                  <a:cubicBezTo>
                    <a:pt x="3714" y="24359"/>
                    <a:pt x="3705" y="24498"/>
                    <a:pt x="3788" y="24589"/>
                  </a:cubicBezTo>
                  <a:cubicBezTo>
                    <a:pt x="3832" y="24638"/>
                    <a:pt x="3891" y="24662"/>
                    <a:pt x="3952" y="24662"/>
                  </a:cubicBezTo>
                  <a:cubicBezTo>
                    <a:pt x="4004" y="24662"/>
                    <a:pt x="4057" y="24644"/>
                    <a:pt x="4098" y="24607"/>
                  </a:cubicBezTo>
                  <a:cubicBezTo>
                    <a:pt x="4187" y="24526"/>
                    <a:pt x="4197" y="24387"/>
                    <a:pt x="4114" y="24295"/>
                  </a:cubicBezTo>
                  <a:cubicBezTo>
                    <a:pt x="4070" y="24246"/>
                    <a:pt x="4011" y="24221"/>
                    <a:pt x="3951" y="24221"/>
                  </a:cubicBezTo>
                  <a:close/>
                  <a:moveTo>
                    <a:pt x="24459" y="25276"/>
                  </a:moveTo>
                  <a:cubicBezTo>
                    <a:pt x="24407" y="25276"/>
                    <a:pt x="24354" y="25294"/>
                    <a:pt x="24312" y="25333"/>
                  </a:cubicBezTo>
                  <a:cubicBezTo>
                    <a:pt x="24223" y="25414"/>
                    <a:pt x="24213" y="25553"/>
                    <a:pt x="24296" y="25644"/>
                  </a:cubicBezTo>
                  <a:cubicBezTo>
                    <a:pt x="24340" y="25691"/>
                    <a:pt x="24400" y="25717"/>
                    <a:pt x="24459" y="25717"/>
                  </a:cubicBezTo>
                  <a:cubicBezTo>
                    <a:pt x="24512" y="25717"/>
                    <a:pt x="24565" y="25698"/>
                    <a:pt x="24608" y="25659"/>
                  </a:cubicBezTo>
                  <a:cubicBezTo>
                    <a:pt x="24698" y="25579"/>
                    <a:pt x="24704" y="25440"/>
                    <a:pt x="24623" y="25348"/>
                  </a:cubicBezTo>
                  <a:cubicBezTo>
                    <a:pt x="24580" y="25300"/>
                    <a:pt x="24520" y="25276"/>
                    <a:pt x="24459" y="25276"/>
                  </a:cubicBezTo>
                  <a:close/>
                  <a:moveTo>
                    <a:pt x="5026" y="25295"/>
                  </a:moveTo>
                  <a:cubicBezTo>
                    <a:pt x="4966" y="25295"/>
                    <a:pt x="4906" y="25320"/>
                    <a:pt x="4861" y="25368"/>
                  </a:cubicBezTo>
                  <a:cubicBezTo>
                    <a:pt x="4778" y="25457"/>
                    <a:pt x="4787" y="25596"/>
                    <a:pt x="4877" y="25679"/>
                  </a:cubicBezTo>
                  <a:cubicBezTo>
                    <a:pt x="4920" y="25717"/>
                    <a:pt x="4973" y="25736"/>
                    <a:pt x="5023" y="25736"/>
                  </a:cubicBezTo>
                  <a:cubicBezTo>
                    <a:pt x="5084" y="25736"/>
                    <a:pt x="5146" y="25711"/>
                    <a:pt x="5188" y="25663"/>
                  </a:cubicBezTo>
                  <a:cubicBezTo>
                    <a:pt x="5271" y="25571"/>
                    <a:pt x="5264" y="25433"/>
                    <a:pt x="5173" y="25352"/>
                  </a:cubicBezTo>
                  <a:cubicBezTo>
                    <a:pt x="5131" y="25314"/>
                    <a:pt x="5079" y="25295"/>
                    <a:pt x="5026" y="25295"/>
                  </a:cubicBezTo>
                  <a:close/>
                  <a:moveTo>
                    <a:pt x="23285" y="26232"/>
                  </a:moveTo>
                  <a:cubicBezTo>
                    <a:pt x="23240" y="26232"/>
                    <a:pt x="23194" y="26246"/>
                    <a:pt x="23154" y="26275"/>
                  </a:cubicBezTo>
                  <a:cubicBezTo>
                    <a:pt x="23055" y="26347"/>
                    <a:pt x="23033" y="26484"/>
                    <a:pt x="23106" y="26583"/>
                  </a:cubicBezTo>
                  <a:cubicBezTo>
                    <a:pt x="23147" y="26642"/>
                    <a:pt x="23212" y="26673"/>
                    <a:pt x="23281" y="26673"/>
                  </a:cubicBezTo>
                  <a:cubicBezTo>
                    <a:pt x="23282" y="26673"/>
                    <a:pt x="23283" y="26673"/>
                    <a:pt x="23284" y="26673"/>
                  </a:cubicBezTo>
                  <a:cubicBezTo>
                    <a:pt x="23330" y="26673"/>
                    <a:pt x="23375" y="26658"/>
                    <a:pt x="23414" y="26631"/>
                  </a:cubicBezTo>
                  <a:cubicBezTo>
                    <a:pt x="23512" y="26559"/>
                    <a:pt x="23533" y="26420"/>
                    <a:pt x="23462" y="26321"/>
                  </a:cubicBezTo>
                  <a:cubicBezTo>
                    <a:pt x="23420" y="26263"/>
                    <a:pt x="23353" y="26232"/>
                    <a:pt x="23285" y="26232"/>
                  </a:cubicBezTo>
                  <a:close/>
                  <a:moveTo>
                    <a:pt x="6205" y="26251"/>
                  </a:moveTo>
                  <a:cubicBezTo>
                    <a:pt x="6137" y="26251"/>
                    <a:pt x="6070" y="26283"/>
                    <a:pt x="6026" y="26343"/>
                  </a:cubicBezTo>
                  <a:cubicBezTo>
                    <a:pt x="5956" y="26441"/>
                    <a:pt x="5977" y="26578"/>
                    <a:pt x="6075" y="26650"/>
                  </a:cubicBezTo>
                  <a:cubicBezTo>
                    <a:pt x="6115" y="26678"/>
                    <a:pt x="6159" y="26691"/>
                    <a:pt x="6205" y="26692"/>
                  </a:cubicBezTo>
                  <a:cubicBezTo>
                    <a:pt x="6273" y="26692"/>
                    <a:pt x="6341" y="26659"/>
                    <a:pt x="6384" y="26601"/>
                  </a:cubicBezTo>
                  <a:cubicBezTo>
                    <a:pt x="6457" y="26504"/>
                    <a:pt x="6433" y="26364"/>
                    <a:pt x="6334" y="26294"/>
                  </a:cubicBezTo>
                  <a:cubicBezTo>
                    <a:pt x="6295" y="26265"/>
                    <a:pt x="6250" y="26251"/>
                    <a:pt x="6205" y="26251"/>
                  </a:cubicBezTo>
                  <a:close/>
                  <a:moveTo>
                    <a:pt x="22012" y="27063"/>
                  </a:moveTo>
                  <a:cubicBezTo>
                    <a:pt x="21975" y="27063"/>
                    <a:pt x="21937" y="27073"/>
                    <a:pt x="21902" y="27093"/>
                  </a:cubicBezTo>
                  <a:cubicBezTo>
                    <a:pt x="21796" y="27153"/>
                    <a:pt x="21760" y="27288"/>
                    <a:pt x="21821" y="27395"/>
                  </a:cubicBezTo>
                  <a:cubicBezTo>
                    <a:pt x="21862" y="27466"/>
                    <a:pt x="21934" y="27504"/>
                    <a:pt x="22008" y="27504"/>
                  </a:cubicBezTo>
                  <a:cubicBezTo>
                    <a:pt x="22009" y="27504"/>
                    <a:pt x="22010" y="27504"/>
                    <a:pt x="22011" y="27504"/>
                  </a:cubicBezTo>
                  <a:cubicBezTo>
                    <a:pt x="22049" y="27504"/>
                    <a:pt x="22087" y="27494"/>
                    <a:pt x="22122" y="27473"/>
                  </a:cubicBezTo>
                  <a:cubicBezTo>
                    <a:pt x="22227" y="27413"/>
                    <a:pt x="22263" y="27277"/>
                    <a:pt x="22201" y="27173"/>
                  </a:cubicBezTo>
                  <a:cubicBezTo>
                    <a:pt x="22161" y="27102"/>
                    <a:pt x="22087" y="27063"/>
                    <a:pt x="22012" y="27063"/>
                  </a:cubicBezTo>
                  <a:close/>
                  <a:moveTo>
                    <a:pt x="7479" y="27080"/>
                  </a:moveTo>
                  <a:cubicBezTo>
                    <a:pt x="7402" y="27080"/>
                    <a:pt x="7329" y="27120"/>
                    <a:pt x="7288" y="27192"/>
                  </a:cubicBezTo>
                  <a:cubicBezTo>
                    <a:pt x="7227" y="27295"/>
                    <a:pt x="7262" y="27430"/>
                    <a:pt x="7368" y="27490"/>
                  </a:cubicBezTo>
                  <a:lnTo>
                    <a:pt x="7368" y="27492"/>
                  </a:lnTo>
                  <a:cubicBezTo>
                    <a:pt x="7403" y="27511"/>
                    <a:pt x="7440" y="27520"/>
                    <a:pt x="7479" y="27521"/>
                  </a:cubicBezTo>
                  <a:cubicBezTo>
                    <a:pt x="7554" y="27521"/>
                    <a:pt x="7628" y="27482"/>
                    <a:pt x="7669" y="27410"/>
                  </a:cubicBezTo>
                  <a:cubicBezTo>
                    <a:pt x="7731" y="27306"/>
                    <a:pt x="7693" y="27172"/>
                    <a:pt x="7590" y="27111"/>
                  </a:cubicBezTo>
                  <a:cubicBezTo>
                    <a:pt x="7555" y="27090"/>
                    <a:pt x="7516" y="27080"/>
                    <a:pt x="7479" y="27080"/>
                  </a:cubicBezTo>
                  <a:close/>
                  <a:moveTo>
                    <a:pt x="20662" y="27756"/>
                  </a:moveTo>
                  <a:cubicBezTo>
                    <a:pt x="20632" y="27756"/>
                    <a:pt x="20601" y="27762"/>
                    <a:pt x="20571" y="27776"/>
                  </a:cubicBezTo>
                  <a:cubicBezTo>
                    <a:pt x="20462" y="27824"/>
                    <a:pt x="20411" y="27956"/>
                    <a:pt x="20462" y="28068"/>
                  </a:cubicBezTo>
                  <a:cubicBezTo>
                    <a:pt x="20497" y="28148"/>
                    <a:pt x="20577" y="28198"/>
                    <a:pt x="20661" y="28198"/>
                  </a:cubicBezTo>
                  <a:cubicBezTo>
                    <a:pt x="20694" y="28198"/>
                    <a:pt x="20722" y="28193"/>
                    <a:pt x="20752" y="28178"/>
                  </a:cubicBezTo>
                  <a:cubicBezTo>
                    <a:pt x="20863" y="28130"/>
                    <a:pt x="20913" y="27998"/>
                    <a:pt x="20863" y="27887"/>
                  </a:cubicBezTo>
                  <a:cubicBezTo>
                    <a:pt x="20826" y="27805"/>
                    <a:pt x="20746" y="27756"/>
                    <a:pt x="20662" y="27756"/>
                  </a:cubicBezTo>
                  <a:close/>
                  <a:moveTo>
                    <a:pt x="8830" y="27770"/>
                  </a:moveTo>
                  <a:cubicBezTo>
                    <a:pt x="8746" y="27770"/>
                    <a:pt x="8665" y="27818"/>
                    <a:pt x="8628" y="27900"/>
                  </a:cubicBezTo>
                  <a:cubicBezTo>
                    <a:pt x="8579" y="28012"/>
                    <a:pt x="8628" y="28142"/>
                    <a:pt x="8740" y="28193"/>
                  </a:cubicBezTo>
                  <a:cubicBezTo>
                    <a:pt x="8770" y="28204"/>
                    <a:pt x="8801" y="28211"/>
                    <a:pt x="8829" y="28211"/>
                  </a:cubicBezTo>
                  <a:cubicBezTo>
                    <a:pt x="8913" y="28211"/>
                    <a:pt x="8994" y="28164"/>
                    <a:pt x="9031" y="28081"/>
                  </a:cubicBezTo>
                  <a:cubicBezTo>
                    <a:pt x="9081" y="27970"/>
                    <a:pt x="9031" y="27840"/>
                    <a:pt x="8920" y="27789"/>
                  </a:cubicBezTo>
                  <a:cubicBezTo>
                    <a:pt x="8891" y="27776"/>
                    <a:pt x="8860" y="27770"/>
                    <a:pt x="8830" y="27770"/>
                  </a:cubicBezTo>
                  <a:close/>
                  <a:moveTo>
                    <a:pt x="19245" y="28304"/>
                  </a:moveTo>
                  <a:cubicBezTo>
                    <a:pt x="19222" y="28304"/>
                    <a:pt x="19199" y="28307"/>
                    <a:pt x="19176" y="28315"/>
                  </a:cubicBezTo>
                  <a:cubicBezTo>
                    <a:pt x="19061" y="28353"/>
                    <a:pt x="18998" y="28476"/>
                    <a:pt x="19035" y="28594"/>
                  </a:cubicBezTo>
                  <a:cubicBezTo>
                    <a:pt x="19066" y="28686"/>
                    <a:pt x="19153" y="28744"/>
                    <a:pt x="19245" y="28745"/>
                  </a:cubicBezTo>
                  <a:cubicBezTo>
                    <a:pt x="19269" y="28745"/>
                    <a:pt x="19291" y="28742"/>
                    <a:pt x="19314" y="28735"/>
                  </a:cubicBezTo>
                  <a:cubicBezTo>
                    <a:pt x="19429" y="28697"/>
                    <a:pt x="19493" y="28572"/>
                    <a:pt x="19455" y="28457"/>
                  </a:cubicBezTo>
                  <a:cubicBezTo>
                    <a:pt x="19425" y="28364"/>
                    <a:pt x="19338" y="28304"/>
                    <a:pt x="19245" y="28304"/>
                  </a:cubicBezTo>
                  <a:close/>
                  <a:moveTo>
                    <a:pt x="10249" y="28313"/>
                  </a:moveTo>
                  <a:cubicBezTo>
                    <a:pt x="10157" y="28313"/>
                    <a:pt x="10069" y="28373"/>
                    <a:pt x="10039" y="28465"/>
                  </a:cubicBezTo>
                  <a:cubicBezTo>
                    <a:pt x="10001" y="28582"/>
                    <a:pt x="10065" y="28706"/>
                    <a:pt x="10181" y="28744"/>
                  </a:cubicBezTo>
                  <a:cubicBezTo>
                    <a:pt x="10201" y="28750"/>
                    <a:pt x="10220" y="28754"/>
                    <a:pt x="10242" y="28754"/>
                  </a:cubicBezTo>
                  <a:cubicBezTo>
                    <a:pt x="10244" y="28754"/>
                    <a:pt x="10247" y="28754"/>
                    <a:pt x="10249" y="28754"/>
                  </a:cubicBezTo>
                  <a:cubicBezTo>
                    <a:pt x="10342" y="28754"/>
                    <a:pt x="10430" y="28695"/>
                    <a:pt x="10459" y="28600"/>
                  </a:cubicBezTo>
                  <a:cubicBezTo>
                    <a:pt x="10497" y="28485"/>
                    <a:pt x="10433" y="28362"/>
                    <a:pt x="10318" y="28324"/>
                  </a:cubicBezTo>
                  <a:cubicBezTo>
                    <a:pt x="10295" y="28317"/>
                    <a:pt x="10272" y="28313"/>
                    <a:pt x="10249" y="28313"/>
                  </a:cubicBezTo>
                  <a:close/>
                  <a:moveTo>
                    <a:pt x="17780" y="28698"/>
                  </a:moveTo>
                  <a:cubicBezTo>
                    <a:pt x="17765" y="28698"/>
                    <a:pt x="17749" y="28700"/>
                    <a:pt x="17733" y="28703"/>
                  </a:cubicBezTo>
                  <a:cubicBezTo>
                    <a:pt x="17614" y="28729"/>
                    <a:pt x="17537" y="28847"/>
                    <a:pt x="17564" y="28966"/>
                  </a:cubicBezTo>
                  <a:cubicBezTo>
                    <a:pt x="17585" y="29069"/>
                    <a:pt x="17675" y="29140"/>
                    <a:pt x="17776" y="29140"/>
                  </a:cubicBezTo>
                  <a:cubicBezTo>
                    <a:pt x="17777" y="29140"/>
                    <a:pt x="17779" y="29140"/>
                    <a:pt x="17780" y="29140"/>
                  </a:cubicBezTo>
                  <a:cubicBezTo>
                    <a:pt x="17795" y="29140"/>
                    <a:pt x="17809" y="29138"/>
                    <a:pt x="17826" y="29133"/>
                  </a:cubicBezTo>
                  <a:cubicBezTo>
                    <a:pt x="17946" y="29109"/>
                    <a:pt x="18023" y="28991"/>
                    <a:pt x="17997" y="28873"/>
                  </a:cubicBezTo>
                  <a:cubicBezTo>
                    <a:pt x="17974" y="28769"/>
                    <a:pt x="17882" y="28698"/>
                    <a:pt x="17780" y="28698"/>
                  </a:cubicBezTo>
                  <a:close/>
                  <a:moveTo>
                    <a:pt x="11717" y="28704"/>
                  </a:moveTo>
                  <a:cubicBezTo>
                    <a:pt x="11614" y="28704"/>
                    <a:pt x="11522" y="28774"/>
                    <a:pt x="11499" y="28879"/>
                  </a:cubicBezTo>
                  <a:cubicBezTo>
                    <a:pt x="11474" y="29000"/>
                    <a:pt x="11551" y="29117"/>
                    <a:pt x="11670" y="29143"/>
                  </a:cubicBezTo>
                  <a:cubicBezTo>
                    <a:pt x="11686" y="29145"/>
                    <a:pt x="11700" y="29147"/>
                    <a:pt x="11716" y="29147"/>
                  </a:cubicBezTo>
                  <a:cubicBezTo>
                    <a:pt x="11817" y="29147"/>
                    <a:pt x="11909" y="29075"/>
                    <a:pt x="11931" y="28972"/>
                  </a:cubicBezTo>
                  <a:cubicBezTo>
                    <a:pt x="11956" y="28851"/>
                    <a:pt x="11879" y="28734"/>
                    <a:pt x="11760" y="28708"/>
                  </a:cubicBezTo>
                  <a:cubicBezTo>
                    <a:pt x="11745" y="28705"/>
                    <a:pt x="11731" y="28704"/>
                    <a:pt x="11717" y="28704"/>
                  </a:cubicBezTo>
                  <a:close/>
                  <a:moveTo>
                    <a:pt x="16278" y="28936"/>
                  </a:moveTo>
                  <a:cubicBezTo>
                    <a:pt x="16271" y="28936"/>
                    <a:pt x="16263" y="28937"/>
                    <a:pt x="16255" y="28937"/>
                  </a:cubicBezTo>
                  <a:cubicBezTo>
                    <a:pt x="16136" y="28951"/>
                    <a:pt x="16048" y="29060"/>
                    <a:pt x="16059" y="29181"/>
                  </a:cubicBezTo>
                  <a:cubicBezTo>
                    <a:pt x="16071" y="29294"/>
                    <a:pt x="16167" y="29377"/>
                    <a:pt x="16278" y="29377"/>
                  </a:cubicBezTo>
                  <a:cubicBezTo>
                    <a:pt x="16279" y="29377"/>
                    <a:pt x="16279" y="29377"/>
                    <a:pt x="16280" y="29377"/>
                  </a:cubicBezTo>
                  <a:lnTo>
                    <a:pt x="16303" y="29377"/>
                  </a:lnTo>
                  <a:cubicBezTo>
                    <a:pt x="16425" y="29363"/>
                    <a:pt x="16511" y="29256"/>
                    <a:pt x="16499" y="29133"/>
                  </a:cubicBezTo>
                  <a:cubicBezTo>
                    <a:pt x="16486" y="29020"/>
                    <a:pt x="16390" y="28936"/>
                    <a:pt x="16278" y="28936"/>
                  </a:cubicBezTo>
                  <a:close/>
                  <a:moveTo>
                    <a:pt x="13212" y="28941"/>
                  </a:moveTo>
                  <a:cubicBezTo>
                    <a:pt x="13101" y="28941"/>
                    <a:pt x="13008" y="29026"/>
                    <a:pt x="12997" y="29139"/>
                  </a:cubicBezTo>
                  <a:cubicBezTo>
                    <a:pt x="12983" y="29260"/>
                    <a:pt x="13071" y="29368"/>
                    <a:pt x="13192" y="29380"/>
                  </a:cubicBezTo>
                  <a:cubicBezTo>
                    <a:pt x="13200" y="29382"/>
                    <a:pt x="13208" y="29382"/>
                    <a:pt x="13217" y="29382"/>
                  </a:cubicBezTo>
                  <a:cubicBezTo>
                    <a:pt x="13329" y="29382"/>
                    <a:pt x="13424" y="29298"/>
                    <a:pt x="13436" y="29184"/>
                  </a:cubicBezTo>
                  <a:cubicBezTo>
                    <a:pt x="13448" y="29062"/>
                    <a:pt x="13360" y="28954"/>
                    <a:pt x="13238" y="28943"/>
                  </a:cubicBezTo>
                  <a:cubicBezTo>
                    <a:pt x="13229" y="28942"/>
                    <a:pt x="13220" y="28941"/>
                    <a:pt x="13212" y="28941"/>
                  </a:cubicBezTo>
                  <a:close/>
                  <a:moveTo>
                    <a:pt x="14731" y="29019"/>
                  </a:moveTo>
                  <a:cubicBezTo>
                    <a:pt x="14610" y="29019"/>
                    <a:pt x="14509" y="29118"/>
                    <a:pt x="14509" y="29241"/>
                  </a:cubicBezTo>
                  <a:cubicBezTo>
                    <a:pt x="14509" y="29363"/>
                    <a:pt x="14611" y="29460"/>
                    <a:pt x="14731" y="29460"/>
                  </a:cubicBezTo>
                  <a:lnTo>
                    <a:pt x="14766" y="29460"/>
                  </a:lnTo>
                  <a:cubicBezTo>
                    <a:pt x="14886" y="29460"/>
                    <a:pt x="14985" y="29361"/>
                    <a:pt x="14985" y="29238"/>
                  </a:cubicBezTo>
                  <a:cubicBezTo>
                    <a:pt x="14981" y="29118"/>
                    <a:pt x="14885" y="29019"/>
                    <a:pt x="14763" y="29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5665325" y="4054563"/>
              <a:ext cx="648750" cy="648350"/>
            </a:xfrm>
            <a:custGeom>
              <a:avLst/>
              <a:gdLst/>
              <a:ahLst/>
              <a:cxnLst/>
              <a:rect l="l" t="t" r="r" b="b"/>
              <a:pathLst>
                <a:path w="25950" h="25934" extrusionOk="0">
                  <a:moveTo>
                    <a:pt x="13711" y="0"/>
                  </a:moveTo>
                  <a:cubicBezTo>
                    <a:pt x="13580" y="0"/>
                    <a:pt x="13472" y="102"/>
                    <a:pt x="13465" y="233"/>
                  </a:cubicBezTo>
                  <a:cubicBezTo>
                    <a:pt x="13455" y="367"/>
                    <a:pt x="13561" y="482"/>
                    <a:pt x="13694" y="489"/>
                  </a:cubicBezTo>
                  <a:cubicBezTo>
                    <a:pt x="13698" y="491"/>
                    <a:pt x="13701" y="492"/>
                    <a:pt x="13704" y="492"/>
                  </a:cubicBezTo>
                  <a:cubicBezTo>
                    <a:pt x="13705" y="492"/>
                    <a:pt x="13707" y="491"/>
                    <a:pt x="13709" y="491"/>
                  </a:cubicBezTo>
                  <a:cubicBezTo>
                    <a:pt x="13839" y="491"/>
                    <a:pt x="13945" y="389"/>
                    <a:pt x="13954" y="260"/>
                  </a:cubicBezTo>
                  <a:cubicBezTo>
                    <a:pt x="13961" y="124"/>
                    <a:pt x="13857" y="9"/>
                    <a:pt x="13722" y="0"/>
                  </a:cubicBezTo>
                  <a:lnTo>
                    <a:pt x="13724" y="0"/>
                  </a:lnTo>
                  <a:cubicBezTo>
                    <a:pt x="13720" y="0"/>
                    <a:pt x="13715" y="0"/>
                    <a:pt x="13711" y="0"/>
                  </a:cubicBezTo>
                  <a:close/>
                  <a:moveTo>
                    <a:pt x="12200" y="3"/>
                  </a:moveTo>
                  <a:cubicBezTo>
                    <a:pt x="12195" y="3"/>
                    <a:pt x="12190" y="3"/>
                    <a:pt x="12185" y="4"/>
                  </a:cubicBezTo>
                  <a:cubicBezTo>
                    <a:pt x="12050" y="11"/>
                    <a:pt x="11948" y="128"/>
                    <a:pt x="11956" y="263"/>
                  </a:cubicBezTo>
                  <a:cubicBezTo>
                    <a:pt x="11963" y="394"/>
                    <a:pt x="12072" y="493"/>
                    <a:pt x="12201" y="493"/>
                  </a:cubicBezTo>
                  <a:lnTo>
                    <a:pt x="12215" y="493"/>
                  </a:lnTo>
                  <a:cubicBezTo>
                    <a:pt x="12350" y="484"/>
                    <a:pt x="12453" y="368"/>
                    <a:pt x="12445" y="233"/>
                  </a:cubicBezTo>
                  <a:cubicBezTo>
                    <a:pt x="12437" y="104"/>
                    <a:pt x="12329" y="3"/>
                    <a:pt x="12200" y="3"/>
                  </a:cubicBezTo>
                  <a:close/>
                  <a:moveTo>
                    <a:pt x="15207" y="174"/>
                  </a:moveTo>
                  <a:cubicBezTo>
                    <a:pt x="15090" y="174"/>
                    <a:pt x="14984" y="258"/>
                    <a:pt x="14964" y="378"/>
                  </a:cubicBezTo>
                  <a:cubicBezTo>
                    <a:pt x="14940" y="512"/>
                    <a:pt x="15028" y="638"/>
                    <a:pt x="15162" y="662"/>
                  </a:cubicBezTo>
                  <a:cubicBezTo>
                    <a:pt x="15178" y="664"/>
                    <a:pt x="15192" y="664"/>
                    <a:pt x="15205" y="664"/>
                  </a:cubicBezTo>
                  <a:cubicBezTo>
                    <a:pt x="15323" y="664"/>
                    <a:pt x="15425" y="581"/>
                    <a:pt x="15446" y="462"/>
                  </a:cubicBezTo>
                  <a:cubicBezTo>
                    <a:pt x="15469" y="328"/>
                    <a:pt x="15381" y="204"/>
                    <a:pt x="15248" y="178"/>
                  </a:cubicBezTo>
                  <a:cubicBezTo>
                    <a:pt x="15234" y="175"/>
                    <a:pt x="15220" y="174"/>
                    <a:pt x="15207" y="174"/>
                  </a:cubicBezTo>
                  <a:close/>
                  <a:moveTo>
                    <a:pt x="10704" y="182"/>
                  </a:moveTo>
                  <a:cubicBezTo>
                    <a:pt x="10690" y="182"/>
                    <a:pt x="10675" y="183"/>
                    <a:pt x="10660" y="186"/>
                  </a:cubicBezTo>
                  <a:cubicBezTo>
                    <a:pt x="10526" y="209"/>
                    <a:pt x="10438" y="336"/>
                    <a:pt x="10462" y="470"/>
                  </a:cubicBezTo>
                  <a:cubicBezTo>
                    <a:pt x="10483" y="589"/>
                    <a:pt x="10585" y="672"/>
                    <a:pt x="10701" y="672"/>
                  </a:cubicBezTo>
                  <a:cubicBezTo>
                    <a:pt x="10701" y="672"/>
                    <a:pt x="10702" y="672"/>
                    <a:pt x="10703" y="672"/>
                  </a:cubicBezTo>
                  <a:cubicBezTo>
                    <a:pt x="10718" y="672"/>
                    <a:pt x="10733" y="669"/>
                    <a:pt x="10748" y="668"/>
                  </a:cubicBezTo>
                  <a:cubicBezTo>
                    <a:pt x="10879" y="645"/>
                    <a:pt x="10970" y="518"/>
                    <a:pt x="10944" y="384"/>
                  </a:cubicBezTo>
                  <a:cubicBezTo>
                    <a:pt x="10923" y="265"/>
                    <a:pt x="10821" y="182"/>
                    <a:pt x="10704" y="182"/>
                  </a:cubicBezTo>
                  <a:close/>
                  <a:moveTo>
                    <a:pt x="16671" y="525"/>
                  </a:moveTo>
                  <a:cubicBezTo>
                    <a:pt x="16566" y="525"/>
                    <a:pt x="16468" y="594"/>
                    <a:pt x="16437" y="700"/>
                  </a:cubicBezTo>
                  <a:cubicBezTo>
                    <a:pt x="16398" y="829"/>
                    <a:pt x="16470" y="966"/>
                    <a:pt x="16600" y="1006"/>
                  </a:cubicBezTo>
                  <a:cubicBezTo>
                    <a:pt x="16621" y="1011"/>
                    <a:pt x="16641" y="1014"/>
                    <a:pt x="16660" y="1014"/>
                  </a:cubicBezTo>
                  <a:cubicBezTo>
                    <a:pt x="16664" y="1014"/>
                    <a:pt x="16668" y="1014"/>
                    <a:pt x="16672" y="1014"/>
                  </a:cubicBezTo>
                  <a:cubicBezTo>
                    <a:pt x="16779" y="1014"/>
                    <a:pt x="16875" y="945"/>
                    <a:pt x="16906" y="840"/>
                  </a:cubicBezTo>
                  <a:cubicBezTo>
                    <a:pt x="16945" y="711"/>
                    <a:pt x="16873" y="575"/>
                    <a:pt x="16743" y="536"/>
                  </a:cubicBezTo>
                  <a:cubicBezTo>
                    <a:pt x="16719" y="528"/>
                    <a:pt x="16695" y="525"/>
                    <a:pt x="16671" y="525"/>
                  </a:cubicBezTo>
                  <a:close/>
                  <a:moveTo>
                    <a:pt x="9241" y="537"/>
                  </a:moveTo>
                  <a:cubicBezTo>
                    <a:pt x="9217" y="537"/>
                    <a:pt x="9192" y="541"/>
                    <a:pt x="9168" y="549"/>
                  </a:cubicBezTo>
                  <a:cubicBezTo>
                    <a:pt x="9036" y="588"/>
                    <a:pt x="8963" y="725"/>
                    <a:pt x="9005" y="855"/>
                  </a:cubicBezTo>
                  <a:cubicBezTo>
                    <a:pt x="9036" y="959"/>
                    <a:pt x="9134" y="1027"/>
                    <a:pt x="9238" y="1028"/>
                  </a:cubicBezTo>
                  <a:cubicBezTo>
                    <a:pt x="9261" y="1028"/>
                    <a:pt x="9287" y="1023"/>
                    <a:pt x="9311" y="1018"/>
                  </a:cubicBezTo>
                  <a:cubicBezTo>
                    <a:pt x="9440" y="977"/>
                    <a:pt x="9513" y="840"/>
                    <a:pt x="9474" y="710"/>
                  </a:cubicBezTo>
                  <a:cubicBezTo>
                    <a:pt x="9440" y="605"/>
                    <a:pt x="9344" y="537"/>
                    <a:pt x="9241" y="537"/>
                  </a:cubicBezTo>
                  <a:close/>
                  <a:moveTo>
                    <a:pt x="18086" y="1049"/>
                  </a:moveTo>
                  <a:cubicBezTo>
                    <a:pt x="17992" y="1049"/>
                    <a:pt x="17903" y="1103"/>
                    <a:pt x="17863" y="1196"/>
                  </a:cubicBezTo>
                  <a:cubicBezTo>
                    <a:pt x="17808" y="1319"/>
                    <a:pt x="17865" y="1463"/>
                    <a:pt x="17989" y="1518"/>
                  </a:cubicBezTo>
                  <a:cubicBezTo>
                    <a:pt x="18017" y="1530"/>
                    <a:pt x="18047" y="1538"/>
                    <a:pt x="18076" y="1538"/>
                  </a:cubicBezTo>
                  <a:cubicBezTo>
                    <a:pt x="18080" y="1538"/>
                    <a:pt x="18083" y="1538"/>
                    <a:pt x="18086" y="1538"/>
                  </a:cubicBezTo>
                  <a:cubicBezTo>
                    <a:pt x="18181" y="1538"/>
                    <a:pt x="18270" y="1484"/>
                    <a:pt x="18311" y="1391"/>
                  </a:cubicBezTo>
                  <a:cubicBezTo>
                    <a:pt x="18364" y="1268"/>
                    <a:pt x="18310" y="1124"/>
                    <a:pt x="18185" y="1070"/>
                  </a:cubicBezTo>
                  <a:cubicBezTo>
                    <a:pt x="18153" y="1056"/>
                    <a:pt x="18119" y="1049"/>
                    <a:pt x="18086" y="1049"/>
                  </a:cubicBezTo>
                  <a:close/>
                  <a:moveTo>
                    <a:pt x="7823" y="1064"/>
                  </a:moveTo>
                  <a:cubicBezTo>
                    <a:pt x="7790" y="1064"/>
                    <a:pt x="7757" y="1070"/>
                    <a:pt x="7725" y="1084"/>
                  </a:cubicBezTo>
                  <a:cubicBezTo>
                    <a:pt x="7601" y="1138"/>
                    <a:pt x="7544" y="1285"/>
                    <a:pt x="7601" y="1407"/>
                  </a:cubicBezTo>
                  <a:cubicBezTo>
                    <a:pt x="7642" y="1499"/>
                    <a:pt x="7731" y="1555"/>
                    <a:pt x="7824" y="1556"/>
                  </a:cubicBezTo>
                  <a:cubicBezTo>
                    <a:pt x="7858" y="1556"/>
                    <a:pt x="7892" y="1547"/>
                    <a:pt x="7923" y="1535"/>
                  </a:cubicBezTo>
                  <a:cubicBezTo>
                    <a:pt x="8049" y="1479"/>
                    <a:pt x="8103" y="1333"/>
                    <a:pt x="8049" y="1210"/>
                  </a:cubicBezTo>
                  <a:cubicBezTo>
                    <a:pt x="8008" y="1118"/>
                    <a:pt x="7918" y="1064"/>
                    <a:pt x="7823" y="1064"/>
                  </a:cubicBezTo>
                  <a:close/>
                  <a:moveTo>
                    <a:pt x="19432" y="1736"/>
                  </a:moveTo>
                  <a:cubicBezTo>
                    <a:pt x="19348" y="1736"/>
                    <a:pt x="19265" y="1779"/>
                    <a:pt x="19219" y="1856"/>
                  </a:cubicBezTo>
                  <a:cubicBezTo>
                    <a:pt x="19151" y="1972"/>
                    <a:pt x="19190" y="2123"/>
                    <a:pt x="19305" y="2192"/>
                  </a:cubicBezTo>
                  <a:cubicBezTo>
                    <a:pt x="19342" y="2214"/>
                    <a:pt x="19384" y="2228"/>
                    <a:pt x="19426" y="2228"/>
                  </a:cubicBezTo>
                  <a:cubicBezTo>
                    <a:pt x="19428" y="2228"/>
                    <a:pt x="19429" y="2228"/>
                    <a:pt x="19431" y="2228"/>
                  </a:cubicBezTo>
                  <a:cubicBezTo>
                    <a:pt x="19514" y="2228"/>
                    <a:pt x="19596" y="2184"/>
                    <a:pt x="19641" y="2106"/>
                  </a:cubicBezTo>
                  <a:cubicBezTo>
                    <a:pt x="19712" y="1988"/>
                    <a:pt x="19673" y="1839"/>
                    <a:pt x="19555" y="1770"/>
                  </a:cubicBezTo>
                  <a:cubicBezTo>
                    <a:pt x="19516" y="1747"/>
                    <a:pt x="19474" y="1736"/>
                    <a:pt x="19432" y="1736"/>
                  </a:cubicBezTo>
                  <a:close/>
                  <a:moveTo>
                    <a:pt x="6486" y="1755"/>
                  </a:moveTo>
                  <a:cubicBezTo>
                    <a:pt x="6443" y="1755"/>
                    <a:pt x="6400" y="1766"/>
                    <a:pt x="6360" y="1790"/>
                  </a:cubicBezTo>
                  <a:cubicBezTo>
                    <a:pt x="6244" y="1858"/>
                    <a:pt x="6205" y="2008"/>
                    <a:pt x="6273" y="2126"/>
                  </a:cubicBezTo>
                  <a:cubicBezTo>
                    <a:pt x="6322" y="2203"/>
                    <a:pt x="6402" y="2245"/>
                    <a:pt x="6485" y="2245"/>
                  </a:cubicBezTo>
                  <a:cubicBezTo>
                    <a:pt x="6528" y="2245"/>
                    <a:pt x="6572" y="2234"/>
                    <a:pt x="6611" y="2210"/>
                  </a:cubicBezTo>
                  <a:cubicBezTo>
                    <a:pt x="6727" y="2141"/>
                    <a:pt x="6766" y="1992"/>
                    <a:pt x="6696" y="1874"/>
                  </a:cubicBezTo>
                  <a:cubicBezTo>
                    <a:pt x="6650" y="1798"/>
                    <a:pt x="6569" y="1755"/>
                    <a:pt x="6486" y="1755"/>
                  </a:cubicBezTo>
                  <a:close/>
                  <a:moveTo>
                    <a:pt x="20682" y="2577"/>
                  </a:moveTo>
                  <a:cubicBezTo>
                    <a:pt x="20608" y="2577"/>
                    <a:pt x="20535" y="2611"/>
                    <a:pt x="20488" y="2675"/>
                  </a:cubicBezTo>
                  <a:cubicBezTo>
                    <a:pt x="20406" y="2784"/>
                    <a:pt x="20425" y="2935"/>
                    <a:pt x="20533" y="3018"/>
                  </a:cubicBezTo>
                  <a:cubicBezTo>
                    <a:pt x="20578" y="3051"/>
                    <a:pt x="20629" y="3069"/>
                    <a:pt x="20682" y="3070"/>
                  </a:cubicBezTo>
                  <a:cubicBezTo>
                    <a:pt x="20757" y="3070"/>
                    <a:pt x="20830" y="3036"/>
                    <a:pt x="20877" y="2971"/>
                  </a:cubicBezTo>
                  <a:cubicBezTo>
                    <a:pt x="20959" y="2862"/>
                    <a:pt x="20939" y="2711"/>
                    <a:pt x="20831" y="2628"/>
                  </a:cubicBezTo>
                  <a:cubicBezTo>
                    <a:pt x="20787" y="2594"/>
                    <a:pt x="20734" y="2577"/>
                    <a:pt x="20682" y="2577"/>
                  </a:cubicBezTo>
                  <a:close/>
                  <a:moveTo>
                    <a:pt x="5237" y="2599"/>
                  </a:moveTo>
                  <a:cubicBezTo>
                    <a:pt x="5185" y="2599"/>
                    <a:pt x="5133" y="2616"/>
                    <a:pt x="5089" y="2650"/>
                  </a:cubicBezTo>
                  <a:cubicBezTo>
                    <a:pt x="4981" y="2732"/>
                    <a:pt x="4960" y="2887"/>
                    <a:pt x="5043" y="2994"/>
                  </a:cubicBezTo>
                  <a:cubicBezTo>
                    <a:pt x="5091" y="3056"/>
                    <a:pt x="5164" y="3091"/>
                    <a:pt x="5238" y="3091"/>
                  </a:cubicBezTo>
                  <a:cubicBezTo>
                    <a:pt x="5291" y="3091"/>
                    <a:pt x="5344" y="3074"/>
                    <a:pt x="5387" y="3040"/>
                  </a:cubicBezTo>
                  <a:cubicBezTo>
                    <a:pt x="5494" y="2957"/>
                    <a:pt x="5514" y="2802"/>
                    <a:pt x="5433" y="2696"/>
                  </a:cubicBezTo>
                  <a:cubicBezTo>
                    <a:pt x="5384" y="2633"/>
                    <a:pt x="5311" y="2599"/>
                    <a:pt x="5237" y="2599"/>
                  </a:cubicBezTo>
                  <a:close/>
                  <a:moveTo>
                    <a:pt x="21824" y="3560"/>
                  </a:moveTo>
                  <a:cubicBezTo>
                    <a:pt x="21760" y="3560"/>
                    <a:pt x="21697" y="3585"/>
                    <a:pt x="21648" y="3635"/>
                  </a:cubicBezTo>
                  <a:cubicBezTo>
                    <a:pt x="21555" y="3734"/>
                    <a:pt x="21556" y="3888"/>
                    <a:pt x="21655" y="3983"/>
                  </a:cubicBezTo>
                  <a:cubicBezTo>
                    <a:pt x="21700" y="4027"/>
                    <a:pt x="21762" y="4050"/>
                    <a:pt x="21821" y="4050"/>
                  </a:cubicBezTo>
                  <a:cubicBezTo>
                    <a:pt x="21822" y="4050"/>
                    <a:pt x="21823" y="4050"/>
                    <a:pt x="21825" y="4050"/>
                  </a:cubicBezTo>
                  <a:cubicBezTo>
                    <a:pt x="21889" y="4050"/>
                    <a:pt x="21951" y="4025"/>
                    <a:pt x="22001" y="3976"/>
                  </a:cubicBezTo>
                  <a:cubicBezTo>
                    <a:pt x="22096" y="3878"/>
                    <a:pt x="22091" y="3723"/>
                    <a:pt x="21996" y="3629"/>
                  </a:cubicBezTo>
                  <a:cubicBezTo>
                    <a:pt x="21948" y="3583"/>
                    <a:pt x="21886" y="3560"/>
                    <a:pt x="21824" y="3560"/>
                  </a:cubicBezTo>
                  <a:close/>
                  <a:moveTo>
                    <a:pt x="4096" y="3585"/>
                  </a:moveTo>
                  <a:cubicBezTo>
                    <a:pt x="4034" y="3585"/>
                    <a:pt x="3973" y="3608"/>
                    <a:pt x="3926" y="3655"/>
                  </a:cubicBezTo>
                  <a:lnTo>
                    <a:pt x="3924" y="3655"/>
                  </a:lnTo>
                  <a:cubicBezTo>
                    <a:pt x="3829" y="3749"/>
                    <a:pt x="3825" y="3904"/>
                    <a:pt x="3921" y="4002"/>
                  </a:cubicBezTo>
                  <a:cubicBezTo>
                    <a:pt x="3968" y="4050"/>
                    <a:pt x="4029" y="4074"/>
                    <a:pt x="4091" y="4074"/>
                  </a:cubicBezTo>
                  <a:cubicBezTo>
                    <a:pt x="4092" y="4074"/>
                    <a:pt x="4094" y="4074"/>
                    <a:pt x="4095" y="4074"/>
                  </a:cubicBezTo>
                  <a:cubicBezTo>
                    <a:pt x="4156" y="4074"/>
                    <a:pt x="4220" y="4052"/>
                    <a:pt x="4266" y="4005"/>
                  </a:cubicBezTo>
                  <a:cubicBezTo>
                    <a:pt x="4363" y="3911"/>
                    <a:pt x="4365" y="3757"/>
                    <a:pt x="4270" y="3658"/>
                  </a:cubicBezTo>
                  <a:cubicBezTo>
                    <a:pt x="4223" y="3609"/>
                    <a:pt x="4159" y="3585"/>
                    <a:pt x="4096" y="3585"/>
                  </a:cubicBezTo>
                  <a:close/>
                  <a:moveTo>
                    <a:pt x="22844" y="4672"/>
                  </a:moveTo>
                  <a:cubicBezTo>
                    <a:pt x="22790" y="4672"/>
                    <a:pt x="22735" y="4690"/>
                    <a:pt x="22689" y="4726"/>
                  </a:cubicBezTo>
                  <a:cubicBezTo>
                    <a:pt x="22585" y="4812"/>
                    <a:pt x="22570" y="4965"/>
                    <a:pt x="22655" y="5072"/>
                  </a:cubicBezTo>
                  <a:cubicBezTo>
                    <a:pt x="22703" y="5130"/>
                    <a:pt x="22775" y="5161"/>
                    <a:pt x="22844" y="5161"/>
                  </a:cubicBezTo>
                  <a:cubicBezTo>
                    <a:pt x="22899" y="5161"/>
                    <a:pt x="22953" y="5144"/>
                    <a:pt x="22999" y="5107"/>
                  </a:cubicBezTo>
                  <a:cubicBezTo>
                    <a:pt x="23104" y="5021"/>
                    <a:pt x="23119" y="4865"/>
                    <a:pt x="23034" y="4762"/>
                  </a:cubicBezTo>
                  <a:cubicBezTo>
                    <a:pt x="22986" y="4702"/>
                    <a:pt x="22915" y="4672"/>
                    <a:pt x="22844" y="4672"/>
                  </a:cubicBezTo>
                  <a:close/>
                  <a:moveTo>
                    <a:pt x="3080" y="4699"/>
                  </a:moveTo>
                  <a:cubicBezTo>
                    <a:pt x="3008" y="4699"/>
                    <a:pt x="2937" y="4730"/>
                    <a:pt x="2890" y="4789"/>
                  </a:cubicBezTo>
                  <a:cubicBezTo>
                    <a:pt x="2803" y="4895"/>
                    <a:pt x="2821" y="5050"/>
                    <a:pt x="2925" y="5134"/>
                  </a:cubicBezTo>
                  <a:cubicBezTo>
                    <a:pt x="2970" y="5171"/>
                    <a:pt x="3025" y="5188"/>
                    <a:pt x="3079" y="5190"/>
                  </a:cubicBezTo>
                  <a:cubicBezTo>
                    <a:pt x="3150" y="5190"/>
                    <a:pt x="3221" y="5157"/>
                    <a:pt x="3269" y="5099"/>
                  </a:cubicBezTo>
                  <a:cubicBezTo>
                    <a:pt x="3357" y="4993"/>
                    <a:pt x="3338" y="4838"/>
                    <a:pt x="3234" y="4754"/>
                  </a:cubicBezTo>
                  <a:cubicBezTo>
                    <a:pt x="3189" y="4717"/>
                    <a:pt x="3134" y="4699"/>
                    <a:pt x="3080" y="4699"/>
                  </a:cubicBezTo>
                  <a:close/>
                  <a:moveTo>
                    <a:pt x="23727" y="5894"/>
                  </a:moveTo>
                  <a:cubicBezTo>
                    <a:pt x="23682" y="5894"/>
                    <a:pt x="23636" y="5907"/>
                    <a:pt x="23595" y="5933"/>
                  </a:cubicBezTo>
                  <a:cubicBezTo>
                    <a:pt x="23482" y="6005"/>
                    <a:pt x="23449" y="6156"/>
                    <a:pt x="23522" y="6270"/>
                  </a:cubicBezTo>
                  <a:cubicBezTo>
                    <a:pt x="23567" y="6344"/>
                    <a:pt x="23647" y="6384"/>
                    <a:pt x="23726" y="6384"/>
                  </a:cubicBezTo>
                  <a:cubicBezTo>
                    <a:pt x="23771" y="6384"/>
                    <a:pt x="23816" y="6373"/>
                    <a:pt x="23858" y="6347"/>
                  </a:cubicBezTo>
                  <a:cubicBezTo>
                    <a:pt x="23972" y="6274"/>
                    <a:pt x="24006" y="6122"/>
                    <a:pt x="23934" y="6006"/>
                  </a:cubicBezTo>
                  <a:lnTo>
                    <a:pt x="23933" y="6006"/>
                  </a:lnTo>
                  <a:cubicBezTo>
                    <a:pt x="23886" y="5934"/>
                    <a:pt x="23808" y="5894"/>
                    <a:pt x="23727" y="5894"/>
                  </a:cubicBezTo>
                  <a:close/>
                  <a:moveTo>
                    <a:pt x="2201" y="5923"/>
                  </a:moveTo>
                  <a:cubicBezTo>
                    <a:pt x="2119" y="5923"/>
                    <a:pt x="2039" y="5964"/>
                    <a:pt x="1992" y="6038"/>
                  </a:cubicBezTo>
                  <a:cubicBezTo>
                    <a:pt x="1920" y="6153"/>
                    <a:pt x="1955" y="6305"/>
                    <a:pt x="2069" y="6378"/>
                  </a:cubicBezTo>
                  <a:cubicBezTo>
                    <a:pt x="2111" y="6404"/>
                    <a:pt x="2155" y="6415"/>
                    <a:pt x="2201" y="6415"/>
                  </a:cubicBezTo>
                  <a:cubicBezTo>
                    <a:pt x="2282" y="6415"/>
                    <a:pt x="2362" y="6374"/>
                    <a:pt x="2408" y="6301"/>
                  </a:cubicBezTo>
                  <a:lnTo>
                    <a:pt x="2406" y="6301"/>
                  </a:lnTo>
                  <a:cubicBezTo>
                    <a:pt x="2479" y="6184"/>
                    <a:pt x="2446" y="6033"/>
                    <a:pt x="2332" y="5961"/>
                  </a:cubicBezTo>
                  <a:cubicBezTo>
                    <a:pt x="2291" y="5935"/>
                    <a:pt x="2245" y="5923"/>
                    <a:pt x="2201" y="5923"/>
                  </a:cubicBezTo>
                  <a:close/>
                  <a:moveTo>
                    <a:pt x="24459" y="7212"/>
                  </a:moveTo>
                  <a:cubicBezTo>
                    <a:pt x="24423" y="7212"/>
                    <a:pt x="24387" y="7220"/>
                    <a:pt x="24353" y="7237"/>
                  </a:cubicBezTo>
                  <a:cubicBezTo>
                    <a:pt x="24231" y="7294"/>
                    <a:pt x="24179" y="7441"/>
                    <a:pt x="24238" y="7562"/>
                  </a:cubicBezTo>
                  <a:cubicBezTo>
                    <a:pt x="24280" y="7651"/>
                    <a:pt x="24367" y="7701"/>
                    <a:pt x="24459" y="7702"/>
                  </a:cubicBezTo>
                  <a:cubicBezTo>
                    <a:pt x="24494" y="7702"/>
                    <a:pt x="24530" y="7695"/>
                    <a:pt x="24565" y="7679"/>
                  </a:cubicBezTo>
                  <a:cubicBezTo>
                    <a:pt x="24687" y="7619"/>
                    <a:pt x="24738" y="7473"/>
                    <a:pt x="24681" y="7351"/>
                  </a:cubicBezTo>
                  <a:cubicBezTo>
                    <a:pt x="24638" y="7264"/>
                    <a:pt x="24550" y="7212"/>
                    <a:pt x="24459" y="7212"/>
                  </a:cubicBezTo>
                  <a:close/>
                  <a:moveTo>
                    <a:pt x="1470" y="7246"/>
                  </a:moveTo>
                  <a:cubicBezTo>
                    <a:pt x="1380" y="7246"/>
                    <a:pt x="1293" y="7298"/>
                    <a:pt x="1252" y="7386"/>
                  </a:cubicBezTo>
                  <a:cubicBezTo>
                    <a:pt x="1193" y="7508"/>
                    <a:pt x="1245" y="7655"/>
                    <a:pt x="1367" y="7712"/>
                  </a:cubicBezTo>
                  <a:cubicBezTo>
                    <a:pt x="1401" y="7728"/>
                    <a:pt x="1438" y="7735"/>
                    <a:pt x="1474" y="7735"/>
                  </a:cubicBezTo>
                  <a:cubicBezTo>
                    <a:pt x="1563" y="7735"/>
                    <a:pt x="1651" y="7685"/>
                    <a:pt x="1693" y="7597"/>
                  </a:cubicBezTo>
                  <a:cubicBezTo>
                    <a:pt x="1753" y="7474"/>
                    <a:pt x="1701" y="7328"/>
                    <a:pt x="1578" y="7271"/>
                  </a:cubicBezTo>
                  <a:cubicBezTo>
                    <a:pt x="1543" y="7254"/>
                    <a:pt x="1506" y="7246"/>
                    <a:pt x="1470" y="7246"/>
                  </a:cubicBezTo>
                  <a:close/>
                  <a:moveTo>
                    <a:pt x="25031" y="8606"/>
                  </a:moveTo>
                  <a:cubicBezTo>
                    <a:pt x="25004" y="8606"/>
                    <a:pt x="24976" y="8611"/>
                    <a:pt x="24949" y="8620"/>
                  </a:cubicBezTo>
                  <a:cubicBezTo>
                    <a:pt x="24823" y="8663"/>
                    <a:pt x="24753" y="8803"/>
                    <a:pt x="24797" y="8931"/>
                  </a:cubicBezTo>
                  <a:cubicBezTo>
                    <a:pt x="24831" y="9032"/>
                    <a:pt x="24926" y="9097"/>
                    <a:pt x="25028" y="9097"/>
                  </a:cubicBezTo>
                  <a:cubicBezTo>
                    <a:pt x="25028" y="9097"/>
                    <a:pt x="25029" y="9097"/>
                    <a:pt x="25030" y="9097"/>
                  </a:cubicBezTo>
                  <a:cubicBezTo>
                    <a:pt x="25054" y="9097"/>
                    <a:pt x="25082" y="9093"/>
                    <a:pt x="25108" y="9083"/>
                  </a:cubicBezTo>
                  <a:cubicBezTo>
                    <a:pt x="25234" y="9041"/>
                    <a:pt x="25303" y="8901"/>
                    <a:pt x="25260" y="8774"/>
                  </a:cubicBezTo>
                  <a:cubicBezTo>
                    <a:pt x="25227" y="8671"/>
                    <a:pt x="25133" y="8606"/>
                    <a:pt x="25031" y="8606"/>
                  </a:cubicBezTo>
                  <a:close/>
                  <a:moveTo>
                    <a:pt x="906" y="8644"/>
                  </a:moveTo>
                  <a:cubicBezTo>
                    <a:pt x="803" y="8644"/>
                    <a:pt x="707" y="8708"/>
                    <a:pt x="672" y="8810"/>
                  </a:cubicBezTo>
                  <a:cubicBezTo>
                    <a:pt x="629" y="8938"/>
                    <a:pt x="701" y="9078"/>
                    <a:pt x="828" y="9121"/>
                  </a:cubicBezTo>
                  <a:cubicBezTo>
                    <a:pt x="854" y="9129"/>
                    <a:pt x="882" y="9133"/>
                    <a:pt x="905" y="9134"/>
                  </a:cubicBezTo>
                  <a:cubicBezTo>
                    <a:pt x="1007" y="9134"/>
                    <a:pt x="1102" y="9070"/>
                    <a:pt x="1137" y="8967"/>
                  </a:cubicBezTo>
                  <a:cubicBezTo>
                    <a:pt x="1179" y="8839"/>
                    <a:pt x="1111" y="8699"/>
                    <a:pt x="983" y="8657"/>
                  </a:cubicBezTo>
                  <a:cubicBezTo>
                    <a:pt x="958" y="8648"/>
                    <a:pt x="931" y="8644"/>
                    <a:pt x="906" y="8644"/>
                  </a:cubicBezTo>
                  <a:close/>
                  <a:moveTo>
                    <a:pt x="25427" y="10061"/>
                  </a:moveTo>
                  <a:cubicBezTo>
                    <a:pt x="25411" y="10061"/>
                    <a:pt x="25394" y="10063"/>
                    <a:pt x="25378" y="10066"/>
                  </a:cubicBezTo>
                  <a:cubicBezTo>
                    <a:pt x="25246" y="10093"/>
                    <a:pt x="25162" y="10226"/>
                    <a:pt x="25189" y="10357"/>
                  </a:cubicBezTo>
                  <a:cubicBezTo>
                    <a:pt x="25213" y="10472"/>
                    <a:pt x="25315" y="10551"/>
                    <a:pt x="25427" y="10551"/>
                  </a:cubicBezTo>
                  <a:cubicBezTo>
                    <a:pt x="25444" y="10551"/>
                    <a:pt x="25463" y="10551"/>
                    <a:pt x="25478" y="10548"/>
                  </a:cubicBezTo>
                  <a:cubicBezTo>
                    <a:pt x="25612" y="10518"/>
                    <a:pt x="25696" y="10388"/>
                    <a:pt x="25669" y="10257"/>
                  </a:cubicBezTo>
                  <a:cubicBezTo>
                    <a:pt x="25644" y="10140"/>
                    <a:pt x="25541" y="10061"/>
                    <a:pt x="25427" y="10061"/>
                  </a:cubicBezTo>
                  <a:close/>
                  <a:moveTo>
                    <a:pt x="512" y="10099"/>
                  </a:moveTo>
                  <a:cubicBezTo>
                    <a:pt x="397" y="10099"/>
                    <a:pt x="294" y="10180"/>
                    <a:pt x="271" y="10295"/>
                  </a:cubicBezTo>
                  <a:cubicBezTo>
                    <a:pt x="244" y="10428"/>
                    <a:pt x="328" y="10558"/>
                    <a:pt x="461" y="10585"/>
                  </a:cubicBezTo>
                  <a:cubicBezTo>
                    <a:pt x="477" y="10589"/>
                    <a:pt x="495" y="10590"/>
                    <a:pt x="513" y="10590"/>
                  </a:cubicBezTo>
                  <a:cubicBezTo>
                    <a:pt x="624" y="10590"/>
                    <a:pt x="726" y="10509"/>
                    <a:pt x="752" y="10394"/>
                  </a:cubicBezTo>
                  <a:cubicBezTo>
                    <a:pt x="779" y="10263"/>
                    <a:pt x="692" y="10134"/>
                    <a:pt x="561" y="10104"/>
                  </a:cubicBezTo>
                  <a:cubicBezTo>
                    <a:pt x="545" y="10100"/>
                    <a:pt x="528" y="10099"/>
                    <a:pt x="512" y="10099"/>
                  </a:cubicBezTo>
                  <a:close/>
                  <a:moveTo>
                    <a:pt x="25652" y="11553"/>
                  </a:moveTo>
                  <a:cubicBezTo>
                    <a:pt x="25645" y="11553"/>
                    <a:pt x="25637" y="11553"/>
                    <a:pt x="25630" y="11554"/>
                  </a:cubicBezTo>
                  <a:cubicBezTo>
                    <a:pt x="25497" y="11565"/>
                    <a:pt x="25396" y="11686"/>
                    <a:pt x="25409" y="11821"/>
                  </a:cubicBezTo>
                  <a:cubicBezTo>
                    <a:pt x="25420" y="11948"/>
                    <a:pt x="25526" y="12044"/>
                    <a:pt x="25653" y="12044"/>
                  </a:cubicBezTo>
                  <a:cubicBezTo>
                    <a:pt x="25660" y="12044"/>
                    <a:pt x="25668" y="12043"/>
                    <a:pt x="25675" y="12043"/>
                  </a:cubicBezTo>
                  <a:cubicBezTo>
                    <a:pt x="25810" y="12031"/>
                    <a:pt x="25909" y="11910"/>
                    <a:pt x="25897" y="11775"/>
                  </a:cubicBezTo>
                  <a:cubicBezTo>
                    <a:pt x="25887" y="11649"/>
                    <a:pt x="25778" y="11553"/>
                    <a:pt x="25652" y="11553"/>
                  </a:cubicBezTo>
                  <a:close/>
                  <a:moveTo>
                    <a:pt x="290" y="11592"/>
                  </a:moveTo>
                  <a:cubicBezTo>
                    <a:pt x="164" y="11592"/>
                    <a:pt x="58" y="11689"/>
                    <a:pt x="48" y="11816"/>
                  </a:cubicBezTo>
                  <a:cubicBezTo>
                    <a:pt x="36" y="11950"/>
                    <a:pt x="135" y="12070"/>
                    <a:pt x="270" y="12081"/>
                  </a:cubicBezTo>
                  <a:lnTo>
                    <a:pt x="290" y="12081"/>
                  </a:lnTo>
                  <a:cubicBezTo>
                    <a:pt x="417" y="12081"/>
                    <a:pt x="524" y="11985"/>
                    <a:pt x="535" y="11858"/>
                  </a:cubicBezTo>
                  <a:cubicBezTo>
                    <a:pt x="548" y="11723"/>
                    <a:pt x="447" y="11606"/>
                    <a:pt x="312" y="11593"/>
                  </a:cubicBezTo>
                  <a:cubicBezTo>
                    <a:pt x="304" y="11593"/>
                    <a:pt x="297" y="11592"/>
                    <a:pt x="290" y="11592"/>
                  </a:cubicBezTo>
                  <a:close/>
                  <a:moveTo>
                    <a:pt x="25699" y="13060"/>
                  </a:moveTo>
                  <a:cubicBezTo>
                    <a:pt x="25566" y="13060"/>
                    <a:pt x="25458" y="13165"/>
                    <a:pt x="25455" y="13300"/>
                  </a:cubicBezTo>
                  <a:cubicBezTo>
                    <a:pt x="25451" y="13435"/>
                    <a:pt x="25557" y="13547"/>
                    <a:pt x="25692" y="13551"/>
                  </a:cubicBezTo>
                  <a:lnTo>
                    <a:pt x="25700" y="13551"/>
                  </a:lnTo>
                  <a:cubicBezTo>
                    <a:pt x="25831" y="13551"/>
                    <a:pt x="25941" y="13445"/>
                    <a:pt x="25945" y="13312"/>
                  </a:cubicBezTo>
                  <a:cubicBezTo>
                    <a:pt x="25949" y="13175"/>
                    <a:pt x="25841" y="13064"/>
                    <a:pt x="25706" y="13060"/>
                  </a:cubicBezTo>
                  <a:cubicBezTo>
                    <a:pt x="25704" y="13060"/>
                    <a:pt x="25701" y="13060"/>
                    <a:pt x="25699" y="13060"/>
                  </a:cubicBezTo>
                  <a:close/>
                  <a:moveTo>
                    <a:pt x="248" y="13099"/>
                  </a:moveTo>
                  <a:cubicBezTo>
                    <a:pt x="246" y="13099"/>
                    <a:pt x="243" y="13099"/>
                    <a:pt x="240" y="13100"/>
                  </a:cubicBezTo>
                  <a:cubicBezTo>
                    <a:pt x="106" y="13103"/>
                    <a:pt x="1" y="13215"/>
                    <a:pt x="2" y="13352"/>
                  </a:cubicBezTo>
                  <a:cubicBezTo>
                    <a:pt x="8" y="13483"/>
                    <a:pt x="116" y="13589"/>
                    <a:pt x="247" y="13589"/>
                  </a:cubicBezTo>
                  <a:lnTo>
                    <a:pt x="255" y="13589"/>
                  </a:lnTo>
                  <a:cubicBezTo>
                    <a:pt x="390" y="13585"/>
                    <a:pt x="496" y="13471"/>
                    <a:pt x="492" y="13336"/>
                  </a:cubicBezTo>
                  <a:cubicBezTo>
                    <a:pt x="488" y="13204"/>
                    <a:pt x="380" y="13099"/>
                    <a:pt x="248" y="13099"/>
                  </a:cubicBezTo>
                  <a:close/>
                  <a:moveTo>
                    <a:pt x="25571" y="14562"/>
                  </a:moveTo>
                  <a:cubicBezTo>
                    <a:pt x="25451" y="14562"/>
                    <a:pt x="25346" y="14650"/>
                    <a:pt x="25328" y="14772"/>
                  </a:cubicBezTo>
                  <a:cubicBezTo>
                    <a:pt x="25308" y="14906"/>
                    <a:pt x="25401" y="15031"/>
                    <a:pt x="25535" y="15051"/>
                  </a:cubicBezTo>
                  <a:cubicBezTo>
                    <a:pt x="25547" y="15052"/>
                    <a:pt x="25560" y="15052"/>
                    <a:pt x="25571" y="15053"/>
                  </a:cubicBezTo>
                  <a:cubicBezTo>
                    <a:pt x="25691" y="15053"/>
                    <a:pt x="25796" y="14965"/>
                    <a:pt x="25814" y="14843"/>
                  </a:cubicBezTo>
                  <a:cubicBezTo>
                    <a:pt x="25834" y="14709"/>
                    <a:pt x="25741" y="14584"/>
                    <a:pt x="25607" y="14564"/>
                  </a:cubicBezTo>
                  <a:cubicBezTo>
                    <a:pt x="25595" y="14562"/>
                    <a:pt x="25583" y="14562"/>
                    <a:pt x="25571" y="14562"/>
                  </a:cubicBezTo>
                  <a:close/>
                  <a:moveTo>
                    <a:pt x="381" y="14601"/>
                  </a:moveTo>
                  <a:cubicBezTo>
                    <a:pt x="369" y="14601"/>
                    <a:pt x="357" y="14602"/>
                    <a:pt x="345" y="14604"/>
                  </a:cubicBezTo>
                  <a:cubicBezTo>
                    <a:pt x="212" y="14622"/>
                    <a:pt x="120" y="14749"/>
                    <a:pt x="140" y="14882"/>
                  </a:cubicBezTo>
                  <a:cubicBezTo>
                    <a:pt x="157" y="15003"/>
                    <a:pt x="261" y="15092"/>
                    <a:pt x="381" y="15092"/>
                  </a:cubicBezTo>
                  <a:cubicBezTo>
                    <a:pt x="395" y="15092"/>
                    <a:pt x="406" y="15091"/>
                    <a:pt x="418" y="15088"/>
                  </a:cubicBezTo>
                  <a:cubicBezTo>
                    <a:pt x="552" y="15068"/>
                    <a:pt x="644" y="14944"/>
                    <a:pt x="624" y="14809"/>
                  </a:cubicBezTo>
                  <a:cubicBezTo>
                    <a:pt x="606" y="14688"/>
                    <a:pt x="501" y="14601"/>
                    <a:pt x="381" y="14601"/>
                  </a:cubicBezTo>
                  <a:close/>
                  <a:moveTo>
                    <a:pt x="25265" y="16039"/>
                  </a:moveTo>
                  <a:cubicBezTo>
                    <a:pt x="25157" y="16039"/>
                    <a:pt x="25058" y="16111"/>
                    <a:pt x="25030" y="16220"/>
                  </a:cubicBezTo>
                  <a:cubicBezTo>
                    <a:pt x="24992" y="16352"/>
                    <a:pt x="25072" y="16484"/>
                    <a:pt x="25202" y="16520"/>
                  </a:cubicBezTo>
                  <a:cubicBezTo>
                    <a:pt x="25224" y="16525"/>
                    <a:pt x="25246" y="16529"/>
                    <a:pt x="25265" y="16530"/>
                  </a:cubicBezTo>
                  <a:cubicBezTo>
                    <a:pt x="25372" y="16530"/>
                    <a:pt x="25472" y="16457"/>
                    <a:pt x="25502" y="16347"/>
                  </a:cubicBezTo>
                  <a:cubicBezTo>
                    <a:pt x="25536" y="16219"/>
                    <a:pt x="25458" y="16083"/>
                    <a:pt x="25329" y="16048"/>
                  </a:cubicBezTo>
                  <a:cubicBezTo>
                    <a:pt x="25307" y="16042"/>
                    <a:pt x="25286" y="16039"/>
                    <a:pt x="25265" y="16039"/>
                  </a:cubicBezTo>
                  <a:close/>
                  <a:moveTo>
                    <a:pt x="692" y="16075"/>
                  </a:moveTo>
                  <a:cubicBezTo>
                    <a:pt x="671" y="16075"/>
                    <a:pt x="650" y="16078"/>
                    <a:pt x="628" y="16084"/>
                  </a:cubicBezTo>
                  <a:cubicBezTo>
                    <a:pt x="498" y="16121"/>
                    <a:pt x="421" y="16255"/>
                    <a:pt x="456" y="16386"/>
                  </a:cubicBezTo>
                  <a:cubicBezTo>
                    <a:pt x="484" y="16494"/>
                    <a:pt x="583" y="16566"/>
                    <a:pt x="691" y="16566"/>
                  </a:cubicBezTo>
                  <a:cubicBezTo>
                    <a:pt x="712" y="16566"/>
                    <a:pt x="733" y="16562"/>
                    <a:pt x="755" y="16556"/>
                  </a:cubicBezTo>
                  <a:cubicBezTo>
                    <a:pt x="886" y="16521"/>
                    <a:pt x="962" y="16388"/>
                    <a:pt x="928" y="16256"/>
                  </a:cubicBezTo>
                  <a:cubicBezTo>
                    <a:pt x="899" y="16147"/>
                    <a:pt x="800" y="16075"/>
                    <a:pt x="692" y="16075"/>
                  </a:cubicBezTo>
                  <a:close/>
                  <a:moveTo>
                    <a:pt x="24787" y="17467"/>
                  </a:moveTo>
                  <a:cubicBezTo>
                    <a:pt x="24689" y="17467"/>
                    <a:pt x="24599" y="17525"/>
                    <a:pt x="24560" y="17620"/>
                  </a:cubicBezTo>
                  <a:cubicBezTo>
                    <a:pt x="24508" y="17747"/>
                    <a:pt x="24570" y="17890"/>
                    <a:pt x="24695" y="17941"/>
                  </a:cubicBezTo>
                  <a:cubicBezTo>
                    <a:pt x="24724" y="17952"/>
                    <a:pt x="24755" y="17959"/>
                    <a:pt x="24788" y="17959"/>
                  </a:cubicBezTo>
                  <a:cubicBezTo>
                    <a:pt x="24885" y="17959"/>
                    <a:pt x="24976" y="17900"/>
                    <a:pt x="25016" y="17806"/>
                  </a:cubicBezTo>
                  <a:cubicBezTo>
                    <a:pt x="25067" y="17680"/>
                    <a:pt x="25006" y="17536"/>
                    <a:pt x="24881" y="17485"/>
                  </a:cubicBezTo>
                  <a:cubicBezTo>
                    <a:pt x="24850" y="17473"/>
                    <a:pt x="24818" y="17467"/>
                    <a:pt x="24787" y="17467"/>
                  </a:cubicBezTo>
                  <a:close/>
                  <a:moveTo>
                    <a:pt x="1174" y="17503"/>
                  </a:moveTo>
                  <a:cubicBezTo>
                    <a:pt x="1143" y="17503"/>
                    <a:pt x="1112" y="17508"/>
                    <a:pt x="1082" y="17521"/>
                  </a:cubicBezTo>
                  <a:cubicBezTo>
                    <a:pt x="957" y="17572"/>
                    <a:pt x="897" y="17716"/>
                    <a:pt x="947" y="17841"/>
                  </a:cubicBezTo>
                  <a:cubicBezTo>
                    <a:pt x="987" y="17937"/>
                    <a:pt x="1080" y="17994"/>
                    <a:pt x="1175" y="17994"/>
                  </a:cubicBezTo>
                  <a:cubicBezTo>
                    <a:pt x="1206" y="17994"/>
                    <a:pt x="1237" y="17987"/>
                    <a:pt x="1267" y="17976"/>
                  </a:cubicBezTo>
                  <a:cubicBezTo>
                    <a:pt x="1392" y="17924"/>
                    <a:pt x="1453" y="17781"/>
                    <a:pt x="1402" y="17655"/>
                  </a:cubicBezTo>
                  <a:cubicBezTo>
                    <a:pt x="1363" y="17561"/>
                    <a:pt x="1271" y="17503"/>
                    <a:pt x="1174" y="17503"/>
                  </a:cubicBezTo>
                  <a:close/>
                  <a:moveTo>
                    <a:pt x="24139" y="18831"/>
                  </a:moveTo>
                  <a:cubicBezTo>
                    <a:pt x="24053" y="18831"/>
                    <a:pt x="23970" y="18877"/>
                    <a:pt x="23926" y="18958"/>
                  </a:cubicBezTo>
                  <a:cubicBezTo>
                    <a:pt x="23860" y="19077"/>
                    <a:pt x="23903" y="19226"/>
                    <a:pt x="24022" y="19292"/>
                  </a:cubicBezTo>
                  <a:cubicBezTo>
                    <a:pt x="24058" y="19313"/>
                    <a:pt x="24100" y="19321"/>
                    <a:pt x="24141" y="19321"/>
                  </a:cubicBezTo>
                  <a:cubicBezTo>
                    <a:pt x="24227" y="19321"/>
                    <a:pt x="24311" y="19278"/>
                    <a:pt x="24357" y="19195"/>
                  </a:cubicBezTo>
                  <a:cubicBezTo>
                    <a:pt x="24421" y="19077"/>
                    <a:pt x="24378" y="18927"/>
                    <a:pt x="24258" y="18863"/>
                  </a:cubicBezTo>
                  <a:cubicBezTo>
                    <a:pt x="24220" y="18841"/>
                    <a:pt x="24179" y="18831"/>
                    <a:pt x="24139" y="18831"/>
                  </a:cubicBezTo>
                  <a:close/>
                  <a:moveTo>
                    <a:pt x="1825" y="18865"/>
                  </a:moveTo>
                  <a:cubicBezTo>
                    <a:pt x="1785" y="18865"/>
                    <a:pt x="1745" y="18875"/>
                    <a:pt x="1707" y="18895"/>
                  </a:cubicBezTo>
                  <a:cubicBezTo>
                    <a:pt x="1588" y="18960"/>
                    <a:pt x="1545" y="19109"/>
                    <a:pt x="1611" y="19228"/>
                  </a:cubicBezTo>
                  <a:cubicBezTo>
                    <a:pt x="1655" y="19309"/>
                    <a:pt x="1739" y="19352"/>
                    <a:pt x="1827" y="19355"/>
                  </a:cubicBezTo>
                  <a:cubicBezTo>
                    <a:pt x="1865" y="19355"/>
                    <a:pt x="1906" y="19344"/>
                    <a:pt x="1945" y="19324"/>
                  </a:cubicBezTo>
                  <a:cubicBezTo>
                    <a:pt x="2062" y="19258"/>
                    <a:pt x="2106" y="19109"/>
                    <a:pt x="2040" y="18991"/>
                  </a:cubicBezTo>
                  <a:cubicBezTo>
                    <a:pt x="1995" y="18910"/>
                    <a:pt x="1911" y="18865"/>
                    <a:pt x="1825" y="18865"/>
                  </a:cubicBezTo>
                  <a:close/>
                  <a:moveTo>
                    <a:pt x="23335" y="20108"/>
                  </a:moveTo>
                  <a:cubicBezTo>
                    <a:pt x="23260" y="20108"/>
                    <a:pt x="23185" y="20143"/>
                    <a:pt x="23137" y="20210"/>
                  </a:cubicBezTo>
                  <a:cubicBezTo>
                    <a:pt x="23059" y="20320"/>
                    <a:pt x="23083" y="20473"/>
                    <a:pt x="23194" y="20554"/>
                  </a:cubicBezTo>
                  <a:cubicBezTo>
                    <a:pt x="23238" y="20584"/>
                    <a:pt x="23285" y="20599"/>
                    <a:pt x="23335" y="20599"/>
                  </a:cubicBezTo>
                  <a:cubicBezTo>
                    <a:pt x="23412" y="20599"/>
                    <a:pt x="23488" y="20563"/>
                    <a:pt x="23534" y="20497"/>
                  </a:cubicBezTo>
                  <a:lnTo>
                    <a:pt x="23536" y="20497"/>
                  </a:lnTo>
                  <a:cubicBezTo>
                    <a:pt x="23615" y="20385"/>
                    <a:pt x="23589" y="20232"/>
                    <a:pt x="23477" y="20153"/>
                  </a:cubicBezTo>
                  <a:cubicBezTo>
                    <a:pt x="23434" y="20123"/>
                    <a:pt x="23385" y="20108"/>
                    <a:pt x="23335" y="20108"/>
                  </a:cubicBezTo>
                  <a:close/>
                  <a:moveTo>
                    <a:pt x="2630" y="20137"/>
                  </a:moveTo>
                  <a:cubicBezTo>
                    <a:pt x="2580" y="20137"/>
                    <a:pt x="2530" y="20151"/>
                    <a:pt x="2486" y="20182"/>
                  </a:cubicBezTo>
                  <a:cubicBezTo>
                    <a:pt x="2378" y="20262"/>
                    <a:pt x="2352" y="20416"/>
                    <a:pt x="2432" y="20527"/>
                  </a:cubicBezTo>
                  <a:cubicBezTo>
                    <a:pt x="2480" y="20592"/>
                    <a:pt x="2557" y="20627"/>
                    <a:pt x="2631" y="20627"/>
                  </a:cubicBezTo>
                  <a:cubicBezTo>
                    <a:pt x="2681" y="20627"/>
                    <a:pt x="2730" y="20612"/>
                    <a:pt x="2773" y="20581"/>
                  </a:cubicBezTo>
                  <a:cubicBezTo>
                    <a:pt x="2884" y="20503"/>
                    <a:pt x="2909" y="20350"/>
                    <a:pt x="2830" y="20239"/>
                  </a:cubicBezTo>
                  <a:cubicBezTo>
                    <a:pt x="2782" y="20172"/>
                    <a:pt x="2706" y="20137"/>
                    <a:pt x="2630" y="20137"/>
                  </a:cubicBezTo>
                  <a:close/>
                  <a:moveTo>
                    <a:pt x="22391" y="21281"/>
                  </a:moveTo>
                  <a:cubicBezTo>
                    <a:pt x="22324" y="21281"/>
                    <a:pt x="22257" y="21308"/>
                    <a:pt x="22209" y="21362"/>
                  </a:cubicBezTo>
                  <a:cubicBezTo>
                    <a:pt x="22116" y="21461"/>
                    <a:pt x="22124" y="21616"/>
                    <a:pt x="22224" y="21706"/>
                  </a:cubicBezTo>
                  <a:cubicBezTo>
                    <a:pt x="22271" y="21751"/>
                    <a:pt x="22329" y="21771"/>
                    <a:pt x="22388" y="21771"/>
                  </a:cubicBezTo>
                  <a:cubicBezTo>
                    <a:pt x="22455" y="21771"/>
                    <a:pt x="22522" y="21743"/>
                    <a:pt x="22572" y="21691"/>
                  </a:cubicBezTo>
                  <a:cubicBezTo>
                    <a:pt x="22662" y="21591"/>
                    <a:pt x="22656" y="21436"/>
                    <a:pt x="22556" y="21345"/>
                  </a:cubicBezTo>
                  <a:cubicBezTo>
                    <a:pt x="22509" y="21302"/>
                    <a:pt x="22450" y="21281"/>
                    <a:pt x="22391" y="21281"/>
                  </a:cubicBezTo>
                  <a:close/>
                  <a:moveTo>
                    <a:pt x="3582" y="21307"/>
                  </a:moveTo>
                  <a:cubicBezTo>
                    <a:pt x="3523" y="21307"/>
                    <a:pt x="3463" y="21329"/>
                    <a:pt x="3416" y="21372"/>
                  </a:cubicBezTo>
                  <a:cubicBezTo>
                    <a:pt x="3316" y="21463"/>
                    <a:pt x="3310" y="21619"/>
                    <a:pt x="3400" y="21720"/>
                  </a:cubicBezTo>
                  <a:cubicBezTo>
                    <a:pt x="3450" y="21771"/>
                    <a:pt x="3517" y="21797"/>
                    <a:pt x="3581" y="21797"/>
                  </a:cubicBezTo>
                  <a:cubicBezTo>
                    <a:pt x="3642" y="21797"/>
                    <a:pt x="3701" y="21775"/>
                    <a:pt x="3748" y="21732"/>
                  </a:cubicBezTo>
                  <a:cubicBezTo>
                    <a:pt x="3848" y="21643"/>
                    <a:pt x="3853" y="21486"/>
                    <a:pt x="3761" y="21388"/>
                  </a:cubicBezTo>
                  <a:cubicBezTo>
                    <a:pt x="3714" y="21334"/>
                    <a:pt x="3648" y="21307"/>
                    <a:pt x="3582" y="21307"/>
                  </a:cubicBezTo>
                  <a:close/>
                  <a:moveTo>
                    <a:pt x="21310" y="22335"/>
                  </a:moveTo>
                  <a:cubicBezTo>
                    <a:pt x="21253" y="22335"/>
                    <a:pt x="21195" y="22355"/>
                    <a:pt x="21148" y="22396"/>
                  </a:cubicBezTo>
                  <a:cubicBezTo>
                    <a:pt x="21047" y="22484"/>
                    <a:pt x="21034" y="22639"/>
                    <a:pt x="21126" y="22741"/>
                  </a:cubicBezTo>
                  <a:cubicBezTo>
                    <a:pt x="21172" y="22794"/>
                    <a:pt x="21239" y="22824"/>
                    <a:pt x="21306" y="22824"/>
                  </a:cubicBezTo>
                  <a:cubicBezTo>
                    <a:pt x="21307" y="22824"/>
                    <a:pt x="21308" y="22824"/>
                    <a:pt x="21309" y="22824"/>
                  </a:cubicBezTo>
                  <a:cubicBezTo>
                    <a:pt x="21366" y="22824"/>
                    <a:pt x="21423" y="22805"/>
                    <a:pt x="21470" y="22765"/>
                  </a:cubicBezTo>
                  <a:lnTo>
                    <a:pt x="21470" y="22764"/>
                  </a:lnTo>
                  <a:cubicBezTo>
                    <a:pt x="21573" y="22676"/>
                    <a:pt x="21584" y="22521"/>
                    <a:pt x="21496" y="22420"/>
                  </a:cubicBezTo>
                  <a:cubicBezTo>
                    <a:pt x="21447" y="22364"/>
                    <a:pt x="21378" y="22335"/>
                    <a:pt x="21310" y="22335"/>
                  </a:cubicBezTo>
                  <a:close/>
                  <a:moveTo>
                    <a:pt x="4664" y="22356"/>
                  </a:moveTo>
                  <a:cubicBezTo>
                    <a:pt x="4595" y="22356"/>
                    <a:pt x="4526" y="22385"/>
                    <a:pt x="4478" y="22442"/>
                  </a:cubicBezTo>
                  <a:cubicBezTo>
                    <a:pt x="4390" y="22544"/>
                    <a:pt x="4401" y="22698"/>
                    <a:pt x="4505" y="22789"/>
                  </a:cubicBezTo>
                  <a:lnTo>
                    <a:pt x="4505" y="22788"/>
                  </a:lnTo>
                  <a:cubicBezTo>
                    <a:pt x="4548" y="22827"/>
                    <a:pt x="4602" y="22846"/>
                    <a:pt x="4656" y="22846"/>
                  </a:cubicBezTo>
                  <a:cubicBezTo>
                    <a:pt x="4659" y="22846"/>
                    <a:pt x="4662" y="22846"/>
                    <a:pt x="4665" y="22846"/>
                  </a:cubicBezTo>
                  <a:cubicBezTo>
                    <a:pt x="4733" y="22846"/>
                    <a:pt x="4803" y="22817"/>
                    <a:pt x="4851" y="22760"/>
                  </a:cubicBezTo>
                  <a:cubicBezTo>
                    <a:pt x="4939" y="22659"/>
                    <a:pt x="4928" y="22504"/>
                    <a:pt x="4825" y="22416"/>
                  </a:cubicBezTo>
                  <a:cubicBezTo>
                    <a:pt x="4779" y="22376"/>
                    <a:pt x="4721" y="22356"/>
                    <a:pt x="4664" y="22356"/>
                  </a:cubicBezTo>
                  <a:close/>
                  <a:moveTo>
                    <a:pt x="20113" y="23254"/>
                  </a:moveTo>
                  <a:cubicBezTo>
                    <a:pt x="20065" y="23254"/>
                    <a:pt x="20017" y="23267"/>
                    <a:pt x="19975" y="23296"/>
                  </a:cubicBezTo>
                  <a:cubicBezTo>
                    <a:pt x="19864" y="23372"/>
                    <a:pt x="19834" y="23522"/>
                    <a:pt x="19911" y="23637"/>
                  </a:cubicBezTo>
                  <a:cubicBezTo>
                    <a:pt x="19959" y="23706"/>
                    <a:pt x="20036" y="23743"/>
                    <a:pt x="20114" y="23743"/>
                  </a:cubicBezTo>
                  <a:cubicBezTo>
                    <a:pt x="20161" y="23743"/>
                    <a:pt x="20209" y="23732"/>
                    <a:pt x="20251" y="23702"/>
                  </a:cubicBezTo>
                  <a:cubicBezTo>
                    <a:pt x="20363" y="23625"/>
                    <a:pt x="20393" y="23473"/>
                    <a:pt x="20317" y="23361"/>
                  </a:cubicBezTo>
                  <a:cubicBezTo>
                    <a:pt x="20269" y="23291"/>
                    <a:pt x="20191" y="23254"/>
                    <a:pt x="20113" y="23254"/>
                  </a:cubicBezTo>
                  <a:close/>
                  <a:moveTo>
                    <a:pt x="5862" y="23273"/>
                  </a:moveTo>
                  <a:cubicBezTo>
                    <a:pt x="5783" y="23273"/>
                    <a:pt x="5706" y="23310"/>
                    <a:pt x="5660" y="23381"/>
                  </a:cubicBezTo>
                  <a:cubicBezTo>
                    <a:pt x="5584" y="23494"/>
                    <a:pt x="5614" y="23647"/>
                    <a:pt x="5726" y="23722"/>
                  </a:cubicBezTo>
                  <a:cubicBezTo>
                    <a:pt x="5768" y="23750"/>
                    <a:pt x="5816" y="23764"/>
                    <a:pt x="5863" y="23764"/>
                  </a:cubicBezTo>
                  <a:cubicBezTo>
                    <a:pt x="5940" y="23764"/>
                    <a:pt x="6017" y="23725"/>
                    <a:pt x="6066" y="23656"/>
                  </a:cubicBezTo>
                  <a:cubicBezTo>
                    <a:pt x="6142" y="23542"/>
                    <a:pt x="6112" y="23392"/>
                    <a:pt x="6001" y="23315"/>
                  </a:cubicBezTo>
                  <a:cubicBezTo>
                    <a:pt x="5958" y="23286"/>
                    <a:pt x="5910" y="23273"/>
                    <a:pt x="5862" y="23273"/>
                  </a:cubicBezTo>
                  <a:close/>
                  <a:moveTo>
                    <a:pt x="18817" y="24024"/>
                  </a:moveTo>
                  <a:cubicBezTo>
                    <a:pt x="18780" y="24024"/>
                    <a:pt x="18743" y="24032"/>
                    <a:pt x="18708" y="24050"/>
                  </a:cubicBezTo>
                  <a:cubicBezTo>
                    <a:pt x="18586" y="24114"/>
                    <a:pt x="18540" y="24263"/>
                    <a:pt x="18601" y="24382"/>
                  </a:cubicBezTo>
                  <a:cubicBezTo>
                    <a:pt x="18646" y="24466"/>
                    <a:pt x="18731" y="24515"/>
                    <a:pt x="18822" y="24516"/>
                  </a:cubicBezTo>
                  <a:cubicBezTo>
                    <a:pt x="18859" y="24516"/>
                    <a:pt x="18898" y="24507"/>
                    <a:pt x="18933" y="24489"/>
                  </a:cubicBezTo>
                  <a:cubicBezTo>
                    <a:pt x="19052" y="24425"/>
                    <a:pt x="19099" y="24279"/>
                    <a:pt x="19037" y="24157"/>
                  </a:cubicBezTo>
                  <a:cubicBezTo>
                    <a:pt x="18993" y="24073"/>
                    <a:pt x="18907" y="24024"/>
                    <a:pt x="18817" y="24024"/>
                  </a:cubicBezTo>
                  <a:close/>
                  <a:moveTo>
                    <a:pt x="7163" y="24041"/>
                  </a:moveTo>
                  <a:cubicBezTo>
                    <a:pt x="7073" y="24041"/>
                    <a:pt x="6987" y="24090"/>
                    <a:pt x="6943" y="24174"/>
                  </a:cubicBezTo>
                  <a:cubicBezTo>
                    <a:pt x="6880" y="24295"/>
                    <a:pt x="6927" y="24443"/>
                    <a:pt x="7049" y="24503"/>
                  </a:cubicBezTo>
                  <a:cubicBezTo>
                    <a:pt x="7081" y="24521"/>
                    <a:pt x="7116" y="24530"/>
                    <a:pt x="7150" y="24530"/>
                  </a:cubicBezTo>
                  <a:cubicBezTo>
                    <a:pt x="7154" y="24530"/>
                    <a:pt x="7157" y="24530"/>
                    <a:pt x="7160" y="24530"/>
                  </a:cubicBezTo>
                  <a:cubicBezTo>
                    <a:pt x="7249" y="24530"/>
                    <a:pt x="7336" y="24482"/>
                    <a:pt x="7378" y="24397"/>
                  </a:cubicBezTo>
                  <a:cubicBezTo>
                    <a:pt x="7440" y="24278"/>
                    <a:pt x="7394" y="24129"/>
                    <a:pt x="7272" y="24067"/>
                  </a:cubicBezTo>
                  <a:cubicBezTo>
                    <a:pt x="7237" y="24049"/>
                    <a:pt x="7200" y="24041"/>
                    <a:pt x="7163" y="24041"/>
                  </a:cubicBezTo>
                  <a:close/>
                  <a:moveTo>
                    <a:pt x="17441" y="24637"/>
                  </a:moveTo>
                  <a:cubicBezTo>
                    <a:pt x="17412" y="24637"/>
                    <a:pt x="17383" y="24642"/>
                    <a:pt x="17355" y="24652"/>
                  </a:cubicBezTo>
                  <a:cubicBezTo>
                    <a:pt x="17227" y="24700"/>
                    <a:pt x="17165" y="24842"/>
                    <a:pt x="17212" y="24968"/>
                  </a:cubicBezTo>
                  <a:cubicBezTo>
                    <a:pt x="17247" y="25067"/>
                    <a:pt x="17342" y="25127"/>
                    <a:pt x="17440" y="25127"/>
                  </a:cubicBezTo>
                  <a:cubicBezTo>
                    <a:pt x="17469" y="25127"/>
                    <a:pt x="17497" y="25122"/>
                    <a:pt x="17527" y="25112"/>
                  </a:cubicBezTo>
                  <a:cubicBezTo>
                    <a:pt x="17652" y="25063"/>
                    <a:pt x="17717" y="24922"/>
                    <a:pt x="17670" y="24795"/>
                  </a:cubicBezTo>
                  <a:cubicBezTo>
                    <a:pt x="17633" y="24696"/>
                    <a:pt x="17539" y="24637"/>
                    <a:pt x="17441" y="24637"/>
                  </a:cubicBezTo>
                  <a:close/>
                  <a:moveTo>
                    <a:pt x="8542" y="24648"/>
                  </a:moveTo>
                  <a:cubicBezTo>
                    <a:pt x="8443" y="24648"/>
                    <a:pt x="8348" y="24710"/>
                    <a:pt x="8312" y="24809"/>
                  </a:cubicBezTo>
                  <a:cubicBezTo>
                    <a:pt x="8263" y="24937"/>
                    <a:pt x="8327" y="25078"/>
                    <a:pt x="8455" y="25125"/>
                  </a:cubicBezTo>
                  <a:cubicBezTo>
                    <a:pt x="8485" y="25134"/>
                    <a:pt x="8512" y="25141"/>
                    <a:pt x="8542" y="25141"/>
                  </a:cubicBezTo>
                  <a:cubicBezTo>
                    <a:pt x="8641" y="25141"/>
                    <a:pt x="8734" y="25078"/>
                    <a:pt x="8771" y="24980"/>
                  </a:cubicBezTo>
                  <a:cubicBezTo>
                    <a:pt x="8818" y="24852"/>
                    <a:pt x="8753" y="24710"/>
                    <a:pt x="8626" y="24663"/>
                  </a:cubicBezTo>
                  <a:cubicBezTo>
                    <a:pt x="8599" y="24653"/>
                    <a:pt x="8570" y="24648"/>
                    <a:pt x="8542" y="24648"/>
                  </a:cubicBezTo>
                  <a:close/>
                  <a:moveTo>
                    <a:pt x="16000" y="25081"/>
                  </a:moveTo>
                  <a:cubicBezTo>
                    <a:pt x="15981" y="25081"/>
                    <a:pt x="15962" y="25083"/>
                    <a:pt x="15943" y="25088"/>
                  </a:cubicBezTo>
                  <a:lnTo>
                    <a:pt x="15941" y="25088"/>
                  </a:lnTo>
                  <a:cubicBezTo>
                    <a:pt x="15809" y="25119"/>
                    <a:pt x="15729" y="25253"/>
                    <a:pt x="15763" y="25383"/>
                  </a:cubicBezTo>
                  <a:cubicBezTo>
                    <a:pt x="15790" y="25496"/>
                    <a:pt x="15891" y="25570"/>
                    <a:pt x="15999" y="25570"/>
                  </a:cubicBezTo>
                  <a:cubicBezTo>
                    <a:pt x="16019" y="25570"/>
                    <a:pt x="16039" y="25567"/>
                    <a:pt x="16058" y="25564"/>
                  </a:cubicBezTo>
                  <a:cubicBezTo>
                    <a:pt x="16189" y="25532"/>
                    <a:pt x="16269" y="25399"/>
                    <a:pt x="16238" y="25268"/>
                  </a:cubicBezTo>
                  <a:cubicBezTo>
                    <a:pt x="16210" y="25156"/>
                    <a:pt x="16110" y="25081"/>
                    <a:pt x="16000" y="25081"/>
                  </a:cubicBezTo>
                  <a:close/>
                  <a:moveTo>
                    <a:pt x="9985" y="25089"/>
                  </a:moveTo>
                  <a:cubicBezTo>
                    <a:pt x="9875" y="25089"/>
                    <a:pt x="9773" y="25164"/>
                    <a:pt x="9746" y="25279"/>
                  </a:cubicBezTo>
                  <a:cubicBezTo>
                    <a:pt x="9715" y="25410"/>
                    <a:pt x="9795" y="25542"/>
                    <a:pt x="9927" y="25575"/>
                  </a:cubicBezTo>
                  <a:lnTo>
                    <a:pt x="9927" y="25573"/>
                  </a:lnTo>
                  <a:cubicBezTo>
                    <a:pt x="9942" y="25578"/>
                    <a:pt x="9959" y="25580"/>
                    <a:pt x="9975" y="25580"/>
                  </a:cubicBezTo>
                  <a:cubicBezTo>
                    <a:pt x="9978" y="25580"/>
                    <a:pt x="9982" y="25580"/>
                    <a:pt x="9985" y="25579"/>
                  </a:cubicBezTo>
                  <a:cubicBezTo>
                    <a:pt x="10095" y="25579"/>
                    <a:pt x="10194" y="25503"/>
                    <a:pt x="10222" y="25392"/>
                  </a:cubicBezTo>
                  <a:cubicBezTo>
                    <a:pt x="10254" y="25260"/>
                    <a:pt x="10173" y="25129"/>
                    <a:pt x="10042" y="25096"/>
                  </a:cubicBezTo>
                  <a:cubicBezTo>
                    <a:pt x="10023" y="25092"/>
                    <a:pt x="10004" y="25089"/>
                    <a:pt x="9985" y="25089"/>
                  </a:cubicBezTo>
                  <a:close/>
                  <a:moveTo>
                    <a:pt x="14516" y="25350"/>
                  </a:moveTo>
                  <a:cubicBezTo>
                    <a:pt x="14507" y="25350"/>
                    <a:pt x="14498" y="25350"/>
                    <a:pt x="14488" y="25351"/>
                  </a:cubicBezTo>
                  <a:cubicBezTo>
                    <a:pt x="14353" y="25369"/>
                    <a:pt x="14258" y="25491"/>
                    <a:pt x="14273" y="25626"/>
                  </a:cubicBezTo>
                  <a:cubicBezTo>
                    <a:pt x="14289" y="25749"/>
                    <a:pt x="14392" y="25840"/>
                    <a:pt x="14515" y="25840"/>
                  </a:cubicBezTo>
                  <a:cubicBezTo>
                    <a:pt x="14516" y="25840"/>
                    <a:pt x="14516" y="25840"/>
                    <a:pt x="14517" y="25840"/>
                  </a:cubicBezTo>
                  <a:cubicBezTo>
                    <a:pt x="14527" y="25840"/>
                    <a:pt x="14536" y="25839"/>
                    <a:pt x="14546" y="25839"/>
                  </a:cubicBezTo>
                  <a:cubicBezTo>
                    <a:pt x="14680" y="25822"/>
                    <a:pt x="14776" y="25700"/>
                    <a:pt x="14761" y="25566"/>
                  </a:cubicBezTo>
                  <a:cubicBezTo>
                    <a:pt x="14744" y="25441"/>
                    <a:pt x="14639" y="25350"/>
                    <a:pt x="14516" y="25350"/>
                  </a:cubicBezTo>
                  <a:close/>
                  <a:moveTo>
                    <a:pt x="11470" y="25356"/>
                  </a:moveTo>
                  <a:cubicBezTo>
                    <a:pt x="11348" y="25356"/>
                    <a:pt x="11240" y="25448"/>
                    <a:pt x="11226" y="25571"/>
                  </a:cubicBezTo>
                  <a:cubicBezTo>
                    <a:pt x="11210" y="25706"/>
                    <a:pt x="11306" y="25828"/>
                    <a:pt x="11441" y="25844"/>
                  </a:cubicBezTo>
                  <a:cubicBezTo>
                    <a:pt x="11450" y="25845"/>
                    <a:pt x="11458" y="25845"/>
                    <a:pt x="11468" y="25845"/>
                  </a:cubicBezTo>
                  <a:cubicBezTo>
                    <a:pt x="11592" y="25845"/>
                    <a:pt x="11698" y="25753"/>
                    <a:pt x="11713" y="25630"/>
                  </a:cubicBezTo>
                  <a:cubicBezTo>
                    <a:pt x="11729" y="25495"/>
                    <a:pt x="11633" y="25373"/>
                    <a:pt x="11498" y="25357"/>
                  </a:cubicBezTo>
                  <a:cubicBezTo>
                    <a:pt x="11489" y="25356"/>
                    <a:pt x="11480" y="25356"/>
                    <a:pt x="11470" y="25356"/>
                  </a:cubicBezTo>
                  <a:close/>
                  <a:moveTo>
                    <a:pt x="12974" y="25444"/>
                  </a:moveTo>
                  <a:cubicBezTo>
                    <a:pt x="12840" y="25444"/>
                    <a:pt x="12730" y="25553"/>
                    <a:pt x="12730" y="25688"/>
                  </a:cubicBezTo>
                  <a:cubicBezTo>
                    <a:pt x="12730" y="25823"/>
                    <a:pt x="12840" y="25933"/>
                    <a:pt x="12974" y="25933"/>
                  </a:cubicBezTo>
                  <a:cubicBezTo>
                    <a:pt x="12980" y="25933"/>
                    <a:pt x="12988" y="25933"/>
                    <a:pt x="12994" y="25931"/>
                  </a:cubicBezTo>
                  <a:cubicBezTo>
                    <a:pt x="12999" y="25933"/>
                    <a:pt x="13006" y="25933"/>
                    <a:pt x="13014" y="25933"/>
                  </a:cubicBezTo>
                  <a:cubicBezTo>
                    <a:pt x="13150" y="25931"/>
                    <a:pt x="13259" y="25820"/>
                    <a:pt x="13258" y="25685"/>
                  </a:cubicBezTo>
                  <a:cubicBezTo>
                    <a:pt x="13258" y="25550"/>
                    <a:pt x="13148" y="25444"/>
                    <a:pt x="13013" y="25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5709450" y="4097863"/>
              <a:ext cx="560425" cy="561200"/>
            </a:xfrm>
            <a:custGeom>
              <a:avLst/>
              <a:gdLst/>
              <a:ahLst/>
              <a:cxnLst/>
              <a:rect l="l" t="t" r="r" b="b"/>
              <a:pathLst>
                <a:path w="22417" h="22448" extrusionOk="0">
                  <a:moveTo>
                    <a:pt x="11188" y="1"/>
                  </a:moveTo>
                  <a:cubicBezTo>
                    <a:pt x="11038" y="1"/>
                    <a:pt x="10917" y="123"/>
                    <a:pt x="10917" y="271"/>
                  </a:cubicBezTo>
                  <a:cubicBezTo>
                    <a:pt x="10919" y="421"/>
                    <a:pt x="11038" y="540"/>
                    <a:pt x="11188" y="540"/>
                  </a:cubicBezTo>
                  <a:cubicBezTo>
                    <a:pt x="11337" y="540"/>
                    <a:pt x="11456" y="419"/>
                    <a:pt x="11456" y="271"/>
                  </a:cubicBezTo>
                  <a:cubicBezTo>
                    <a:pt x="11456" y="123"/>
                    <a:pt x="11334" y="1"/>
                    <a:pt x="11188" y="1"/>
                  </a:cubicBezTo>
                  <a:close/>
                  <a:moveTo>
                    <a:pt x="12680" y="98"/>
                  </a:moveTo>
                  <a:cubicBezTo>
                    <a:pt x="12546" y="98"/>
                    <a:pt x="12430" y="198"/>
                    <a:pt x="12412" y="333"/>
                  </a:cubicBezTo>
                  <a:cubicBezTo>
                    <a:pt x="12391" y="481"/>
                    <a:pt x="12496" y="617"/>
                    <a:pt x="12643" y="637"/>
                  </a:cubicBezTo>
                  <a:cubicBezTo>
                    <a:pt x="12654" y="639"/>
                    <a:pt x="12666" y="639"/>
                    <a:pt x="12677" y="639"/>
                  </a:cubicBezTo>
                  <a:cubicBezTo>
                    <a:pt x="12811" y="639"/>
                    <a:pt x="12926" y="540"/>
                    <a:pt x="12945" y="405"/>
                  </a:cubicBezTo>
                  <a:cubicBezTo>
                    <a:pt x="12966" y="258"/>
                    <a:pt x="12860" y="120"/>
                    <a:pt x="12714" y="100"/>
                  </a:cubicBezTo>
                  <a:cubicBezTo>
                    <a:pt x="12702" y="99"/>
                    <a:pt x="12691" y="98"/>
                    <a:pt x="12680" y="98"/>
                  </a:cubicBezTo>
                  <a:close/>
                  <a:moveTo>
                    <a:pt x="9695" y="105"/>
                  </a:moveTo>
                  <a:cubicBezTo>
                    <a:pt x="9683" y="105"/>
                    <a:pt x="9671" y="106"/>
                    <a:pt x="9659" y="108"/>
                  </a:cubicBezTo>
                  <a:cubicBezTo>
                    <a:pt x="9512" y="128"/>
                    <a:pt x="9408" y="264"/>
                    <a:pt x="9429" y="410"/>
                  </a:cubicBezTo>
                  <a:cubicBezTo>
                    <a:pt x="9448" y="546"/>
                    <a:pt x="9563" y="644"/>
                    <a:pt x="9695" y="644"/>
                  </a:cubicBezTo>
                  <a:cubicBezTo>
                    <a:pt x="9707" y="644"/>
                    <a:pt x="9721" y="644"/>
                    <a:pt x="9733" y="643"/>
                  </a:cubicBezTo>
                  <a:cubicBezTo>
                    <a:pt x="9881" y="622"/>
                    <a:pt x="9984" y="486"/>
                    <a:pt x="9963" y="339"/>
                  </a:cubicBezTo>
                  <a:cubicBezTo>
                    <a:pt x="9945" y="203"/>
                    <a:pt x="9830" y="105"/>
                    <a:pt x="9695" y="105"/>
                  </a:cubicBezTo>
                  <a:close/>
                  <a:moveTo>
                    <a:pt x="14140" y="399"/>
                  </a:moveTo>
                  <a:cubicBezTo>
                    <a:pt x="14022" y="399"/>
                    <a:pt x="13914" y="477"/>
                    <a:pt x="13883" y="597"/>
                  </a:cubicBezTo>
                  <a:cubicBezTo>
                    <a:pt x="13841" y="741"/>
                    <a:pt x="13925" y="888"/>
                    <a:pt x="14070" y="929"/>
                  </a:cubicBezTo>
                  <a:cubicBezTo>
                    <a:pt x="14093" y="934"/>
                    <a:pt x="14117" y="938"/>
                    <a:pt x="14142" y="939"/>
                  </a:cubicBezTo>
                  <a:cubicBezTo>
                    <a:pt x="14261" y="939"/>
                    <a:pt x="14368" y="861"/>
                    <a:pt x="14402" y="741"/>
                  </a:cubicBezTo>
                  <a:cubicBezTo>
                    <a:pt x="14441" y="597"/>
                    <a:pt x="14357" y="448"/>
                    <a:pt x="14215" y="409"/>
                  </a:cubicBezTo>
                  <a:cubicBezTo>
                    <a:pt x="14190" y="402"/>
                    <a:pt x="14165" y="399"/>
                    <a:pt x="14140" y="399"/>
                  </a:cubicBezTo>
                  <a:close/>
                  <a:moveTo>
                    <a:pt x="8236" y="410"/>
                  </a:moveTo>
                  <a:cubicBezTo>
                    <a:pt x="8211" y="410"/>
                    <a:pt x="8186" y="414"/>
                    <a:pt x="8162" y="421"/>
                  </a:cubicBezTo>
                  <a:cubicBezTo>
                    <a:pt x="8018" y="461"/>
                    <a:pt x="7933" y="611"/>
                    <a:pt x="7975" y="753"/>
                  </a:cubicBezTo>
                  <a:cubicBezTo>
                    <a:pt x="8008" y="872"/>
                    <a:pt x="8116" y="950"/>
                    <a:pt x="8234" y="951"/>
                  </a:cubicBezTo>
                  <a:cubicBezTo>
                    <a:pt x="8260" y="951"/>
                    <a:pt x="8283" y="948"/>
                    <a:pt x="8309" y="939"/>
                  </a:cubicBezTo>
                  <a:lnTo>
                    <a:pt x="8309" y="939"/>
                  </a:lnTo>
                  <a:lnTo>
                    <a:pt x="8307" y="941"/>
                  </a:lnTo>
                  <a:cubicBezTo>
                    <a:pt x="8452" y="899"/>
                    <a:pt x="8533" y="751"/>
                    <a:pt x="8495" y="608"/>
                  </a:cubicBezTo>
                  <a:cubicBezTo>
                    <a:pt x="8461" y="488"/>
                    <a:pt x="8352" y="410"/>
                    <a:pt x="8236" y="410"/>
                  </a:cubicBezTo>
                  <a:close/>
                  <a:moveTo>
                    <a:pt x="15553" y="897"/>
                  </a:moveTo>
                  <a:cubicBezTo>
                    <a:pt x="15448" y="897"/>
                    <a:pt x="15348" y="958"/>
                    <a:pt x="15305" y="1060"/>
                  </a:cubicBezTo>
                  <a:cubicBezTo>
                    <a:pt x="15247" y="1195"/>
                    <a:pt x="15309" y="1354"/>
                    <a:pt x="15446" y="1412"/>
                  </a:cubicBezTo>
                  <a:cubicBezTo>
                    <a:pt x="15476" y="1427"/>
                    <a:pt x="15512" y="1434"/>
                    <a:pt x="15544" y="1434"/>
                  </a:cubicBezTo>
                  <a:cubicBezTo>
                    <a:pt x="15546" y="1434"/>
                    <a:pt x="15548" y="1434"/>
                    <a:pt x="15551" y="1434"/>
                  </a:cubicBezTo>
                  <a:cubicBezTo>
                    <a:pt x="15656" y="1434"/>
                    <a:pt x="15756" y="1374"/>
                    <a:pt x="15799" y="1273"/>
                  </a:cubicBezTo>
                  <a:cubicBezTo>
                    <a:pt x="15860" y="1137"/>
                    <a:pt x="15797" y="977"/>
                    <a:pt x="15660" y="919"/>
                  </a:cubicBezTo>
                  <a:cubicBezTo>
                    <a:pt x="15625" y="904"/>
                    <a:pt x="15589" y="897"/>
                    <a:pt x="15553" y="897"/>
                  </a:cubicBezTo>
                  <a:close/>
                  <a:moveTo>
                    <a:pt x="6826" y="914"/>
                  </a:moveTo>
                  <a:cubicBezTo>
                    <a:pt x="6791" y="914"/>
                    <a:pt x="6755" y="921"/>
                    <a:pt x="6720" y="935"/>
                  </a:cubicBezTo>
                  <a:cubicBezTo>
                    <a:pt x="6582" y="997"/>
                    <a:pt x="6523" y="1155"/>
                    <a:pt x="6581" y="1292"/>
                  </a:cubicBezTo>
                  <a:cubicBezTo>
                    <a:pt x="6624" y="1392"/>
                    <a:pt x="6723" y="1453"/>
                    <a:pt x="6829" y="1454"/>
                  </a:cubicBezTo>
                  <a:cubicBezTo>
                    <a:pt x="6865" y="1454"/>
                    <a:pt x="6900" y="1447"/>
                    <a:pt x="6936" y="1432"/>
                  </a:cubicBezTo>
                  <a:cubicBezTo>
                    <a:pt x="7073" y="1371"/>
                    <a:pt x="7133" y="1212"/>
                    <a:pt x="7075" y="1077"/>
                  </a:cubicBezTo>
                  <a:cubicBezTo>
                    <a:pt x="7029" y="974"/>
                    <a:pt x="6930" y="914"/>
                    <a:pt x="6826" y="914"/>
                  </a:cubicBezTo>
                  <a:close/>
                  <a:moveTo>
                    <a:pt x="16881" y="1582"/>
                  </a:moveTo>
                  <a:cubicBezTo>
                    <a:pt x="16790" y="1582"/>
                    <a:pt x="16700" y="1628"/>
                    <a:pt x="16649" y="1711"/>
                  </a:cubicBezTo>
                  <a:cubicBezTo>
                    <a:pt x="16571" y="1838"/>
                    <a:pt x="16613" y="2006"/>
                    <a:pt x="16740" y="2082"/>
                  </a:cubicBezTo>
                  <a:cubicBezTo>
                    <a:pt x="16783" y="2110"/>
                    <a:pt x="16832" y="2121"/>
                    <a:pt x="16878" y="2121"/>
                  </a:cubicBezTo>
                  <a:cubicBezTo>
                    <a:pt x="16972" y="2121"/>
                    <a:pt x="17060" y="2075"/>
                    <a:pt x="17111" y="1991"/>
                  </a:cubicBezTo>
                  <a:cubicBezTo>
                    <a:pt x="17187" y="1864"/>
                    <a:pt x="17147" y="1700"/>
                    <a:pt x="17020" y="1620"/>
                  </a:cubicBezTo>
                  <a:cubicBezTo>
                    <a:pt x="16977" y="1594"/>
                    <a:pt x="16929" y="1582"/>
                    <a:pt x="16881" y="1582"/>
                  </a:cubicBezTo>
                  <a:close/>
                  <a:moveTo>
                    <a:pt x="5504" y="1603"/>
                  </a:moveTo>
                  <a:cubicBezTo>
                    <a:pt x="5456" y="1603"/>
                    <a:pt x="5407" y="1616"/>
                    <a:pt x="5363" y="1643"/>
                  </a:cubicBezTo>
                  <a:cubicBezTo>
                    <a:pt x="5235" y="1722"/>
                    <a:pt x="5196" y="1887"/>
                    <a:pt x="5273" y="2013"/>
                  </a:cubicBezTo>
                  <a:cubicBezTo>
                    <a:pt x="5323" y="2096"/>
                    <a:pt x="5411" y="2143"/>
                    <a:pt x="5504" y="2143"/>
                  </a:cubicBezTo>
                  <a:cubicBezTo>
                    <a:pt x="5551" y="2143"/>
                    <a:pt x="5601" y="2130"/>
                    <a:pt x="5643" y="2104"/>
                  </a:cubicBezTo>
                  <a:cubicBezTo>
                    <a:pt x="5772" y="2025"/>
                    <a:pt x="5813" y="1859"/>
                    <a:pt x="5735" y="1733"/>
                  </a:cubicBezTo>
                  <a:cubicBezTo>
                    <a:pt x="5682" y="1649"/>
                    <a:pt x="5594" y="1603"/>
                    <a:pt x="5504" y="1603"/>
                  </a:cubicBezTo>
                  <a:close/>
                  <a:moveTo>
                    <a:pt x="18103" y="2443"/>
                  </a:moveTo>
                  <a:cubicBezTo>
                    <a:pt x="18024" y="2443"/>
                    <a:pt x="17946" y="2477"/>
                    <a:pt x="17893" y="2543"/>
                  </a:cubicBezTo>
                  <a:cubicBezTo>
                    <a:pt x="17798" y="2659"/>
                    <a:pt x="17816" y="2827"/>
                    <a:pt x="17931" y="2922"/>
                  </a:cubicBezTo>
                  <a:cubicBezTo>
                    <a:pt x="17981" y="2962"/>
                    <a:pt x="18042" y="2982"/>
                    <a:pt x="18100" y="2983"/>
                  </a:cubicBezTo>
                  <a:cubicBezTo>
                    <a:pt x="18179" y="2983"/>
                    <a:pt x="18257" y="2948"/>
                    <a:pt x="18310" y="2883"/>
                  </a:cubicBezTo>
                  <a:cubicBezTo>
                    <a:pt x="18405" y="2766"/>
                    <a:pt x="18387" y="2596"/>
                    <a:pt x="18271" y="2502"/>
                  </a:cubicBezTo>
                  <a:cubicBezTo>
                    <a:pt x="18222" y="2463"/>
                    <a:pt x="18162" y="2443"/>
                    <a:pt x="18103" y="2443"/>
                  </a:cubicBezTo>
                  <a:close/>
                  <a:moveTo>
                    <a:pt x="4283" y="2466"/>
                  </a:moveTo>
                  <a:cubicBezTo>
                    <a:pt x="4223" y="2466"/>
                    <a:pt x="4164" y="2486"/>
                    <a:pt x="4114" y="2527"/>
                  </a:cubicBezTo>
                  <a:cubicBezTo>
                    <a:pt x="3999" y="2621"/>
                    <a:pt x="3982" y="2792"/>
                    <a:pt x="4076" y="2908"/>
                  </a:cubicBezTo>
                  <a:cubicBezTo>
                    <a:pt x="4127" y="2971"/>
                    <a:pt x="4203" y="3005"/>
                    <a:pt x="4278" y="3005"/>
                  </a:cubicBezTo>
                  <a:cubicBezTo>
                    <a:pt x="4280" y="3005"/>
                    <a:pt x="4282" y="3005"/>
                    <a:pt x="4284" y="3005"/>
                  </a:cubicBezTo>
                  <a:cubicBezTo>
                    <a:pt x="4345" y="3005"/>
                    <a:pt x="4405" y="2986"/>
                    <a:pt x="4456" y="2945"/>
                  </a:cubicBezTo>
                  <a:cubicBezTo>
                    <a:pt x="4570" y="2849"/>
                    <a:pt x="4588" y="2681"/>
                    <a:pt x="4493" y="2566"/>
                  </a:cubicBezTo>
                  <a:cubicBezTo>
                    <a:pt x="4439" y="2500"/>
                    <a:pt x="4361" y="2466"/>
                    <a:pt x="4283" y="2466"/>
                  </a:cubicBezTo>
                  <a:close/>
                  <a:moveTo>
                    <a:pt x="19197" y="3459"/>
                  </a:moveTo>
                  <a:cubicBezTo>
                    <a:pt x="19130" y="3459"/>
                    <a:pt x="19064" y="3483"/>
                    <a:pt x="19010" y="3533"/>
                  </a:cubicBezTo>
                  <a:cubicBezTo>
                    <a:pt x="18903" y="3635"/>
                    <a:pt x="18896" y="3807"/>
                    <a:pt x="18999" y="3914"/>
                  </a:cubicBezTo>
                  <a:cubicBezTo>
                    <a:pt x="19051" y="3971"/>
                    <a:pt x="19122" y="4000"/>
                    <a:pt x="19193" y="4000"/>
                  </a:cubicBezTo>
                  <a:cubicBezTo>
                    <a:pt x="19194" y="4000"/>
                    <a:pt x="19196" y="4000"/>
                    <a:pt x="19197" y="4000"/>
                  </a:cubicBezTo>
                  <a:cubicBezTo>
                    <a:pt x="19262" y="4000"/>
                    <a:pt x="19328" y="3974"/>
                    <a:pt x="19381" y="3925"/>
                  </a:cubicBezTo>
                  <a:cubicBezTo>
                    <a:pt x="19489" y="3823"/>
                    <a:pt x="19495" y="3652"/>
                    <a:pt x="19393" y="3544"/>
                  </a:cubicBezTo>
                  <a:cubicBezTo>
                    <a:pt x="19340" y="3487"/>
                    <a:pt x="19269" y="3459"/>
                    <a:pt x="19197" y="3459"/>
                  </a:cubicBezTo>
                  <a:close/>
                  <a:moveTo>
                    <a:pt x="3197" y="3490"/>
                  </a:moveTo>
                  <a:cubicBezTo>
                    <a:pt x="3125" y="3490"/>
                    <a:pt x="3052" y="3519"/>
                    <a:pt x="2998" y="3575"/>
                  </a:cubicBezTo>
                  <a:cubicBezTo>
                    <a:pt x="2895" y="3683"/>
                    <a:pt x="2901" y="3853"/>
                    <a:pt x="3012" y="3956"/>
                  </a:cubicBezTo>
                  <a:cubicBezTo>
                    <a:pt x="3061" y="4004"/>
                    <a:pt x="3129" y="4029"/>
                    <a:pt x="3194" y="4029"/>
                  </a:cubicBezTo>
                  <a:cubicBezTo>
                    <a:pt x="3267" y="4029"/>
                    <a:pt x="3339" y="3999"/>
                    <a:pt x="3392" y="3941"/>
                  </a:cubicBezTo>
                  <a:cubicBezTo>
                    <a:pt x="3494" y="3834"/>
                    <a:pt x="3489" y="3663"/>
                    <a:pt x="3378" y="3562"/>
                  </a:cubicBezTo>
                  <a:cubicBezTo>
                    <a:pt x="3327" y="3514"/>
                    <a:pt x="3262" y="3490"/>
                    <a:pt x="3197" y="3490"/>
                  </a:cubicBezTo>
                  <a:close/>
                  <a:moveTo>
                    <a:pt x="20141" y="4617"/>
                  </a:moveTo>
                  <a:cubicBezTo>
                    <a:pt x="20087" y="4617"/>
                    <a:pt x="20033" y="4633"/>
                    <a:pt x="19985" y="4667"/>
                  </a:cubicBezTo>
                  <a:cubicBezTo>
                    <a:pt x="19865" y="4752"/>
                    <a:pt x="19836" y="4921"/>
                    <a:pt x="19923" y="5042"/>
                  </a:cubicBezTo>
                  <a:cubicBezTo>
                    <a:pt x="19977" y="5116"/>
                    <a:pt x="20058" y="5155"/>
                    <a:pt x="20143" y="5156"/>
                  </a:cubicBezTo>
                  <a:cubicBezTo>
                    <a:pt x="20197" y="5156"/>
                    <a:pt x="20250" y="5141"/>
                    <a:pt x="20299" y="5107"/>
                  </a:cubicBezTo>
                  <a:cubicBezTo>
                    <a:pt x="20419" y="5021"/>
                    <a:pt x="20447" y="4853"/>
                    <a:pt x="20362" y="4731"/>
                  </a:cubicBezTo>
                  <a:cubicBezTo>
                    <a:pt x="20309" y="4657"/>
                    <a:pt x="20226" y="4617"/>
                    <a:pt x="20141" y="4617"/>
                  </a:cubicBezTo>
                  <a:close/>
                  <a:moveTo>
                    <a:pt x="2252" y="4649"/>
                  </a:moveTo>
                  <a:cubicBezTo>
                    <a:pt x="2167" y="4649"/>
                    <a:pt x="2084" y="4689"/>
                    <a:pt x="2032" y="4763"/>
                  </a:cubicBezTo>
                  <a:cubicBezTo>
                    <a:pt x="1945" y="4885"/>
                    <a:pt x="1975" y="5053"/>
                    <a:pt x="2097" y="5139"/>
                  </a:cubicBezTo>
                  <a:cubicBezTo>
                    <a:pt x="2143" y="5172"/>
                    <a:pt x="2199" y="5188"/>
                    <a:pt x="2252" y="5188"/>
                  </a:cubicBezTo>
                  <a:cubicBezTo>
                    <a:pt x="2337" y="5188"/>
                    <a:pt x="2421" y="5147"/>
                    <a:pt x="2472" y="5073"/>
                  </a:cubicBezTo>
                  <a:cubicBezTo>
                    <a:pt x="2558" y="4952"/>
                    <a:pt x="2529" y="4783"/>
                    <a:pt x="2407" y="4699"/>
                  </a:cubicBezTo>
                  <a:cubicBezTo>
                    <a:pt x="2360" y="4665"/>
                    <a:pt x="2305" y="4649"/>
                    <a:pt x="2252" y="4649"/>
                  </a:cubicBezTo>
                  <a:close/>
                  <a:moveTo>
                    <a:pt x="20923" y="5891"/>
                  </a:moveTo>
                  <a:cubicBezTo>
                    <a:pt x="20881" y="5891"/>
                    <a:pt x="20838" y="5901"/>
                    <a:pt x="20798" y="5922"/>
                  </a:cubicBezTo>
                  <a:cubicBezTo>
                    <a:pt x="20667" y="5990"/>
                    <a:pt x="20616" y="6153"/>
                    <a:pt x="20684" y="6285"/>
                  </a:cubicBezTo>
                  <a:lnTo>
                    <a:pt x="20684" y="6286"/>
                  </a:lnTo>
                  <a:cubicBezTo>
                    <a:pt x="20732" y="6375"/>
                    <a:pt x="20825" y="6428"/>
                    <a:pt x="20923" y="6430"/>
                  </a:cubicBezTo>
                  <a:cubicBezTo>
                    <a:pt x="20964" y="6430"/>
                    <a:pt x="21007" y="6420"/>
                    <a:pt x="21048" y="6400"/>
                  </a:cubicBezTo>
                  <a:cubicBezTo>
                    <a:pt x="21181" y="6329"/>
                    <a:pt x="21232" y="6166"/>
                    <a:pt x="21162" y="6036"/>
                  </a:cubicBezTo>
                  <a:cubicBezTo>
                    <a:pt x="21114" y="5943"/>
                    <a:pt x="21020" y="5891"/>
                    <a:pt x="20923" y="5891"/>
                  </a:cubicBezTo>
                  <a:close/>
                  <a:moveTo>
                    <a:pt x="1476" y="5926"/>
                  </a:moveTo>
                  <a:cubicBezTo>
                    <a:pt x="1379" y="5926"/>
                    <a:pt x="1285" y="5980"/>
                    <a:pt x="1236" y="6072"/>
                  </a:cubicBezTo>
                  <a:cubicBezTo>
                    <a:pt x="1167" y="6204"/>
                    <a:pt x="1218" y="6366"/>
                    <a:pt x="1352" y="6435"/>
                  </a:cubicBezTo>
                  <a:cubicBezTo>
                    <a:pt x="1390" y="6456"/>
                    <a:pt x="1435" y="6466"/>
                    <a:pt x="1474" y="6467"/>
                  </a:cubicBezTo>
                  <a:cubicBezTo>
                    <a:pt x="1573" y="6467"/>
                    <a:pt x="1668" y="6414"/>
                    <a:pt x="1715" y="6322"/>
                  </a:cubicBezTo>
                  <a:lnTo>
                    <a:pt x="1715" y="6319"/>
                  </a:lnTo>
                  <a:cubicBezTo>
                    <a:pt x="1783" y="6187"/>
                    <a:pt x="1733" y="6025"/>
                    <a:pt x="1599" y="5956"/>
                  </a:cubicBezTo>
                  <a:cubicBezTo>
                    <a:pt x="1560" y="5936"/>
                    <a:pt x="1518" y="5926"/>
                    <a:pt x="1476" y="5926"/>
                  </a:cubicBezTo>
                  <a:close/>
                  <a:moveTo>
                    <a:pt x="21520" y="7258"/>
                  </a:moveTo>
                  <a:cubicBezTo>
                    <a:pt x="21490" y="7258"/>
                    <a:pt x="21460" y="7263"/>
                    <a:pt x="21430" y="7273"/>
                  </a:cubicBezTo>
                  <a:cubicBezTo>
                    <a:pt x="21291" y="7324"/>
                    <a:pt x="21217" y="7480"/>
                    <a:pt x="21268" y="7619"/>
                  </a:cubicBezTo>
                  <a:cubicBezTo>
                    <a:pt x="21308" y="7729"/>
                    <a:pt x="21411" y="7797"/>
                    <a:pt x="21520" y="7797"/>
                  </a:cubicBezTo>
                  <a:cubicBezTo>
                    <a:pt x="21550" y="7797"/>
                    <a:pt x="21582" y="7794"/>
                    <a:pt x="21612" y="7782"/>
                  </a:cubicBezTo>
                  <a:cubicBezTo>
                    <a:pt x="21752" y="7732"/>
                    <a:pt x="21825" y="7578"/>
                    <a:pt x="21774" y="7437"/>
                  </a:cubicBezTo>
                  <a:cubicBezTo>
                    <a:pt x="21735" y="7327"/>
                    <a:pt x="21631" y="7258"/>
                    <a:pt x="21520" y="7258"/>
                  </a:cubicBezTo>
                  <a:close/>
                  <a:moveTo>
                    <a:pt x="880" y="7297"/>
                  </a:moveTo>
                  <a:cubicBezTo>
                    <a:pt x="769" y="7297"/>
                    <a:pt x="666" y="7366"/>
                    <a:pt x="627" y="7478"/>
                  </a:cubicBezTo>
                  <a:cubicBezTo>
                    <a:pt x="577" y="7618"/>
                    <a:pt x="650" y="7771"/>
                    <a:pt x="792" y="7821"/>
                  </a:cubicBezTo>
                  <a:cubicBezTo>
                    <a:pt x="820" y="7832"/>
                    <a:pt x="851" y="7837"/>
                    <a:pt x="881" y="7837"/>
                  </a:cubicBezTo>
                  <a:cubicBezTo>
                    <a:pt x="994" y="7837"/>
                    <a:pt x="1098" y="7768"/>
                    <a:pt x="1136" y="7657"/>
                  </a:cubicBezTo>
                  <a:cubicBezTo>
                    <a:pt x="1186" y="7516"/>
                    <a:pt x="1110" y="7364"/>
                    <a:pt x="971" y="7313"/>
                  </a:cubicBezTo>
                  <a:cubicBezTo>
                    <a:pt x="941" y="7302"/>
                    <a:pt x="911" y="7297"/>
                    <a:pt x="880" y="7297"/>
                  </a:cubicBezTo>
                  <a:close/>
                  <a:moveTo>
                    <a:pt x="21928" y="8696"/>
                  </a:moveTo>
                  <a:cubicBezTo>
                    <a:pt x="21909" y="8696"/>
                    <a:pt x="21891" y="8698"/>
                    <a:pt x="21872" y="8702"/>
                  </a:cubicBezTo>
                  <a:cubicBezTo>
                    <a:pt x="21727" y="8734"/>
                    <a:pt x="21633" y="8876"/>
                    <a:pt x="21665" y="9021"/>
                  </a:cubicBezTo>
                  <a:cubicBezTo>
                    <a:pt x="21691" y="9149"/>
                    <a:pt x="21804" y="9236"/>
                    <a:pt x="21930" y="9236"/>
                  </a:cubicBezTo>
                  <a:cubicBezTo>
                    <a:pt x="21948" y="9236"/>
                    <a:pt x="21965" y="9233"/>
                    <a:pt x="21985" y="9229"/>
                  </a:cubicBezTo>
                  <a:cubicBezTo>
                    <a:pt x="22130" y="9200"/>
                    <a:pt x="22224" y="9055"/>
                    <a:pt x="22193" y="8909"/>
                  </a:cubicBezTo>
                  <a:cubicBezTo>
                    <a:pt x="22166" y="8782"/>
                    <a:pt x="22053" y="8696"/>
                    <a:pt x="21928" y="8696"/>
                  </a:cubicBezTo>
                  <a:close/>
                  <a:moveTo>
                    <a:pt x="481" y="8737"/>
                  </a:moveTo>
                  <a:cubicBezTo>
                    <a:pt x="355" y="8737"/>
                    <a:pt x="242" y="8825"/>
                    <a:pt x="216" y="8953"/>
                  </a:cubicBezTo>
                  <a:lnTo>
                    <a:pt x="216" y="8954"/>
                  </a:lnTo>
                  <a:cubicBezTo>
                    <a:pt x="185" y="9099"/>
                    <a:pt x="280" y="9241"/>
                    <a:pt x="426" y="9272"/>
                  </a:cubicBezTo>
                  <a:cubicBezTo>
                    <a:pt x="444" y="9275"/>
                    <a:pt x="461" y="9278"/>
                    <a:pt x="479" y="9278"/>
                  </a:cubicBezTo>
                  <a:cubicBezTo>
                    <a:pt x="605" y="9278"/>
                    <a:pt x="717" y="9190"/>
                    <a:pt x="743" y="9063"/>
                  </a:cubicBezTo>
                  <a:cubicBezTo>
                    <a:pt x="774" y="8915"/>
                    <a:pt x="680" y="8773"/>
                    <a:pt x="534" y="8742"/>
                  </a:cubicBezTo>
                  <a:cubicBezTo>
                    <a:pt x="516" y="8739"/>
                    <a:pt x="498" y="8737"/>
                    <a:pt x="481" y="8737"/>
                  </a:cubicBezTo>
                  <a:close/>
                  <a:moveTo>
                    <a:pt x="22135" y="10176"/>
                  </a:moveTo>
                  <a:cubicBezTo>
                    <a:pt x="22128" y="10176"/>
                    <a:pt x="22122" y="10176"/>
                    <a:pt x="22116" y="10177"/>
                  </a:cubicBezTo>
                  <a:cubicBezTo>
                    <a:pt x="21966" y="10186"/>
                    <a:pt x="21854" y="10316"/>
                    <a:pt x="21865" y="10465"/>
                  </a:cubicBezTo>
                  <a:cubicBezTo>
                    <a:pt x="21876" y="10606"/>
                    <a:pt x="21994" y="10715"/>
                    <a:pt x="22132" y="10716"/>
                  </a:cubicBezTo>
                  <a:cubicBezTo>
                    <a:pt x="22141" y="10716"/>
                    <a:pt x="22146" y="10716"/>
                    <a:pt x="22152" y="10715"/>
                  </a:cubicBezTo>
                  <a:cubicBezTo>
                    <a:pt x="22301" y="10705"/>
                    <a:pt x="22414" y="10575"/>
                    <a:pt x="22404" y="10428"/>
                  </a:cubicBezTo>
                  <a:cubicBezTo>
                    <a:pt x="22392" y="10286"/>
                    <a:pt x="22276" y="10176"/>
                    <a:pt x="22135" y="10176"/>
                  </a:cubicBezTo>
                  <a:close/>
                  <a:moveTo>
                    <a:pt x="282" y="10218"/>
                  </a:moveTo>
                  <a:cubicBezTo>
                    <a:pt x="140" y="10218"/>
                    <a:pt x="21" y="10327"/>
                    <a:pt x="11" y="10470"/>
                  </a:cubicBezTo>
                  <a:cubicBezTo>
                    <a:pt x="0" y="10619"/>
                    <a:pt x="114" y="10746"/>
                    <a:pt x="264" y="10757"/>
                  </a:cubicBezTo>
                  <a:cubicBezTo>
                    <a:pt x="268" y="10757"/>
                    <a:pt x="273" y="10758"/>
                    <a:pt x="278" y="10758"/>
                  </a:cubicBezTo>
                  <a:cubicBezTo>
                    <a:pt x="279" y="10758"/>
                    <a:pt x="280" y="10758"/>
                    <a:pt x="281" y="10758"/>
                  </a:cubicBezTo>
                  <a:cubicBezTo>
                    <a:pt x="420" y="10758"/>
                    <a:pt x="540" y="10648"/>
                    <a:pt x="550" y="10505"/>
                  </a:cubicBezTo>
                  <a:cubicBezTo>
                    <a:pt x="559" y="10356"/>
                    <a:pt x="445" y="10229"/>
                    <a:pt x="299" y="10218"/>
                  </a:cubicBezTo>
                  <a:cubicBezTo>
                    <a:pt x="293" y="10218"/>
                    <a:pt x="287" y="10218"/>
                    <a:pt x="282" y="10218"/>
                  </a:cubicBezTo>
                  <a:close/>
                  <a:moveTo>
                    <a:pt x="22139" y="11670"/>
                  </a:moveTo>
                  <a:cubicBezTo>
                    <a:pt x="21997" y="11670"/>
                    <a:pt x="21880" y="11781"/>
                    <a:pt x="21870" y="11923"/>
                  </a:cubicBezTo>
                  <a:cubicBezTo>
                    <a:pt x="21861" y="12071"/>
                    <a:pt x="21972" y="12198"/>
                    <a:pt x="22121" y="12209"/>
                  </a:cubicBezTo>
                  <a:cubicBezTo>
                    <a:pt x="22127" y="12209"/>
                    <a:pt x="22132" y="12210"/>
                    <a:pt x="22140" y="12210"/>
                  </a:cubicBezTo>
                  <a:cubicBezTo>
                    <a:pt x="22281" y="12210"/>
                    <a:pt x="22397" y="12100"/>
                    <a:pt x="22407" y="11957"/>
                  </a:cubicBezTo>
                  <a:cubicBezTo>
                    <a:pt x="22417" y="11808"/>
                    <a:pt x="22302" y="11681"/>
                    <a:pt x="22156" y="11670"/>
                  </a:cubicBezTo>
                  <a:cubicBezTo>
                    <a:pt x="22150" y="11670"/>
                    <a:pt x="22145" y="11670"/>
                    <a:pt x="22139" y="11670"/>
                  </a:cubicBezTo>
                  <a:close/>
                  <a:moveTo>
                    <a:pt x="284" y="11712"/>
                  </a:moveTo>
                  <a:cubicBezTo>
                    <a:pt x="278" y="11712"/>
                    <a:pt x="271" y="11712"/>
                    <a:pt x="264" y="11713"/>
                  </a:cubicBezTo>
                  <a:cubicBezTo>
                    <a:pt x="114" y="11723"/>
                    <a:pt x="1" y="11851"/>
                    <a:pt x="12" y="12000"/>
                  </a:cubicBezTo>
                  <a:cubicBezTo>
                    <a:pt x="22" y="12143"/>
                    <a:pt x="138" y="12250"/>
                    <a:pt x="279" y="12250"/>
                  </a:cubicBezTo>
                  <a:cubicBezTo>
                    <a:pt x="280" y="12250"/>
                    <a:pt x="281" y="12250"/>
                    <a:pt x="281" y="12250"/>
                  </a:cubicBezTo>
                  <a:lnTo>
                    <a:pt x="301" y="12250"/>
                  </a:lnTo>
                  <a:cubicBezTo>
                    <a:pt x="447" y="12241"/>
                    <a:pt x="562" y="12111"/>
                    <a:pt x="550" y="11962"/>
                  </a:cubicBezTo>
                  <a:lnTo>
                    <a:pt x="551" y="11962"/>
                  </a:lnTo>
                  <a:cubicBezTo>
                    <a:pt x="540" y="11822"/>
                    <a:pt x="425" y="11712"/>
                    <a:pt x="284" y="11712"/>
                  </a:cubicBezTo>
                  <a:close/>
                  <a:moveTo>
                    <a:pt x="21941" y="13151"/>
                  </a:moveTo>
                  <a:cubicBezTo>
                    <a:pt x="21815" y="13151"/>
                    <a:pt x="21703" y="13240"/>
                    <a:pt x="21676" y="13367"/>
                  </a:cubicBezTo>
                  <a:cubicBezTo>
                    <a:pt x="21647" y="13513"/>
                    <a:pt x="21741" y="13656"/>
                    <a:pt x="21888" y="13686"/>
                  </a:cubicBezTo>
                  <a:cubicBezTo>
                    <a:pt x="21906" y="13689"/>
                    <a:pt x="21924" y="13691"/>
                    <a:pt x="21943" y="13692"/>
                  </a:cubicBezTo>
                  <a:cubicBezTo>
                    <a:pt x="22068" y="13692"/>
                    <a:pt x="22181" y="13604"/>
                    <a:pt x="22207" y="13476"/>
                  </a:cubicBezTo>
                  <a:cubicBezTo>
                    <a:pt x="22235" y="13329"/>
                    <a:pt x="22142" y="13188"/>
                    <a:pt x="21996" y="13157"/>
                  </a:cubicBezTo>
                  <a:cubicBezTo>
                    <a:pt x="21978" y="13153"/>
                    <a:pt x="21960" y="13151"/>
                    <a:pt x="21941" y="13151"/>
                  </a:cubicBezTo>
                  <a:close/>
                  <a:moveTo>
                    <a:pt x="486" y="13192"/>
                  </a:moveTo>
                  <a:cubicBezTo>
                    <a:pt x="467" y="13192"/>
                    <a:pt x="449" y="13194"/>
                    <a:pt x="430" y="13198"/>
                  </a:cubicBezTo>
                  <a:cubicBezTo>
                    <a:pt x="281" y="13227"/>
                    <a:pt x="190" y="13371"/>
                    <a:pt x="219" y="13516"/>
                  </a:cubicBezTo>
                  <a:cubicBezTo>
                    <a:pt x="248" y="13643"/>
                    <a:pt x="357" y="13731"/>
                    <a:pt x="478" y="13731"/>
                  </a:cubicBezTo>
                  <a:cubicBezTo>
                    <a:pt x="480" y="13731"/>
                    <a:pt x="481" y="13731"/>
                    <a:pt x="483" y="13731"/>
                  </a:cubicBezTo>
                  <a:cubicBezTo>
                    <a:pt x="502" y="13731"/>
                    <a:pt x="520" y="13730"/>
                    <a:pt x="540" y="13725"/>
                  </a:cubicBezTo>
                  <a:cubicBezTo>
                    <a:pt x="685" y="13696"/>
                    <a:pt x="778" y="13553"/>
                    <a:pt x="747" y="13408"/>
                  </a:cubicBezTo>
                  <a:cubicBezTo>
                    <a:pt x="721" y="13280"/>
                    <a:pt x="610" y="13192"/>
                    <a:pt x="486" y="13192"/>
                  </a:cubicBezTo>
                  <a:close/>
                  <a:moveTo>
                    <a:pt x="21545" y="14592"/>
                  </a:moveTo>
                  <a:cubicBezTo>
                    <a:pt x="21433" y="14592"/>
                    <a:pt x="21329" y="14662"/>
                    <a:pt x="21290" y="14772"/>
                  </a:cubicBezTo>
                  <a:cubicBezTo>
                    <a:pt x="21239" y="14913"/>
                    <a:pt x="21313" y="15067"/>
                    <a:pt x="21455" y="15117"/>
                  </a:cubicBezTo>
                  <a:cubicBezTo>
                    <a:pt x="21484" y="15126"/>
                    <a:pt x="21514" y="15133"/>
                    <a:pt x="21543" y="15133"/>
                  </a:cubicBezTo>
                  <a:cubicBezTo>
                    <a:pt x="21655" y="15133"/>
                    <a:pt x="21759" y="15062"/>
                    <a:pt x="21798" y="14952"/>
                  </a:cubicBezTo>
                  <a:cubicBezTo>
                    <a:pt x="21847" y="14811"/>
                    <a:pt x="21774" y="14657"/>
                    <a:pt x="21633" y="14607"/>
                  </a:cubicBezTo>
                  <a:cubicBezTo>
                    <a:pt x="21604" y="14597"/>
                    <a:pt x="21574" y="14592"/>
                    <a:pt x="21545" y="14592"/>
                  </a:cubicBezTo>
                  <a:close/>
                  <a:moveTo>
                    <a:pt x="889" y="14631"/>
                  </a:moveTo>
                  <a:cubicBezTo>
                    <a:pt x="859" y="14631"/>
                    <a:pt x="828" y="14637"/>
                    <a:pt x="797" y="14648"/>
                  </a:cubicBezTo>
                  <a:cubicBezTo>
                    <a:pt x="657" y="14697"/>
                    <a:pt x="582" y="14850"/>
                    <a:pt x="633" y="14991"/>
                  </a:cubicBezTo>
                  <a:cubicBezTo>
                    <a:pt x="673" y="15101"/>
                    <a:pt x="776" y="15169"/>
                    <a:pt x="884" y="15169"/>
                  </a:cubicBezTo>
                  <a:cubicBezTo>
                    <a:pt x="885" y="15169"/>
                    <a:pt x="885" y="15169"/>
                    <a:pt x="886" y="15169"/>
                  </a:cubicBezTo>
                  <a:cubicBezTo>
                    <a:pt x="917" y="15169"/>
                    <a:pt x="947" y="15165"/>
                    <a:pt x="979" y="15154"/>
                  </a:cubicBezTo>
                  <a:cubicBezTo>
                    <a:pt x="1119" y="15104"/>
                    <a:pt x="1192" y="14949"/>
                    <a:pt x="1141" y="14809"/>
                  </a:cubicBezTo>
                  <a:cubicBezTo>
                    <a:pt x="1102" y="14700"/>
                    <a:pt x="999" y="14631"/>
                    <a:pt x="889" y="14631"/>
                  </a:cubicBezTo>
                  <a:close/>
                  <a:moveTo>
                    <a:pt x="20950" y="15964"/>
                  </a:moveTo>
                  <a:cubicBezTo>
                    <a:pt x="20853" y="15964"/>
                    <a:pt x="20760" y="16017"/>
                    <a:pt x="20711" y="16110"/>
                  </a:cubicBezTo>
                  <a:cubicBezTo>
                    <a:pt x="20643" y="16243"/>
                    <a:pt x="20696" y="16405"/>
                    <a:pt x="20827" y="16473"/>
                  </a:cubicBezTo>
                  <a:cubicBezTo>
                    <a:pt x="20866" y="16494"/>
                    <a:pt x="20910" y="16503"/>
                    <a:pt x="20952" y="16503"/>
                  </a:cubicBezTo>
                  <a:cubicBezTo>
                    <a:pt x="21050" y="16503"/>
                    <a:pt x="21144" y="16450"/>
                    <a:pt x="21193" y="16358"/>
                  </a:cubicBezTo>
                  <a:cubicBezTo>
                    <a:pt x="21259" y="16224"/>
                    <a:pt x="21208" y="16062"/>
                    <a:pt x="21074" y="15995"/>
                  </a:cubicBezTo>
                  <a:cubicBezTo>
                    <a:pt x="21035" y="15974"/>
                    <a:pt x="20992" y="15964"/>
                    <a:pt x="20950" y="15964"/>
                  </a:cubicBezTo>
                  <a:close/>
                  <a:moveTo>
                    <a:pt x="1483" y="16001"/>
                  </a:moveTo>
                  <a:cubicBezTo>
                    <a:pt x="1442" y="16001"/>
                    <a:pt x="1399" y="16011"/>
                    <a:pt x="1359" y="16031"/>
                  </a:cubicBezTo>
                  <a:cubicBezTo>
                    <a:pt x="1227" y="16100"/>
                    <a:pt x="1177" y="16265"/>
                    <a:pt x="1245" y="16395"/>
                  </a:cubicBezTo>
                  <a:cubicBezTo>
                    <a:pt x="1293" y="16488"/>
                    <a:pt x="1386" y="16541"/>
                    <a:pt x="1485" y="16541"/>
                  </a:cubicBezTo>
                  <a:cubicBezTo>
                    <a:pt x="1525" y="16541"/>
                    <a:pt x="1570" y="16531"/>
                    <a:pt x="1608" y="16509"/>
                  </a:cubicBezTo>
                  <a:cubicBezTo>
                    <a:pt x="1742" y="16441"/>
                    <a:pt x="1792" y="16277"/>
                    <a:pt x="1723" y="16146"/>
                  </a:cubicBezTo>
                  <a:cubicBezTo>
                    <a:pt x="1676" y="16055"/>
                    <a:pt x="1582" y="16001"/>
                    <a:pt x="1483" y="16001"/>
                  </a:cubicBezTo>
                  <a:close/>
                  <a:moveTo>
                    <a:pt x="20178" y="17245"/>
                  </a:moveTo>
                  <a:cubicBezTo>
                    <a:pt x="20094" y="17245"/>
                    <a:pt x="20010" y="17284"/>
                    <a:pt x="19957" y="17359"/>
                  </a:cubicBezTo>
                  <a:cubicBezTo>
                    <a:pt x="19873" y="17480"/>
                    <a:pt x="19901" y="17649"/>
                    <a:pt x="20023" y="17734"/>
                  </a:cubicBezTo>
                  <a:cubicBezTo>
                    <a:pt x="20070" y="17766"/>
                    <a:pt x="20123" y="17781"/>
                    <a:pt x="20179" y="17783"/>
                  </a:cubicBezTo>
                  <a:cubicBezTo>
                    <a:pt x="20263" y="17783"/>
                    <a:pt x="20347" y="17743"/>
                    <a:pt x="20398" y="17669"/>
                  </a:cubicBezTo>
                  <a:cubicBezTo>
                    <a:pt x="20485" y="17547"/>
                    <a:pt x="20455" y="17379"/>
                    <a:pt x="20333" y="17294"/>
                  </a:cubicBezTo>
                  <a:cubicBezTo>
                    <a:pt x="20286" y="17261"/>
                    <a:pt x="20232" y="17245"/>
                    <a:pt x="20178" y="17245"/>
                  </a:cubicBezTo>
                  <a:close/>
                  <a:moveTo>
                    <a:pt x="2263" y="17276"/>
                  </a:moveTo>
                  <a:cubicBezTo>
                    <a:pt x="2209" y="17276"/>
                    <a:pt x="2155" y="17292"/>
                    <a:pt x="2107" y="17325"/>
                  </a:cubicBezTo>
                  <a:cubicBezTo>
                    <a:pt x="1986" y="17411"/>
                    <a:pt x="1956" y="17579"/>
                    <a:pt x="2043" y="17701"/>
                  </a:cubicBezTo>
                  <a:cubicBezTo>
                    <a:pt x="2095" y="17776"/>
                    <a:pt x="2178" y="17815"/>
                    <a:pt x="2262" y="17815"/>
                  </a:cubicBezTo>
                  <a:cubicBezTo>
                    <a:pt x="2317" y="17815"/>
                    <a:pt x="2372" y="17800"/>
                    <a:pt x="2418" y="17766"/>
                  </a:cubicBezTo>
                  <a:cubicBezTo>
                    <a:pt x="2541" y="17681"/>
                    <a:pt x="2568" y="17512"/>
                    <a:pt x="2484" y="17390"/>
                  </a:cubicBezTo>
                  <a:cubicBezTo>
                    <a:pt x="2431" y="17315"/>
                    <a:pt x="2348" y="17276"/>
                    <a:pt x="2263" y="17276"/>
                  </a:cubicBezTo>
                  <a:close/>
                  <a:moveTo>
                    <a:pt x="19237" y="18404"/>
                  </a:moveTo>
                  <a:cubicBezTo>
                    <a:pt x="19165" y="18404"/>
                    <a:pt x="19092" y="18433"/>
                    <a:pt x="19040" y="18491"/>
                  </a:cubicBezTo>
                  <a:cubicBezTo>
                    <a:pt x="18940" y="18600"/>
                    <a:pt x="18945" y="18770"/>
                    <a:pt x="19055" y="18872"/>
                  </a:cubicBezTo>
                  <a:cubicBezTo>
                    <a:pt x="19103" y="18919"/>
                    <a:pt x="19166" y="18943"/>
                    <a:pt x="19228" y="18943"/>
                  </a:cubicBezTo>
                  <a:cubicBezTo>
                    <a:pt x="19231" y="18943"/>
                    <a:pt x="19234" y="18943"/>
                    <a:pt x="19236" y="18943"/>
                  </a:cubicBezTo>
                  <a:cubicBezTo>
                    <a:pt x="19309" y="18943"/>
                    <a:pt x="19381" y="18915"/>
                    <a:pt x="19434" y="18858"/>
                  </a:cubicBezTo>
                  <a:cubicBezTo>
                    <a:pt x="19535" y="18748"/>
                    <a:pt x="19530" y="18577"/>
                    <a:pt x="19420" y="18476"/>
                  </a:cubicBezTo>
                  <a:cubicBezTo>
                    <a:pt x="19369" y="18428"/>
                    <a:pt x="19303" y="18404"/>
                    <a:pt x="19237" y="18404"/>
                  </a:cubicBezTo>
                  <a:close/>
                  <a:moveTo>
                    <a:pt x="3207" y="18434"/>
                  </a:moveTo>
                  <a:cubicBezTo>
                    <a:pt x="3141" y="18434"/>
                    <a:pt x="3075" y="18458"/>
                    <a:pt x="3023" y="18505"/>
                  </a:cubicBezTo>
                  <a:cubicBezTo>
                    <a:pt x="2913" y="18608"/>
                    <a:pt x="2906" y="18777"/>
                    <a:pt x="3009" y="18888"/>
                  </a:cubicBezTo>
                  <a:cubicBezTo>
                    <a:pt x="3060" y="18944"/>
                    <a:pt x="3131" y="18972"/>
                    <a:pt x="3203" y="18972"/>
                  </a:cubicBezTo>
                  <a:cubicBezTo>
                    <a:pt x="3204" y="18972"/>
                    <a:pt x="3205" y="18972"/>
                    <a:pt x="3207" y="18972"/>
                  </a:cubicBezTo>
                  <a:cubicBezTo>
                    <a:pt x="3272" y="18972"/>
                    <a:pt x="3338" y="18948"/>
                    <a:pt x="3391" y="18899"/>
                  </a:cubicBezTo>
                  <a:cubicBezTo>
                    <a:pt x="3498" y="18798"/>
                    <a:pt x="3505" y="18626"/>
                    <a:pt x="3403" y="18518"/>
                  </a:cubicBezTo>
                  <a:cubicBezTo>
                    <a:pt x="3350" y="18462"/>
                    <a:pt x="3279" y="18434"/>
                    <a:pt x="3207" y="18434"/>
                  </a:cubicBezTo>
                  <a:close/>
                  <a:moveTo>
                    <a:pt x="18150" y="19430"/>
                  </a:moveTo>
                  <a:cubicBezTo>
                    <a:pt x="18090" y="19430"/>
                    <a:pt x="18029" y="19450"/>
                    <a:pt x="17978" y="19491"/>
                  </a:cubicBezTo>
                  <a:cubicBezTo>
                    <a:pt x="17864" y="19585"/>
                    <a:pt x="17846" y="19755"/>
                    <a:pt x="17941" y="19869"/>
                  </a:cubicBezTo>
                  <a:cubicBezTo>
                    <a:pt x="17992" y="19934"/>
                    <a:pt x="18071" y="19969"/>
                    <a:pt x="18149" y="19969"/>
                  </a:cubicBezTo>
                  <a:cubicBezTo>
                    <a:pt x="18209" y="19969"/>
                    <a:pt x="18270" y="19949"/>
                    <a:pt x="18320" y="19908"/>
                  </a:cubicBezTo>
                  <a:cubicBezTo>
                    <a:pt x="18434" y="19812"/>
                    <a:pt x="18453" y="19643"/>
                    <a:pt x="18358" y="19528"/>
                  </a:cubicBezTo>
                  <a:cubicBezTo>
                    <a:pt x="18305" y="19463"/>
                    <a:pt x="18228" y="19430"/>
                    <a:pt x="18150" y="19430"/>
                  </a:cubicBezTo>
                  <a:close/>
                  <a:moveTo>
                    <a:pt x="4300" y="19453"/>
                  </a:moveTo>
                  <a:cubicBezTo>
                    <a:pt x="4222" y="19453"/>
                    <a:pt x="4144" y="19487"/>
                    <a:pt x="4090" y="19553"/>
                  </a:cubicBezTo>
                  <a:cubicBezTo>
                    <a:pt x="3995" y="19668"/>
                    <a:pt x="4014" y="19837"/>
                    <a:pt x="4129" y="19932"/>
                  </a:cubicBezTo>
                  <a:cubicBezTo>
                    <a:pt x="4179" y="19973"/>
                    <a:pt x="4239" y="19993"/>
                    <a:pt x="4300" y="19994"/>
                  </a:cubicBezTo>
                  <a:cubicBezTo>
                    <a:pt x="4378" y="19994"/>
                    <a:pt x="4455" y="19960"/>
                    <a:pt x="4507" y="19895"/>
                  </a:cubicBezTo>
                  <a:cubicBezTo>
                    <a:pt x="4601" y="19778"/>
                    <a:pt x="4584" y="19608"/>
                    <a:pt x="4470" y="19514"/>
                  </a:cubicBezTo>
                  <a:lnTo>
                    <a:pt x="4469" y="19514"/>
                  </a:lnTo>
                  <a:cubicBezTo>
                    <a:pt x="4419" y="19473"/>
                    <a:pt x="4359" y="19453"/>
                    <a:pt x="4300" y="19453"/>
                  </a:cubicBezTo>
                  <a:close/>
                  <a:moveTo>
                    <a:pt x="16932" y="20295"/>
                  </a:moveTo>
                  <a:cubicBezTo>
                    <a:pt x="16884" y="20295"/>
                    <a:pt x="16835" y="20308"/>
                    <a:pt x="16790" y="20336"/>
                  </a:cubicBezTo>
                  <a:cubicBezTo>
                    <a:pt x="16665" y="20415"/>
                    <a:pt x="16623" y="20580"/>
                    <a:pt x="16702" y="20706"/>
                  </a:cubicBezTo>
                  <a:cubicBezTo>
                    <a:pt x="16753" y="20788"/>
                    <a:pt x="16842" y="20834"/>
                    <a:pt x="16932" y="20834"/>
                  </a:cubicBezTo>
                  <a:cubicBezTo>
                    <a:pt x="16981" y="20834"/>
                    <a:pt x="17031" y="20823"/>
                    <a:pt x="17073" y="20795"/>
                  </a:cubicBezTo>
                  <a:cubicBezTo>
                    <a:pt x="17200" y="20716"/>
                    <a:pt x="17240" y="20551"/>
                    <a:pt x="17162" y="20424"/>
                  </a:cubicBezTo>
                  <a:cubicBezTo>
                    <a:pt x="17110" y="20341"/>
                    <a:pt x="17022" y="20295"/>
                    <a:pt x="16932" y="20295"/>
                  </a:cubicBezTo>
                  <a:close/>
                  <a:moveTo>
                    <a:pt x="5520" y="20314"/>
                  </a:moveTo>
                  <a:cubicBezTo>
                    <a:pt x="5430" y="20314"/>
                    <a:pt x="5340" y="20361"/>
                    <a:pt x="5290" y="20445"/>
                  </a:cubicBezTo>
                  <a:cubicBezTo>
                    <a:pt x="5211" y="20574"/>
                    <a:pt x="5252" y="20738"/>
                    <a:pt x="5378" y="20815"/>
                  </a:cubicBezTo>
                  <a:cubicBezTo>
                    <a:pt x="5421" y="20843"/>
                    <a:pt x="5467" y="20855"/>
                    <a:pt x="5513" y="20855"/>
                  </a:cubicBezTo>
                  <a:cubicBezTo>
                    <a:pt x="5515" y="20855"/>
                    <a:pt x="5517" y="20855"/>
                    <a:pt x="5519" y="20855"/>
                  </a:cubicBezTo>
                  <a:cubicBezTo>
                    <a:pt x="5610" y="20855"/>
                    <a:pt x="5699" y="20809"/>
                    <a:pt x="5748" y="20725"/>
                  </a:cubicBezTo>
                  <a:cubicBezTo>
                    <a:pt x="5826" y="20598"/>
                    <a:pt x="5784" y="20434"/>
                    <a:pt x="5658" y="20354"/>
                  </a:cubicBezTo>
                  <a:cubicBezTo>
                    <a:pt x="5615" y="20327"/>
                    <a:pt x="5568" y="20314"/>
                    <a:pt x="5520" y="20314"/>
                  </a:cubicBezTo>
                  <a:close/>
                  <a:moveTo>
                    <a:pt x="15610" y="20987"/>
                  </a:moveTo>
                  <a:cubicBezTo>
                    <a:pt x="15574" y="20987"/>
                    <a:pt x="15537" y="20994"/>
                    <a:pt x="15501" y="21010"/>
                  </a:cubicBezTo>
                  <a:cubicBezTo>
                    <a:pt x="15364" y="21072"/>
                    <a:pt x="15302" y="21230"/>
                    <a:pt x="15363" y="21365"/>
                  </a:cubicBezTo>
                  <a:cubicBezTo>
                    <a:pt x="15405" y="21468"/>
                    <a:pt x="15506" y="21526"/>
                    <a:pt x="15611" y="21526"/>
                  </a:cubicBezTo>
                  <a:cubicBezTo>
                    <a:pt x="15646" y="21526"/>
                    <a:pt x="15683" y="21520"/>
                    <a:pt x="15719" y="21504"/>
                  </a:cubicBezTo>
                  <a:cubicBezTo>
                    <a:pt x="15856" y="21443"/>
                    <a:pt x="15916" y="21284"/>
                    <a:pt x="15857" y="21149"/>
                  </a:cubicBezTo>
                  <a:cubicBezTo>
                    <a:pt x="15812" y="21047"/>
                    <a:pt x="15714" y="20987"/>
                    <a:pt x="15610" y="20987"/>
                  </a:cubicBezTo>
                  <a:close/>
                  <a:moveTo>
                    <a:pt x="6847" y="21004"/>
                  </a:moveTo>
                  <a:cubicBezTo>
                    <a:pt x="6742" y="21004"/>
                    <a:pt x="6641" y="21065"/>
                    <a:pt x="6598" y="21167"/>
                  </a:cubicBezTo>
                  <a:cubicBezTo>
                    <a:pt x="6540" y="21303"/>
                    <a:pt x="6602" y="21464"/>
                    <a:pt x="6739" y="21523"/>
                  </a:cubicBezTo>
                  <a:cubicBezTo>
                    <a:pt x="6773" y="21535"/>
                    <a:pt x="6810" y="21544"/>
                    <a:pt x="6846" y="21544"/>
                  </a:cubicBezTo>
                  <a:cubicBezTo>
                    <a:pt x="6949" y="21544"/>
                    <a:pt x="7049" y="21482"/>
                    <a:pt x="7094" y="21383"/>
                  </a:cubicBezTo>
                  <a:cubicBezTo>
                    <a:pt x="7153" y="21245"/>
                    <a:pt x="7090" y="21085"/>
                    <a:pt x="6953" y="21027"/>
                  </a:cubicBezTo>
                  <a:lnTo>
                    <a:pt x="6953" y="21026"/>
                  </a:lnTo>
                  <a:cubicBezTo>
                    <a:pt x="6919" y="21011"/>
                    <a:pt x="6882" y="21004"/>
                    <a:pt x="6847" y="21004"/>
                  </a:cubicBezTo>
                  <a:close/>
                  <a:moveTo>
                    <a:pt x="14204" y="21493"/>
                  </a:moveTo>
                  <a:cubicBezTo>
                    <a:pt x="14180" y="21493"/>
                    <a:pt x="14154" y="21497"/>
                    <a:pt x="14130" y="21504"/>
                  </a:cubicBezTo>
                  <a:cubicBezTo>
                    <a:pt x="13986" y="21545"/>
                    <a:pt x="13904" y="21694"/>
                    <a:pt x="13943" y="21836"/>
                  </a:cubicBezTo>
                  <a:cubicBezTo>
                    <a:pt x="13978" y="21955"/>
                    <a:pt x="14086" y="22032"/>
                    <a:pt x="14204" y="22032"/>
                  </a:cubicBezTo>
                  <a:cubicBezTo>
                    <a:pt x="14227" y="22032"/>
                    <a:pt x="14253" y="22029"/>
                    <a:pt x="14277" y="22022"/>
                  </a:cubicBezTo>
                  <a:cubicBezTo>
                    <a:pt x="14420" y="21980"/>
                    <a:pt x="14505" y="21831"/>
                    <a:pt x="14464" y="21689"/>
                  </a:cubicBezTo>
                  <a:cubicBezTo>
                    <a:pt x="14429" y="21571"/>
                    <a:pt x="14322" y="21493"/>
                    <a:pt x="14204" y="21493"/>
                  </a:cubicBezTo>
                  <a:close/>
                  <a:moveTo>
                    <a:pt x="8257" y="21505"/>
                  </a:moveTo>
                  <a:cubicBezTo>
                    <a:pt x="8139" y="21505"/>
                    <a:pt x="8029" y="21583"/>
                    <a:pt x="7994" y="21702"/>
                  </a:cubicBezTo>
                  <a:cubicBezTo>
                    <a:pt x="7955" y="21846"/>
                    <a:pt x="8039" y="21996"/>
                    <a:pt x="8183" y="22034"/>
                  </a:cubicBezTo>
                  <a:cubicBezTo>
                    <a:pt x="8206" y="22043"/>
                    <a:pt x="8231" y="22044"/>
                    <a:pt x="8255" y="22044"/>
                  </a:cubicBezTo>
                  <a:cubicBezTo>
                    <a:pt x="8372" y="22044"/>
                    <a:pt x="8480" y="21966"/>
                    <a:pt x="8515" y="21847"/>
                  </a:cubicBezTo>
                  <a:cubicBezTo>
                    <a:pt x="8554" y="21705"/>
                    <a:pt x="8470" y="21556"/>
                    <a:pt x="8328" y="21515"/>
                  </a:cubicBezTo>
                  <a:cubicBezTo>
                    <a:pt x="8304" y="21508"/>
                    <a:pt x="8281" y="21505"/>
                    <a:pt x="8257" y="21505"/>
                  </a:cubicBezTo>
                  <a:close/>
                  <a:moveTo>
                    <a:pt x="12742" y="21801"/>
                  </a:moveTo>
                  <a:cubicBezTo>
                    <a:pt x="12729" y="21801"/>
                    <a:pt x="12716" y="21802"/>
                    <a:pt x="12703" y="21804"/>
                  </a:cubicBezTo>
                  <a:cubicBezTo>
                    <a:pt x="12557" y="21825"/>
                    <a:pt x="12454" y="21962"/>
                    <a:pt x="12474" y="22109"/>
                  </a:cubicBezTo>
                  <a:cubicBezTo>
                    <a:pt x="12494" y="22243"/>
                    <a:pt x="12608" y="22339"/>
                    <a:pt x="12739" y="22339"/>
                  </a:cubicBezTo>
                  <a:cubicBezTo>
                    <a:pt x="12740" y="22339"/>
                    <a:pt x="12741" y="22339"/>
                    <a:pt x="12742" y="22339"/>
                  </a:cubicBezTo>
                  <a:cubicBezTo>
                    <a:pt x="12755" y="22339"/>
                    <a:pt x="12768" y="22339"/>
                    <a:pt x="12779" y="22338"/>
                  </a:cubicBezTo>
                  <a:lnTo>
                    <a:pt x="12780" y="22338"/>
                  </a:lnTo>
                  <a:cubicBezTo>
                    <a:pt x="12926" y="22316"/>
                    <a:pt x="13029" y="22179"/>
                    <a:pt x="13009" y="22033"/>
                  </a:cubicBezTo>
                  <a:cubicBezTo>
                    <a:pt x="12989" y="21900"/>
                    <a:pt x="12874" y="21801"/>
                    <a:pt x="12742" y="21801"/>
                  </a:cubicBezTo>
                  <a:close/>
                  <a:moveTo>
                    <a:pt x="9713" y="21808"/>
                  </a:moveTo>
                  <a:cubicBezTo>
                    <a:pt x="9583" y="21808"/>
                    <a:pt x="9469" y="21907"/>
                    <a:pt x="9449" y="22041"/>
                  </a:cubicBezTo>
                  <a:cubicBezTo>
                    <a:pt x="9429" y="22188"/>
                    <a:pt x="9534" y="22325"/>
                    <a:pt x="9682" y="22344"/>
                  </a:cubicBezTo>
                  <a:cubicBezTo>
                    <a:pt x="9695" y="22345"/>
                    <a:pt x="9707" y="22345"/>
                    <a:pt x="9718" y="22347"/>
                  </a:cubicBezTo>
                  <a:cubicBezTo>
                    <a:pt x="9850" y="22347"/>
                    <a:pt x="9967" y="22249"/>
                    <a:pt x="9984" y="22114"/>
                  </a:cubicBezTo>
                  <a:cubicBezTo>
                    <a:pt x="10004" y="21967"/>
                    <a:pt x="9901" y="21831"/>
                    <a:pt x="9752" y="21811"/>
                  </a:cubicBezTo>
                  <a:cubicBezTo>
                    <a:pt x="9739" y="21809"/>
                    <a:pt x="9726" y="21808"/>
                    <a:pt x="9713" y="21808"/>
                  </a:cubicBezTo>
                  <a:close/>
                  <a:moveTo>
                    <a:pt x="11252" y="21908"/>
                  </a:moveTo>
                  <a:cubicBezTo>
                    <a:pt x="11251" y="21908"/>
                    <a:pt x="11251" y="21908"/>
                    <a:pt x="11250" y="21908"/>
                  </a:cubicBezTo>
                  <a:lnTo>
                    <a:pt x="11208" y="21908"/>
                  </a:lnTo>
                  <a:cubicBezTo>
                    <a:pt x="11059" y="21908"/>
                    <a:pt x="10938" y="22027"/>
                    <a:pt x="10938" y="22176"/>
                  </a:cubicBezTo>
                  <a:cubicBezTo>
                    <a:pt x="10938" y="22325"/>
                    <a:pt x="11059" y="22447"/>
                    <a:pt x="11208" y="22447"/>
                  </a:cubicBezTo>
                  <a:cubicBezTo>
                    <a:pt x="11218" y="22447"/>
                    <a:pt x="11223" y="22447"/>
                    <a:pt x="11230" y="22446"/>
                  </a:cubicBezTo>
                  <a:cubicBezTo>
                    <a:pt x="11235" y="22447"/>
                    <a:pt x="11239" y="22448"/>
                    <a:pt x="11243" y="22448"/>
                  </a:cubicBezTo>
                  <a:cubicBezTo>
                    <a:pt x="11246" y="22448"/>
                    <a:pt x="11249" y="22447"/>
                    <a:pt x="11252" y="22447"/>
                  </a:cubicBezTo>
                  <a:cubicBezTo>
                    <a:pt x="11401" y="22446"/>
                    <a:pt x="11521" y="22324"/>
                    <a:pt x="11521" y="22174"/>
                  </a:cubicBezTo>
                  <a:cubicBezTo>
                    <a:pt x="11521" y="22028"/>
                    <a:pt x="11400" y="21908"/>
                    <a:pt x="11252" y="21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5753375" y="4141763"/>
              <a:ext cx="472625" cy="473500"/>
            </a:xfrm>
            <a:custGeom>
              <a:avLst/>
              <a:gdLst/>
              <a:ahLst/>
              <a:cxnLst/>
              <a:rect l="l" t="t" r="r" b="b"/>
              <a:pathLst>
                <a:path w="18905" h="18940" extrusionOk="0">
                  <a:moveTo>
                    <a:pt x="9435" y="1"/>
                  </a:moveTo>
                  <a:cubicBezTo>
                    <a:pt x="9434" y="1"/>
                    <a:pt x="9433" y="1"/>
                    <a:pt x="9432" y="1"/>
                  </a:cubicBezTo>
                  <a:cubicBezTo>
                    <a:pt x="9269" y="1"/>
                    <a:pt x="9138" y="132"/>
                    <a:pt x="9138" y="294"/>
                  </a:cubicBezTo>
                  <a:cubicBezTo>
                    <a:pt x="9138" y="458"/>
                    <a:pt x="9269" y="589"/>
                    <a:pt x="9432" y="589"/>
                  </a:cubicBezTo>
                  <a:cubicBezTo>
                    <a:pt x="9596" y="587"/>
                    <a:pt x="9726" y="455"/>
                    <a:pt x="9726" y="292"/>
                  </a:cubicBezTo>
                  <a:cubicBezTo>
                    <a:pt x="9726" y="132"/>
                    <a:pt x="9595" y="1"/>
                    <a:pt x="9435" y="1"/>
                  </a:cubicBezTo>
                  <a:close/>
                  <a:moveTo>
                    <a:pt x="10939" y="119"/>
                  </a:moveTo>
                  <a:cubicBezTo>
                    <a:pt x="10798" y="119"/>
                    <a:pt x="10674" y="223"/>
                    <a:pt x="10651" y="367"/>
                  </a:cubicBezTo>
                  <a:cubicBezTo>
                    <a:pt x="10624" y="526"/>
                    <a:pt x="10734" y="677"/>
                    <a:pt x="10894" y="704"/>
                  </a:cubicBezTo>
                  <a:lnTo>
                    <a:pt x="10893" y="704"/>
                  </a:lnTo>
                  <a:cubicBezTo>
                    <a:pt x="10912" y="707"/>
                    <a:pt x="10928" y="708"/>
                    <a:pt x="10940" y="708"/>
                  </a:cubicBezTo>
                  <a:cubicBezTo>
                    <a:pt x="11081" y="708"/>
                    <a:pt x="11204" y="606"/>
                    <a:pt x="11230" y="460"/>
                  </a:cubicBezTo>
                  <a:cubicBezTo>
                    <a:pt x="11256" y="300"/>
                    <a:pt x="11148" y="149"/>
                    <a:pt x="10988" y="123"/>
                  </a:cubicBezTo>
                  <a:cubicBezTo>
                    <a:pt x="10971" y="121"/>
                    <a:pt x="10955" y="119"/>
                    <a:pt x="10939" y="119"/>
                  </a:cubicBezTo>
                  <a:close/>
                  <a:moveTo>
                    <a:pt x="7924" y="126"/>
                  </a:moveTo>
                  <a:cubicBezTo>
                    <a:pt x="7908" y="126"/>
                    <a:pt x="7891" y="128"/>
                    <a:pt x="7875" y="131"/>
                  </a:cubicBezTo>
                  <a:cubicBezTo>
                    <a:pt x="7714" y="159"/>
                    <a:pt x="7606" y="309"/>
                    <a:pt x="7634" y="470"/>
                  </a:cubicBezTo>
                  <a:cubicBezTo>
                    <a:pt x="7657" y="613"/>
                    <a:pt x="7781" y="715"/>
                    <a:pt x="7921" y="715"/>
                  </a:cubicBezTo>
                  <a:cubicBezTo>
                    <a:pt x="7940" y="715"/>
                    <a:pt x="7956" y="712"/>
                    <a:pt x="7971" y="711"/>
                  </a:cubicBezTo>
                  <a:cubicBezTo>
                    <a:pt x="8132" y="683"/>
                    <a:pt x="8239" y="532"/>
                    <a:pt x="8212" y="371"/>
                  </a:cubicBezTo>
                  <a:cubicBezTo>
                    <a:pt x="8189" y="230"/>
                    <a:pt x="8064" y="126"/>
                    <a:pt x="7924" y="126"/>
                  </a:cubicBezTo>
                  <a:close/>
                  <a:moveTo>
                    <a:pt x="12409" y="487"/>
                  </a:moveTo>
                  <a:cubicBezTo>
                    <a:pt x="12287" y="487"/>
                    <a:pt x="12173" y="564"/>
                    <a:pt x="12133" y="688"/>
                  </a:cubicBezTo>
                  <a:cubicBezTo>
                    <a:pt x="12080" y="841"/>
                    <a:pt x="12163" y="1007"/>
                    <a:pt x="12315" y="1060"/>
                  </a:cubicBezTo>
                  <a:cubicBezTo>
                    <a:pt x="12347" y="1071"/>
                    <a:pt x="12381" y="1076"/>
                    <a:pt x="12411" y="1077"/>
                  </a:cubicBezTo>
                  <a:cubicBezTo>
                    <a:pt x="12532" y="1077"/>
                    <a:pt x="12646" y="1000"/>
                    <a:pt x="12689" y="878"/>
                  </a:cubicBezTo>
                  <a:cubicBezTo>
                    <a:pt x="12741" y="723"/>
                    <a:pt x="12661" y="557"/>
                    <a:pt x="12505" y="503"/>
                  </a:cubicBezTo>
                  <a:cubicBezTo>
                    <a:pt x="12473" y="492"/>
                    <a:pt x="12441" y="487"/>
                    <a:pt x="12409" y="487"/>
                  </a:cubicBezTo>
                  <a:close/>
                  <a:moveTo>
                    <a:pt x="6457" y="500"/>
                  </a:moveTo>
                  <a:cubicBezTo>
                    <a:pt x="6425" y="500"/>
                    <a:pt x="6392" y="505"/>
                    <a:pt x="6359" y="516"/>
                  </a:cubicBezTo>
                  <a:cubicBezTo>
                    <a:pt x="6206" y="569"/>
                    <a:pt x="6123" y="737"/>
                    <a:pt x="6177" y="891"/>
                  </a:cubicBezTo>
                  <a:cubicBezTo>
                    <a:pt x="6220" y="1013"/>
                    <a:pt x="6333" y="1090"/>
                    <a:pt x="6455" y="1090"/>
                  </a:cubicBezTo>
                  <a:cubicBezTo>
                    <a:pt x="6486" y="1090"/>
                    <a:pt x="6520" y="1083"/>
                    <a:pt x="6551" y="1071"/>
                  </a:cubicBezTo>
                  <a:cubicBezTo>
                    <a:pt x="6704" y="1020"/>
                    <a:pt x="6787" y="853"/>
                    <a:pt x="6734" y="699"/>
                  </a:cubicBezTo>
                  <a:cubicBezTo>
                    <a:pt x="6692" y="576"/>
                    <a:pt x="6579" y="500"/>
                    <a:pt x="6457" y="500"/>
                  </a:cubicBezTo>
                  <a:close/>
                  <a:moveTo>
                    <a:pt x="13800" y="1093"/>
                  </a:moveTo>
                  <a:cubicBezTo>
                    <a:pt x="13695" y="1093"/>
                    <a:pt x="13594" y="1150"/>
                    <a:pt x="13541" y="1248"/>
                  </a:cubicBezTo>
                  <a:cubicBezTo>
                    <a:pt x="13462" y="1391"/>
                    <a:pt x="13518" y="1569"/>
                    <a:pt x="13661" y="1646"/>
                  </a:cubicBezTo>
                  <a:cubicBezTo>
                    <a:pt x="13704" y="1669"/>
                    <a:pt x="13751" y="1681"/>
                    <a:pt x="13798" y="1681"/>
                  </a:cubicBezTo>
                  <a:cubicBezTo>
                    <a:pt x="13903" y="1681"/>
                    <a:pt x="14005" y="1625"/>
                    <a:pt x="14058" y="1527"/>
                  </a:cubicBezTo>
                  <a:cubicBezTo>
                    <a:pt x="14135" y="1384"/>
                    <a:pt x="14082" y="1205"/>
                    <a:pt x="13939" y="1128"/>
                  </a:cubicBezTo>
                  <a:cubicBezTo>
                    <a:pt x="13895" y="1104"/>
                    <a:pt x="13847" y="1093"/>
                    <a:pt x="13800" y="1093"/>
                  </a:cubicBezTo>
                  <a:close/>
                  <a:moveTo>
                    <a:pt x="5069" y="1111"/>
                  </a:moveTo>
                  <a:cubicBezTo>
                    <a:pt x="5023" y="1111"/>
                    <a:pt x="4975" y="1122"/>
                    <a:pt x="4932" y="1145"/>
                  </a:cubicBezTo>
                  <a:cubicBezTo>
                    <a:pt x="4787" y="1225"/>
                    <a:pt x="4736" y="1403"/>
                    <a:pt x="4813" y="1546"/>
                  </a:cubicBezTo>
                  <a:cubicBezTo>
                    <a:pt x="4864" y="1644"/>
                    <a:pt x="4964" y="1698"/>
                    <a:pt x="5067" y="1698"/>
                  </a:cubicBezTo>
                  <a:cubicBezTo>
                    <a:pt x="5068" y="1698"/>
                    <a:pt x="5069" y="1698"/>
                    <a:pt x="5070" y="1698"/>
                  </a:cubicBezTo>
                  <a:cubicBezTo>
                    <a:pt x="5117" y="1698"/>
                    <a:pt x="5166" y="1687"/>
                    <a:pt x="5212" y="1663"/>
                  </a:cubicBezTo>
                  <a:cubicBezTo>
                    <a:pt x="5355" y="1585"/>
                    <a:pt x="5406" y="1406"/>
                    <a:pt x="5329" y="1264"/>
                  </a:cubicBezTo>
                  <a:cubicBezTo>
                    <a:pt x="5275" y="1166"/>
                    <a:pt x="5174" y="1111"/>
                    <a:pt x="5069" y="1111"/>
                  </a:cubicBezTo>
                  <a:close/>
                  <a:moveTo>
                    <a:pt x="15068" y="1919"/>
                  </a:moveTo>
                  <a:cubicBezTo>
                    <a:pt x="14980" y="1919"/>
                    <a:pt x="14893" y="1958"/>
                    <a:pt x="14835" y="2032"/>
                  </a:cubicBezTo>
                  <a:cubicBezTo>
                    <a:pt x="14737" y="2162"/>
                    <a:pt x="14761" y="2346"/>
                    <a:pt x="14888" y="2446"/>
                  </a:cubicBezTo>
                  <a:cubicBezTo>
                    <a:pt x="14942" y="2487"/>
                    <a:pt x="15006" y="2507"/>
                    <a:pt x="15068" y="2508"/>
                  </a:cubicBezTo>
                  <a:cubicBezTo>
                    <a:pt x="15157" y="2508"/>
                    <a:pt x="15244" y="2471"/>
                    <a:pt x="15302" y="2394"/>
                  </a:cubicBezTo>
                  <a:cubicBezTo>
                    <a:pt x="15399" y="2265"/>
                    <a:pt x="15376" y="2082"/>
                    <a:pt x="15249" y="1982"/>
                  </a:cubicBezTo>
                  <a:cubicBezTo>
                    <a:pt x="15196" y="1940"/>
                    <a:pt x="15132" y="1919"/>
                    <a:pt x="15068" y="1919"/>
                  </a:cubicBezTo>
                  <a:close/>
                  <a:moveTo>
                    <a:pt x="3805" y="1943"/>
                  </a:moveTo>
                  <a:cubicBezTo>
                    <a:pt x="3742" y="1943"/>
                    <a:pt x="3677" y="1963"/>
                    <a:pt x="3623" y="2005"/>
                  </a:cubicBezTo>
                  <a:cubicBezTo>
                    <a:pt x="3496" y="2107"/>
                    <a:pt x="3474" y="2290"/>
                    <a:pt x="3574" y="2418"/>
                  </a:cubicBezTo>
                  <a:cubicBezTo>
                    <a:pt x="3631" y="2491"/>
                    <a:pt x="3718" y="2530"/>
                    <a:pt x="3806" y="2530"/>
                  </a:cubicBezTo>
                  <a:cubicBezTo>
                    <a:pt x="3868" y="2530"/>
                    <a:pt x="3933" y="2511"/>
                    <a:pt x="3986" y="2468"/>
                  </a:cubicBezTo>
                  <a:cubicBezTo>
                    <a:pt x="4113" y="2367"/>
                    <a:pt x="4136" y="2182"/>
                    <a:pt x="4037" y="2056"/>
                  </a:cubicBezTo>
                  <a:cubicBezTo>
                    <a:pt x="3979" y="1981"/>
                    <a:pt x="3893" y="1943"/>
                    <a:pt x="3805" y="1943"/>
                  </a:cubicBezTo>
                  <a:close/>
                  <a:moveTo>
                    <a:pt x="16186" y="2942"/>
                  </a:moveTo>
                  <a:cubicBezTo>
                    <a:pt x="16114" y="2942"/>
                    <a:pt x="16042" y="2968"/>
                    <a:pt x="15985" y="3020"/>
                  </a:cubicBezTo>
                  <a:cubicBezTo>
                    <a:pt x="15867" y="3130"/>
                    <a:pt x="15860" y="3317"/>
                    <a:pt x="15970" y="3436"/>
                  </a:cubicBezTo>
                  <a:cubicBezTo>
                    <a:pt x="16028" y="3499"/>
                    <a:pt x="16107" y="3531"/>
                    <a:pt x="16185" y="3531"/>
                  </a:cubicBezTo>
                  <a:cubicBezTo>
                    <a:pt x="16257" y="3531"/>
                    <a:pt x="16328" y="3505"/>
                    <a:pt x="16385" y="3452"/>
                  </a:cubicBezTo>
                  <a:cubicBezTo>
                    <a:pt x="16505" y="3342"/>
                    <a:pt x="16513" y="3155"/>
                    <a:pt x="16402" y="3036"/>
                  </a:cubicBezTo>
                  <a:cubicBezTo>
                    <a:pt x="16344" y="2974"/>
                    <a:pt x="16265" y="2942"/>
                    <a:pt x="16186" y="2942"/>
                  </a:cubicBezTo>
                  <a:close/>
                  <a:moveTo>
                    <a:pt x="2692" y="2969"/>
                  </a:moveTo>
                  <a:cubicBezTo>
                    <a:pt x="2613" y="2969"/>
                    <a:pt x="2534" y="3002"/>
                    <a:pt x="2476" y="3066"/>
                  </a:cubicBezTo>
                  <a:cubicBezTo>
                    <a:pt x="2367" y="3186"/>
                    <a:pt x="2375" y="3372"/>
                    <a:pt x="2494" y="3482"/>
                  </a:cubicBezTo>
                  <a:cubicBezTo>
                    <a:pt x="2549" y="3531"/>
                    <a:pt x="2616" y="3557"/>
                    <a:pt x="2686" y="3557"/>
                  </a:cubicBezTo>
                  <a:cubicBezTo>
                    <a:pt x="2689" y="3557"/>
                    <a:pt x="2692" y="3557"/>
                    <a:pt x="2694" y="3557"/>
                  </a:cubicBezTo>
                  <a:cubicBezTo>
                    <a:pt x="2772" y="3557"/>
                    <a:pt x="2853" y="3526"/>
                    <a:pt x="2910" y="3461"/>
                  </a:cubicBezTo>
                  <a:cubicBezTo>
                    <a:pt x="3019" y="3343"/>
                    <a:pt x="3011" y="3155"/>
                    <a:pt x="2892" y="3047"/>
                  </a:cubicBezTo>
                  <a:cubicBezTo>
                    <a:pt x="2835" y="2995"/>
                    <a:pt x="2763" y="2969"/>
                    <a:pt x="2692" y="2969"/>
                  </a:cubicBezTo>
                  <a:close/>
                  <a:moveTo>
                    <a:pt x="17120" y="4135"/>
                  </a:moveTo>
                  <a:cubicBezTo>
                    <a:pt x="17064" y="4135"/>
                    <a:pt x="17007" y="4151"/>
                    <a:pt x="16957" y="4184"/>
                  </a:cubicBezTo>
                  <a:cubicBezTo>
                    <a:pt x="16823" y="4273"/>
                    <a:pt x="16785" y="4456"/>
                    <a:pt x="16873" y="4591"/>
                  </a:cubicBezTo>
                  <a:cubicBezTo>
                    <a:pt x="16930" y="4676"/>
                    <a:pt x="17024" y="4723"/>
                    <a:pt x="17121" y="4726"/>
                  </a:cubicBezTo>
                  <a:cubicBezTo>
                    <a:pt x="17175" y="4726"/>
                    <a:pt x="17232" y="4710"/>
                    <a:pt x="17282" y="4676"/>
                  </a:cubicBezTo>
                  <a:cubicBezTo>
                    <a:pt x="17417" y="4588"/>
                    <a:pt x="17457" y="4405"/>
                    <a:pt x="17366" y="4267"/>
                  </a:cubicBezTo>
                  <a:cubicBezTo>
                    <a:pt x="17309" y="4182"/>
                    <a:pt x="17215" y="4135"/>
                    <a:pt x="17120" y="4135"/>
                  </a:cubicBezTo>
                  <a:close/>
                  <a:moveTo>
                    <a:pt x="1765" y="4167"/>
                  </a:moveTo>
                  <a:cubicBezTo>
                    <a:pt x="1668" y="4167"/>
                    <a:pt x="1573" y="4214"/>
                    <a:pt x="1517" y="4301"/>
                  </a:cubicBezTo>
                  <a:cubicBezTo>
                    <a:pt x="1428" y="4435"/>
                    <a:pt x="1465" y="4618"/>
                    <a:pt x="1603" y="4706"/>
                  </a:cubicBezTo>
                  <a:cubicBezTo>
                    <a:pt x="1652" y="4739"/>
                    <a:pt x="1707" y="4755"/>
                    <a:pt x="1765" y="4755"/>
                  </a:cubicBezTo>
                  <a:cubicBezTo>
                    <a:pt x="1858" y="4755"/>
                    <a:pt x="1953" y="4708"/>
                    <a:pt x="2010" y="4622"/>
                  </a:cubicBezTo>
                  <a:cubicBezTo>
                    <a:pt x="2098" y="4485"/>
                    <a:pt x="2061" y="4303"/>
                    <a:pt x="1923" y="4214"/>
                  </a:cubicBezTo>
                  <a:cubicBezTo>
                    <a:pt x="1874" y="4182"/>
                    <a:pt x="1819" y="4167"/>
                    <a:pt x="1765" y="4167"/>
                  </a:cubicBezTo>
                  <a:close/>
                  <a:moveTo>
                    <a:pt x="17845" y="5464"/>
                  </a:moveTo>
                  <a:cubicBezTo>
                    <a:pt x="17805" y="5464"/>
                    <a:pt x="17765" y="5472"/>
                    <a:pt x="17727" y="5489"/>
                  </a:cubicBezTo>
                  <a:cubicBezTo>
                    <a:pt x="17578" y="5556"/>
                    <a:pt x="17511" y="5730"/>
                    <a:pt x="17577" y="5877"/>
                  </a:cubicBezTo>
                  <a:cubicBezTo>
                    <a:pt x="17624" y="5987"/>
                    <a:pt x="17733" y="6050"/>
                    <a:pt x="17845" y="6052"/>
                  </a:cubicBezTo>
                  <a:cubicBezTo>
                    <a:pt x="17886" y="6052"/>
                    <a:pt x="17925" y="6044"/>
                    <a:pt x="17964" y="6029"/>
                  </a:cubicBezTo>
                  <a:cubicBezTo>
                    <a:pt x="18113" y="5961"/>
                    <a:pt x="18180" y="5786"/>
                    <a:pt x="18116" y="5640"/>
                  </a:cubicBezTo>
                  <a:cubicBezTo>
                    <a:pt x="18066" y="5529"/>
                    <a:pt x="17957" y="5464"/>
                    <a:pt x="17845" y="5464"/>
                  </a:cubicBezTo>
                  <a:close/>
                  <a:moveTo>
                    <a:pt x="1043" y="5498"/>
                  </a:moveTo>
                  <a:cubicBezTo>
                    <a:pt x="930" y="5498"/>
                    <a:pt x="823" y="5563"/>
                    <a:pt x="774" y="5673"/>
                  </a:cubicBezTo>
                  <a:cubicBezTo>
                    <a:pt x="710" y="5823"/>
                    <a:pt x="775" y="5998"/>
                    <a:pt x="925" y="6062"/>
                  </a:cubicBezTo>
                  <a:cubicBezTo>
                    <a:pt x="962" y="6078"/>
                    <a:pt x="998" y="6086"/>
                    <a:pt x="1036" y="6086"/>
                  </a:cubicBezTo>
                  <a:cubicBezTo>
                    <a:pt x="1038" y="6086"/>
                    <a:pt x="1041" y="6086"/>
                    <a:pt x="1043" y="6086"/>
                  </a:cubicBezTo>
                  <a:cubicBezTo>
                    <a:pt x="1157" y="6086"/>
                    <a:pt x="1265" y="6020"/>
                    <a:pt x="1314" y="5910"/>
                  </a:cubicBezTo>
                  <a:cubicBezTo>
                    <a:pt x="1378" y="5761"/>
                    <a:pt x="1310" y="5588"/>
                    <a:pt x="1161" y="5522"/>
                  </a:cubicBezTo>
                  <a:cubicBezTo>
                    <a:pt x="1123" y="5506"/>
                    <a:pt x="1083" y="5498"/>
                    <a:pt x="1043" y="5498"/>
                  </a:cubicBezTo>
                  <a:close/>
                  <a:moveTo>
                    <a:pt x="18342" y="6896"/>
                  </a:moveTo>
                  <a:cubicBezTo>
                    <a:pt x="18317" y="6896"/>
                    <a:pt x="18292" y="6899"/>
                    <a:pt x="18268" y="6905"/>
                  </a:cubicBezTo>
                  <a:cubicBezTo>
                    <a:pt x="18111" y="6944"/>
                    <a:pt x="18018" y="7104"/>
                    <a:pt x="18056" y="7262"/>
                  </a:cubicBezTo>
                  <a:cubicBezTo>
                    <a:pt x="18090" y="7395"/>
                    <a:pt x="18209" y="7483"/>
                    <a:pt x="18341" y="7483"/>
                  </a:cubicBezTo>
                  <a:cubicBezTo>
                    <a:pt x="18366" y="7483"/>
                    <a:pt x="18389" y="7481"/>
                    <a:pt x="18415" y="7473"/>
                  </a:cubicBezTo>
                  <a:cubicBezTo>
                    <a:pt x="18571" y="7434"/>
                    <a:pt x="18666" y="7273"/>
                    <a:pt x="18626" y="7116"/>
                  </a:cubicBezTo>
                  <a:cubicBezTo>
                    <a:pt x="18592" y="6984"/>
                    <a:pt x="18472" y="6896"/>
                    <a:pt x="18342" y="6896"/>
                  </a:cubicBezTo>
                  <a:close/>
                  <a:moveTo>
                    <a:pt x="553" y="6933"/>
                  </a:moveTo>
                  <a:cubicBezTo>
                    <a:pt x="421" y="6933"/>
                    <a:pt x="301" y="7022"/>
                    <a:pt x="267" y="7155"/>
                  </a:cubicBezTo>
                  <a:cubicBezTo>
                    <a:pt x="229" y="7312"/>
                    <a:pt x="324" y="7473"/>
                    <a:pt x="482" y="7512"/>
                  </a:cubicBezTo>
                  <a:cubicBezTo>
                    <a:pt x="502" y="7518"/>
                    <a:pt x="524" y="7522"/>
                    <a:pt x="544" y="7522"/>
                  </a:cubicBezTo>
                  <a:cubicBezTo>
                    <a:pt x="547" y="7522"/>
                    <a:pt x="549" y="7521"/>
                    <a:pt x="551" y="7521"/>
                  </a:cubicBezTo>
                  <a:cubicBezTo>
                    <a:pt x="685" y="7521"/>
                    <a:pt x="804" y="7431"/>
                    <a:pt x="838" y="7298"/>
                  </a:cubicBezTo>
                  <a:cubicBezTo>
                    <a:pt x="877" y="7141"/>
                    <a:pt x="781" y="6980"/>
                    <a:pt x="624" y="6942"/>
                  </a:cubicBezTo>
                  <a:cubicBezTo>
                    <a:pt x="600" y="6936"/>
                    <a:pt x="576" y="6933"/>
                    <a:pt x="553" y="6933"/>
                  </a:cubicBezTo>
                  <a:close/>
                  <a:moveTo>
                    <a:pt x="18595" y="8387"/>
                  </a:moveTo>
                  <a:cubicBezTo>
                    <a:pt x="18586" y="8387"/>
                    <a:pt x="18577" y="8388"/>
                    <a:pt x="18568" y="8389"/>
                  </a:cubicBezTo>
                  <a:cubicBezTo>
                    <a:pt x="18408" y="8403"/>
                    <a:pt x="18287" y="8545"/>
                    <a:pt x="18300" y="8706"/>
                  </a:cubicBezTo>
                  <a:cubicBezTo>
                    <a:pt x="18313" y="8859"/>
                    <a:pt x="18442" y="8975"/>
                    <a:pt x="18591" y="8975"/>
                  </a:cubicBezTo>
                  <a:cubicBezTo>
                    <a:pt x="18592" y="8975"/>
                    <a:pt x="18593" y="8975"/>
                    <a:pt x="18593" y="8975"/>
                  </a:cubicBezTo>
                  <a:lnTo>
                    <a:pt x="18619" y="8975"/>
                  </a:lnTo>
                  <a:cubicBezTo>
                    <a:pt x="18780" y="8961"/>
                    <a:pt x="18900" y="8818"/>
                    <a:pt x="18886" y="8657"/>
                  </a:cubicBezTo>
                  <a:cubicBezTo>
                    <a:pt x="18872" y="8503"/>
                    <a:pt x="18746" y="8387"/>
                    <a:pt x="18595" y="8387"/>
                  </a:cubicBezTo>
                  <a:close/>
                  <a:moveTo>
                    <a:pt x="303" y="8428"/>
                  </a:moveTo>
                  <a:cubicBezTo>
                    <a:pt x="153" y="8428"/>
                    <a:pt x="26" y="8545"/>
                    <a:pt x="15" y="8697"/>
                  </a:cubicBezTo>
                  <a:cubicBezTo>
                    <a:pt x="1" y="8860"/>
                    <a:pt x="120" y="9001"/>
                    <a:pt x="283" y="9015"/>
                  </a:cubicBezTo>
                  <a:cubicBezTo>
                    <a:pt x="291" y="9015"/>
                    <a:pt x="298" y="9015"/>
                    <a:pt x="307" y="9016"/>
                  </a:cubicBezTo>
                  <a:cubicBezTo>
                    <a:pt x="459" y="9016"/>
                    <a:pt x="588" y="8899"/>
                    <a:pt x="600" y="8745"/>
                  </a:cubicBezTo>
                  <a:lnTo>
                    <a:pt x="600" y="8746"/>
                  </a:lnTo>
                  <a:cubicBezTo>
                    <a:pt x="613" y="8583"/>
                    <a:pt x="493" y="8440"/>
                    <a:pt x="329" y="8429"/>
                  </a:cubicBezTo>
                  <a:cubicBezTo>
                    <a:pt x="321" y="8428"/>
                    <a:pt x="312" y="8428"/>
                    <a:pt x="303" y="8428"/>
                  </a:cubicBezTo>
                  <a:close/>
                  <a:moveTo>
                    <a:pt x="18598" y="9901"/>
                  </a:moveTo>
                  <a:cubicBezTo>
                    <a:pt x="18447" y="9901"/>
                    <a:pt x="18316" y="10017"/>
                    <a:pt x="18305" y="10173"/>
                  </a:cubicBezTo>
                  <a:cubicBezTo>
                    <a:pt x="18292" y="10334"/>
                    <a:pt x="18413" y="10478"/>
                    <a:pt x="18576" y="10489"/>
                  </a:cubicBezTo>
                  <a:cubicBezTo>
                    <a:pt x="18581" y="10489"/>
                    <a:pt x="18586" y="10490"/>
                    <a:pt x="18591" y="10490"/>
                  </a:cubicBezTo>
                  <a:cubicBezTo>
                    <a:pt x="18593" y="10490"/>
                    <a:pt x="18595" y="10490"/>
                    <a:pt x="18597" y="10489"/>
                  </a:cubicBezTo>
                  <a:cubicBezTo>
                    <a:pt x="18751" y="10489"/>
                    <a:pt x="18881" y="10372"/>
                    <a:pt x="18892" y="10216"/>
                  </a:cubicBezTo>
                  <a:cubicBezTo>
                    <a:pt x="18904" y="10056"/>
                    <a:pt x="18783" y="9914"/>
                    <a:pt x="18621" y="9902"/>
                  </a:cubicBezTo>
                  <a:cubicBezTo>
                    <a:pt x="18614" y="9901"/>
                    <a:pt x="18606" y="9901"/>
                    <a:pt x="18598" y="9901"/>
                  </a:cubicBezTo>
                  <a:close/>
                  <a:moveTo>
                    <a:pt x="309" y="9940"/>
                  </a:moveTo>
                  <a:cubicBezTo>
                    <a:pt x="301" y="9940"/>
                    <a:pt x="293" y="9941"/>
                    <a:pt x="285" y="9941"/>
                  </a:cubicBezTo>
                  <a:cubicBezTo>
                    <a:pt x="122" y="9956"/>
                    <a:pt x="2" y="10097"/>
                    <a:pt x="16" y="10260"/>
                  </a:cubicBezTo>
                  <a:cubicBezTo>
                    <a:pt x="27" y="10412"/>
                    <a:pt x="157" y="10531"/>
                    <a:pt x="308" y="10531"/>
                  </a:cubicBezTo>
                  <a:cubicBezTo>
                    <a:pt x="315" y="10531"/>
                    <a:pt x="323" y="10527"/>
                    <a:pt x="331" y="10527"/>
                  </a:cubicBezTo>
                  <a:cubicBezTo>
                    <a:pt x="493" y="10515"/>
                    <a:pt x="614" y="10374"/>
                    <a:pt x="599" y="10210"/>
                  </a:cubicBezTo>
                  <a:cubicBezTo>
                    <a:pt x="587" y="10057"/>
                    <a:pt x="460" y="9940"/>
                    <a:pt x="309" y="9940"/>
                  </a:cubicBezTo>
                  <a:close/>
                  <a:moveTo>
                    <a:pt x="18356" y="11397"/>
                  </a:moveTo>
                  <a:cubicBezTo>
                    <a:pt x="18223" y="11397"/>
                    <a:pt x="18103" y="11487"/>
                    <a:pt x="18070" y="11620"/>
                  </a:cubicBezTo>
                  <a:lnTo>
                    <a:pt x="18070" y="11621"/>
                  </a:lnTo>
                  <a:cubicBezTo>
                    <a:pt x="18030" y="11777"/>
                    <a:pt x="18126" y="11937"/>
                    <a:pt x="18285" y="11977"/>
                  </a:cubicBezTo>
                  <a:cubicBezTo>
                    <a:pt x="18309" y="11982"/>
                    <a:pt x="18332" y="11987"/>
                    <a:pt x="18357" y="11987"/>
                  </a:cubicBezTo>
                  <a:cubicBezTo>
                    <a:pt x="18487" y="11987"/>
                    <a:pt x="18607" y="11896"/>
                    <a:pt x="18641" y="11762"/>
                  </a:cubicBezTo>
                  <a:cubicBezTo>
                    <a:pt x="18679" y="11605"/>
                    <a:pt x="18584" y="11444"/>
                    <a:pt x="18427" y="11406"/>
                  </a:cubicBezTo>
                  <a:cubicBezTo>
                    <a:pt x="18403" y="11400"/>
                    <a:pt x="18379" y="11397"/>
                    <a:pt x="18356" y="11397"/>
                  </a:cubicBezTo>
                  <a:close/>
                  <a:moveTo>
                    <a:pt x="558" y="11435"/>
                  </a:moveTo>
                  <a:cubicBezTo>
                    <a:pt x="533" y="11435"/>
                    <a:pt x="509" y="11438"/>
                    <a:pt x="484" y="11444"/>
                  </a:cubicBezTo>
                  <a:cubicBezTo>
                    <a:pt x="327" y="11484"/>
                    <a:pt x="231" y="11643"/>
                    <a:pt x="272" y="11801"/>
                  </a:cubicBezTo>
                  <a:cubicBezTo>
                    <a:pt x="307" y="11935"/>
                    <a:pt x="426" y="12023"/>
                    <a:pt x="557" y="12023"/>
                  </a:cubicBezTo>
                  <a:cubicBezTo>
                    <a:pt x="580" y="12023"/>
                    <a:pt x="603" y="12021"/>
                    <a:pt x="629" y="12015"/>
                  </a:cubicBezTo>
                  <a:cubicBezTo>
                    <a:pt x="786" y="11974"/>
                    <a:pt x="882" y="11815"/>
                    <a:pt x="841" y="11656"/>
                  </a:cubicBezTo>
                  <a:cubicBezTo>
                    <a:pt x="808" y="11524"/>
                    <a:pt x="688" y="11435"/>
                    <a:pt x="558" y="11435"/>
                  </a:cubicBezTo>
                  <a:close/>
                  <a:moveTo>
                    <a:pt x="17869" y="12832"/>
                  </a:moveTo>
                  <a:cubicBezTo>
                    <a:pt x="17756" y="12832"/>
                    <a:pt x="17648" y="12898"/>
                    <a:pt x="17599" y="13009"/>
                  </a:cubicBezTo>
                  <a:cubicBezTo>
                    <a:pt x="17535" y="13159"/>
                    <a:pt x="17603" y="13331"/>
                    <a:pt x="17753" y="13396"/>
                  </a:cubicBezTo>
                  <a:cubicBezTo>
                    <a:pt x="17789" y="13411"/>
                    <a:pt x="17829" y="13422"/>
                    <a:pt x="17868" y="13422"/>
                  </a:cubicBezTo>
                  <a:cubicBezTo>
                    <a:pt x="17982" y="13422"/>
                    <a:pt x="18090" y="13354"/>
                    <a:pt x="18139" y="13243"/>
                  </a:cubicBezTo>
                  <a:cubicBezTo>
                    <a:pt x="18204" y="13094"/>
                    <a:pt x="18135" y="12922"/>
                    <a:pt x="17986" y="12856"/>
                  </a:cubicBezTo>
                  <a:cubicBezTo>
                    <a:pt x="17948" y="12840"/>
                    <a:pt x="17909" y="12832"/>
                    <a:pt x="17869" y="12832"/>
                  </a:cubicBezTo>
                  <a:close/>
                  <a:moveTo>
                    <a:pt x="1049" y="12868"/>
                  </a:moveTo>
                  <a:cubicBezTo>
                    <a:pt x="1010" y="12868"/>
                    <a:pt x="970" y="12876"/>
                    <a:pt x="931" y="12893"/>
                  </a:cubicBezTo>
                  <a:cubicBezTo>
                    <a:pt x="783" y="12959"/>
                    <a:pt x="716" y="13131"/>
                    <a:pt x="781" y="13281"/>
                  </a:cubicBezTo>
                  <a:cubicBezTo>
                    <a:pt x="830" y="13390"/>
                    <a:pt x="938" y="13455"/>
                    <a:pt x="1049" y="13456"/>
                  </a:cubicBezTo>
                  <a:cubicBezTo>
                    <a:pt x="1089" y="13456"/>
                    <a:pt x="1130" y="13448"/>
                    <a:pt x="1169" y="13432"/>
                  </a:cubicBezTo>
                  <a:cubicBezTo>
                    <a:pt x="1317" y="13365"/>
                    <a:pt x="1384" y="13192"/>
                    <a:pt x="1318" y="13043"/>
                  </a:cubicBezTo>
                  <a:cubicBezTo>
                    <a:pt x="1269" y="12933"/>
                    <a:pt x="1162" y="12868"/>
                    <a:pt x="1049" y="12868"/>
                  </a:cubicBezTo>
                  <a:close/>
                  <a:moveTo>
                    <a:pt x="17152" y="14165"/>
                  </a:moveTo>
                  <a:cubicBezTo>
                    <a:pt x="17056" y="14165"/>
                    <a:pt x="16962" y="14213"/>
                    <a:pt x="16906" y="14300"/>
                  </a:cubicBezTo>
                  <a:cubicBezTo>
                    <a:pt x="16815" y="14435"/>
                    <a:pt x="16854" y="14618"/>
                    <a:pt x="16992" y="14706"/>
                  </a:cubicBezTo>
                  <a:cubicBezTo>
                    <a:pt x="17040" y="14739"/>
                    <a:pt x="17095" y="14755"/>
                    <a:pt x="17151" y="14755"/>
                  </a:cubicBezTo>
                  <a:cubicBezTo>
                    <a:pt x="17247" y="14755"/>
                    <a:pt x="17344" y="14708"/>
                    <a:pt x="17398" y="14622"/>
                  </a:cubicBezTo>
                  <a:cubicBezTo>
                    <a:pt x="17486" y="14484"/>
                    <a:pt x="17449" y="14301"/>
                    <a:pt x="17312" y="14213"/>
                  </a:cubicBezTo>
                  <a:cubicBezTo>
                    <a:pt x="17263" y="14181"/>
                    <a:pt x="17207" y="14165"/>
                    <a:pt x="17152" y="14165"/>
                  </a:cubicBezTo>
                  <a:close/>
                  <a:moveTo>
                    <a:pt x="1773" y="14197"/>
                  </a:moveTo>
                  <a:cubicBezTo>
                    <a:pt x="1717" y="14197"/>
                    <a:pt x="1661" y="14213"/>
                    <a:pt x="1610" y="14245"/>
                  </a:cubicBezTo>
                  <a:cubicBezTo>
                    <a:pt x="1476" y="14336"/>
                    <a:pt x="1438" y="14516"/>
                    <a:pt x="1526" y="14654"/>
                  </a:cubicBezTo>
                  <a:cubicBezTo>
                    <a:pt x="1583" y="14739"/>
                    <a:pt x="1677" y="14786"/>
                    <a:pt x="1774" y="14788"/>
                  </a:cubicBezTo>
                  <a:cubicBezTo>
                    <a:pt x="1828" y="14788"/>
                    <a:pt x="1884" y="14772"/>
                    <a:pt x="1935" y="14738"/>
                  </a:cubicBezTo>
                  <a:cubicBezTo>
                    <a:pt x="2070" y="14650"/>
                    <a:pt x="2110" y="14467"/>
                    <a:pt x="2019" y="14329"/>
                  </a:cubicBezTo>
                  <a:cubicBezTo>
                    <a:pt x="1963" y="14244"/>
                    <a:pt x="1869" y="14197"/>
                    <a:pt x="1773" y="14197"/>
                  </a:cubicBezTo>
                  <a:close/>
                  <a:moveTo>
                    <a:pt x="16224" y="15364"/>
                  </a:moveTo>
                  <a:cubicBezTo>
                    <a:pt x="16144" y="15364"/>
                    <a:pt x="16065" y="15396"/>
                    <a:pt x="16007" y="15459"/>
                  </a:cubicBezTo>
                  <a:cubicBezTo>
                    <a:pt x="15897" y="15578"/>
                    <a:pt x="15905" y="15765"/>
                    <a:pt x="16027" y="15875"/>
                  </a:cubicBezTo>
                  <a:cubicBezTo>
                    <a:pt x="16081" y="15929"/>
                    <a:pt x="16153" y="15953"/>
                    <a:pt x="16226" y="15953"/>
                  </a:cubicBezTo>
                  <a:cubicBezTo>
                    <a:pt x="16304" y="15953"/>
                    <a:pt x="16385" y="15919"/>
                    <a:pt x="16442" y="15857"/>
                  </a:cubicBezTo>
                  <a:lnTo>
                    <a:pt x="16443" y="15857"/>
                  </a:lnTo>
                  <a:cubicBezTo>
                    <a:pt x="16553" y="15737"/>
                    <a:pt x="16542" y="15551"/>
                    <a:pt x="16423" y="15441"/>
                  </a:cubicBezTo>
                  <a:cubicBezTo>
                    <a:pt x="16366" y="15390"/>
                    <a:pt x="16295" y="15364"/>
                    <a:pt x="16224" y="15364"/>
                  </a:cubicBezTo>
                  <a:close/>
                  <a:moveTo>
                    <a:pt x="2705" y="15390"/>
                  </a:moveTo>
                  <a:cubicBezTo>
                    <a:pt x="2634" y="15390"/>
                    <a:pt x="2562" y="15416"/>
                    <a:pt x="2506" y="15468"/>
                  </a:cubicBezTo>
                  <a:cubicBezTo>
                    <a:pt x="2385" y="15578"/>
                    <a:pt x="2377" y="15765"/>
                    <a:pt x="2487" y="15884"/>
                  </a:cubicBezTo>
                  <a:cubicBezTo>
                    <a:pt x="2547" y="15947"/>
                    <a:pt x="2625" y="15979"/>
                    <a:pt x="2705" y="15979"/>
                  </a:cubicBezTo>
                  <a:cubicBezTo>
                    <a:pt x="2776" y="15979"/>
                    <a:pt x="2847" y="15953"/>
                    <a:pt x="2904" y="15903"/>
                  </a:cubicBezTo>
                  <a:cubicBezTo>
                    <a:pt x="3024" y="15792"/>
                    <a:pt x="3032" y="15605"/>
                    <a:pt x="2922" y="15486"/>
                  </a:cubicBezTo>
                  <a:cubicBezTo>
                    <a:pt x="2864" y="15422"/>
                    <a:pt x="2784" y="15390"/>
                    <a:pt x="2705" y="15390"/>
                  </a:cubicBezTo>
                  <a:close/>
                  <a:moveTo>
                    <a:pt x="15114" y="16393"/>
                  </a:moveTo>
                  <a:cubicBezTo>
                    <a:pt x="15050" y="16393"/>
                    <a:pt x="14986" y="16414"/>
                    <a:pt x="14933" y="16458"/>
                  </a:cubicBezTo>
                  <a:cubicBezTo>
                    <a:pt x="14805" y="16558"/>
                    <a:pt x="14783" y="16743"/>
                    <a:pt x="14883" y="16870"/>
                  </a:cubicBezTo>
                  <a:cubicBezTo>
                    <a:pt x="14940" y="16943"/>
                    <a:pt x="15028" y="16983"/>
                    <a:pt x="15115" y="16983"/>
                  </a:cubicBezTo>
                  <a:cubicBezTo>
                    <a:pt x="15177" y="16983"/>
                    <a:pt x="15243" y="16962"/>
                    <a:pt x="15296" y="16920"/>
                  </a:cubicBezTo>
                  <a:cubicBezTo>
                    <a:pt x="15424" y="16818"/>
                    <a:pt x="15446" y="16633"/>
                    <a:pt x="15346" y="16507"/>
                  </a:cubicBezTo>
                  <a:cubicBezTo>
                    <a:pt x="15287" y="16432"/>
                    <a:pt x="15201" y="16393"/>
                    <a:pt x="15114" y="16393"/>
                  </a:cubicBezTo>
                  <a:close/>
                  <a:moveTo>
                    <a:pt x="3820" y="16417"/>
                  </a:moveTo>
                  <a:cubicBezTo>
                    <a:pt x="3732" y="16417"/>
                    <a:pt x="3646" y="16456"/>
                    <a:pt x="3589" y="16530"/>
                  </a:cubicBezTo>
                  <a:cubicBezTo>
                    <a:pt x="3486" y="16660"/>
                    <a:pt x="3509" y="16844"/>
                    <a:pt x="3638" y="16943"/>
                  </a:cubicBezTo>
                  <a:cubicBezTo>
                    <a:pt x="3692" y="16985"/>
                    <a:pt x="3755" y="17004"/>
                    <a:pt x="3819" y="17004"/>
                  </a:cubicBezTo>
                  <a:cubicBezTo>
                    <a:pt x="3906" y="17004"/>
                    <a:pt x="3994" y="16966"/>
                    <a:pt x="4051" y="16893"/>
                  </a:cubicBezTo>
                  <a:cubicBezTo>
                    <a:pt x="4152" y="16764"/>
                    <a:pt x="4127" y="16579"/>
                    <a:pt x="4000" y="16480"/>
                  </a:cubicBezTo>
                  <a:cubicBezTo>
                    <a:pt x="3947" y="16437"/>
                    <a:pt x="3883" y="16417"/>
                    <a:pt x="3820" y="16417"/>
                  </a:cubicBezTo>
                  <a:close/>
                  <a:moveTo>
                    <a:pt x="13848" y="17227"/>
                  </a:moveTo>
                  <a:cubicBezTo>
                    <a:pt x="13801" y="17227"/>
                    <a:pt x="13752" y="17239"/>
                    <a:pt x="13708" y="17264"/>
                  </a:cubicBezTo>
                  <a:cubicBezTo>
                    <a:pt x="13565" y="17342"/>
                    <a:pt x="13514" y="17521"/>
                    <a:pt x="13591" y="17663"/>
                  </a:cubicBezTo>
                  <a:cubicBezTo>
                    <a:pt x="13645" y="17762"/>
                    <a:pt x="13747" y="17817"/>
                    <a:pt x="13851" y="17818"/>
                  </a:cubicBezTo>
                  <a:cubicBezTo>
                    <a:pt x="13897" y="17818"/>
                    <a:pt x="13947" y="17806"/>
                    <a:pt x="13990" y="17782"/>
                  </a:cubicBezTo>
                  <a:cubicBezTo>
                    <a:pt x="14134" y="17704"/>
                    <a:pt x="14187" y="17524"/>
                    <a:pt x="14108" y="17382"/>
                  </a:cubicBezTo>
                  <a:cubicBezTo>
                    <a:pt x="14054" y="17283"/>
                    <a:pt x="13953" y="17227"/>
                    <a:pt x="13848" y="17227"/>
                  </a:cubicBezTo>
                  <a:close/>
                  <a:moveTo>
                    <a:pt x="5089" y="17247"/>
                  </a:moveTo>
                  <a:cubicBezTo>
                    <a:pt x="4983" y="17247"/>
                    <a:pt x="4881" y="17303"/>
                    <a:pt x="4827" y="17402"/>
                  </a:cubicBezTo>
                  <a:cubicBezTo>
                    <a:pt x="4751" y="17543"/>
                    <a:pt x="4804" y="17720"/>
                    <a:pt x="4947" y="17799"/>
                  </a:cubicBezTo>
                  <a:cubicBezTo>
                    <a:pt x="4990" y="17823"/>
                    <a:pt x="5039" y="17834"/>
                    <a:pt x="5086" y="17835"/>
                  </a:cubicBezTo>
                  <a:cubicBezTo>
                    <a:pt x="5190" y="17835"/>
                    <a:pt x="5293" y="17781"/>
                    <a:pt x="5346" y="17683"/>
                  </a:cubicBezTo>
                  <a:cubicBezTo>
                    <a:pt x="5424" y="17539"/>
                    <a:pt x="5371" y="17359"/>
                    <a:pt x="5229" y="17281"/>
                  </a:cubicBezTo>
                  <a:cubicBezTo>
                    <a:pt x="5184" y="17258"/>
                    <a:pt x="5136" y="17247"/>
                    <a:pt x="5089" y="17247"/>
                  </a:cubicBezTo>
                  <a:close/>
                  <a:moveTo>
                    <a:pt x="12467" y="17841"/>
                  </a:moveTo>
                  <a:cubicBezTo>
                    <a:pt x="12435" y="17841"/>
                    <a:pt x="12402" y="17847"/>
                    <a:pt x="12370" y="17858"/>
                  </a:cubicBezTo>
                  <a:cubicBezTo>
                    <a:pt x="12217" y="17912"/>
                    <a:pt x="12134" y="18079"/>
                    <a:pt x="12188" y="18233"/>
                  </a:cubicBezTo>
                  <a:cubicBezTo>
                    <a:pt x="12231" y="18354"/>
                    <a:pt x="12346" y="18431"/>
                    <a:pt x="12466" y="18431"/>
                  </a:cubicBezTo>
                  <a:cubicBezTo>
                    <a:pt x="12497" y="18431"/>
                    <a:pt x="12531" y="18426"/>
                    <a:pt x="12562" y="18415"/>
                  </a:cubicBezTo>
                  <a:cubicBezTo>
                    <a:pt x="12718" y="18362"/>
                    <a:pt x="12798" y="18193"/>
                    <a:pt x="12745" y="18041"/>
                  </a:cubicBezTo>
                  <a:cubicBezTo>
                    <a:pt x="12702" y="17918"/>
                    <a:pt x="12588" y="17841"/>
                    <a:pt x="12467" y="17841"/>
                  </a:cubicBezTo>
                  <a:close/>
                  <a:moveTo>
                    <a:pt x="6472" y="17854"/>
                  </a:moveTo>
                  <a:cubicBezTo>
                    <a:pt x="6351" y="17854"/>
                    <a:pt x="6238" y="17930"/>
                    <a:pt x="6195" y="18053"/>
                  </a:cubicBezTo>
                  <a:cubicBezTo>
                    <a:pt x="6143" y="18207"/>
                    <a:pt x="6225" y="18375"/>
                    <a:pt x="6379" y="18429"/>
                  </a:cubicBezTo>
                  <a:cubicBezTo>
                    <a:pt x="6406" y="18438"/>
                    <a:pt x="6434" y="18443"/>
                    <a:pt x="6460" y="18443"/>
                  </a:cubicBezTo>
                  <a:cubicBezTo>
                    <a:pt x="6464" y="18443"/>
                    <a:pt x="6469" y="18442"/>
                    <a:pt x="6473" y="18442"/>
                  </a:cubicBezTo>
                  <a:cubicBezTo>
                    <a:pt x="6595" y="18442"/>
                    <a:pt x="6709" y="18364"/>
                    <a:pt x="6752" y="18243"/>
                  </a:cubicBezTo>
                  <a:cubicBezTo>
                    <a:pt x="6804" y="18089"/>
                    <a:pt x="6723" y="17924"/>
                    <a:pt x="6568" y="17871"/>
                  </a:cubicBezTo>
                  <a:cubicBezTo>
                    <a:pt x="6536" y="17860"/>
                    <a:pt x="6504" y="17854"/>
                    <a:pt x="6472" y="17854"/>
                  </a:cubicBezTo>
                  <a:close/>
                  <a:moveTo>
                    <a:pt x="10999" y="18218"/>
                  </a:moveTo>
                  <a:cubicBezTo>
                    <a:pt x="10983" y="18218"/>
                    <a:pt x="10967" y="18220"/>
                    <a:pt x="10950" y="18222"/>
                  </a:cubicBezTo>
                  <a:cubicBezTo>
                    <a:pt x="10790" y="18250"/>
                    <a:pt x="10682" y="18404"/>
                    <a:pt x="10710" y="18561"/>
                  </a:cubicBezTo>
                  <a:cubicBezTo>
                    <a:pt x="10733" y="18706"/>
                    <a:pt x="10858" y="18807"/>
                    <a:pt x="11000" y="18807"/>
                  </a:cubicBezTo>
                  <a:cubicBezTo>
                    <a:pt x="11016" y="18807"/>
                    <a:pt x="11033" y="18807"/>
                    <a:pt x="11049" y="18803"/>
                  </a:cubicBezTo>
                  <a:cubicBezTo>
                    <a:pt x="11210" y="18776"/>
                    <a:pt x="11318" y="18624"/>
                    <a:pt x="11291" y="18463"/>
                  </a:cubicBezTo>
                  <a:cubicBezTo>
                    <a:pt x="11264" y="18318"/>
                    <a:pt x="11140" y="18218"/>
                    <a:pt x="10999" y="18218"/>
                  </a:cubicBezTo>
                  <a:close/>
                  <a:moveTo>
                    <a:pt x="7942" y="18226"/>
                  </a:moveTo>
                  <a:cubicBezTo>
                    <a:pt x="7800" y="18226"/>
                    <a:pt x="7675" y="18328"/>
                    <a:pt x="7651" y="18472"/>
                  </a:cubicBezTo>
                  <a:cubicBezTo>
                    <a:pt x="7626" y="18633"/>
                    <a:pt x="7734" y="18783"/>
                    <a:pt x="7894" y="18809"/>
                  </a:cubicBezTo>
                  <a:cubicBezTo>
                    <a:pt x="7911" y="18814"/>
                    <a:pt x="7928" y="18815"/>
                    <a:pt x="7943" y="18818"/>
                  </a:cubicBezTo>
                  <a:cubicBezTo>
                    <a:pt x="8085" y="18818"/>
                    <a:pt x="8208" y="18712"/>
                    <a:pt x="8232" y="18570"/>
                  </a:cubicBezTo>
                  <a:cubicBezTo>
                    <a:pt x="8259" y="18409"/>
                    <a:pt x="8149" y="18258"/>
                    <a:pt x="7990" y="18230"/>
                  </a:cubicBezTo>
                  <a:cubicBezTo>
                    <a:pt x="7974" y="18227"/>
                    <a:pt x="7958" y="18226"/>
                    <a:pt x="7942" y="18226"/>
                  </a:cubicBezTo>
                  <a:close/>
                  <a:moveTo>
                    <a:pt x="9491" y="18349"/>
                  </a:moveTo>
                  <a:cubicBezTo>
                    <a:pt x="9484" y="18349"/>
                    <a:pt x="9476" y="18351"/>
                    <a:pt x="9468" y="18351"/>
                  </a:cubicBezTo>
                  <a:lnTo>
                    <a:pt x="9452" y="18351"/>
                  </a:lnTo>
                  <a:cubicBezTo>
                    <a:pt x="9290" y="18351"/>
                    <a:pt x="9159" y="18483"/>
                    <a:pt x="9159" y="18644"/>
                  </a:cubicBezTo>
                  <a:cubicBezTo>
                    <a:pt x="9159" y="18805"/>
                    <a:pt x="9290" y="18938"/>
                    <a:pt x="9452" y="18939"/>
                  </a:cubicBezTo>
                  <a:lnTo>
                    <a:pt x="9452" y="18938"/>
                  </a:lnTo>
                  <a:lnTo>
                    <a:pt x="9492" y="18938"/>
                  </a:lnTo>
                  <a:cubicBezTo>
                    <a:pt x="9655" y="18938"/>
                    <a:pt x="9786" y="18807"/>
                    <a:pt x="9786" y="18643"/>
                  </a:cubicBezTo>
                  <a:cubicBezTo>
                    <a:pt x="9784" y="18481"/>
                    <a:pt x="9654" y="18349"/>
                    <a:pt x="9491" y="18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5796775" y="4185588"/>
              <a:ext cx="385800" cy="385775"/>
            </a:xfrm>
            <a:custGeom>
              <a:avLst/>
              <a:gdLst/>
              <a:ahLst/>
              <a:cxnLst/>
              <a:rect l="l" t="t" r="r" b="b"/>
              <a:pathLst>
                <a:path w="15432" h="15431" extrusionOk="0">
                  <a:moveTo>
                    <a:pt x="7704" y="1"/>
                  </a:moveTo>
                  <a:cubicBezTo>
                    <a:pt x="7703" y="1"/>
                    <a:pt x="7701" y="1"/>
                    <a:pt x="7699" y="1"/>
                  </a:cubicBezTo>
                  <a:cubicBezTo>
                    <a:pt x="7524" y="1"/>
                    <a:pt x="7381" y="143"/>
                    <a:pt x="7381" y="318"/>
                  </a:cubicBezTo>
                  <a:cubicBezTo>
                    <a:pt x="7381" y="495"/>
                    <a:pt x="7524" y="639"/>
                    <a:pt x="7701" y="639"/>
                  </a:cubicBezTo>
                  <a:cubicBezTo>
                    <a:pt x="7877" y="636"/>
                    <a:pt x="8019" y="495"/>
                    <a:pt x="8019" y="318"/>
                  </a:cubicBezTo>
                  <a:cubicBezTo>
                    <a:pt x="8019" y="144"/>
                    <a:pt x="7878" y="1"/>
                    <a:pt x="7704" y="1"/>
                  </a:cubicBezTo>
                  <a:close/>
                  <a:moveTo>
                    <a:pt x="9139" y="137"/>
                  </a:moveTo>
                  <a:cubicBezTo>
                    <a:pt x="8990" y="137"/>
                    <a:pt x="8859" y="243"/>
                    <a:pt x="8830" y="395"/>
                  </a:cubicBezTo>
                  <a:cubicBezTo>
                    <a:pt x="8797" y="567"/>
                    <a:pt x="8908" y="734"/>
                    <a:pt x="9081" y="770"/>
                  </a:cubicBezTo>
                  <a:cubicBezTo>
                    <a:pt x="9099" y="773"/>
                    <a:pt x="9116" y="775"/>
                    <a:pt x="9133" y="775"/>
                  </a:cubicBezTo>
                  <a:cubicBezTo>
                    <a:pt x="9137" y="775"/>
                    <a:pt x="9141" y="775"/>
                    <a:pt x="9145" y="775"/>
                  </a:cubicBezTo>
                  <a:cubicBezTo>
                    <a:pt x="9293" y="775"/>
                    <a:pt x="9426" y="668"/>
                    <a:pt x="9456" y="515"/>
                  </a:cubicBezTo>
                  <a:cubicBezTo>
                    <a:pt x="9488" y="343"/>
                    <a:pt x="9376" y="177"/>
                    <a:pt x="9204" y="143"/>
                  </a:cubicBezTo>
                  <a:lnTo>
                    <a:pt x="9202" y="143"/>
                  </a:lnTo>
                  <a:cubicBezTo>
                    <a:pt x="9181" y="139"/>
                    <a:pt x="9160" y="137"/>
                    <a:pt x="9139" y="137"/>
                  </a:cubicBezTo>
                  <a:close/>
                  <a:moveTo>
                    <a:pt x="6260" y="143"/>
                  </a:moveTo>
                  <a:cubicBezTo>
                    <a:pt x="6239" y="143"/>
                    <a:pt x="6218" y="145"/>
                    <a:pt x="6197" y="149"/>
                  </a:cubicBezTo>
                  <a:cubicBezTo>
                    <a:pt x="6024" y="185"/>
                    <a:pt x="5912" y="352"/>
                    <a:pt x="5946" y="525"/>
                  </a:cubicBezTo>
                  <a:cubicBezTo>
                    <a:pt x="5977" y="676"/>
                    <a:pt x="6111" y="781"/>
                    <a:pt x="6258" y="781"/>
                  </a:cubicBezTo>
                  <a:cubicBezTo>
                    <a:pt x="6279" y="781"/>
                    <a:pt x="6301" y="779"/>
                    <a:pt x="6320" y="775"/>
                  </a:cubicBezTo>
                  <a:cubicBezTo>
                    <a:pt x="6496" y="739"/>
                    <a:pt x="6607" y="571"/>
                    <a:pt x="6572" y="398"/>
                  </a:cubicBezTo>
                  <a:cubicBezTo>
                    <a:pt x="6541" y="247"/>
                    <a:pt x="6409" y="143"/>
                    <a:pt x="6260" y="143"/>
                  </a:cubicBezTo>
                  <a:close/>
                  <a:moveTo>
                    <a:pt x="10529" y="554"/>
                  </a:moveTo>
                  <a:cubicBezTo>
                    <a:pt x="10404" y="554"/>
                    <a:pt x="10286" y="628"/>
                    <a:pt x="10236" y="751"/>
                  </a:cubicBezTo>
                  <a:cubicBezTo>
                    <a:pt x="10168" y="915"/>
                    <a:pt x="10245" y="1102"/>
                    <a:pt x="10408" y="1168"/>
                  </a:cubicBezTo>
                  <a:cubicBezTo>
                    <a:pt x="10448" y="1183"/>
                    <a:pt x="10489" y="1191"/>
                    <a:pt x="10531" y="1191"/>
                  </a:cubicBezTo>
                  <a:cubicBezTo>
                    <a:pt x="10656" y="1191"/>
                    <a:pt x="10774" y="1117"/>
                    <a:pt x="10825" y="995"/>
                  </a:cubicBezTo>
                  <a:cubicBezTo>
                    <a:pt x="10891" y="832"/>
                    <a:pt x="10816" y="646"/>
                    <a:pt x="10652" y="579"/>
                  </a:cubicBezTo>
                  <a:cubicBezTo>
                    <a:pt x="10612" y="562"/>
                    <a:pt x="10570" y="554"/>
                    <a:pt x="10529" y="554"/>
                  </a:cubicBezTo>
                  <a:close/>
                  <a:moveTo>
                    <a:pt x="4871" y="565"/>
                  </a:moveTo>
                  <a:cubicBezTo>
                    <a:pt x="4830" y="565"/>
                    <a:pt x="4788" y="573"/>
                    <a:pt x="4748" y="590"/>
                  </a:cubicBezTo>
                  <a:cubicBezTo>
                    <a:pt x="4586" y="658"/>
                    <a:pt x="4509" y="846"/>
                    <a:pt x="4578" y="1007"/>
                  </a:cubicBezTo>
                  <a:cubicBezTo>
                    <a:pt x="4629" y="1130"/>
                    <a:pt x="4743" y="1202"/>
                    <a:pt x="4866" y="1202"/>
                  </a:cubicBezTo>
                  <a:cubicBezTo>
                    <a:pt x="4868" y="1202"/>
                    <a:pt x="4869" y="1202"/>
                    <a:pt x="4871" y="1202"/>
                  </a:cubicBezTo>
                  <a:cubicBezTo>
                    <a:pt x="4913" y="1202"/>
                    <a:pt x="4954" y="1195"/>
                    <a:pt x="4993" y="1179"/>
                  </a:cubicBezTo>
                  <a:cubicBezTo>
                    <a:pt x="5154" y="1111"/>
                    <a:pt x="5231" y="925"/>
                    <a:pt x="5165" y="761"/>
                  </a:cubicBezTo>
                  <a:cubicBezTo>
                    <a:pt x="5113" y="639"/>
                    <a:pt x="4996" y="565"/>
                    <a:pt x="4871" y="565"/>
                  </a:cubicBezTo>
                  <a:close/>
                  <a:moveTo>
                    <a:pt x="11810" y="1235"/>
                  </a:moveTo>
                  <a:cubicBezTo>
                    <a:pt x="11707" y="1235"/>
                    <a:pt x="11606" y="1285"/>
                    <a:pt x="11544" y="1377"/>
                  </a:cubicBezTo>
                  <a:cubicBezTo>
                    <a:pt x="11446" y="1524"/>
                    <a:pt x="11487" y="1723"/>
                    <a:pt x="11632" y="1818"/>
                  </a:cubicBezTo>
                  <a:cubicBezTo>
                    <a:pt x="11687" y="1856"/>
                    <a:pt x="11748" y="1871"/>
                    <a:pt x="11809" y="1873"/>
                  </a:cubicBezTo>
                  <a:cubicBezTo>
                    <a:pt x="11912" y="1873"/>
                    <a:pt x="12014" y="1822"/>
                    <a:pt x="12076" y="1730"/>
                  </a:cubicBezTo>
                  <a:cubicBezTo>
                    <a:pt x="12172" y="1584"/>
                    <a:pt x="12132" y="1388"/>
                    <a:pt x="11985" y="1289"/>
                  </a:cubicBezTo>
                  <a:cubicBezTo>
                    <a:pt x="11931" y="1253"/>
                    <a:pt x="11870" y="1235"/>
                    <a:pt x="11810" y="1235"/>
                  </a:cubicBezTo>
                  <a:close/>
                  <a:moveTo>
                    <a:pt x="3596" y="1254"/>
                  </a:moveTo>
                  <a:cubicBezTo>
                    <a:pt x="3535" y="1254"/>
                    <a:pt x="3473" y="1271"/>
                    <a:pt x="3419" y="1308"/>
                  </a:cubicBezTo>
                  <a:lnTo>
                    <a:pt x="3416" y="1308"/>
                  </a:lnTo>
                  <a:cubicBezTo>
                    <a:pt x="3272" y="1406"/>
                    <a:pt x="3232" y="1605"/>
                    <a:pt x="3331" y="1751"/>
                  </a:cubicBezTo>
                  <a:cubicBezTo>
                    <a:pt x="3394" y="1840"/>
                    <a:pt x="3494" y="1890"/>
                    <a:pt x="3593" y="1891"/>
                  </a:cubicBezTo>
                  <a:cubicBezTo>
                    <a:pt x="3654" y="1891"/>
                    <a:pt x="3718" y="1873"/>
                    <a:pt x="3773" y="1838"/>
                  </a:cubicBezTo>
                  <a:cubicBezTo>
                    <a:pt x="3918" y="1739"/>
                    <a:pt x="3958" y="1541"/>
                    <a:pt x="3860" y="1394"/>
                  </a:cubicBezTo>
                  <a:cubicBezTo>
                    <a:pt x="3799" y="1303"/>
                    <a:pt x="3698" y="1254"/>
                    <a:pt x="3596" y="1254"/>
                  </a:cubicBezTo>
                  <a:close/>
                  <a:moveTo>
                    <a:pt x="12932" y="2152"/>
                  </a:moveTo>
                  <a:cubicBezTo>
                    <a:pt x="12850" y="2152"/>
                    <a:pt x="12768" y="2183"/>
                    <a:pt x="12706" y="2247"/>
                  </a:cubicBezTo>
                  <a:cubicBezTo>
                    <a:pt x="12581" y="2372"/>
                    <a:pt x="12581" y="2574"/>
                    <a:pt x="12708" y="2698"/>
                  </a:cubicBezTo>
                  <a:cubicBezTo>
                    <a:pt x="12770" y="2758"/>
                    <a:pt x="12850" y="2789"/>
                    <a:pt x="12934" y="2791"/>
                  </a:cubicBezTo>
                  <a:cubicBezTo>
                    <a:pt x="13015" y="2791"/>
                    <a:pt x="13098" y="2758"/>
                    <a:pt x="13160" y="2696"/>
                  </a:cubicBezTo>
                  <a:cubicBezTo>
                    <a:pt x="13284" y="2573"/>
                    <a:pt x="13284" y="2371"/>
                    <a:pt x="13157" y="2245"/>
                  </a:cubicBezTo>
                  <a:cubicBezTo>
                    <a:pt x="13095" y="2183"/>
                    <a:pt x="13013" y="2152"/>
                    <a:pt x="12932" y="2152"/>
                  </a:cubicBezTo>
                  <a:close/>
                  <a:moveTo>
                    <a:pt x="2476" y="2174"/>
                  </a:moveTo>
                  <a:cubicBezTo>
                    <a:pt x="2394" y="2174"/>
                    <a:pt x="2313" y="2206"/>
                    <a:pt x="2252" y="2268"/>
                  </a:cubicBezTo>
                  <a:cubicBezTo>
                    <a:pt x="2125" y="2394"/>
                    <a:pt x="2128" y="2596"/>
                    <a:pt x="2252" y="2720"/>
                  </a:cubicBezTo>
                  <a:cubicBezTo>
                    <a:pt x="2315" y="2782"/>
                    <a:pt x="2395" y="2812"/>
                    <a:pt x="2477" y="2812"/>
                  </a:cubicBezTo>
                  <a:cubicBezTo>
                    <a:pt x="2557" y="2812"/>
                    <a:pt x="2641" y="2781"/>
                    <a:pt x="2702" y="2720"/>
                  </a:cubicBezTo>
                  <a:cubicBezTo>
                    <a:pt x="2826" y="2594"/>
                    <a:pt x="2826" y="2392"/>
                    <a:pt x="2702" y="2268"/>
                  </a:cubicBezTo>
                  <a:cubicBezTo>
                    <a:pt x="2639" y="2206"/>
                    <a:pt x="2557" y="2174"/>
                    <a:pt x="2476" y="2174"/>
                  </a:cubicBezTo>
                  <a:close/>
                  <a:moveTo>
                    <a:pt x="13856" y="3271"/>
                  </a:moveTo>
                  <a:cubicBezTo>
                    <a:pt x="13794" y="3271"/>
                    <a:pt x="13731" y="3288"/>
                    <a:pt x="13676" y="3326"/>
                  </a:cubicBezTo>
                  <a:cubicBezTo>
                    <a:pt x="13531" y="3422"/>
                    <a:pt x="13492" y="3621"/>
                    <a:pt x="13592" y="3766"/>
                  </a:cubicBezTo>
                  <a:lnTo>
                    <a:pt x="13590" y="3766"/>
                  </a:lnTo>
                  <a:cubicBezTo>
                    <a:pt x="13653" y="3860"/>
                    <a:pt x="13753" y="3907"/>
                    <a:pt x="13855" y="3907"/>
                  </a:cubicBezTo>
                  <a:cubicBezTo>
                    <a:pt x="13919" y="3907"/>
                    <a:pt x="13980" y="3891"/>
                    <a:pt x="14034" y="3852"/>
                  </a:cubicBezTo>
                  <a:cubicBezTo>
                    <a:pt x="14178" y="3756"/>
                    <a:pt x="14218" y="3557"/>
                    <a:pt x="14120" y="3412"/>
                  </a:cubicBezTo>
                  <a:cubicBezTo>
                    <a:pt x="14058" y="3320"/>
                    <a:pt x="13958" y="3271"/>
                    <a:pt x="13856" y="3271"/>
                  </a:cubicBezTo>
                  <a:close/>
                  <a:moveTo>
                    <a:pt x="1560" y="3295"/>
                  </a:moveTo>
                  <a:cubicBezTo>
                    <a:pt x="1457" y="3295"/>
                    <a:pt x="1356" y="3345"/>
                    <a:pt x="1293" y="3437"/>
                  </a:cubicBezTo>
                  <a:cubicBezTo>
                    <a:pt x="1197" y="3585"/>
                    <a:pt x="1236" y="3782"/>
                    <a:pt x="1382" y="3880"/>
                  </a:cubicBezTo>
                  <a:cubicBezTo>
                    <a:pt x="1436" y="3915"/>
                    <a:pt x="1497" y="3933"/>
                    <a:pt x="1558" y="3933"/>
                  </a:cubicBezTo>
                  <a:cubicBezTo>
                    <a:pt x="1662" y="3933"/>
                    <a:pt x="1762" y="3884"/>
                    <a:pt x="1825" y="3792"/>
                  </a:cubicBezTo>
                  <a:cubicBezTo>
                    <a:pt x="1923" y="3645"/>
                    <a:pt x="1882" y="3447"/>
                    <a:pt x="1736" y="3348"/>
                  </a:cubicBezTo>
                  <a:cubicBezTo>
                    <a:pt x="1682" y="3312"/>
                    <a:pt x="1621" y="3295"/>
                    <a:pt x="1560" y="3295"/>
                  </a:cubicBezTo>
                  <a:close/>
                  <a:moveTo>
                    <a:pt x="14545" y="4546"/>
                  </a:moveTo>
                  <a:cubicBezTo>
                    <a:pt x="14503" y="4546"/>
                    <a:pt x="14461" y="4554"/>
                    <a:pt x="14421" y="4571"/>
                  </a:cubicBezTo>
                  <a:cubicBezTo>
                    <a:pt x="14257" y="4638"/>
                    <a:pt x="14181" y="4825"/>
                    <a:pt x="14249" y="4988"/>
                  </a:cubicBezTo>
                  <a:cubicBezTo>
                    <a:pt x="14300" y="5111"/>
                    <a:pt x="14417" y="5183"/>
                    <a:pt x="14544" y="5183"/>
                  </a:cubicBezTo>
                  <a:cubicBezTo>
                    <a:pt x="14586" y="5183"/>
                    <a:pt x="14627" y="5175"/>
                    <a:pt x="14665" y="5159"/>
                  </a:cubicBezTo>
                  <a:cubicBezTo>
                    <a:pt x="14827" y="5091"/>
                    <a:pt x="14904" y="4905"/>
                    <a:pt x="14838" y="4742"/>
                  </a:cubicBezTo>
                  <a:cubicBezTo>
                    <a:pt x="14786" y="4619"/>
                    <a:pt x="14669" y="4546"/>
                    <a:pt x="14545" y="4546"/>
                  </a:cubicBezTo>
                  <a:close/>
                  <a:moveTo>
                    <a:pt x="878" y="4574"/>
                  </a:moveTo>
                  <a:cubicBezTo>
                    <a:pt x="753" y="4574"/>
                    <a:pt x="632" y="4648"/>
                    <a:pt x="580" y="4773"/>
                  </a:cubicBezTo>
                  <a:cubicBezTo>
                    <a:pt x="514" y="4935"/>
                    <a:pt x="592" y="5122"/>
                    <a:pt x="755" y="5189"/>
                  </a:cubicBezTo>
                  <a:cubicBezTo>
                    <a:pt x="793" y="5203"/>
                    <a:pt x="831" y="5210"/>
                    <a:pt x="866" y="5210"/>
                  </a:cubicBezTo>
                  <a:cubicBezTo>
                    <a:pt x="869" y="5210"/>
                    <a:pt x="871" y="5210"/>
                    <a:pt x="873" y="5210"/>
                  </a:cubicBezTo>
                  <a:cubicBezTo>
                    <a:pt x="999" y="5210"/>
                    <a:pt x="1119" y="5137"/>
                    <a:pt x="1170" y="5014"/>
                  </a:cubicBezTo>
                  <a:cubicBezTo>
                    <a:pt x="1236" y="4852"/>
                    <a:pt x="1159" y="4666"/>
                    <a:pt x="998" y="4597"/>
                  </a:cubicBezTo>
                  <a:cubicBezTo>
                    <a:pt x="959" y="4581"/>
                    <a:pt x="918" y="4574"/>
                    <a:pt x="878" y="4574"/>
                  </a:cubicBezTo>
                  <a:close/>
                  <a:moveTo>
                    <a:pt x="14967" y="5931"/>
                  </a:moveTo>
                  <a:cubicBezTo>
                    <a:pt x="14946" y="5931"/>
                    <a:pt x="14925" y="5933"/>
                    <a:pt x="14904" y="5937"/>
                  </a:cubicBezTo>
                  <a:cubicBezTo>
                    <a:pt x="14732" y="5973"/>
                    <a:pt x="14620" y="6141"/>
                    <a:pt x="14655" y="6313"/>
                  </a:cubicBezTo>
                  <a:cubicBezTo>
                    <a:pt x="14685" y="6465"/>
                    <a:pt x="14816" y="6568"/>
                    <a:pt x="14964" y="6568"/>
                  </a:cubicBezTo>
                  <a:cubicBezTo>
                    <a:pt x="14965" y="6568"/>
                    <a:pt x="14965" y="6568"/>
                    <a:pt x="14966" y="6568"/>
                  </a:cubicBezTo>
                  <a:cubicBezTo>
                    <a:pt x="14987" y="6568"/>
                    <a:pt x="15007" y="6567"/>
                    <a:pt x="15028" y="6563"/>
                  </a:cubicBezTo>
                  <a:cubicBezTo>
                    <a:pt x="15203" y="6528"/>
                    <a:pt x="15314" y="6360"/>
                    <a:pt x="15281" y="6186"/>
                  </a:cubicBezTo>
                  <a:lnTo>
                    <a:pt x="15278" y="6186"/>
                  </a:lnTo>
                  <a:cubicBezTo>
                    <a:pt x="15249" y="6035"/>
                    <a:pt x="15115" y="5931"/>
                    <a:pt x="14967" y="5931"/>
                  </a:cubicBezTo>
                  <a:close/>
                  <a:moveTo>
                    <a:pt x="457" y="5962"/>
                  </a:moveTo>
                  <a:cubicBezTo>
                    <a:pt x="307" y="5962"/>
                    <a:pt x="174" y="6069"/>
                    <a:pt x="144" y="6221"/>
                  </a:cubicBezTo>
                  <a:cubicBezTo>
                    <a:pt x="112" y="6393"/>
                    <a:pt x="224" y="6559"/>
                    <a:pt x="396" y="6593"/>
                  </a:cubicBezTo>
                  <a:cubicBezTo>
                    <a:pt x="418" y="6599"/>
                    <a:pt x="438" y="6600"/>
                    <a:pt x="459" y="6600"/>
                  </a:cubicBezTo>
                  <a:cubicBezTo>
                    <a:pt x="608" y="6600"/>
                    <a:pt x="740" y="6494"/>
                    <a:pt x="771" y="6341"/>
                  </a:cubicBezTo>
                  <a:cubicBezTo>
                    <a:pt x="803" y="6169"/>
                    <a:pt x="692" y="6003"/>
                    <a:pt x="520" y="5969"/>
                  </a:cubicBezTo>
                  <a:cubicBezTo>
                    <a:pt x="499" y="5964"/>
                    <a:pt x="477" y="5962"/>
                    <a:pt x="457" y="5962"/>
                  </a:cubicBezTo>
                  <a:close/>
                  <a:moveTo>
                    <a:pt x="15111" y="7373"/>
                  </a:moveTo>
                  <a:cubicBezTo>
                    <a:pt x="14935" y="7373"/>
                    <a:pt x="14791" y="7517"/>
                    <a:pt x="14794" y="7694"/>
                  </a:cubicBezTo>
                  <a:cubicBezTo>
                    <a:pt x="14794" y="7870"/>
                    <a:pt x="14938" y="8011"/>
                    <a:pt x="15115" y="8011"/>
                  </a:cubicBezTo>
                  <a:cubicBezTo>
                    <a:pt x="15289" y="8011"/>
                    <a:pt x="15432" y="7867"/>
                    <a:pt x="15432" y="7691"/>
                  </a:cubicBezTo>
                  <a:cubicBezTo>
                    <a:pt x="15429" y="7514"/>
                    <a:pt x="15287" y="7373"/>
                    <a:pt x="15111" y="7373"/>
                  </a:cubicBezTo>
                  <a:close/>
                  <a:moveTo>
                    <a:pt x="318" y="7404"/>
                  </a:moveTo>
                  <a:cubicBezTo>
                    <a:pt x="142" y="7404"/>
                    <a:pt x="1" y="7548"/>
                    <a:pt x="1" y="7725"/>
                  </a:cubicBezTo>
                  <a:cubicBezTo>
                    <a:pt x="1" y="7898"/>
                    <a:pt x="143" y="8042"/>
                    <a:pt x="320" y="8042"/>
                  </a:cubicBezTo>
                  <a:cubicBezTo>
                    <a:pt x="496" y="8042"/>
                    <a:pt x="639" y="7898"/>
                    <a:pt x="639" y="7722"/>
                  </a:cubicBezTo>
                  <a:cubicBezTo>
                    <a:pt x="639" y="7547"/>
                    <a:pt x="495" y="7404"/>
                    <a:pt x="318" y="7404"/>
                  </a:cubicBezTo>
                  <a:close/>
                  <a:moveTo>
                    <a:pt x="14975" y="8817"/>
                  </a:moveTo>
                  <a:cubicBezTo>
                    <a:pt x="14826" y="8817"/>
                    <a:pt x="14692" y="8923"/>
                    <a:pt x="14663" y="9074"/>
                  </a:cubicBezTo>
                  <a:cubicBezTo>
                    <a:pt x="14629" y="9246"/>
                    <a:pt x="14743" y="9412"/>
                    <a:pt x="14915" y="9447"/>
                  </a:cubicBezTo>
                  <a:cubicBezTo>
                    <a:pt x="14935" y="9452"/>
                    <a:pt x="14957" y="9454"/>
                    <a:pt x="14978" y="9454"/>
                  </a:cubicBezTo>
                  <a:cubicBezTo>
                    <a:pt x="15126" y="9454"/>
                    <a:pt x="15260" y="9348"/>
                    <a:pt x="15289" y="9195"/>
                  </a:cubicBezTo>
                  <a:cubicBezTo>
                    <a:pt x="15322" y="9022"/>
                    <a:pt x="15210" y="8856"/>
                    <a:pt x="15038" y="8823"/>
                  </a:cubicBezTo>
                  <a:cubicBezTo>
                    <a:pt x="15017" y="8819"/>
                    <a:pt x="14996" y="8817"/>
                    <a:pt x="14975" y="8817"/>
                  </a:cubicBezTo>
                  <a:close/>
                  <a:moveTo>
                    <a:pt x="460" y="8846"/>
                  </a:moveTo>
                  <a:cubicBezTo>
                    <a:pt x="439" y="8846"/>
                    <a:pt x="419" y="8848"/>
                    <a:pt x="398" y="8852"/>
                  </a:cubicBezTo>
                  <a:cubicBezTo>
                    <a:pt x="226" y="8888"/>
                    <a:pt x="113" y="9055"/>
                    <a:pt x="147" y="9228"/>
                  </a:cubicBezTo>
                  <a:lnTo>
                    <a:pt x="147" y="9229"/>
                  </a:lnTo>
                  <a:cubicBezTo>
                    <a:pt x="179" y="9379"/>
                    <a:pt x="312" y="9484"/>
                    <a:pt x="463" y="9485"/>
                  </a:cubicBezTo>
                  <a:cubicBezTo>
                    <a:pt x="481" y="9485"/>
                    <a:pt x="502" y="9483"/>
                    <a:pt x="524" y="9479"/>
                  </a:cubicBezTo>
                  <a:cubicBezTo>
                    <a:pt x="697" y="9446"/>
                    <a:pt x="808" y="9277"/>
                    <a:pt x="774" y="9104"/>
                  </a:cubicBezTo>
                  <a:cubicBezTo>
                    <a:pt x="744" y="8951"/>
                    <a:pt x="610" y="8846"/>
                    <a:pt x="460" y="8846"/>
                  </a:cubicBezTo>
                  <a:close/>
                  <a:moveTo>
                    <a:pt x="14558" y="10203"/>
                  </a:moveTo>
                  <a:cubicBezTo>
                    <a:pt x="14434" y="10203"/>
                    <a:pt x="14316" y="10278"/>
                    <a:pt x="14266" y="10401"/>
                  </a:cubicBezTo>
                  <a:cubicBezTo>
                    <a:pt x="14198" y="10564"/>
                    <a:pt x="14275" y="10751"/>
                    <a:pt x="14438" y="10817"/>
                  </a:cubicBezTo>
                  <a:cubicBezTo>
                    <a:pt x="14480" y="10836"/>
                    <a:pt x="14521" y="10843"/>
                    <a:pt x="14561" y="10843"/>
                  </a:cubicBezTo>
                  <a:cubicBezTo>
                    <a:pt x="14686" y="10843"/>
                    <a:pt x="14805" y="10768"/>
                    <a:pt x="14856" y="10645"/>
                  </a:cubicBezTo>
                  <a:lnTo>
                    <a:pt x="14855" y="10645"/>
                  </a:lnTo>
                  <a:cubicBezTo>
                    <a:pt x="14921" y="10481"/>
                    <a:pt x="14846" y="10294"/>
                    <a:pt x="14682" y="10229"/>
                  </a:cubicBezTo>
                  <a:cubicBezTo>
                    <a:pt x="14641" y="10212"/>
                    <a:pt x="14599" y="10203"/>
                    <a:pt x="14558" y="10203"/>
                  </a:cubicBezTo>
                  <a:close/>
                  <a:moveTo>
                    <a:pt x="884" y="10233"/>
                  </a:moveTo>
                  <a:cubicBezTo>
                    <a:pt x="843" y="10233"/>
                    <a:pt x="801" y="10241"/>
                    <a:pt x="760" y="10258"/>
                  </a:cubicBezTo>
                  <a:cubicBezTo>
                    <a:pt x="597" y="10325"/>
                    <a:pt x="521" y="10511"/>
                    <a:pt x="589" y="10675"/>
                  </a:cubicBezTo>
                  <a:cubicBezTo>
                    <a:pt x="640" y="10796"/>
                    <a:pt x="758" y="10870"/>
                    <a:pt x="884" y="10870"/>
                  </a:cubicBezTo>
                  <a:cubicBezTo>
                    <a:pt x="922" y="10870"/>
                    <a:pt x="967" y="10863"/>
                    <a:pt x="1005" y="10847"/>
                  </a:cubicBezTo>
                  <a:cubicBezTo>
                    <a:pt x="1168" y="10779"/>
                    <a:pt x="1246" y="10592"/>
                    <a:pt x="1178" y="10431"/>
                  </a:cubicBezTo>
                  <a:lnTo>
                    <a:pt x="1178" y="10429"/>
                  </a:lnTo>
                  <a:cubicBezTo>
                    <a:pt x="1126" y="10307"/>
                    <a:pt x="1009" y="10233"/>
                    <a:pt x="884" y="10233"/>
                  </a:cubicBezTo>
                  <a:close/>
                  <a:moveTo>
                    <a:pt x="13883" y="11484"/>
                  </a:moveTo>
                  <a:cubicBezTo>
                    <a:pt x="13780" y="11484"/>
                    <a:pt x="13678" y="11535"/>
                    <a:pt x="13616" y="11627"/>
                  </a:cubicBezTo>
                  <a:cubicBezTo>
                    <a:pt x="13518" y="11774"/>
                    <a:pt x="13560" y="11969"/>
                    <a:pt x="13706" y="12068"/>
                  </a:cubicBezTo>
                  <a:cubicBezTo>
                    <a:pt x="13756" y="12102"/>
                    <a:pt x="13813" y="12120"/>
                    <a:pt x="13870" y="12120"/>
                  </a:cubicBezTo>
                  <a:cubicBezTo>
                    <a:pt x="13874" y="12120"/>
                    <a:pt x="13877" y="12120"/>
                    <a:pt x="13880" y="12120"/>
                  </a:cubicBezTo>
                  <a:cubicBezTo>
                    <a:pt x="13984" y="12120"/>
                    <a:pt x="14085" y="12072"/>
                    <a:pt x="14147" y="11978"/>
                  </a:cubicBezTo>
                  <a:cubicBezTo>
                    <a:pt x="14243" y="11834"/>
                    <a:pt x="14203" y="11635"/>
                    <a:pt x="14057" y="11537"/>
                  </a:cubicBezTo>
                  <a:cubicBezTo>
                    <a:pt x="14004" y="11501"/>
                    <a:pt x="13943" y="11484"/>
                    <a:pt x="13883" y="11484"/>
                  </a:cubicBezTo>
                  <a:close/>
                  <a:moveTo>
                    <a:pt x="1565" y="11511"/>
                  </a:moveTo>
                  <a:cubicBezTo>
                    <a:pt x="1504" y="11511"/>
                    <a:pt x="1442" y="11528"/>
                    <a:pt x="1388" y="11565"/>
                  </a:cubicBezTo>
                  <a:cubicBezTo>
                    <a:pt x="1244" y="11662"/>
                    <a:pt x="1204" y="11860"/>
                    <a:pt x="1303" y="12006"/>
                  </a:cubicBezTo>
                  <a:cubicBezTo>
                    <a:pt x="1363" y="12098"/>
                    <a:pt x="1466" y="12148"/>
                    <a:pt x="1565" y="12148"/>
                  </a:cubicBezTo>
                  <a:cubicBezTo>
                    <a:pt x="1626" y="12148"/>
                    <a:pt x="1690" y="12129"/>
                    <a:pt x="1745" y="12094"/>
                  </a:cubicBezTo>
                  <a:cubicBezTo>
                    <a:pt x="1890" y="11995"/>
                    <a:pt x="1930" y="11797"/>
                    <a:pt x="1832" y="11651"/>
                  </a:cubicBezTo>
                  <a:cubicBezTo>
                    <a:pt x="1770" y="11560"/>
                    <a:pt x="1668" y="11511"/>
                    <a:pt x="1565" y="11511"/>
                  </a:cubicBezTo>
                  <a:close/>
                  <a:moveTo>
                    <a:pt x="12966" y="12608"/>
                  </a:moveTo>
                  <a:cubicBezTo>
                    <a:pt x="12884" y="12608"/>
                    <a:pt x="12802" y="12639"/>
                    <a:pt x="12740" y="12703"/>
                  </a:cubicBezTo>
                  <a:cubicBezTo>
                    <a:pt x="12616" y="12828"/>
                    <a:pt x="12616" y="13027"/>
                    <a:pt x="12741" y="13154"/>
                  </a:cubicBezTo>
                  <a:cubicBezTo>
                    <a:pt x="12803" y="13213"/>
                    <a:pt x="12884" y="13245"/>
                    <a:pt x="12967" y="13246"/>
                  </a:cubicBezTo>
                  <a:cubicBezTo>
                    <a:pt x="13048" y="13246"/>
                    <a:pt x="13131" y="13214"/>
                    <a:pt x="13193" y="13152"/>
                  </a:cubicBezTo>
                  <a:cubicBezTo>
                    <a:pt x="13317" y="13026"/>
                    <a:pt x="13317" y="12824"/>
                    <a:pt x="13191" y="12701"/>
                  </a:cubicBezTo>
                  <a:cubicBezTo>
                    <a:pt x="13129" y="12639"/>
                    <a:pt x="13047" y="12608"/>
                    <a:pt x="12966" y="12608"/>
                  </a:cubicBezTo>
                  <a:close/>
                  <a:moveTo>
                    <a:pt x="2489" y="12629"/>
                  </a:moveTo>
                  <a:cubicBezTo>
                    <a:pt x="2407" y="12629"/>
                    <a:pt x="2325" y="12660"/>
                    <a:pt x="2262" y="12724"/>
                  </a:cubicBezTo>
                  <a:cubicBezTo>
                    <a:pt x="2138" y="12846"/>
                    <a:pt x="2138" y="13048"/>
                    <a:pt x="2263" y="13175"/>
                  </a:cubicBezTo>
                  <a:cubicBezTo>
                    <a:pt x="2325" y="13235"/>
                    <a:pt x="2408" y="13266"/>
                    <a:pt x="2491" y="13266"/>
                  </a:cubicBezTo>
                  <a:cubicBezTo>
                    <a:pt x="2570" y="13266"/>
                    <a:pt x="2652" y="13235"/>
                    <a:pt x="2714" y="13175"/>
                  </a:cubicBezTo>
                  <a:cubicBezTo>
                    <a:pt x="2839" y="13048"/>
                    <a:pt x="2839" y="12846"/>
                    <a:pt x="2714" y="12724"/>
                  </a:cubicBezTo>
                  <a:cubicBezTo>
                    <a:pt x="2652" y="12660"/>
                    <a:pt x="2570" y="12629"/>
                    <a:pt x="2489" y="12629"/>
                  </a:cubicBezTo>
                  <a:close/>
                  <a:moveTo>
                    <a:pt x="11848" y="13532"/>
                  </a:moveTo>
                  <a:cubicBezTo>
                    <a:pt x="11786" y="13532"/>
                    <a:pt x="11724" y="13550"/>
                    <a:pt x="11669" y="13587"/>
                  </a:cubicBezTo>
                  <a:cubicBezTo>
                    <a:pt x="11525" y="13685"/>
                    <a:pt x="11485" y="13883"/>
                    <a:pt x="11584" y="14031"/>
                  </a:cubicBezTo>
                  <a:cubicBezTo>
                    <a:pt x="11647" y="14120"/>
                    <a:pt x="11746" y="14169"/>
                    <a:pt x="11847" y="14169"/>
                  </a:cubicBezTo>
                  <a:cubicBezTo>
                    <a:pt x="11910" y="14169"/>
                    <a:pt x="11972" y="14152"/>
                    <a:pt x="12025" y="14115"/>
                  </a:cubicBezTo>
                  <a:cubicBezTo>
                    <a:pt x="12171" y="14017"/>
                    <a:pt x="12211" y="13819"/>
                    <a:pt x="12113" y="13674"/>
                  </a:cubicBezTo>
                  <a:cubicBezTo>
                    <a:pt x="12051" y="13581"/>
                    <a:pt x="11951" y="13532"/>
                    <a:pt x="11848" y="13532"/>
                  </a:cubicBezTo>
                  <a:close/>
                  <a:moveTo>
                    <a:pt x="3608" y="13549"/>
                  </a:moveTo>
                  <a:cubicBezTo>
                    <a:pt x="3506" y="13549"/>
                    <a:pt x="3405" y="13599"/>
                    <a:pt x="3344" y="13690"/>
                  </a:cubicBezTo>
                  <a:cubicBezTo>
                    <a:pt x="3246" y="13839"/>
                    <a:pt x="3285" y="14036"/>
                    <a:pt x="3430" y="14134"/>
                  </a:cubicBezTo>
                  <a:cubicBezTo>
                    <a:pt x="3484" y="14167"/>
                    <a:pt x="3540" y="14185"/>
                    <a:pt x="3599" y="14185"/>
                  </a:cubicBezTo>
                  <a:cubicBezTo>
                    <a:pt x="3602" y="14185"/>
                    <a:pt x="3606" y="14185"/>
                    <a:pt x="3609" y="14185"/>
                  </a:cubicBezTo>
                  <a:cubicBezTo>
                    <a:pt x="3710" y="14185"/>
                    <a:pt x="3811" y="14136"/>
                    <a:pt x="3873" y="14044"/>
                  </a:cubicBezTo>
                  <a:cubicBezTo>
                    <a:pt x="3972" y="13898"/>
                    <a:pt x="3932" y="13700"/>
                    <a:pt x="3785" y="13603"/>
                  </a:cubicBezTo>
                  <a:cubicBezTo>
                    <a:pt x="3731" y="13567"/>
                    <a:pt x="3669" y="13549"/>
                    <a:pt x="3608" y="13549"/>
                  </a:cubicBezTo>
                  <a:close/>
                  <a:moveTo>
                    <a:pt x="10574" y="14220"/>
                  </a:moveTo>
                  <a:cubicBezTo>
                    <a:pt x="10533" y="14220"/>
                    <a:pt x="10490" y="14228"/>
                    <a:pt x="10450" y="14245"/>
                  </a:cubicBezTo>
                  <a:cubicBezTo>
                    <a:pt x="10289" y="14314"/>
                    <a:pt x="10210" y="14499"/>
                    <a:pt x="10279" y="14663"/>
                  </a:cubicBezTo>
                  <a:cubicBezTo>
                    <a:pt x="10330" y="14785"/>
                    <a:pt x="10450" y="14860"/>
                    <a:pt x="10573" y="14860"/>
                  </a:cubicBezTo>
                  <a:cubicBezTo>
                    <a:pt x="10614" y="14860"/>
                    <a:pt x="10655" y="14850"/>
                    <a:pt x="10697" y="14834"/>
                  </a:cubicBezTo>
                  <a:cubicBezTo>
                    <a:pt x="10860" y="14765"/>
                    <a:pt x="10936" y="14580"/>
                    <a:pt x="10868" y="14416"/>
                  </a:cubicBezTo>
                  <a:cubicBezTo>
                    <a:pt x="10816" y="14294"/>
                    <a:pt x="10699" y="14220"/>
                    <a:pt x="10574" y="14220"/>
                  </a:cubicBezTo>
                  <a:close/>
                  <a:moveTo>
                    <a:pt x="4888" y="14233"/>
                  </a:moveTo>
                  <a:cubicBezTo>
                    <a:pt x="4762" y="14233"/>
                    <a:pt x="4642" y="14306"/>
                    <a:pt x="4592" y="14430"/>
                  </a:cubicBezTo>
                  <a:cubicBezTo>
                    <a:pt x="4526" y="14593"/>
                    <a:pt x="4601" y="14779"/>
                    <a:pt x="4764" y="14846"/>
                  </a:cubicBezTo>
                  <a:cubicBezTo>
                    <a:pt x="4804" y="14864"/>
                    <a:pt x="4845" y="14872"/>
                    <a:pt x="4887" y="14872"/>
                  </a:cubicBezTo>
                  <a:cubicBezTo>
                    <a:pt x="5012" y="14872"/>
                    <a:pt x="5132" y="14796"/>
                    <a:pt x="5180" y="14674"/>
                  </a:cubicBezTo>
                  <a:cubicBezTo>
                    <a:pt x="5250" y="14510"/>
                    <a:pt x="5170" y="14323"/>
                    <a:pt x="5009" y="14257"/>
                  </a:cubicBezTo>
                  <a:cubicBezTo>
                    <a:pt x="4970" y="14241"/>
                    <a:pt x="4928" y="14233"/>
                    <a:pt x="4888" y="14233"/>
                  </a:cubicBezTo>
                  <a:close/>
                  <a:moveTo>
                    <a:pt x="9190" y="14647"/>
                  </a:moveTo>
                  <a:cubicBezTo>
                    <a:pt x="9169" y="14647"/>
                    <a:pt x="9148" y="14650"/>
                    <a:pt x="9126" y="14654"/>
                  </a:cubicBezTo>
                  <a:cubicBezTo>
                    <a:pt x="8954" y="14689"/>
                    <a:pt x="8842" y="14856"/>
                    <a:pt x="8877" y="15028"/>
                  </a:cubicBezTo>
                  <a:cubicBezTo>
                    <a:pt x="8906" y="15179"/>
                    <a:pt x="9039" y="15286"/>
                    <a:pt x="9189" y="15286"/>
                  </a:cubicBezTo>
                  <a:cubicBezTo>
                    <a:pt x="9209" y="15286"/>
                    <a:pt x="9230" y="15284"/>
                    <a:pt x="9252" y="15277"/>
                  </a:cubicBezTo>
                  <a:cubicBezTo>
                    <a:pt x="9425" y="15244"/>
                    <a:pt x="9536" y="15075"/>
                    <a:pt x="9501" y="14903"/>
                  </a:cubicBezTo>
                  <a:cubicBezTo>
                    <a:pt x="9471" y="14752"/>
                    <a:pt x="9338" y="14647"/>
                    <a:pt x="9190" y="14647"/>
                  </a:cubicBezTo>
                  <a:close/>
                  <a:moveTo>
                    <a:pt x="6272" y="14653"/>
                  </a:moveTo>
                  <a:cubicBezTo>
                    <a:pt x="6123" y="14653"/>
                    <a:pt x="5989" y="14759"/>
                    <a:pt x="5960" y="14910"/>
                  </a:cubicBezTo>
                  <a:cubicBezTo>
                    <a:pt x="5927" y="15083"/>
                    <a:pt x="6039" y="15250"/>
                    <a:pt x="6211" y="15286"/>
                  </a:cubicBezTo>
                  <a:cubicBezTo>
                    <a:pt x="6233" y="15289"/>
                    <a:pt x="6253" y="15291"/>
                    <a:pt x="6274" y="15291"/>
                  </a:cubicBezTo>
                  <a:cubicBezTo>
                    <a:pt x="6422" y="15291"/>
                    <a:pt x="6555" y="15185"/>
                    <a:pt x="6585" y="15034"/>
                  </a:cubicBezTo>
                  <a:cubicBezTo>
                    <a:pt x="6619" y="14861"/>
                    <a:pt x="6507" y="14692"/>
                    <a:pt x="6335" y="14659"/>
                  </a:cubicBezTo>
                  <a:cubicBezTo>
                    <a:pt x="6314" y="14655"/>
                    <a:pt x="6293" y="14653"/>
                    <a:pt x="6272" y="14653"/>
                  </a:cubicBezTo>
                  <a:close/>
                  <a:moveTo>
                    <a:pt x="7716" y="14793"/>
                  </a:moveTo>
                  <a:cubicBezTo>
                    <a:pt x="7539" y="14793"/>
                    <a:pt x="7397" y="14936"/>
                    <a:pt x="7397" y="15112"/>
                  </a:cubicBezTo>
                  <a:cubicBezTo>
                    <a:pt x="7397" y="15289"/>
                    <a:pt x="7539" y="15431"/>
                    <a:pt x="7719" y="15431"/>
                  </a:cubicBezTo>
                  <a:lnTo>
                    <a:pt x="7750" y="15431"/>
                  </a:lnTo>
                  <a:cubicBezTo>
                    <a:pt x="7926" y="15431"/>
                    <a:pt x="8069" y="15287"/>
                    <a:pt x="8067" y="15110"/>
                  </a:cubicBezTo>
                  <a:cubicBezTo>
                    <a:pt x="8067" y="14934"/>
                    <a:pt x="7923" y="14793"/>
                    <a:pt x="7747" y="14793"/>
                  </a:cubicBezTo>
                  <a:cubicBezTo>
                    <a:pt x="7740" y="14793"/>
                    <a:pt x="7735" y="14793"/>
                    <a:pt x="7727" y="14794"/>
                  </a:cubicBezTo>
                  <a:lnTo>
                    <a:pt x="7716" y="14794"/>
                  </a:lnTo>
                  <a:lnTo>
                    <a:pt x="7716" y="14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5840625" y="4229413"/>
              <a:ext cx="298100" cy="298075"/>
            </a:xfrm>
            <a:custGeom>
              <a:avLst/>
              <a:gdLst/>
              <a:ahLst/>
              <a:cxnLst/>
              <a:rect l="l" t="t" r="r" b="b"/>
              <a:pathLst>
                <a:path w="11924" h="11923" extrusionOk="0">
                  <a:moveTo>
                    <a:pt x="5951" y="1"/>
                  </a:moveTo>
                  <a:cubicBezTo>
                    <a:pt x="5760" y="1"/>
                    <a:pt x="5608" y="157"/>
                    <a:pt x="5608" y="344"/>
                  </a:cubicBezTo>
                  <a:cubicBezTo>
                    <a:pt x="5608" y="535"/>
                    <a:pt x="5762" y="688"/>
                    <a:pt x="5954" y="688"/>
                  </a:cubicBezTo>
                  <a:cubicBezTo>
                    <a:pt x="6142" y="688"/>
                    <a:pt x="6294" y="532"/>
                    <a:pt x="6294" y="344"/>
                  </a:cubicBezTo>
                  <a:cubicBezTo>
                    <a:pt x="6294" y="153"/>
                    <a:pt x="6139" y="1"/>
                    <a:pt x="5951" y="1"/>
                  </a:cubicBezTo>
                  <a:close/>
                  <a:moveTo>
                    <a:pt x="7406" y="188"/>
                  </a:moveTo>
                  <a:cubicBezTo>
                    <a:pt x="7254" y="188"/>
                    <a:pt x="7114" y="289"/>
                    <a:pt x="7072" y="443"/>
                  </a:cubicBezTo>
                  <a:cubicBezTo>
                    <a:pt x="7024" y="626"/>
                    <a:pt x="7134" y="813"/>
                    <a:pt x="7318" y="863"/>
                  </a:cubicBezTo>
                  <a:cubicBezTo>
                    <a:pt x="7345" y="870"/>
                    <a:pt x="7373" y="874"/>
                    <a:pt x="7404" y="874"/>
                  </a:cubicBezTo>
                  <a:cubicBezTo>
                    <a:pt x="7558" y="874"/>
                    <a:pt x="7696" y="772"/>
                    <a:pt x="7738" y="619"/>
                  </a:cubicBezTo>
                  <a:cubicBezTo>
                    <a:pt x="7785" y="435"/>
                    <a:pt x="7677" y="248"/>
                    <a:pt x="7493" y="199"/>
                  </a:cubicBezTo>
                  <a:cubicBezTo>
                    <a:pt x="7463" y="192"/>
                    <a:pt x="7434" y="188"/>
                    <a:pt x="7406" y="188"/>
                  </a:cubicBezTo>
                  <a:close/>
                  <a:moveTo>
                    <a:pt x="4498" y="194"/>
                  </a:moveTo>
                  <a:cubicBezTo>
                    <a:pt x="4468" y="194"/>
                    <a:pt x="4438" y="197"/>
                    <a:pt x="4409" y="205"/>
                  </a:cubicBezTo>
                  <a:cubicBezTo>
                    <a:pt x="4224" y="255"/>
                    <a:pt x="4116" y="443"/>
                    <a:pt x="4166" y="626"/>
                  </a:cubicBezTo>
                  <a:cubicBezTo>
                    <a:pt x="4207" y="780"/>
                    <a:pt x="4346" y="880"/>
                    <a:pt x="4497" y="881"/>
                  </a:cubicBezTo>
                  <a:cubicBezTo>
                    <a:pt x="4526" y="881"/>
                    <a:pt x="4556" y="878"/>
                    <a:pt x="4587" y="869"/>
                  </a:cubicBezTo>
                  <a:cubicBezTo>
                    <a:pt x="4770" y="820"/>
                    <a:pt x="4877" y="632"/>
                    <a:pt x="4829" y="449"/>
                  </a:cubicBezTo>
                  <a:cubicBezTo>
                    <a:pt x="4787" y="294"/>
                    <a:pt x="4649" y="194"/>
                    <a:pt x="4498" y="194"/>
                  </a:cubicBezTo>
                  <a:close/>
                  <a:moveTo>
                    <a:pt x="8760" y="746"/>
                  </a:moveTo>
                  <a:cubicBezTo>
                    <a:pt x="8641" y="746"/>
                    <a:pt x="8526" y="807"/>
                    <a:pt x="8462" y="917"/>
                  </a:cubicBezTo>
                  <a:cubicBezTo>
                    <a:pt x="8369" y="1082"/>
                    <a:pt x="8425" y="1292"/>
                    <a:pt x="8589" y="1388"/>
                  </a:cubicBezTo>
                  <a:cubicBezTo>
                    <a:pt x="8641" y="1417"/>
                    <a:pt x="8697" y="1433"/>
                    <a:pt x="8753" y="1433"/>
                  </a:cubicBezTo>
                  <a:cubicBezTo>
                    <a:pt x="8754" y="1433"/>
                    <a:pt x="8756" y="1433"/>
                    <a:pt x="8758" y="1432"/>
                  </a:cubicBezTo>
                  <a:cubicBezTo>
                    <a:pt x="8877" y="1432"/>
                    <a:pt x="8995" y="1370"/>
                    <a:pt x="9057" y="1259"/>
                  </a:cubicBezTo>
                  <a:cubicBezTo>
                    <a:pt x="9150" y="1095"/>
                    <a:pt x="9095" y="886"/>
                    <a:pt x="8931" y="791"/>
                  </a:cubicBezTo>
                  <a:cubicBezTo>
                    <a:pt x="8877" y="761"/>
                    <a:pt x="8818" y="746"/>
                    <a:pt x="8760" y="746"/>
                  </a:cubicBezTo>
                  <a:close/>
                  <a:moveTo>
                    <a:pt x="3142" y="757"/>
                  </a:moveTo>
                  <a:cubicBezTo>
                    <a:pt x="3083" y="757"/>
                    <a:pt x="3024" y="771"/>
                    <a:pt x="2970" y="803"/>
                  </a:cubicBezTo>
                  <a:cubicBezTo>
                    <a:pt x="2808" y="900"/>
                    <a:pt x="2751" y="1109"/>
                    <a:pt x="2847" y="1273"/>
                  </a:cubicBezTo>
                  <a:cubicBezTo>
                    <a:pt x="2911" y="1381"/>
                    <a:pt x="3024" y="1444"/>
                    <a:pt x="3140" y="1444"/>
                  </a:cubicBezTo>
                  <a:cubicBezTo>
                    <a:pt x="3141" y="1444"/>
                    <a:pt x="3142" y="1444"/>
                    <a:pt x="3143" y="1444"/>
                  </a:cubicBezTo>
                  <a:cubicBezTo>
                    <a:pt x="3201" y="1444"/>
                    <a:pt x="3261" y="1428"/>
                    <a:pt x="3315" y="1397"/>
                  </a:cubicBezTo>
                  <a:cubicBezTo>
                    <a:pt x="3480" y="1301"/>
                    <a:pt x="3535" y="1092"/>
                    <a:pt x="3441" y="929"/>
                  </a:cubicBezTo>
                  <a:cubicBezTo>
                    <a:pt x="3377" y="819"/>
                    <a:pt x="3261" y="757"/>
                    <a:pt x="3142" y="757"/>
                  </a:cubicBezTo>
                  <a:close/>
                  <a:moveTo>
                    <a:pt x="9924" y="1637"/>
                  </a:moveTo>
                  <a:cubicBezTo>
                    <a:pt x="9837" y="1637"/>
                    <a:pt x="9749" y="1670"/>
                    <a:pt x="9681" y="1736"/>
                  </a:cubicBezTo>
                  <a:cubicBezTo>
                    <a:pt x="9548" y="1871"/>
                    <a:pt x="9548" y="2089"/>
                    <a:pt x="9683" y="2223"/>
                  </a:cubicBezTo>
                  <a:cubicBezTo>
                    <a:pt x="9749" y="2290"/>
                    <a:pt x="9837" y="2322"/>
                    <a:pt x="9927" y="2325"/>
                  </a:cubicBezTo>
                  <a:cubicBezTo>
                    <a:pt x="10015" y="2325"/>
                    <a:pt x="10100" y="2290"/>
                    <a:pt x="10169" y="2222"/>
                  </a:cubicBezTo>
                  <a:cubicBezTo>
                    <a:pt x="10303" y="2088"/>
                    <a:pt x="10302" y="1870"/>
                    <a:pt x="10168" y="1736"/>
                  </a:cubicBezTo>
                  <a:cubicBezTo>
                    <a:pt x="10100" y="1670"/>
                    <a:pt x="10012" y="1637"/>
                    <a:pt x="9924" y="1637"/>
                  </a:cubicBezTo>
                  <a:close/>
                  <a:moveTo>
                    <a:pt x="1983" y="1652"/>
                  </a:moveTo>
                  <a:cubicBezTo>
                    <a:pt x="1895" y="1652"/>
                    <a:pt x="1807" y="1686"/>
                    <a:pt x="1740" y="1752"/>
                  </a:cubicBezTo>
                  <a:cubicBezTo>
                    <a:pt x="1606" y="1886"/>
                    <a:pt x="1606" y="2104"/>
                    <a:pt x="1741" y="2238"/>
                  </a:cubicBezTo>
                  <a:cubicBezTo>
                    <a:pt x="1807" y="2305"/>
                    <a:pt x="1894" y="2339"/>
                    <a:pt x="1980" y="2339"/>
                  </a:cubicBezTo>
                  <a:cubicBezTo>
                    <a:pt x="1981" y="2339"/>
                    <a:pt x="1982" y="2339"/>
                    <a:pt x="1983" y="2339"/>
                  </a:cubicBezTo>
                  <a:cubicBezTo>
                    <a:pt x="2070" y="2339"/>
                    <a:pt x="2160" y="2306"/>
                    <a:pt x="2226" y="2237"/>
                  </a:cubicBezTo>
                  <a:cubicBezTo>
                    <a:pt x="2361" y="2104"/>
                    <a:pt x="2360" y="1886"/>
                    <a:pt x="2226" y="1752"/>
                  </a:cubicBezTo>
                  <a:cubicBezTo>
                    <a:pt x="2159" y="1686"/>
                    <a:pt x="2071" y="1652"/>
                    <a:pt x="1983" y="1652"/>
                  </a:cubicBezTo>
                  <a:close/>
                  <a:moveTo>
                    <a:pt x="10820" y="2797"/>
                  </a:moveTo>
                  <a:cubicBezTo>
                    <a:pt x="10762" y="2797"/>
                    <a:pt x="10702" y="2812"/>
                    <a:pt x="10648" y="2844"/>
                  </a:cubicBezTo>
                  <a:cubicBezTo>
                    <a:pt x="10485" y="2940"/>
                    <a:pt x="10430" y="3149"/>
                    <a:pt x="10525" y="3312"/>
                  </a:cubicBezTo>
                  <a:cubicBezTo>
                    <a:pt x="10589" y="3422"/>
                    <a:pt x="10702" y="3482"/>
                    <a:pt x="10821" y="3483"/>
                  </a:cubicBezTo>
                  <a:cubicBezTo>
                    <a:pt x="10878" y="3483"/>
                    <a:pt x="10939" y="3469"/>
                    <a:pt x="10992" y="3438"/>
                  </a:cubicBezTo>
                  <a:cubicBezTo>
                    <a:pt x="11157" y="3342"/>
                    <a:pt x="11213" y="3132"/>
                    <a:pt x="11118" y="2968"/>
                  </a:cubicBezTo>
                  <a:cubicBezTo>
                    <a:pt x="11054" y="2859"/>
                    <a:pt x="10939" y="2797"/>
                    <a:pt x="10820" y="2797"/>
                  </a:cubicBezTo>
                  <a:close/>
                  <a:moveTo>
                    <a:pt x="1092" y="2817"/>
                  </a:moveTo>
                  <a:cubicBezTo>
                    <a:pt x="973" y="2817"/>
                    <a:pt x="858" y="2879"/>
                    <a:pt x="795" y="2989"/>
                  </a:cubicBezTo>
                  <a:cubicBezTo>
                    <a:pt x="701" y="3154"/>
                    <a:pt x="755" y="3362"/>
                    <a:pt x="920" y="3457"/>
                  </a:cubicBezTo>
                  <a:cubicBezTo>
                    <a:pt x="975" y="3488"/>
                    <a:pt x="1033" y="3503"/>
                    <a:pt x="1091" y="3504"/>
                  </a:cubicBezTo>
                  <a:cubicBezTo>
                    <a:pt x="1211" y="3504"/>
                    <a:pt x="1328" y="3443"/>
                    <a:pt x="1390" y="3333"/>
                  </a:cubicBezTo>
                  <a:cubicBezTo>
                    <a:pt x="1485" y="3168"/>
                    <a:pt x="1428" y="2958"/>
                    <a:pt x="1263" y="2863"/>
                  </a:cubicBezTo>
                  <a:cubicBezTo>
                    <a:pt x="1209" y="2832"/>
                    <a:pt x="1150" y="2817"/>
                    <a:pt x="1092" y="2817"/>
                  </a:cubicBezTo>
                  <a:close/>
                  <a:moveTo>
                    <a:pt x="11388" y="4149"/>
                  </a:moveTo>
                  <a:cubicBezTo>
                    <a:pt x="11358" y="4149"/>
                    <a:pt x="11327" y="4153"/>
                    <a:pt x="11297" y="4162"/>
                  </a:cubicBezTo>
                  <a:cubicBezTo>
                    <a:pt x="11115" y="4210"/>
                    <a:pt x="11007" y="4399"/>
                    <a:pt x="11056" y="4583"/>
                  </a:cubicBezTo>
                  <a:cubicBezTo>
                    <a:pt x="11096" y="4736"/>
                    <a:pt x="11234" y="4836"/>
                    <a:pt x="11388" y="4836"/>
                  </a:cubicBezTo>
                  <a:cubicBezTo>
                    <a:pt x="11418" y="4836"/>
                    <a:pt x="11447" y="4832"/>
                    <a:pt x="11476" y="4824"/>
                  </a:cubicBezTo>
                  <a:cubicBezTo>
                    <a:pt x="11659" y="4775"/>
                    <a:pt x="11768" y="4587"/>
                    <a:pt x="11717" y="4402"/>
                  </a:cubicBezTo>
                  <a:cubicBezTo>
                    <a:pt x="11676" y="4250"/>
                    <a:pt x="11538" y="4149"/>
                    <a:pt x="11388" y="4149"/>
                  </a:cubicBezTo>
                  <a:close/>
                  <a:moveTo>
                    <a:pt x="532" y="4171"/>
                  </a:moveTo>
                  <a:cubicBezTo>
                    <a:pt x="381" y="4171"/>
                    <a:pt x="241" y="4273"/>
                    <a:pt x="199" y="4426"/>
                  </a:cubicBezTo>
                  <a:cubicBezTo>
                    <a:pt x="151" y="4610"/>
                    <a:pt x="260" y="4796"/>
                    <a:pt x="443" y="4846"/>
                  </a:cubicBezTo>
                  <a:cubicBezTo>
                    <a:pt x="473" y="4854"/>
                    <a:pt x="504" y="4858"/>
                    <a:pt x="534" y="4858"/>
                  </a:cubicBezTo>
                  <a:cubicBezTo>
                    <a:pt x="685" y="4858"/>
                    <a:pt x="825" y="4755"/>
                    <a:pt x="863" y="4602"/>
                  </a:cubicBezTo>
                  <a:cubicBezTo>
                    <a:pt x="911" y="4420"/>
                    <a:pt x="804" y="4231"/>
                    <a:pt x="619" y="4182"/>
                  </a:cubicBezTo>
                  <a:cubicBezTo>
                    <a:pt x="590" y="4175"/>
                    <a:pt x="561" y="4171"/>
                    <a:pt x="532" y="4171"/>
                  </a:cubicBezTo>
                  <a:close/>
                  <a:moveTo>
                    <a:pt x="11584" y="5602"/>
                  </a:moveTo>
                  <a:cubicBezTo>
                    <a:pt x="11582" y="5602"/>
                    <a:pt x="11580" y="5602"/>
                    <a:pt x="11578" y="5602"/>
                  </a:cubicBezTo>
                  <a:cubicBezTo>
                    <a:pt x="11390" y="5602"/>
                    <a:pt x="11236" y="5758"/>
                    <a:pt x="11237" y="5946"/>
                  </a:cubicBezTo>
                  <a:cubicBezTo>
                    <a:pt x="11237" y="6136"/>
                    <a:pt x="11390" y="6288"/>
                    <a:pt x="11578" y="6288"/>
                  </a:cubicBezTo>
                  <a:cubicBezTo>
                    <a:pt x="11578" y="6288"/>
                    <a:pt x="11579" y="6288"/>
                    <a:pt x="11580" y="6288"/>
                  </a:cubicBezTo>
                  <a:cubicBezTo>
                    <a:pt x="11768" y="6287"/>
                    <a:pt x="11924" y="6134"/>
                    <a:pt x="11924" y="5943"/>
                  </a:cubicBezTo>
                  <a:cubicBezTo>
                    <a:pt x="11922" y="5757"/>
                    <a:pt x="11772" y="5602"/>
                    <a:pt x="11584" y="5602"/>
                  </a:cubicBezTo>
                  <a:close/>
                  <a:moveTo>
                    <a:pt x="343" y="5624"/>
                  </a:moveTo>
                  <a:cubicBezTo>
                    <a:pt x="153" y="5624"/>
                    <a:pt x="0" y="5780"/>
                    <a:pt x="0" y="5968"/>
                  </a:cubicBezTo>
                  <a:cubicBezTo>
                    <a:pt x="0" y="6158"/>
                    <a:pt x="156" y="6310"/>
                    <a:pt x="343" y="6311"/>
                  </a:cubicBezTo>
                  <a:cubicBezTo>
                    <a:pt x="534" y="6311"/>
                    <a:pt x="687" y="6158"/>
                    <a:pt x="687" y="5968"/>
                  </a:cubicBezTo>
                  <a:cubicBezTo>
                    <a:pt x="687" y="5779"/>
                    <a:pt x="534" y="5624"/>
                    <a:pt x="343" y="5624"/>
                  </a:cubicBezTo>
                  <a:close/>
                  <a:moveTo>
                    <a:pt x="11394" y="7057"/>
                  </a:moveTo>
                  <a:cubicBezTo>
                    <a:pt x="11241" y="7057"/>
                    <a:pt x="11102" y="7159"/>
                    <a:pt x="11063" y="7314"/>
                  </a:cubicBezTo>
                  <a:cubicBezTo>
                    <a:pt x="11014" y="7496"/>
                    <a:pt x="11123" y="7684"/>
                    <a:pt x="11307" y="7731"/>
                  </a:cubicBezTo>
                  <a:cubicBezTo>
                    <a:pt x="11336" y="7739"/>
                    <a:pt x="11366" y="7742"/>
                    <a:pt x="11395" y="7745"/>
                  </a:cubicBezTo>
                  <a:cubicBezTo>
                    <a:pt x="11547" y="7745"/>
                    <a:pt x="11687" y="7642"/>
                    <a:pt x="11727" y="7488"/>
                  </a:cubicBezTo>
                  <a:cubicBezTo>
                    <a:pt x="11775" y="7305"/>
                    <a:pt x="11666" y="7118"/>
                    <a:pt x="11483" y="7068"/>
                  </a:cubicBezTo>
                  <a:cubicBezTo>
                    <a:pt x="11453" y="7060"/>
                    <a:pt x="11424" y="7057"/>
                    <a:pt x="11394" y="7057"/>
                  </a:cubicBezTo>
                  <a:close/>
                  <a:moveTo>
                    <a:pt x="533" y="7077"/>
                  </a:moveTo>
                  <a:cubicBezTo>
                    <a:pt x="503" y="7077"/>
                    <a:pt x="474" y="7081"/>
                    <a:pt x="444" y="7089"/>
                  </a:cubicBezTo>
                  <a:cubicBezTo>
                    <a:pt x="261" y="7139"/>
                    <a:pt x="154" y="7326"/>
                    <a:pt x="203" y="7511"/>
                  </a:cubicBezTo>
                  <a:cubicBezTo>
                    <a:pt x="245" y="7664"/>
                    <a:pt x="382" y="7763"/>
                    <a:pt x="534" y="7763"/>
                  </a:cubicBezTo>
                  <a:cubicBezTo>
                    <a:pt x="563" y="7763"/>
                    <a:pt x="592" y="7760"/>
                    <a:pt x="622" y="7752"/>
                  </a:cubicBezTo>
                  <a:cubicBezTo>
                    <a:pt x="805" y="7703"/>
                    <a:pt x="915" y="7514"/>
                    <a:pt x="866" y="7332"/>
                  </a:cubicBezTo>
                  <a:cubicBezTo>
                    <a:pt x="824" y="7179"/>
                    <a:pt x="685" y="7077"/>
                    <a:pt x="533" y="7077"/>
                  </a:cubicBezTo>
                  <a:close/>
                  <a:moveTo>
                    <a:pt x="10837" y="8414"/>
                  </a:moveTo>
                  <a:cubicBezTo>
                    <a:pt x="10718" y="8414"/>
                    <a:pt x="10603" y="8476"/>
                    <a:pt x="10540" y="8587"/>
                  </a:cubicBezTo>
                  <a:cubicBezTo>
                    <a:pt x="10446" y="8749"/>
                    <a:pt x="10503" y="8959"/>
                    <a:pt x="10667" y="9055"/>
                  </a:cubicBezTo>
                  <a:cubicBezTo>
                    <a:pt x="10721" y="9084"/>
                    <a:pt x="10779" y="9100"/>
                    <a:pt x="10837" y="9100"/>
                  </a:cubicBezTo>
                  <a:cubicBezTo>
                    <a:pt x="10955" y="9100"/>
                    <a:pt x="11070" y="9038"/>
                    <a:pt x="11136" y="8928"/>
                  </a:cubicBezTo>
                  <a:cubicBezTo>
                    <a:pt x="11230" y="8763"/>
                    <a:pt x="11173" y="8555"/>
                    <a:pt x="11008" y="8460"/>
                  </a:cubicBezTo>
                  <a:cubicBezTo>
                    <a:pt x="10954" y="8429"/>
                    <a:pt x="10895" y="8414"/>
                    <a:pt x="10837" y="8414"/>
                  </a:cubicBezTo>
                  <a:close/>
                  <a:moveTo>
                    <a:pt x="1097" y="8431"/>
                  </a:moveTo>
                  <a:cubicBezTo>
                    <a:pt x="1038" y="8431"/>
                    <a:pt x="979" y="8446"/>
                    <a:pt x="925" y="8477"/>
                  </a:cubicBezTo>
                  <a:cubicBezTo>
                    <a:pt x="760" y="8574"/>
                    <a:pt x="703" y="8783"/>
                    <a:pt x="800" y="8946"/>
                  </a:cubicBezTo>
                  <a:cubicBezTo>
                    <a:pt x="862" y="9054"/>
                    <a:pt x="973" y="9117"/>
                    <a:pt x="1088" y="9117"/>
                  </a:cubicBezTo>
                  <a:cubicBezTo>
                    <a:pt x="1091" y="9117"/>
                    <a:pt x="1094" y="9117"/>
                    <a:pt x="1096" y="9117"/>
                  </a:cubicBezTo>
                  <a:cubicBezTo>
                    <a:pt x="1155" y="9117"/>
                    <a:pt x="1215" y="9101"/>
                    <a:pt x="1269" y="9070"/>
                  </a:cubicBezTo>
                  <a:cubicBezTo>
                    <a:pt x="1434" y="8977"/>
                    <a:pt x="1490" y="8766"/>
                    <a:pt x="1395" y="8602"/>
                  </a:cubicBezTo>
                  <a:cubicBezTo>
                    <a:pt x="1330" y="8492"/>
                    <a:pt x="1215" y="8431"/>
                    <a:pt x="1097" y="8431"/>
                  </a:cubicBezTo>
                  <a:close/>
                  <a:moveTo>
                    <a:pt x="9948" y="9579"/>
                  </a:moveTo>
                  <a:cubicBezTo>
                    <a:pt x="9859" y="9579"/>
                    <a:pt x="9771" y="9612"/>
                    <a:pt x="9704" y="9680"/>
                  </a:cubicBezTo>
                  <a:cubicBezTo>
                    <a:pt x="9571" y="9814"/>
                    <a:pt x="9572" y="10032"/>
                    <a:pt x="9706" y="10165"/>
                  </a:cubicBezTo>
                  <a:cubicBezTo>
                    <a:pt x="9773" y="10231"/>
                    <a:pt x="9861" y="10265"/>
                    <a:pt x="9946" y="10265"/>
                  </a:cubicBezTo>
                  <a:cubicBezTo>
                    <a:pt x="10034" y="10265"/>
                    <a:pt x="10122" y="10231"/>
                    <a:pt x="10192" y="10162"/>
                  </a:cubicBezTo>
                  <a:cubicBezTo>
                    <a:pt x="10324" y="10029"/>
                    <a:pt x="10323" y="9811"/>
                    <a:pt x="10190" y="9677"/>
                  </a:cubicBezTo>
                  <a:cubicBezTo>
                    <a:pt x="10122" y="9612"/>
                    <a:pt x="10035" y="9579"/>
                    <a:pt x="9948" y="9579"/>
                  </a:cubicBezTo>
                  <a:close/>
                  <a:moveTo>
                    <a:pt x="1990" y="9594"/>
                  </a:moveTo>
                  <a:cubicBezTo>
                    <a:pt x="1902" y="9594"/>
                    <a:pt x="1815" y="9628"/>
                    <a:pt x="1749" y="9695"/>
                  </a:cubicBezTo>
                  <a:cubicBezTo>
                    <a:pt x="1614" y="9829"/>
                    <a:pt x="1614" y="10045"/>
                    <a:pt x="1749" y="10180"/>
                  </a:cubicBezTo>
                  <a:cubicBezTo>
                    <a:pt x="1816" y="10246"/>
                    <a:pt x="1901" y="10281"/>
                    <a:pt x="1991" y="10281"/>
                  </a:cubicBezTo>
                  <a:cubicBezTo>
                    <a:pt x="2078" y="10281"/>
                    <a:pt x="2167" y="10246"/>
                    <a:pt x="2233" y="10180"/>
                  </a:cubicBezTo>
                  <a:cubicBezTo>
                    <a:pt x="2367" y="10045"/>
                    <a:pt x="2367" y="9827"/>
                    <a:pt x="2233" y="9695"/>
                  </a:cubicBezTo>
                  <a:cubicBezTo>
                    <a:pt x="2165" y="9628"/>
                    <a:pt x="2077" y="9594"/>
                    <a:pt x="1990" y="9594"/>
                  </a:cubicBezTo>
                  <a:close/>
                  <a:moveTo>
                    <a:pt x="8788" y="10475"/>
                  </a:moveTo>
                  <a:cubicBezTo>
                    <a:pt x="8730" y="10475"/>
                    <a:pt x="8670" y="10490"/>
                    <a:pt x="8616" y="10521"/>
                  </a:cubicBezTo>
                  <a:cubicBezTo>
                    <a:pt x="8454" y="10618"/>
                    <a:pt x="8398" y="10827"/>
                    <a:pt x="8492" y="10992"/>
                  </a:cubicBezTo>
                  <a:cubicBezTo>
                    <a:pt x="8558" y="11100"/>
                    <a:pt x="8670" y="11160"/>
                    <a:pt x="8791" y="11160"/>
                  </a:cubicBezTo>
                  <a:cubicBezTo>
                    <a:pt x="8849" y="11160"/>
                    <a:pt x="8908" y="11147"/>
                    <a:pt x="8963" y="11116"/>
                  </a:cubicBezTo>
                  <a:cubicBezTo>
                    <a:pt x="9125" y="11019"/>
                    <a:pt x="9181" y="10810"/>
                    <a:pt x="9087" y="10645"/>
                  </a:cubicBezTo>
                  <a:cubicBezTo>
                    <a:pt x="9022" y="10536"/>
                    <a:pt x="8907" y="10475"/>
                    <a:pt x="8788" y="10475"/>
                  </a:cubicBezTo>
                  <a:close/>
                  <a:moveTo>
                    <a:pt x="3154" y="10485"/>
                  </a:moveTo>
                  <a:cubicBezTo>
                    <a:pt x="3035" y="10485"/>
                    <a:pt x="2921" y="10547"/>
                    <a:pt x="2858" y="10657"/>
                  </a:cubicBezTo>
                  <a:cubicBezTo>
                    <a:pt x="2761" y="10821"/>
                    <a:pt x="2818" y="11031"/>
                    <a:pt x="2983" y="11127"/>
                  </a:cubicBezTo>
                  <a:cubicBezTo>
                    <a:pt x="3033" y="11157"/>
                    <a:pt x="3087" y="11171"/>
                    <a:pt x="3142" y="11171"/>
                  </a:cubicBezTo>
                  <a:cubicBezTo>
                    <a:pt x="3146" y="11171"/>
                    <a:pt x="3150" y="11171"/>
                    <a:pt x="3153" y="11171"/>
                  </a:cubicBezTo>
                  <a:cubicBezTo>
                    <a:pt x="3271" y="11171"/>
                    <a:pt x="3387" y="11110"/>
                    <a:pt x="3451" y="11000"/>
                  </a:cubicBezTo>
                  <a:cubicBezTo>
                    <a:pt x="3545" y="10835"/>
                    <a:pt x="3488" y="10626"/>
                    <a:pt x="3326" y="10532"/>
                  </a:cubicBezTo>
                  <a:cubicBezTo>
                    <a:pt x="3271" y="10500"/>
                    <a:pt x="3212" y="10485"/>
                    <a:pt x="3154" y="10485"/>
                  </a:cubicBezTo>
                  <a:close/>
                  <a:moveTo>
                    <a:pt x="7437" y="11041"/>
                  </a:moveTo>
                  <a:cubicBezTo>
                    <a:pt x="7407" y="11041"/>
                    <a:pt x="7376" y="11045"/>
                    <a:pt x="7346" y="11054"/>
                  </a:cubicBezTo>
                  <a:cubicBezTo>
                    <a:pt x="7165" y="11103"/>
                    <a:pt x="7056" y="11292"/>
                    <a:pt x="7106" y="11475"/>
                  </a:cubicBezTo>
                  <a:cubicBezTo>
                    <a:pt x="7147" y="11627"/>
                    <a:pt x="7285" y="11728"/>
                    <a:pt x="7435" y="11728"/>
                  </a:cubicBezTo>
                  <a:cubicBezTo>
                    <a:pt x="7466" y="11728"/>
                    <a:pt x="7496" y="11724"/>
                    <a:pt x="7527" y="11715"/>
                  </a:cubicBezTo>
                  <a:cubicBezTo>
                    <a:pt x="7708" y="11667"/>
                    <a:pt x="7817" y="11479"/>
                    <a:pt x="7767" y="11295"/>
                  </a:cubicBezTo>
                  <a:cubicBezTo>
                    <a:pt x="7727" y="11142"/>
                    <a:pt x="7588" y="11041"/>
                    <a:pt x="7437" y="11041"/>
                  </a:cubicBezTo>
                  <a:close/>
                  <a:moveTo>
                    <a:pt x="4509" y="11047"/>
                  </a:moveTo>
                  <a:cubicBezTo>
                    <a:pt x="4358" y="11047"/>
                    <a:pt x="4219" y="11149"/>
                    <a:pt x="4177" y="11302"/>
                  </a:cubicBezTo>
                  <a:cubicBezTo>
                    <a:pt x="4130" y="11487"/>
                    <a:pt x="4237" y="11673"/>
                    <a:pt x="4421" y="11723"/>
                  </a:cubicBezTo>
                  <a:cubicBezTo>
                    <a:pt x="4450" y="11730"/>
                    <a:pt x="4479" y="11734"/>
                    <a:pt x="4508" y="11734"/>
                  </a:cubicBezTo>
                  <a:cubicBezTo>
                    <a:pt x="4660" y="11734"/>
                    <a:pt x="4799" y="11634"/>
                    <a:pt x="4840" y="11479"/>
                  </a:cubicBezTo>
                  <a:cubicBezTo>
                    <a:pt x="4889" y="11295"/>
                    <a:pt x="4780" y="11107"/>
                    <a:pt x="4597" y="11059"/>
                  </a:cubicBezTo>
                  <a:cubicBezTo>
                    <a:pt x="4568" y="11051"/>
                    <a:pt x="4538" y="11047"/>
                    <a:pt x="4509" y="11047"/>
                  </a:cubicBezTo>
                  <a:close/>
                  <a:moveTo>
                    <a:pt x="5962" y="11237"/>
                  </a:moveTo>
                  <a:cubicBezTo>
                    <a:pt x="5772" y="11237"/>
                    <a:pt x="5619" y="11393"/>
                    <a:pt x="5619" y="11580"/>
                  </a:cubicBezTo>
                  <a:cubicBezTo>
                    <a:pt x="5619" y="11770"/>
                    <a:pt x="5771" y="11923"/>
                    <a:pt x="5961" y="11923"/>
                  </a:cubicBezTo>
                  <a:cubicBezTo>
                    <a:pt x="5962" y="11923"/>
                    <a:pt x="5963" y="11923"/>
                    <a:pt x="5965" y="11923"/>
                  </a:cubicBezTo>
                  <a:lnTo>
                    <a:pt x="5987" y="11923"/>
                  </a:lnTo>
                  <a:cubicBezTo>
                    <a:pt x="6178" y="11923"/>
                    <a:pt x="6330" y="11769"/>
                    <a:pt x="6329" y="11578"/>
                  </a:cubicBezTo>
                  <a:cubicBezTo>
                    <a:pt x="6329" y="11390"/>
                    <a:pt x="6173" y="11237"/>
                    <a:pt x="5984" y="11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5884450" y="4273288"/>
              <a:ext cx="210475" cy="210375"/>
            </a:xfrm>
            <a:custGeom>
              <a:avLst/>
              <a:gdLst/>
              <a:ahLst/>
              <a:cxnLst/>
              <a:rect l="l" t="t" r="r" b="b"/>
              <a:pathLst>
                <a:path w="8419" h="8415" extrusionOk="0">
                  <a:moveTo>
                    <a:pt x="4199" y="0"/>
                  </a:moveTo>
                  <a:cubicBezTo>
                    <a:pt x="3997" y="0"/>
                    <a:pt x="3833" y="165"/>
                    <a:pt x="3833" y="368"/>
                  </a:cubicBezTo>
                  <a:cubicBezTo>
                    <a:pt x="3833" y="571"/>
                    <a:pt x="4000" y="736"/>
                    <a:pt x="4201" y="736"/>
                  </a:cubicBezTo>
                  <a:cubicBezTo>
                    <a:pt x="4406" y="736"/>
                    <a:pt x="4567" y="571"/>
                    <a:pt x="4567" y="367"/>
                  </a:cubicBezTo>
                  <a:cubicBezTo>
                    <a:pt x="4567" y="165"/>
                    <a:pt x="4403" y="0"/>
                    <a:pt x="4199" y="0"/>
                  </a:cubicBezTo>
                  <a:close/>
                  <a:moveTo>
                    <a:pt x="5670" y="288"/>
                  </a:moveTo>
                  <a:cubicBezTo>
                    <a:pt x="5526" y="288"/>
                    <a:pt x="5389" y="373"/>
                    <a:pt x="5332" y="515"/>
                  </a:cubicBezTo>
                  <a:cubicBezTo>
                    <a:pt x="5252" y="704"/>
                    <a:pt x="5343" y="917"/>
                    <a:pt x="5531" y="996"/>
                  </a:cubicBezTo>
                  <a:cubicBezTo>
                    <a:pt x="5577" y="1014"/>
                    <a:pt x="5623" y="1023"/>
                    <a:pt x="5670" y="1023"/>
                  </a:cubicBezTo>
                  <a:cubicBezTo>
                    <a:pt x="5815" y="1023"/>
                    <a:pt x="5952" y="938"/>
                    <a:pt x="6009" y="796"/>
                  </a:cubicBezTo>
                  <a:cubicBezTo>
                    <a:pt x="6089" y="607"/>
                    <a:pt x="5998" y="391"/>
                    <a:pt x="5810" y="315"/>
                  </a:cubicBezTo>
                  <a:cubicBezTo>
                    <a:pt x="5764" y="297"/>
                    <a:pt x="5717" y="288"/>
                    <a:pt x="5670" y="288"/>
                  </a:cubicBezTo>
                  <a:close/>
                  <a:moveTo>
                    <a:pt x="2733" y="293"/>
                  </a:moveTo>
                  <a:cubicBezTo>
                    <a:pt x="2686" y="293"/>
                    <a:pt x="2638" y="302"/>
                    <a:pt x="2591" y="322"/>
                  </a:cubicBezTo>
                  <a:cubicBezTo>
                    <a:pt x="2404" y="399"/>
                    <a:pt x="2315" y="616"/>
                    <a:pt x="2393" y="804"/>
                  </a:cubicBezTo>
                  <a:cubicBezTo>
                    <a:pt x="2451" y="945"/>
                    <a:pt x="2589" y="1029"/>
                    <a:pt x="2731" y="1029"/>
                  </a:cubicBezTo>
                  <a:cubicBezTo>
                    <a:pt x="2778" y="1029"/>
                    <a:pt x="2828" y="1021"/>
                    <a:pt x="2873" y="1002"/>
                  </a:cubicBezTo>
                  <a:cubicBezTo>
                    <a:pt x="3061" y="924"/>
                    <a:pt x="3150" y="708"/>
                    <a:pt x="3072" y="520"/>
                  </a:cubicBezTo>
                  <a:cubicBezTo>
                    <a:pt x="3013" y="379"/>
                    <a:pt x="2877" y="293"/>
                    <a:pt x="2733" y="293"/>
                  </a:cubicBezTo>
                  <a:close/>
                  <a:moveTo>
                    <a:pt x="6919" y="1118"/>
                  </a:moveTo>
                  <a:cubicBezTo>
                    <a:pt x="6824" y="1118"/>
                    <a:pt x="6729" y="1154"/>
                    <a:pt x="6658" y="1225"/>
                  </a:cubicBezTo>
                  <a:cubicBezTo>
                    <a:pt x="6514" y="1369"/>
                    <a:pt x="6514" y="1603"/>
                    <a:pt x="6660" y="1745"/>
                  </a:cubicBezTo>
                  <a:cubicBezTo>
                    <a:pt x="6728" y="1816"/>
                    <a:pt x="6821" y="1852"/>
                    <a:pt x="6915" y="1852"/>
                  </a:cubicBezTo>
                  <a:cubicBezTo>
                    <a:pt x="6916" y="1852"/>
                    <a:pt x="6918" y="1852"/>
                    <a:pt x="6919" y="1852"/>
                  </a:cubicBezTo>
                  <a:cubicBezTo>
                    <a:pt x="7012" y="1852"/>
                    <a:pt x="7107" y="1815"/>
                    <a:pt x="7179" y="1744"/>
                  </a:cubicBezTo>
                  <a:cubicBezTo>
                    <a:pt x="7323" y="1600"/>
                    <a:pt x="7320" y="1368"/>
                    <a:pt x="7178" y="1223"/>
                  </a:cubicBezTo>
                  <a:cubicBezTo>
                    <a:pt x="7106" y="1153"/>
                    <a:pt x="7012" y="1118"/>
                    <a:pt x="6919" y="1118"/>
                  </a:cubicBezTo>
                  <a:close/>
                  <a:moveTo>
                    <a:pt x="1490" y="1128"/>
                  </a:moveTo>
                  <a:cubicBezTo>
                    <a:pt x="1395" y="1128"/>
                    <a:pt x="1302" y="1164"/>
                    <a:pt x="1230" y="1237"/>
                  </a:cubicBezTo>
                  <a:lnTo>
                    <a:pt x="1229" y="1237"/>
                  </a:lnTo>
                  <a:cubicBezTo>
                    <a:pt x="1085" y="1381"/>
                    <a:pt x="1085" y="1614"/>
                    <a:pt x="1230" y="1757"/>
                  </a:cubicBezTo>
                  <a:cubicBezTo>
                    <a:pt x="1303" y="1827"/>
                    <a:pt x="1395" y="1864"/>
                    <a:pt x="1490" y="1866"/>
                  </a:cubicBezTo>
                  <a:cubicBezTo>
                    <a:pt x="1583" y="1866"/>
                    <a:pt x="1677" y="1828"/>
                    <a:pt x="1750" y="1755"/>
                  </a:cubicBezTo>
                  <a:cubicBezTo>
                    <a:pt x="1893" y="1612"/>
                    <a:pt x="1893" y="1379"/>
                    <a:pt x="1750" y="1236"/>
                  </a:cubicBezTo>
                  <a:cubicBezTo>
                    <a:pt x="1678" y="1164"/>
                    <a:pt x="1583" y="1128"/>
                    <a:pt x="1490" y="1128"/>
                  </a:cubicBezTo>
                  <a:close/>
                  <a:moveTo>
                    <a:pt x="7754" y="2359"/>
                  </a:moveTo>
                  <a:cubicBezTo>
                    <a:pt x="7707" y="2359"/>
                    <a:pt x="7659" y="2368"/>
                    <a:pt x="7612" y="2388"/>
                  </a:cubicBezTo>
                  <a:cubicBezTo>
                    <a:pt x="7424" y="2468"/>
                    <a:pt x="7335" y="2683"/>
                    <a:pt x="7414" y="2869"/>
                  </a:cubicBezTo>
                  <a:cubicBezTo>
                    <a:pt x="7472" y="3010"/>
                    <a:pt x="7610" y="3096"/>
                    <a:pt x="7755" y="3097"/>
                  </a:cubicBezTo>
                  <a:cubicBezTo>
                    <a:pt x="7803" y="3097"/>
                    <a:pt x="7850" y="3087"/>
                    <a:pt x="7897" y="3067"/>
                  </a:cubicBezTo>
                  <a:cubicBezTo>
                    <a:pt x="8083" y="2989"/>
                    <a:pt x="8171" y="2773"/>
                    <a:pt x="8093" y="2586"/>
                  </a:cubicBezTo>
                  <a:cubicBezTo>
                    <a:pt x="8034" y="2445"/>
                    <a:pt x="7898" y="2359"/>
                    <a:pt x="7754" y="2359"/>
                  </a:cubicBezTo>
                  <a:close/>
                  <a:moveTo>
                    <a:pt x="659" y="2375"/>
                  </a:moveTo>
                  <a:cubicBezTo>
                    <a:pt x="514" y="2375"/>
                    <a:pt x="378" y="2460"/>
                    <a:pt x="319" y="2603"/>
                  </a:cubicBezTo>
                  <a:cubicBezTo>
                    <a:pt x="242" y="2791"/>
                    <a:pt x="330" y="3004"/>
                    <a:pt x="519" y="3083"/>
                  </a:cubicBezTo>
                  <a:cubicBezTo>
                    <a:pt x="562" y="3101"/>
                    <a:pt x="612" y="3111"/>
                    <a:pt x="660" y="3111"/>
                  </a:cubicBezTo>
                  <a:cubicBezTo>
                    <a:pt x="804" y="3111"/>
                    <a:pt x="941" y="3025"/>
                    <a:pt x="999" y="2884"/>
                  </a:cubicBezTo>
                  <a:cubicBezTo>
                    <a:pt x="1076" y="2694"/>
                    <a:pt x="988" y="2480"/>
                    <a:pt x="800" y="2402"/>
                  </a:cubicBezTo>
                  <a:cubicBezTo>
                    <a:pt x="753" y="2384"/>
                    <a:pt x="706" y="2375"/>
                    <a:pt x="659" y="2375"/>
                  </a:cubicBezTo>
                  <a:close/>
                  <a:moveTo>
                    <a:pt x="8048" y="3829"/>
                  </a:moveTo>
                  <a:cubicBezTo>
                    <a:pt x="7845" y="3829"/>
                    <a:pt x="7681" y="3994"/>
                    <a:pt x="7681" y="4197"/>
                  </a:cubicBezTo>
                  <a:cubicBezTo>
                    <a:pt x="7682" y="4400"/>
                    <a:pt x="7847" y="4564"/>
                    <a:pt x="8052" y="4564"/>
                  </a:cubicBezTo>
                  <a:cubicBezTo>
                    <a:pt x="8253" y="4563"/>
                    <a:pt x="8419" y="4398"/>
                    <a:pt x="8416" y="4196"/>
                  </a:cubicBezTo>
                  <a:cubicBezTo>
                    <a:pt x="8416" y="3993"/>
                    <a:pt x="8252" y="3829"/>
                    <a:pt x="8048" y="3829"/>
                  </a:cubicBezTo>
                  <a:close/>
                  <a:moveTo>
                    <a:pt x="368" y="3844"/>
                  </a:moveTo>
                  <a:cubicBezTo>
                    <a:pt x="164" y="3844"/>
                    <a:pt x="0" y="4009"/>
                    <a:pt x="0" y="4213"/>
                  </a:cubicBezTo>
                  <a:cubicBezTo>
                    <a:pt x="0" y="4415"/>
                    <a:pt x="164" y="4580"/>
                    <a:pt x="368" y="4580"/>
                  </a:cubicBezTo>
                  <a:cubicBezTo>
                    <a:pt x="572" y="4580"/>
                    <a:pt x="734" y="4415"/>
                    <a:pt x="734" y="4212"/>
                  </a:cubicBezTo>
                  <a:cubicBezTo>
                    <a:pt x="734" y="4009"/>
                    <a:pt x="571" y="3844"/>
                    <a:pt x="368" y="3844"/>
                  </a:cubicBezTo>
                  <a:close/>
                  <a:moveTo>
                    <a:pt x="7764" y="5297"/>
                  </a:moveTo>
                  <a:cubicBezTo>
                    <a:pt x="7619" y="5297"/>
                    <a:pt x="7481" y="5383"/>
                    <a:pt x="7422" y="5526"/>
                  </a:cubicBezTo>
                  <a:cubicBezTo>
                    <a:pt x="7345" y="5713"/>
                    <a:pt x="7436" y="5928"/>
                    <a:pt x="7624" y="6005"/>
                  </a:cubicBezTo>
                  <a:cubicBezTo>
                    <a:pt x="7667" y="6023"/>
                    <a:pt x="7711" y="6032"/>
                    <a:pt x="7754" y="6032"/>
                  </a:cubicBezTo>
                  <a:cubicBezTo>
                    <a:pt x="7757" y="6032"/>
                    <a:pt x="7759" y="6032"/>
                    <a:pt x="7761" y="6032"/>
                  </a:cubicBezTo>
                  <a:cubicBezTo>
                    <a:pt x="7905" y="6032"/>
                    <a:pt x="8042" y="5946"/>
                    <a:pt x="8101" y="5805"/>
                  </a:cubicBezTo>
                  <a:cubicBezTo>
                    <a:pt x="8180" y="5616"/>
                    <a:pt x="8089" y="5403"/>
                    <a:pt x="7901" y="5324"/>
                  </a:cubicBezTo>
                  <a:cubicBezTo>
                    <a:pt x="7856" y="5305"/>
                    <a:pt x="7810" y="5297"/>
                    <a:pt x="7764" y="5297"/>
                  </a:cubicBezTo>
                  <a:close/>
                  <a:moveTo>
                    <a:pt x="660" y="5311"/>
                  </a:moveTo>
                  <a:cubicBezTo>
                    <a:pt x="613" y="5311"/>
                    <a:pt x="566" y="5320"/>
                    <a:pt x="520" y="5339"/>
                  </a:cubicBezTo>
                  <a:cubicBezTo>
                    <a:pt x="332" y="5419"/>
                    <a:pt x="242" y="5634"/>
                    <a:pt x="322" y="5820"/>
                  </a:cubicBezTo>
                  <a:cubicBezTo>
                    <a:pt x="381" y="5961"/>
                    <a:pt x="519" y="6049"/>
                    <a:pt x="661" y="6049"/>
                  </a:cubicBezTo>
                  <a:cubicBezTo>
                    <a:pt x="708" y="6049"/>
                    <a:pt x="755" y="6038"/>
                    <a:pt x="802" y="6019"/>
                  </a:cubicBezTo>
                  <a:cubicBezTo>
                    <a:pt x="991" y="5943"/>
                    <a:pt x="1080" y="5726"/>
                    <a:pt x="1001" y="5537"/>
                  </a:cubicBezTo>
                  <a:cubicBezTo>
                    <a:pt x="941" y="5397"/>
                    <a:pt x="804" y="5311"/>
                    <a:pt x="660" y="5311"/>
                  </a:cubicBezTo>
                  <a:close/>
                  <a:moveTo>
                    <a:pt x="6934" y="6545"/>
                  </a:moveTo>
                  <a:cubicBezTo>
                    <a:pt x="6839" y="6545"/>
                    <a:pt x="6745" y="6582"/>
                    <a:pt x="6673" y="6654"/>
                  </a:cubicBezTo>
                  <a:cubicBezTo>
                    <a:pt x="6530" y="6799"/>
                    <a:pt x="6532" y="7032"/>
                    <a:pt x="6675" y="7174"/>
                  </a:cubicBezTo>
                  <a:cubicBezTo>
                    <a:pt x="6747" y="7244"/>
                    <a:pt x="6837" y="7280"/>
                    <a:pt x="6931" y="7280"/>
                  </a:cubicBezTo>
                  <a:cubicBezTo>
                    <a:pt x="6932" y="7280"/>
                    <a:pt x="6933" y="7280"/>
                    <a:pt x="6934" y="7280"/>
                  </a:cubicBezTo>
                  <a:cubicBezTo>
                    <a:pt x="7028" y="7280"/>
                    <a:pt x="7123" y="7246"/>
                    <a:pt x="7195" y="7173"/>
                  </a:cubicBezTo>
                  <a:cubicBezTo>
                    <a:pt x="7339" y="7029"/>
                    <a:pt x="7339" y="6795"/>
                    <a:pt x="7194" y="6652"/>
                  </a:cubicBezTo>
                  <a:cubicBezTo>
                    <a:pt x="7122" y="6581"/>
                    <a:pt x="7028" y="6545"/>
                    <a:pt x="6934" y="6545"/>
                  </a:cubicBezTo>
                  <a:close/>
                  <a:moveTo>
                    <a:pt x="1495" y="6556"/>
                  </a:moveTo>
                  <a:cubicBezTo>
                    <a:pt x="1401" y="6556"/>
                    <a:pt x="1307" y="6592"/>
                    <a:pt x="1234" y="6664"/>
                  </a:cubicBezTo>
                  <a:cubicBezTo>
                    <a:pt x="1091" y="6807"/>
                    <a:pt x="1091" y="7040"/>
                    <a:pt x="1234" y="7183"/>
                  </a:cubicBezTo>
                  <a:cubicBezTo>
                    <a:pt x="1306" y="7255"/>
                    <a:pt x="1398" y="7291"/>
                    <a:pt x="1491" y="7291"/>
                  </a:cubicBezTo>
                  <a:cubicBezTo>
                    <a:pt x="1492" y="7291"/>
                    <a:pt x="1494" y="7291"/>
                    <a:pt x="1495" y="7291"/>
                  </a:cubicBezTo>
                  <a:cubicBezTo>
                    <a:pt x="1588" y="7291"/>
                    <a:pt x="1683" y="7256"/>
                    <a:pt x="1755" y="7183"/>
                  </a:cubicBezTo>
                  <a:cubicBezTo>
                    <a:pt x="1898" y="7039"/>
                    <a:pt x="1898" y="6806"/>
                    <a:pt x="1755" y="6664"/>
                  </a:cubicBezTo>
                  <a:cubicBezTo>
                    <a:pt x="1683" y="6592"/>
                    <a:pt x="1589" y="6556"/>
                    <a:pt x="1495" y="6556"/>
                  </a:cubicBezTo>
                  <a:close/>
                  <a:moveTo>
                    <a:pt x="5692" y="7383"/>
                  </a:moveTo>
                  <a:cubicBezTo>
                    <a:pt x="5645" y="7383"/>
                    <a:pt x="5597" y="7392"/>
                    <a:pt x="5551" y="7412"/>
                  </a:cubicBezTo>
                  <a:cubicBezTo>
                    <a:pt x="5363" y="7489"/>
                    <a:pt x="5275" y="7706"/>
                    <a:pt x="5353" y="7894"/>
                  </a:cubicBezTo>
                  <a:cubicBezTo>
                    <a:pt x="5412" y="8033"/>
                    <a:pt x="5548" y="8119"/>
                    <a:pt x="5693" y="8120"/>
                  </a:cubicBezTo>
                  <a:cubicBezTo>
                    <a:pt x="5740" y="8120"/>
                    <a:pt x="5789" y="8110"/>
                    <a:pt x="5836" y="8091"/>
                  </a:cubicBezTo>
                  <a:cubicBezTo>
                    <a:pt x="6022" y="8011"/>
                    <a:pt x="6110" y="7796"/>
                    <a:pt x="6032" y="7610"/>
                  </a:cubicBezTo>
                  <a:cubicBezTo>
                    <a:pt x="5972" y="7469"/>
                    <a:pt x="5836" y="7383"/>
                    <a:pt x="5692" y="7383"/>
                  </a:cubicBezTo>
                  <a:close/>
                  <a:moveTo>
                    <a:pt x="2740" y="7390"/>
                  </a:moveTo>
                  <a:cubicBezTo>
                    <a:pt x="2595" y="7390"/>
                    <a:pt x="2459" y="7475"/>
                    <a:pt x="2401" y="7616"/>
                  </a:cubicBezTo>
                  <a:cubicBezTo>
                    <a:pt x="2324" y="7805"/>
                    <a:pt x="2412" y="8020"/>
                    <a:pt x="2600" y="8096"/>
                  </a:cubicBezTo>
                  <a:cubicBezTo>
                    <a:pt x="2643" y="8116"/>
                    <a:pt x="2693" y="8124"/>
                    <a:pt x="2741" y="8126"/>
                  </a:cubicBezTo>
                  <a:cubicBezTo>
                    <a:pt x="2885" y="8126"/>
                    <a:pt x="3022" y="8040"/>
                    <a:pt x="3081" y="7899"/>
                  </a:cubicBezTo>
                  <a:cubicBezTo>
                    <a:pt x="3159" y="7709"/>
                    <a:pt x="3068" y="7495"/>
                    <a:pt x="2882" y="7418"/>
                  </a:cubicBezTo>
                  <a:cubicBezTo>
                    <a:pt x="2835" y="7399"/>
                    <a:pt x="2787" y="7390"/>
                    <a:pt x="2740" y="7390"/>
                  </a:cubicBezTo>
                  <a:close/>
                  <a:moveTo>
                    <a:pt x="4228" y="7680"/>
                  </a:moveTo>
                  <a:cubicBezTo>
                    <a:pt x="4226" y="7680"/>
                    <a:pt x="4224" y="7680"/>
                    <a:pt x="4222" y="7680"/>
                  </a:cubicBezTo>
                  <a:lnTo>
                    <a:pt x="4208" y="7680"/>
                  </a:lnTo>
                  <a:cubicBezTo>
                    <a:pt x="4005" y="7680"/>
                    <a:pt x="3840" y="7844"/>
                    <a:pt x="3840" y="8049"/>
                  </a:cubicBezTo>
                  <a:cubicBezTo>
                    <a:pt x="3840" y="8251"/>
                    <a:pt x="4005" y="8415"/>
                    <a:pt x="4208" y="8415"/>
                  </a:cubicBezTo>
                  <a:lnTo>
                    <a:pt x="4225" y="8415"/>
                  </a:lnTo>
                  <a:cubicBezTo>
                    <a:pt x="4426" y="8414"/>
                    <a:pt x="4592" y="8249"/>
                    <a:pt x="4589" y="8046"/>
                  </a:cubicBezTo>
                  <a:cubicBezTo>
                    <a:pt x="4589" y="7844"/>
                    <a:pt x="4428" y="7680"/>
                    <a:pt x="4228" y="7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5928300" y="4320188"/>
              <a:ext cx="122725" cy="119650"/>
            </a:xfrm>
            <a:custGeom>
              <a:avLst/>
              <a:gdLst/>
              <a:ahLst/>
              <a:cxnLst/>
              <a:rect l="l" t="t" r="r" b="b"/>
              <a:pathLst>
                <a:path w="4909" h="4786" extrusionOk="0">
                  <a:moveTo>
                    <a:pt x="3154" y="0"/>
                  </a:moveTo>
                  <a:cubicBezTo>
                    <a:pt x="2994" y="0"/>
                    <a:pt x="2844" y="100"/>
                    <a:pt x="2786" y="258"/>
                  </a:cubicBezTo>
                  <a:cubicBezTo>
                    <a:pt x="2714" y="462"/>
                    <a:pt x="2819" y="687"/>
                    <a:pt x="3023" y="760"/>
                  </a:cubicBezTo>
                  <a:cubicBezTo>
                    <a:pt x="3066" y="776"/>
                    <a:pt x="3112" y="785"/>
                    <a:pt x="3155" y="786"/>
                  </a:cubicBezTo>
                  <a:cubicBezTo>
                    <a:pt x="3315" y="786"/>
                    <a:pt x="3466" y="685"/>
                    <a:pt x="3523" y="526"/>
                  </a:cubicBezTo>
                  <a:cubicBezTo>
                    <a:pt x="3599" y="323"/>
                    <a:pt x="3492" y="97"/>
                    <a:pt x="3288" y="24"/>
                  </a:cubicBezTo>
                  <a:cubicBezTo>
                    <a:pt x="3244" y="8"/>
                    <a:pt x="3199" y="0"/>
                    <a:pt x="3154" y="0"/>
                  </a:cubicBezTo>
                  <a:close/>
                  <a:moveTo>
                    <a:pt x="1748" y="2"/>
                  </a:moveTo>
                  <a:cubicBezTo>
                    <a:pt x="1703" y="2"/>
                    <a:pt x="1657" y="10"/>
                    <a:pt x="1612" y="27"/>
                  </a:cubicBezTo>
                  <a:cubicBezTo>
                    <a:pt x="1408" y="101"/>
                    <a:pt x="1304" y="327"/>
                    <a:pt x="1379" y="531"/>
                  </a:cubicBezTo>
                  <a:cubicBezTo>
                    <a:pt x="1436" y="688"/>
                    <a:pt x="1586" y="787"/>
                    <a:pt x="1747" y="787"/>
                  </a:cubicBezTo>
                  <a:cubicBezTo>
                    <a:pt x="1790" y="787"/>
                    <a:pt x="1837" y="780"/>
                    <a:pt x="1880" y="764"/>
                  </a:cubicBezTo>
                  <a:cubicBezTo>
                    <a:pt x="2084" y="688"/>
                    <a:pt x="2188" y="463"/>
                    <a:pt x="2113" y="260"/>
                  </a:cubicBezTo>
                  <a:cubicBezTo>
                    <a:pt x="2056" y="101"/>
                    <a:pt x="1906" y="2"/>
                    <a:pt x="1748" y="2"/>
                  </a:cubicBezTo>
                  <a:close/>
                  <a:moveTo>
                    <a:pt x="4238" y="903"/>
                  </a:moveTo>
                  <a:cubicBezTo>
                    <a:pt x="4171" y="903"/>
                    <a:pt x="4103" y="920"/>
                    <a:pt x="4040" y="956"/>
                  </a:cubicBezTo>
                  <a:cubicBezTo>
                    <a:pt x="3854" y="1065"/>
                    <a:pt x="3788" y="1306"/>
                    <a:pt x="3899" y="1492"/>
                  </a:cubicBezTo>
                  <a:cubicBezTo>
                    <a:pt x="3972" y="1619"/>
                    <a:pt x="4103" y="1687"/>
                    <a:pt x="4238" y="1687"/>
                  </a:cubicBezTo>
                  <a:cubicBezTo>
                    <a:pt x="4305" y="1687"/>
                    <a:pt x="4373" y="1672"/>
                    <a:pt x="4436" y="1634"/>
                  </a:cubicBezTo>
                  <a:cubicBezTo>
                    <a:pt x="4622" y="1526"/>
                    <a:pt x="4685" y="1285"/>
                    <a:pt x="4577" y="1098"/>
                  </a:cubicBezTo>
                  <a:lnTo>
                    <a:pt x="4577" y="1097"/>
                  </a:lnTo>
                  <a:cubicBezTo>
                    <a:pt x="4504" y="972"/>
                    <a:pt x="4373" y="903"/>
                    <a:pt x="4238" y="903"/>
                  </a:cubicBezTo>
                  <a:close/>
                  <a:moveTo>
                    <a:pt x="666" y="910"/>
                  </a:moveTo>
                  <a:cubicBezTo>
                    <a:pt x="530" y="910"/>
                    <a:pt x="399" y="981"/>
                    <a:pt x="327" y="1106"/>
                  </a:cubicBezTo>
                  <a:cubicBezTo>
                    <a:pt x="219" y="1294"/>
                    <a:pt x="284" y="1534"/>
                    <a:pt x="472" y="1642"/>
                  </a:cubicBezTo>
                  <a:cubicBezTo>
                    <a:pt x="533" y="1678"/>
                    <a:pt x="601" y="1694"/>
                    <a:pt x="666" y="1694"/>
                  </a:cubicBezTo>
                  <a:cubicBezTo>
                    <a:pt x="801" y="1694"/>
                    <a:pt x="935" y="1625"/>
                    <a:pt x="1007" y="1499"/>
                  </a:cubicBezTo>
                  <a:cubicBezTo>
                    <a:pt x="1115" y="1311"/>
                    <a:pt x="1050" y="1071"/>
                    <a:pt x="862" y="963"/>
                  </a:cubicBezTo>
                  <a:cubicBezTo>
                    <a:pt x="800" y="927"/>
                    <a:pt x="732" y="910"/>
                    <a:pt x="666" y="910"/>
                  </a:cubicBezTo>
                  <a:close/>
                  <a:moveTo>
                    <a:pt x="4485" y="2293"/>
                  </a:moveTo>
                  <a:cubicBezTo>
                    <a:pt x="4297" y="2293"/>
                    <a:pt x="4131" y="2426"/>
                    <a:pt x="4100" y="2618"/>
                  </a:cubicBezTo>
                  <a:cubicBezTo>
                    <a:pt x="4063" y="2832"/>
                    <a:pt x="4206" y="3033"/>
                    <a:pt x="4420" y="3071"/>
                  </a:cubicBezTo>
                  <a:cubicBezTo>
                    <a:pt x="4444" y="3074"/>
                    <a:pt x="4466" y="3076"/>
                    <a:pt x="4487" y="3077"/>
                  </a:cubicBezTo>
                  <a:cubicBezTo>
                    <a:pt x="4674" y="3077"/>
                    <a:pt x="4839" y="2940"/>
                    <a:pt x="4872" y="2749"/>
                  </a:cubicBezTo>
                  <a:lnTo>
                    <a:pt x="4872" y="2750"/>
                  </a:lnTo>
                  <a:cubicBezTo>
                    <a:pt x="4909" y="2538"/>
                    <a:pt x="4767" y="2332"/>
                    <a:pt x="4552" y="2298"/>
                  </a:cubicBezTo>
                  <a:cubicBezTo>
                    <a:pt x="4529" y="2294"/>
                    <a:pt x="4507" y="2293"/>
                    <a:pt x="4485" y="2293"/>
                  </a:cubicBezTo>
                  <a:close/>
                  <a:moveTo>
                    <a:pt x="424" y="2300"/>
                  </a:moveTo>
                  <a:cubicBezTo>
                    <a:pt x="402" y="2300"/>
                    <a:pt x="379" y="2301"/>
                    <a:pt x="357" y="2305"/>
                  </a:cubicBezTo>
                  <a:cubicBezTo>
                    <a:pt x="142" y="2343"/>
                    <a:pt x="0" y="2547"/>
                    <a:pt x="39" y="2761"/>
                  </a:cubicBezTo>
                  <a:cubicBezTo>
                    <a:pt x="73" y="2950"/>
                    <a:pt x="238" y="3083"/>
                    <a:pt x="422" y="3084"/>
                  </a:cubicBezTo>
                  <a:cubicBezTo>
                    <a:pt x="446" y="3084"/>
                    <a:pt x="468" y="3082"/>
                    <a:pt x="492" y="3078"/>
                  </a:cubicBezTo>
                  <a:cubicBezTo>
                    <a:pt x="706" y="3041"/>
                    <a:pt x="848" y="2838"/>
                    <a:pt x="809" y="2623"/>
                  </a:cubicBezTo>
                  <a:cubicBezTo>
                    <a:pt x="777" y="2435"/>
                    <a:pt x="609" y="2300"/>
                    <a:pt x="424" y="2300"/>
                  </a:cubicBezTo>
                  <a:close/>
                  <a:moveTo>
                    <a:pt x="3786" y="3514"/>
                  </a:moveTo>
                  <a:cubicBezTo>
                    <a:pt x="3697" y="3514"/>
                    <a:pt x="3607" y="3545"/>
                    <a:pt x="3532" y="3607"/>
                  </a:cubicBezTo>
                  <a:cubicBezTo>
                    <a:pt x="3367" y="3746"/>
                    <a:pt x="3348" y="3994"/>
                    <a:pt x="3487" y="4160"/>
                  </a:cubicBezTo>
                  <a:cubicBezTo>
                    <a:pt x="3564" y="4250"/>
                    <a:pt x="3674" y="4297"/>
                    <a:pt x="3787" y="4298"/>
                  </a:cubicBezTo>
                  <a:cubicBezTo>
                    <a:pt x="3876" y="4298"/>
                    <a:pt x="3967" y="4269"/>
                    <a:pt x="4040" y="4207"/>
                  </a:cubicBezTo>
                  <a:cubicBezTo>
                    <a:pt x="4205" y="4067"/>
                    <a:pt x="4224" y="3818"/>
                    <a:pt x="4086" y="3653"/>
                  </a:cubicBezTo>
                  <a:cubicBezTo>
                    <a:pt x="4008" y="3561"/>
                    <a:pt x="3898" y="3514"/>
                    <a:pt x="3786" y="3514"/>
                  </a:cubicBezTo>
                  <a:close/>
                  <a:moveTo>
                    <a:pt x="1128" y="3520"/>
                  </a:moveTo>
                  <a:cubicBezTo>
                    <a:pt x="1017" y="3520"/>
                    <a:pt x="906" y="3567"/>
                    <a:pt x="829" y="3660"/>
                  </a:cubicBezTo>
                  <a:cubicBezTo>
                    <a:pt x="690" y="3825"/>
                    <a:pt x="711" y="4073"/>
                    <a:pt x="878" y="4212"/>
                  </a:cubicBezTo>
                  <a:cubicBezTo>
                    <a:pt x="950" y="4274"/>
                    <a:pt x="1042" y="4303"/>
                    <a:pt x="1128" y="4303"/>
                  </a:cubicBezTo>
                  <a:cubicBezTo>
                    <a:pt x="1240" y="4303"/>
                    <a:pt x="1353" y="4257"/>
                    <a:pt x="1431" y="4165"/>
                  </a:cubicBezTo>
                  <a:cubicBezTo>
                    <a:pt x="1569" y="3997"/>
                    <a:pt x="1546" y="3750"/>
                    <a:pt x="1381" y="3611"/>
                  </a:cubicBezTo>
                  <a:cubicBezTo>
                    <a:pt x="1307" y="3550"/>
                    <a:pt x="1218" y="3520"/>
                    <a:pt x="1128" y="3520"/>
                  </a:cubicBezTo>
                  <a:close/>
                  <a:moveTo>
                    <a:pt x="2462" y="4000"/>
                  </a:moveTo>
                  <a:cubicBezTo>
                    <a:pt x="2461" y="4000"/>
                    <a:pt x="2460" y="4000"/>
                    <a:pt x="2460" y="4000"/>
                  </a:cubicBezTo>
                  <a:lnTo>
                    <a:pt x="2438" y="4000"/>
                  </a:lnTo>
                  <a:cubicBezTo>
                    <a:pt x="2229" y="4010"/>
                    <a:pt x="2061" y="4182"/>
                    <a:pt x="2061" y="4394"/>
                  </a:cubicBezTo>
                  <a:cubicBezTo>
                    <a:pt x="2061" y="4609"/>
                    <a:pt x="2237" y="4786"/>
                    <a:pt x="2454" y="4786"/>
                  </a:cubicBezTo>
                  <a:lnTo>
                    <a:pt x="2459" y="4786"/>
                  </a:lnTo>
                  <a:cubicBezTo>
                    <a:pt x="2461" y="4786"/>
                    <a:pt x="2461" y="4786"/>
                    <a:pt x="2463" y="4785"/>
                  </a:cubicBezTo>
                  <a:lnTo>
                    <a:pt x="2464" y="4785"/>
                  </a:lnTo>
                  <a:cubicBezTo>
                    <a:pt x="2682" y="4784"/>
                    <a:pt x="2855" y="4606"/>
                    <a:pt x="2854" y="4390"/>
                  </a:cubicBezTo>
                  <a:cubicBezTo>
                    <a:pt x="2854" y="4173"/>
                    <a:pt x="2679" y="4000"/>
                    <a:pt x="2462" y="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9"/>
          <p:cNvGrpSpPr/>
          <p:nvPr/>
        </p:nvGrpSpPr>
        <p:grpSpPr>
          <a:xfrm rot="-5400000" flipH="1">
            <a:off x="7922101" y="-541457"/>
            <a:ext cx="1159833" cy="2242751"/>
            <a:chOff x="2246625" y="2907888"/>
            <a:chExt cx="902875" cy="1745875"/>
          </a:xfrm>
        </p:grpSpPr>
        <p:sp>
          <p:nvSpPr>
            <p:cNvPr id="980" name="Google Shape;980;p9"/>
            <p:cNvSpPr/>
            <p:nvPr/>
          </p:nvSpPr>
          <p:spPr>
            <a:xfrm>
              <a:off x="2246625" y="2907888"/>
              <a:ext cx="902875" cy="1745875"/>
            </a:xfrm>
            <a:custGeom>
              <a:avLst/>
              <a:gdLst/>
              <a:ahLst/>
              <a:cxnLst/>
              <a:rect l="l" t="t" r="r" b="b"/>
              <a:pathLst>
                <a:path w="36115" h="69835" extrusionOk="0">
                  <a:moveTo>
                    <a:pt x="18057" y="1"/>
                  </a:moveTo>
                  <a:cubicBezTo>
                    <a:pt x="8101" y="1"/>
                    <a:pt x="0" y="8100"/>
                    <a:pt x="0" y="18057"/>
                  </a:cubicBezTo>
                  <a:lnTo>
                    <a:pt x="0" y="69833"/>
                  </a:lnTo>
                  <a:lnTo>
                    <a:pt x="156" y="69833"/>
                  </a:lnTo>
                  <a:lnTo>
                    <a:pt x="156" y="18057"/>
                  </a:lnTo>
                  <a:cubicBezTo>
                    <a:pt x="156" y="8187"/>
                    <a:pt x="8186" y="156"/>
                    <a:pt x="18057" y="156"/>
                  </a:cubicBezTo>
                  <a:cubicBezTo>
                    <a:pt x="27929" y="156"/>
                    <a:pt x="35960" y="8186"/>
                    <a:pt x="35960" y="18057"/>
                  </a:cubicBezTo>
                  <a:lnTo>
                    <a:pt x="35960" y="69834"/>
                  </a:lnTo>
                  <a:lnTo>
                    <a:pt x="36114" y="69834"/>
                  </a:lnTo>
                  <a:lnTo>
                    <a:pt x="36114" y="18057"/>
                  </a:lnTo>
                  <a:cubicBezTo>
                    <a:pt x="36114" y="8100"/>
                    <a:pt x="28014" y="1"/>
                    <a:pt x="18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12125" y="2973413"/>
              <a:ext cx="771800" cy="1680350"/>
            </a:xfrm>
            <a:custGeom>
              <a:avLst/>
              <a:gdLst/>
              <a:ahLst/>
              <a:cxnLst/>
              <a:rect l="l" t="t" r="r" b="b"/>
              <a:pathLst>
                <a:path w="30872" h="67214" extrusionOk="0">
                  <a:moveTo>
                    <a:pt x="15436" y="1"/>
                  </a:moveTo>
                  <a:cubicBezTo>
                    <a:pt x="6925" y="1"/>
                    <a:pt x="1" y="6925"/>
                    <a:pt x="1" y="15436"/>
                  </a:cubicBezTo>
                  <a:lnTo>
                    <a:pt x="1" y="67212"/>
                  </a:lnTo>
                  <a:lnTo>
                    <a:pt x="156" y="67212"/>
                  </a:lnTo>
                  <a:lnTo>
                    <a:pt x="156" y="15436"/>
                  </a:lnTo>
                  <a:cubicBezTo>
                    <a:pt x="156" y="7009"/>
                    <a:pt x="7012" y="156"/>
                    <a:pt x="15437" y="156"/>
                  </a:cubicBezTo>
                  <a:cubicBezTo>
                    <a:pt x="23863" y="156"/>
                    <a:pt x="30718" y="7011"/>
                    <a:pt x="30718" y="15436"/>
                  </a:cubicBezTo>
                  <a:lnTo>
                    <a:pt x="30718" y="67213"/>
                  </a:lnTo>
                  <a:lnTo>
                    <a:pt x="30871" y="67213"/>
                  </a:lnTo>
                  <a:lnTo>
                    <a:pt x="30871" y="15436"/>
                  </a:lnTo>
                  <a:cubicBezTo>
                    <a:pt x="30871" y="6925"/>
                    <a:pt x="23947" y="1"/>
                    <a:pt x="15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77675" y="3038963"/>
              <a:ext cx="640725" cy="1614800"/>
            </a:xfrm>
            <a:custGeom>
              <a:avLst/>
              <a:gdLst/>
              <a:ahLst/>
              <a:cxnLst/>
              <a:rect l="l" t="t" r="r" b="b"/>
              <a:pathLst>
                <a:path w="25629" h="64592" extrusionOk="0">
                  <a:moveTo>
                    <a:pt x="12814" y="0"/>
                  </a:moveTo>
                  <a:cubicBezTo>
                    <a:pt x="5749" y="0"/>
                    <a:pt x="0" y="5749"/>
                    <a:pt x="0" y="12814"/>
                  </a:cubicBezTo>
                  <a:lnTo>
                    <a:pt x="0" y="64590"/>
                  </a:lnTo>
                  <a:lnTo>
                    <a:pt x="156" y="64590"/>
                  </a:lnTo>
                  <a:lnTo>
                    <a:pt x="156" y="12814"/>
                  </a:lnTo>
                  <a:cubicBezTo>
                    <a:pt x="156" y="5834"/>
                    <a:pt x="5835" y="155"/>
                    <a:pt x="12815" y="155"/>
                  </a:cubicBezTo>
                  <a:cubicBezTo>
                    <a:pt x="19795" y="155"/>
                    <a:pt x="25474" y="5834"/>
                    <a:pt x="25474" y="12814"/>
                  </a:cubicBezTo>
                  <a:lnTo>
                    <a:pt x="25474" y="64591"/>
                  </a:lnTo>
                  <a:lnTo>
                    <a:pt x="25629" y="64591"/>
                  </a:lnTo>
                  <a:lnTo>
                    <a:pt x="25629" y="12814"/>
                  </a:lnTo>
                  <a:cubicBezTo>
                    <a:pt x="25629" y="5749"/>
                    <a:pt x="19879" y="0"/>
                    <a:pt x="12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2443250" y="3104488"/>
              <a:ext cx="509675" cy="1549275"/>
            </a:xfrm>
            <a:custGeom>
              <a:avLst/>
              <a:gdLst/>
              <a:ahLst/>
              <a:cxnLst/>
              <a:rect l="l" t="t" r="r" b="b"/>
              <a:pathLst>
                <a:path w="20387" h="61971" extrusionOk="0">
                  <a:moveTo>
                    <a:pt x="10194" y="1"/>
                  </a:moveTo>
                  <a:cubicBezTo>
                    <a:pt x="4573" y="1"/>
                    <a:pt x="0" y="4574"/>
                    <a:pt x="0" y="10193"/>
                  </a:cubicBezTo>
                  <a:lnTo>
                    <a:pt x="0" y="61969"/>
                  </a:lnTo>
                  <a:lnTo>
                    <a:pt x="156" y="61969"/>
                  </a:lnTo>
                  <a:lnTo>
                    <a:pt x="156" y="10193"/>
                  </a:lnTo>
                  <a:cubicBezTo>
                    <a:pt x="156" y="4659"/>
                    <a:pt x="4660" y="156"/>
                    <a:pt x="10194" y="156"/>
                  </a:cubicBezTo>
                  <a:cubicBezTo>
                    <a:pt x="15728" y="156"/>
                    <a:pt x="20231" y="4659"/>
                    <a:pt x="20231" y="10193"/>
                  </a:cubicBezTo>
                  <a:lnTo>
                    <a:pt x="20231" y="61970"/>
                  </a:lnTo>
                  <a:lnTo>
                    <a:pt x="20387" y="61970"/>
                  </a:lnTo>
                  <a:lnTo>
                    <a:pt x="20387" y="10193"/>
                  </a:lnTo>
                  <a:cubicBezTo>
                    <a:pt x="20387" y="4572"/>
                    <a:pt x="15813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2508800" y="3170013"/>
              <a:ext cx="378575" cy="1483750"/>
            </a:xfrm>
            <a:custGeom>
              <a:avLst/>
              <a:gdLst/>
              <a:ahLst/>
              <a:cxnLst/>
              <a:rect l="l" t="t" r="r" b="b"/>
              <a:pathLst>
                <a:path w="15143" h="59350" extrusionOk="0">
                  <a:moveTo>
                    <a:pt x="7572" y="1"/>
                  </a:moveTo>
                  <a:cubicBezTo>
                    <a:pt x="3397" y="1"/>
                    <a:pt x="1" y="3398"/>
                    <a:pt x="1" y="7572"/>
                  </a:cubicBezTo>
                  <a:lnTo>
                    <a:pt x="1" y="59348"/>
                  </a:lnTo>
                  <a:lnTo>
                    <a:pt x="156" y="59348"/>
                  </a:lnTo>
                  <a:lnTo>
                    <a:pt x="156" y="7572"/>
                  </a:lnTo>
                  <a:cubicBezTo>
                    <a:pt x="156" y="3484"/>
                    <a:pt x="3483" y="156"/>
                    <a:pt x="7572" y="156"/>
                  </a:cubicBezTo>
                  <a:cubicBezTo>
                    <a:pt x="11660" y="156"/>
                    <a:pt x="14987" y="3484"/>
                    <a:pt x="14987" y="7572"/>
                  </a:cubicBezTo>
                  <a:lnTo>
                    <a:pt x="14987" y="59349"/>
                  </a:lnTo>
                  <a:lnTo>
                    <a:pt x="15142" y="59349"/>
                  </a:lnTo>
                  <a:lnTo>
                    <a:pt x="15142" y="7572"/>
                  </a:lnTo>
                  <a:cubicBezTo>
                    <a:pt x="15142" y="3397"/>
                    <a:pt x="11747" y="1"/>
                    <a:pt x="7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9"/>
          <p:cNvSpPr/>
          <p:nvPr/>
        </p:nvSpPr>
        <p:spPr>
          <a:xfrm>
            <a:off x="8082838" y="3491825"/>
            <a:ext cx="1367900" cy="1367925"/>
          </a:xfrm>
          <a:custGeom>
            <a:avLst/>
            <a:gdLst/>
            <a:ahLst/>
            <a:cxnLst/>
            <a:rect l="l" t="t" r="r" b="b"/>
            <a:pathLst>
              <a:path w="54716" h="54717" extrusionOk="0">
                <a:moveTo>
                  <a:pt x="27358" y="12207"/>
                </a:moveTo>
                <a:cubicBezTo>
                  <a:pt x="35727" y="12207"/>
                  <a:pt x="42511" y="18991"/>
                  <a:pt x="42511" y="27359"/>
                </a:cubicBezTo>
                <a:cubicBezTo>
                  <a:pt x="42511" y="35728"/>
                  <a:pt x="35727" y="42512"/>
                  <a:pt x="27358" y="42512"/>
                </a:cubicBezTo>
                <a:cubicBezTo>
                  <a:pt x="18990" y="42512"/>
                  <a:pt x="12206" y="35728"/>
                  <a:pt x="12206" y="27359"/>
                </a:cubicBezTo>
                <a:cubicBezTo>
                  <a:pt x="12206" y="18991"/>
                  <a:pt x="18990" y="12207"/>
                  <a:pt x="27358" y="12207"/>
                </a:cubicBezTo>
                <a:close/>
                <a:moveTo>
                  <a:pt x="27358" y="1"/>
                </a:moveTo>
                <a:cubicBezTo>
                  <a:pt x="12249" y="1"/>
                  <a:pt x="1" y="12250"/>
                  <a:pt x="1" y="27359"/>
                </a:cubicBezTo>
                <a:cubicBezTo>
                  <a:pt x="1" y="42469"/>
                  <a:pt x="12249" y="54717"/>
                  <a:pt x="27358" y="54717"/>
                </a:cubicBezTo>
                <a:cubicBezTo>
                  <a:pt x="42466" y="54717"/>
                  <a:pt x="54716" y="42469"/>
                  <a:pt x="54716" y="27359"/>
                </a:cubicBezTo>
                <a:cubicBezTo>
                  <a:pt x="54716" y="12249"/>
                  <a:pt x="42466" y="1"/>
                  <a:pt x="27358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9"/>
          <p:cNvSpPr/>
          <p:nvPr/>
        </p:nvSpPr>
        <p:spPr>
          <a:xfrm>
            <a:off x="8521788" y="3981138"/>
            <a:ext cx="389325" cy="389300"/>
          </a:xfrm>
          <a:custGeom>
            <a:avLst/>
            <a:gdLst/>
            <a:ahLst/>
            <a:cxnLst/>
            <a:rect l="l" t="t" r="r" b="b"/>
            <a:pathLst>
              <a:path w="15573" h="15572" extrusionOk="0">
                <a:moveTo>
                  <a:pt x="9872" y="0"/>
                </a:moveTo>
                <a:lnTo>
                  <a:pt x="2086" y="2086"/>
                </a:lnTo>
                <a:lnTo>
                  <a:pt x="0" y="9871"/>
                </a:lnTo>
                <a:lnTo>
                  <a:pt x="5699" y="15571"/>
                </a:lnTo>
                <a:lnTo>
                  <a:pt x="13486" y="13485"/>
                </a:lnTo>
                <a:lnTo>
                  <a:pt x="15572" y="5700"/>
                </a:lnTo>
                <a:lnTo>
                  <a:pt x="9872" y="0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9"/>
          <p:cNvSpPr/>
          <p:nvPr/>
        </p:nvSpPr>
        <p:spPr>
          <a:xfrm>
            <a:off x="8617025" y="3978413"/>
            <a:ext cx="394775" cy="394750"/>
          </a:xfrm>
          <a:custGeom>
            <a:avLst/>
            <a:gdLst/>
            <a:ahLst/>
            <a:cxnLst/>
            <a:rect l="l" t="t" r="r" b="b"/>
            <a:pathLst>
              <a:path w="15791" h="15790" extrusionOk="0">
                <a:moveTo>
                  <a:pt x="9954" y="218"/>
                </a:moveTo>
                <a:lnTo>
                  <a:pt x="15573" y="5839"/>
                </a:lnTo>
                <a:lnTo>
                  <a:pt x="13517" y="13515"/>
                </a:lnTo>
                <a:lnTo>
                  <a:pt x="5841" y="15571"/>
                </a:lnTo>
                <a:lnTo>
                  <a:pt x="221" y="9951"/>
                </a:lnTo>
                <a:lnTo>
                  <a:pt x="2278" y="2275"/>
                </a:lnTo>
                <a:lnTo>
                  <a:pt x="9954" y="218"/>
                </a:lnTo>
                <a:close/>
                <a:moveTo>
                  <a:pt x="10011" y="1"/>
                </a:moveTo>
                <a:lnTo>
                  <a:pt x="2170" y="2101"/>
                </a:lnTo>
                <a:lnTo>
                  <a:pt x="2116" y="2116"/>
                </a:lnTo>
                <a:lnTo>
                  <a:pt x="15" y="9956"/>
                </a:lnTo>
                <a:lnTo>
                  <a:pt x="1" y="10011"/>
                </a:lnTo>
                <a:lnTo>
                  <a:pt x="5781" y="15789"/>
                </a:lnTo>
                <a:lnTo>
                  <a:pt x="13622" y="13690"/>
                </a:lnTo>
                <a:lnTo>
                  <a:pt x="13677" y="13676"/>
                </a:lnTo>
                <a:lnTo>
                  <a:pt x="15777" y="5835"/>
                </a:lnTo>
                <a:lnTo>
                  <a:pt x="15791" y="5780"/>
                </a:lnTo>
                <a:lnTo>
                  <a:pt x="100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9"/>
          <p:cNvSpPr/>
          <p:nvPr/>
        </p:nvSpPr>
        <p:spPr>
          <a:xfrm>
            <a:off x="517500" y="-1411425"/>
            <a:ext cx="1951446" cy="1951482"/>
          </a:xfrm>
          <a:custGeom>
            <a:avLst/>
            <a:gdLst/>
            <a:ahLst/>
            <a:cxnLst/>
            <a:rect l="l" t="t" r="r" b="b"/>
            <a:pathLst>
              <a:path w="54716" h="54717" extrusionOk="0">
                <a:moveTo>
                  <a:pt x="27358" y="12207"/>
                </a:moveTo>
                <a:cubicBezTo>
                  <a:pt x="35727" y="12207"/>
                  <a:pt x="42511" y="18991"/>
                  <a:pt x="42511" y="27359"/>
                </a:cubicBezTo>
                <a:cubicBezTo>
                  <a:pt x="42511" y="35728"/>
                  <a:pt x="35727" y="42512"/>
                  <a:pt x="27358" y="42512"/>
                </a:cubicBezTo>
                <a:cubicBezTo>
                  <a:pt x="18990" y="42512"/>
                  <a:pt x="12206" y="35728"/>
                  <a:pt x="12206" y="27359"/>
                </a:cubicBezTo>
                <a:cubicBezTo>
                  <a:pt x="12206" y="18991"/>
                  <a:pt x="18990" y="12207"/>
                  <a:pt x="27358" y="12207"/>
                </a:cubicBezTo>
                <a:close/>
                <a:moveTo>
                  <a:pt x="27358" y="1"/>
                </a:moveTo>
                <a:cubicBezTo>
                  <a:pt x="12249" y="1"/>
                  <a:pt x="1" y="12250"/>
                  <a:pt x="1" y="27359"/>
                </a:cubicBezTo>
                <a:cubicBezTo>
                  <a:pt x="1" y="42469"/>
                  <a:pt x="12249" y="54717"/>
                  <a:pt x="27358" y="54717"/>
                </a:cubicBezTo>
                <a:cubicBezTo>
                  <a:pt x="42466" y="54717"/>
                  <a:pt x="54716" y="42469"/>
                  <a:pt x="54716" y="27359"/>
                </a:cubicBezTo>
                <a:cubicBezTo>
                  <a:pt x="54716" y="12249"/>
                  <a:pt x="42466" y="1"/>
                  <a:pt x="273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989" name="Google Shape;989;p9"/>
          <p:cNvGrpSpPr/>
          <p:nvPr/>
        </p:nvGrpSpPr>
        <p:grpSpPr>
          <a:xfrm>
            <a:off x="720004" y="-485426"/>
            <a:ext cx="930030" cy="1025428"/>
            <a:chOff x="5106675" y="992513"/>
            <a:chExt cx="586400" cy="646550"/>
          </a:xfrm>
        </p:grpSpPr>
        <p:sp>
          <p:nvSpPr>
            <p:cNvPr id="990" name="Google Shape;990;p9"/>
            <p:cNvSpPr/>
            <p:nvPr/>
          </p:nvSpPr>
          <p:spPr>
            <a:xfrm>
              <a:off x="51066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51066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51066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51066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51066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51066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51066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1066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1066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1066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51066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5164225" y="992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164225" y="10560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164225" y="11197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164225" y="11832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164225" y="12468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5164225" y="13104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5164225" y="1374063"/>
              <a:ext cx="10600" cy="10600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5164225" y="14376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164225" y="15013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5164225" y="1564888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5164225" y="1628513"/>
              <a:ext cx="10600" cy="10550"/>
            </a:xfrm>
            <a:custGeom>
              <a:avLst/>
              <a:gdLst/>
              <a:ahLst/>
              <a:cxnLst/>
              <a:rect l="l" t="t" r="r" b="b"/>
              <a:pathLst>
                <a:path w="424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52218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52218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52218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52218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52218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2218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2218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2218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52218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52218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52218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52794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52794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52794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52794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52794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52794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52794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52794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52794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52794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52794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533697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533697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533697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533697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533697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533697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533697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533697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533697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533697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533697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5394600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5394600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5394600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5394600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5394600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5394600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5394600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5394600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5394600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5394600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5394600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54521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54521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54521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54521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54521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54521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54521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54521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54521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54521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54521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550977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550977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550977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550977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550977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550977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550977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0" y="1"/>
                  </a:moveTo>
                  <a:lnTo>
                    <a:pt x="0" y="423"/>
                  </a:lnTo>
                  <a:lnTo>
                    <a:pt x="421" y="42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550977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550977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550977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1"/>
                  </a:moveTo>
                  <a:lnTo>
                    <a:pt x="0" y="422"/>
                  </a:lnTo>
                  <a:lnTo>
                    <a:pt x="421" y="422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550977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0" y="0"/>
                  </a:moveTo>
                  <a:lnTo>
                    <a:pt x="0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5567325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5567325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5567325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5567325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5567325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5567325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5567325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5567325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5567325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5567325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5567325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5624925" y="992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5624925" y="10560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5624925" y="11197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5624925" y="11832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5624925" y="12468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5624925" y="13104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5624925" y="1374063"/>
              <a:ext cx="10550" cy="10600"/>
            </a:xfrm>
            <a:custGeom>
              <a:avLst/>
              <a:gdLst/>
              <a:ahLst/>
              <a:cxnLst/>
              <a:rect l="l" t="t" r="r" b="b"/>
              <a:pathLst>
                <a:path w="422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2" y="42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5624925" y="14376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5624925" y="15013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5624925" y="1564888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2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5624925" y="1628513"/>
              <a:ext cx="10550" cy="10550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2" y="421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5682500" y="992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5682500" y="10560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5682500" y="11197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5682500" y="11832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5682500" y="12468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5682500" y="13104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5682500" y="1374063"/>
              <a:ext cx="10575" cy="10600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1" y="1"/>
                  </a:moveTo>
                  <a:lnTo>
                    <a:pt x="1" y="423"/>
                  </a:lnTo>
                  <a:lnTo>
                    <a:pt x="423" y="423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5682500" y="14376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5682500" y="15013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5682500" y="1564888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1"/>
                  </a:moveTo>
                  <a:lnTo>
                    <a:pt x="1" y="422"/>
                  </a:lnTo>
                  <a:lnTo>
                    <a:pt x="423" y="42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5682500" y="1628513"/>
              <a:ext cx="10575" cy="10550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" y="0"/>
                  </a:moveTo>
                  <a:lnTo>
                    <a:pt x="1" y="421"/>
                  </a:lnTo>
                  <a:lnTo>
                    <a:pt x="423" y="4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3"/>
          <p:cNvSpPr txBox="1">
            <a:spLocks noGrp="1"/>
          </p:cNvSpPr>
          <p:nvPr>
            <p:ph type="title" hasCustomPrompt="1"/>
          </p:nvPr>
        </p:nvSpPr>
        <p:spPr>
          <a:xfrm rot="3139">
            <a:off x="720000" y="1666400"/>
            <a:ext cx="657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5" name="Google Shape;1165;p13"/>
          <p:cNvSpPr txBox="1">
            <a:spLocks noGrp="1"/>
          </p:cNvSpPr>
          <p:nvPr>
            <p:ph type="title" idx="2"/>
          </p:nvPr>
        </p:nvSpPr>
        <p:spPr>
          <a:xfrm>
            <a:off x="1437151" y="1559450"/>
            <a:ext cx="25542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6" name="Google Shape;1166;p13"/>
          <p:cNvSpPr txBox="1">
            <a:spLocks noGrp="1"/>
          </p:cNvSpPr>
          <p:nvPr>
            <p:ph type="subTitle" idx="1"/>
          </p:nvPr>
        </p:nvSpPr>
        <p:spPr>
          <a:xfrm>
            <a:off x="1437151" y="2286300"/>
            <a:ext cx="25542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13"/>
          <p:cNvSpPr txBox="1">
            <a:spLocks noGrp="1"/>
          </p:cNvSpPr>
          <p:nvPr>
            <p:ph type="title" idx="3" hasCustomPrompt="1"/>
          </p:nvPr>
        </p:nvSpPr>
        <p:spPr>
          <a:xfrm rot="3139">
            <a:off x="4572000" y="3183000"/>
            <a:ext cx="657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8" name="Google Shape;1168;p13"/>
          <p:cNvSpPr txBox="1">
            <a:spLocks noGrp="1"/>
          </p:cNvSpPr>
          <p:nvPr>
            <p:ph type="title" idx="4"/>
          </p:nvPr>
        </p:nvSpPr>
        <p:spPr>
          <a:xfrm>
            <a:off x="5282015" y="3076050"/>
            <a:ext cx="25512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9" name="Google Shape;1169;p13"/>
          <p:cNvSpPr txBox="1">
            <a:spLocks noGrp="1"/>
          </p:cNvSpPr>
          <p:nvPr>
            <p:ph type="subTitle" idx="5"/>
          </p:nvPr>
        </p:nvSpPr>
        <p:spPr>
          <a:xfrm>
            <a:off x="5289984" y="3802900"/>
            <a:ext cx="2535300" cy="6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13"/>
          <p:cNvSpPr txBox="1">
            <a:spLocks noGrp="1"/>
          </p:cNvSpPr>
          <p:nvPr>
            <p:ph type="title" idx="6" hasCustomPrompt="1"/>
          </p:nvPr>
        </p:nvSpPr>
        <p:spPr>
          <a:xfrm rot="3139">
            <a:off x="4619251" y="1666550"/>
            <a:ext cx="657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1" name="Google Shape;1171;p13"/>
          <p:cNvSpPr txBox="1">
            <a:spLocks noGrp="1"/>
          </p:cNvSpPr>
          <p:nvPr>
            <p:ph type="title" idx="7"/>
          </p:nvPr>
        </p:nvSpPr>
        <p:spPr>
          <a:xfrm>
            <a:off x="5289984" y="1559450"/>
            <a:ext cx="2535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2" name="Google Shape;1172;p13"/>
          <p:cNvSpPr txBox="1">
            <a:spLocks noGrp="1"/>
          </p:cNvSpPr>
          <p:nvPr>
            <p:ph type="subTitle" idx="8"/>
          </p:nvPr>
        </p:nvSpPr>
        <p:spPr>
          <a:xfrm>
            <a:off x="5289984" y="2286300"/>
            <a:ext cx="2535300" cy="6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3" name="Google Shape;1173;p13"/>
          <p:cNvSpPr txBox="1">
            <a:spLocks noGrp="1"/>
          </p:cNvSpPr>
          <p:nvPr>
            <p:ph type="title" idx="9" hasCustomPrompt="1"/>
          </p:nvPr>
        </p:nvSpPr>
        <p:spPr>
          <a:xfrm rot="3139">
            <a:off x="720000" y="3183000"/>
            <a:ext cx="657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4" name="Google Shape;1174;p13"/>
          <p:cNvSpPr txBox="1">
            <a:spLocks noGrp="1"/>
          </p:cNvSpPr>
          <p:nvPr>
            <p:ph type="title" idx="13"/>
          </p:nvPr>
        </p:nvSpPr>
        <p:spPr>
          <a:xfrm>
            <a:off x="1437151" y="3076050"/>
            <a:ext cx="25542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5" name="Google Shape;1175;p13"/>
          <p:cNvSpPr txBox="1">
            <a:spLocks noGrp="1"/>
          </p:cNvSpPr>
          <p:nvPr>
            <p:ph type="subTitle" idx="14"/>
          </p:nvPr>
        </p:nvSpPr>
        <p:spPr>
          <a:xfrm>
            <a:off x="1437151" y="3802900"/>
            <a:ext cx="25542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13"/>
          <p:cNvSpPr/>
          <p:nvPr/>
        </p:nvSpPr>
        <p:spPr>
          <a:xfrm>
            <a:off x="5491225" y="4688063"/>
            <a:ext cx="1025450" cy="1025450"/>
          </a:xfrm>
          <a:custGeom>
            <a:avLst/>
            <a:gdLst/>
            <a:ahLst/>
            <a:cxnLst/>
            <a:rect l="l" t="t" r="r" b="b"/>
            <a:pathLst>
              <a:path w="41018" h="41018" extrusionOk="0">
                <a:moveTo>
                  <a:pt x="20509" y="1"/>
                </a:moveTo>
                <a:cubicBezTo>
                  <a:pt x="15070" y="1"/>
                  <a:pt x="9853" y="2161"/>
                  <a:pt x="6007" y="6008"/>
                </a:cubicBezTo>
                <a:cubicBezTo>
                  <a:pt x="2161" y="9854"/>
                  <a:pt x="0" y="15071"/>
                  <a:pt x="0" y="20509"/>
                </a:cubicBezTo>
                <a:cubicBezTo>
                  <a:pt x="0" y="25949"/>
                  <a:pt x="2161" y="31166"/>
                  <a:pt x="6007" y="35011"/>
                </a:cubicBezTo>
                <a:cubicBezTo>
                  <a:pt x="9853" y="38857"/>
                  <a:pt x="15070" y="41018"/>
                  <a:pt x="20509" y="41018"/>
                </a:cubicBezTo>
                <a:cubicBezTo>
                  <a:pt x="25948" y="41018"/>
                  <a:pt x="31165" y="38857"/>
                  <a:pt x="35011" y="35011"/>
                </a:cubicBezTo>
                <a:cubicBezTo>
                  <a:pt x="38857" y="31166"/>
                  <a:pt x="41017" y="25949"/>
                  <a:pt x="41017" y="20509"/>
                </a:cubicBezTo>
                <a:cubicBezTo>
                  <a:pt x="41017" y="15071"/>
                  <a:pt x="38857" y="9854"/>
                  <a:pt x="35011" y="6008"/>
                </a:cubicBezTo>
                <a:cubicBezTo>
                  <a:pt x="31165" y="2161"/>
                  <a:pt x="25948" y="1"/>
                  <a:pt x="20509" y="1"/>
                </a:cubicBez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13"/>
          <p:cNvGrpSpPr/>
          <p:nvPr/>
        </p:nvGrpSpPr>
        <p:grpSpPr>
          <a:xfrm>
            <a:off x="-579200" y="382888"/>
            <a:ext cx="1174400" cy="1174975"/>
            <a:chOff x="5402500" y="3790988"/>
            <a:chExt cx="1174400" cy="1174975"/>
          </a:xfrm>
        </p:grpSpPr>
        <p:sp>
          <p:nvSpPr>
            <p:cNvPr id="1179" name="Google Shape;1179;p13"/>
            <p:cNvSpPr/>
            <p:nvPr/>
          </p:nvSpPr>
          <p:spPr>
            <a:xfrm>
              <a:off x="5402500" y="3790988"/>
              <a:ext cx="1174400" cy="1174975"/>
            </a:xfrm>
            <a:custGeom>
              <a:avLst/>
              <a:gdLst/>
              <a:ahLst/>
              <a:cxnLst/>
              <a:rect l="l" t="t" r="r" b="b"/>
              <a:pathLst>
                <a:path w="46976" h="46999" extrusionOk="0">
                  <a:moveTo>
                    <a:pt x="23459" y="0"/>
                  </a:moveTo>
                  <a:cubicBezTo>
                    <a:pt x="23404" y="0"/>
                    <a:pt x="23362" y="45"/>
                    <a:pt x="23362" y="99"/>
                  </a:cubicBezTo>
                  <a:cubicBezTo>
                    <a:pt x="23362" y="154"/>
                    <a:pt x="23407" y="197"/>
                    <a:pt x="23461" y="197"/>
                  </a:cubicBezTo>
                  <a:cubicBezTo>
                    <a:pt x="23515" y="197"/>
                    <a:pt x="23559" y="154"/>
                    <a:pt x="23559" y="99"/>
                  </a:cubicBezTo>
                  <a:cubicBezTo>
                    <a:pt x="23559" y="45"/>
                    <a:pt x="23515" y="0"/>
                    <a:pt x="23461" y="0"/>
                  </a:cubicBezTo>
                  <a:close/>
                  <a:moveTo>
                    <a:pt x="25026" y="53"/>
                  </a:moveTo>
                  <a:cubicBezTo>
                    <a:pt x="24974" y="53"/>
                    <a:pt x="24924" y="95"/>
                    <a:pt x="24924" y="150"/>
                  </a:cubicBezTo>
                  <a:cubicBezTo>
                    <a:pt x="24924" y="200"/>
                    <a:pt x="24964" y="242"/>
                    <a:pt x="25012" y="247"/>
                  </a:cubicBezTo>
                  <a:lnTo>
                    <a:pt x="25025" y="247"/>
                  </a:lnTo>
                  <a:cubicBezTo>
                    <a:pt x="25068" y="247"/>
                    <a:pt x="25108" y="217"/>
                    <a:pt x="25119" y="174"/>
                  </a:cubicBezTo>
                  <a:cubicBezTo>
                    <a:pt x="25132" y="122"/>
                    <a:pt x="25100" y="68"/>
                    <a:pt x="25048" y="55"/>
                  </a:cubicBezTo>
                  <a:cubicBezTo>
                    <a:pt x="25040" y="53"/>
                    <a:pt x="25033" y="53"/>
                    <a:pt x="25026" y="53"/>
                  </a:cubicBezTo>
                  <a:close/>
                  <a:moveTo>
                    <a:pt x="21898" y="55"/>
                  </a:moveTo>
                  <a:cubicBezTo>
                    <a:pt x="21894" y="55"/>
                    <a:pt x="21891" y="55"/>
                    <a:pt x="21887" y="55"/>
                  </a:cubicBezTo>
                  <a:cubicBezTo>
                    <a:pt x="21837" y="59"/>
                    <a:pt x="21799" y="102"/>
                    <a:pt x="21799" y="153"/>
                  </a:cubicBezTo>
                  <a:cubicBezTo>
                    <a:pt x="21799" y="207"/>
                    <a:pt x="21842" y="251"/>
                    <a:pt x="21897" y="251"/>
                  </a:cubicBezTo>
                  <a:cubicBezTo>
                    <a:pt x="21905" y="251"/>
                    <a:pt x="21915" y="249"/>
                    <a:pt x="21921" y="248"/>
                  </a:cubicBezTo>
                  <a:cubicBezTo>
                    <a:pt x="21973" y="236"/>
                    <a:pt x="22006" y="181"/>
                    <a:pt x="21993" y="129"/>
                  </a:cubicBezTo>
                  <a:cubicBezTo>
                    <a:pt x="21982" y="85"/>
                    <a:pt x="21943" y="55"/>
                    <a:pt x="21898" y="55"/>
                  </a:cubicBezTo>
                  <a:close/>
                  <a:moveTo>
                    <a:pt x="26580" y="205"/>
                  </a:moveTo>
                  <a:cubicBezTo>
                    <a:pt x="26529" y="205"/>
                    <a:pt x="26479" y="249"/>
                    <a:pt x="26479" y="303"/>
                  </a:cubicBezTo>
                  <a:cubicBezTo>
                    <a:pt x="26479" y="353"/>
                    <a:pt x="26518" y="394"/>
                    <a:pt x="26567" y="400"/>
                  </a:cubicBezTo>
                  <a:lnTo>
                    <a:pt x="26579" y="400"/>
                  </a:lnTo>
                  <a:cubicBezTo>
                    <a:pt x="26623" y="400"/>
                    <a:pt x="26664" y="371"/>
                    <a:pt x="26674" y="327"/>
                  </a:cubicBezTo>
                  <a:cubicBezTo>
                    <a:pt x="26687" y="274"/>
                    <a:pt x="26655" y="221"/>
                    <a:pt x="26603" y="208"/>
                  </a:cubicBezTo>
                  <a:cubicBezTo>
                    <a:pt x="26595" y="206"/>
                    <a:pt x="26588" y="205"/>
                    <a:pt x="26580" y="205"/>
                  </a:cubicBezTo>
                  <a:close/>
                  <a:moveTo>
                    <a:pt x="20342" y="210"/>
                  </a:moveTo>
                  <a:cubicBezTo>
                    <a:pt x="20338" y="210"/>
                    <a:pt x="20335" y="210"/>
                    <a:pt x="20331" y="211"/>
                  </a:cubicBezTo>
                  <a:cubicBezTo>
                    <a:pt x="20281" y="215"/>
                    <a:pt x="20243" y="257"/>
                    <a:pt x="20243" y="308"/>
                  </a:cubicBezTo>
                  <a:cubicBezTo>
                    <a:pt x="20243" y="362"/>
                    <a:pt x="20286" y="407"/>
                    <a:pt x="20341" y="407"/>
                  </a:cubicBezTo>
                  <a:cubicBezTo>
                    <a:pt x="20349" y="407"/>
                    <a:pt x="20359" y="405"/>
                    <a:pt x="20365" y="404"/>
                  </a:cubicBezTo>
                  <a:cubicBezTo>
                    <a:pt x="20419" y="391"/>
                    <a:pt x="20450" y="336"/>
                    <a:pt x="20437" y="284"/>
                  </a:cubicBezTo>
                  <a:cubicBezTo>
                    <a:pt x="20426" y="240"/>
                    <a:pt x="20386" y="210"/>
                    <a:pt x="20342" y="210"/>
                  </a:cubicBezTo>
                  <a:close/>
                  <a:moveTo>
                    <a:pt x="28119" y="460"/>
                  </a:moveTo>
                  <a:cubicBezTo>
                    <a:pt x="28079" y="460"/>
                    <a:pt x="28041" y="485"/>
                    <a:pt x="28028" y="527"/>
                  </a:cubicBezTo>
                  <a:cubicBezTo>
                    <a:pt x="28010" y="579"/>
                    <a:pt x="28038" y="635"/>
                    <a:pt x="28090" y="652"/>
                  </a:cubicBezTo>
                  <a:cubicBezTo>
                    <a:pt x="28098" y="654"/>
                    <a:pt x="28112" y="657"/>
                    <a:pt x="28122" y="657"/>
                  </a:cubicBezTo>
                  <a:cubicBezTo>
                    <a:pt x="28176" y="657"/>
                    <a:pt x="28221" y="612"/>
                    <a:pt x="28221" y="558"/>
                  </a:cubicBezTo>
                  <a:cubicBezTo>
                    <a:pt x="28221" y="511"/>
                    <a:pt x="28185" y="470"/>
                    <a:pt x="28140" y="462"/>
                  </a:cubicBezTo>
                  <a:cubicBezTo>
                    <a:pt x="28133" y="460"/>
                    <a:pt x="28126" y="460"/>
                    <a:pt x="28119" y="460"/>
                  </a:cubicBezTo>
                  <a:close/>
                  <a:moveTo>
                    <a:pt x="18797" y="470"/>
                  </a:moveTo>
                  <a:cubicBezTo>
                    <a:pt x="18787" y="470"/>
                    <a:pt x="18777" y="472"/>
                    <a:pt x="18768" y="475"/>
                  </a:cubicBezTo>
                  <a:cubicBezTo>
                    <a:pt x="18716" y="493"/>
                    <a:pt x="18689" y="548"/>
                    <a:pt x="18705" y="600"/>
                  </a:cubicBezTo>
                  <a:cubicBezTo>
                    <a:pt x="18720" y="641"/>
                    <a:pt x="18757" y="667"/>
                    <a:pt x="18799" y="667"/>
                  </a:cubicBezTo>
                  <a:cubicBezTo>
                    <a:pt x="18806" y="667"/>
                    <a:pt x="18812" y="666"/>
                    <a:pt x="18819" y="663"/>
                  </a:cubicBezTo>
                  <a:cubicBezTo>
                    <a:pt x="18864" y="656"/>
                    <a:pt x="18899" y="615"/>
                    <a:pt x="18899" y="568"/>
                  </a:cubicBezTo>
                  <a:cubicBezTo>
                    <a:pt x="18899" y="514"/>
                    <a:pt x="18850" y="470"/>
                    <a:pt x="18797" y="470"/>
                  </a:cubicBezTo>
                  <a:close/>
                  <a:moveTo>
                    <a:pt x="29668" y="823"/>
                  </a:moveTo>
                  <a:lnTo>
                    <a:pt x="29620" y="1014"/>
                  </a:lnTo>
                  <a:cubicBezTo>
                    <a:pt x="29627" y="1015"/>
                    <a:pt x="29636" y="1016"/>
                    <a:pt x="29643" y="1016"/>
                  </a:cubicBezTo>
                  <a:cubicBezTo>
                    <a:pt x="29687" y="1016"/>
                    <a:pt x="29727" y="986"/>
                    <a:pt x="29739" y="942"/>
                  </a:cubicBezTo>
                  <a:cubicBezTo>
                    <a:pt x="29752" y="889"/>
                    <a:pt x="29721" y="835"/>
                    <a:pt x="29668" y="823"/>
                  </a:cubicBezTo>
                  <a:close/>
                  <a:moveTo>
                    <a:pt x="17281" y="832"/>
                  </a:moveTo>
                  <a:cubicBezTo>
                    <a:pt x="17273" y="832"/>
                    <a:pt x="17265" y="833"/>
                    <a:pt x="17257" y="835"/>
                  </a:cubicBezTo>
                  <a:cubicBezTo>
                    <a:pt x="17255" y="835"/>
                    <a:pt x="17251" y="837"/>
                    <a:pt x="17248" y="838"/>
                  </a:cubicBezTo>
                  <a:cubicBezTo>
                    <a:pt x="17198" y="855"/>
                    <a:pt x="17172" y="908"/>
                    <a:pt x="17186" y="959"/>
                  </a:cubicBezTo>
                  <a:cubicBezTo>
                    <a:pt x="17198" y="1001"/>
                    <a:pt x="17238" y="1029"/>
                    <a:pt x="17281" y="1029"/>
                  </a:cubicBezTo>
                  <a:cubicBezTo>
                    <a:pt x="17289" y="1029"/>
                    <a:pt x="17297" y="1027"/>
                    <a:pt x="17305" y="1026"/>
                  </a:cubicBezTo>
                  <a:cubicBezTo>
                    <a:pt x="17357" y="1014"/>
                    <a:pt x="17390" y="959"/>
                    <a:pt x="17377" y="907"/>
                  </a:cubicBezTo>
                  <a:cubicBezTo>
                    <a:pt x="17366" y="862"/>
                    <a:pt x="17325" y="832"/>
                    <a:pt x="17281" y="832"/>
                  </a:cubicBezTo>
                  <a:close/>
                  <a:moveTo>
                    <a:pt x="31163" y="1282"/>
                  </a:moveTo>
                  <a:lnTo>
                    <a:pt x="31115" y="1473"/>
                  </a:lnTo>
                  <a:cubicBezTo>
                    <a:pt x="31122" y="1475"/>
                    <a:pt x="31130" y="1476"/>
                    <a:pt x="31138" y="1476"/>
                  </a:cubicBezTo>
                  <a:cubicBezTo>
                    <a:pt x="31182" y="1476"/>
                    <a:pt x="31221" y="1446"/>
                    <a:pt x="31234" y="1403"/>
                  </a:cubicBezTo>
                  <a:cubicBezTo>
                    <a:pt x="31247" y="1349"/>
                    <a:pt x="31215" y="1296"/>
                    <a:pt x="31163" y="1282"/>
                  </a:cubicBezTo>
                  <a:close/>
                  <a:moveTo>
                    <a:pt x="15789" y="1297"/>
                  </a:moveTo>
                  <a:cubicBezTo>
                    <a:pt x="15781" y="1297"/>
                    <a:pt x="15773" y="1298"/>
                    <a:pt x="15765" y="1300"/>
                  </a:cubicBezTo>
                  <a:cubicBezTo>
                    <a:pt x="15763" y="1300"/>
                    <a:pt x="15758" y="1301"/>
                    <a:pt x="15756" y="1302"/>
                  </a:cubicBezTo>
                  <a:cubicBezTo>
                    <a:pt x="15706" y="1320"/>
                    <a:pt x="15680" y="1373"/>
                    <a:pt x="15694" y="1423"/>
                  </a:cubicBezTo>
                  <a:cubicBezTo>
                    <a:pt x="15706" y="1466"/>
                    <a:pt x="15746" y="1493"/>
                    <a:pt x="15789" y="1493"/>
                  </a:cubicBezTo>
                  <a:cubicBezTo>
                    <a:pt x="15796" y="1493"/>
                    <a:pt x="15804" y="1492"/>
                    <a:pt x="15813" y="1491"/>
                  </a:cubicBezTo>
                  <a:cubicBezTo>
                    <a:pt x="15866" y="1477"/>
                    <a:pt x="15897" y="1423"/>
                    <a:pt x="15884" y="1372"/>
                  </a:cubicBezTo>
                  <a:cubicBezTo>
                    <a:pt x="15874" y="1326"/>
                    <a:pt x="15833" y="1297"/>
                    <a:pt x="15789" y="1297"/>
                  </a:cubicBezTo>
                  <a:close/>
                  <a:moveTo>
                    <a:pt x="32598" y="1841"/>
                  </a:moveTo>
                  <a:cubicBezTo>
                    <a:pt x="32557" y="1841"/>
                    <a:pt x="32518" y="1866"/>
                    <a:pt x="32505" y="1908"/>
                  </a:cubicBezTo>
                  <a:cubicBezTo>
                    <a:pt x="32488" y="1956"/>
                    <a:pt x="32512" y="2007"/>
                    <a:pt x="32558" y="2028"/>
                  </a:cubicBezTo>
                  <a:cubicBezTo>
                    <a:pt x="32571" y="2034"/>
                    <a:pt x="32585" y="2037"/>
                    <a:pt x="32599" y="2037"/>
                  </a:cubicBezTo>
                  <a:cubicBezTo>
                    <a:pt x="32630" y="2037"/>
                    <a:pt x="32661" y="2022"/>
                    <a:pt x="32681" y="1994"/>
                  </a:cubicBezTo>
                  <a:cubicBezTo>
                    <a:pt x="32710" y="1948"/>
                    <a:pt x="32699" y="1887"/>
                    <a:pt x="32654" y="1857"/>
                  </a:cubicBezTo>
                  <a:cubicBezTo>
                    <a:pt x="32647" y="1854"/>
                    <a:pt x="32637" y="1849"/>
                    <a:pt x="32629" y="1846"/>
                  </a:cubicBezTo>
                  <a:cubicBezTo>
                    <a:pt x="32619" y="1842"/>
                    <a:pt x="32608" y="1841"/>
                    <a:pt x="32598" y="1841"/>
                  </a:cubicBezTo>
                  <a:close/>
                  <a:moveTo>
                    <a:pt x="14330" y="1859"/>
                  </a:moveTo>
                  <a:cubicBezTo>
                    <a:pt x="14316" y="1859"/>
                    <a:pt x="14303" y="1862"/>
                    <a:pt x="14290" y="1867"/>
                  </a:cubicBezTo>
                  <a:cubicBezTo>
                    <a:pt x="14244" y="1887"/>
                    <a:pt x="14220" y="1940"/>
                    <a:pt x="14237" y="1989"/>
                  </a:cubicBezTo>
                  <a:cubicBezTo>
                    <a:pt x="14250" y="2030"/>
                    <a:pt x="14289" y="2056"/>
                    <a:pt x="14330" y="2056"/>
                  </a:cubicBezTo>
                  <a:cubicBezTo>
                    <a:pt x="14340" y="2056"/>
                    <a:pt x="14351" y="2054"/>
                    <a:pt x="14361" y="2051"/>
                  </a:cubicBezTo>
                  <a:cubicBezTo>
                    <a:pt x="14369" y="2048"/>
                    <a:pt x="14378" y="2044"/>
                    <a:pt x="14385" y="2039"/>
                  </a:cubicBezTo>
                  <a:cubicBezTo>
                    <a:pt x="14431" y="2009"/>
                    <a:pt x="14442" y="1948"/>
                    <a:pt x="14413" y="1903"/>
                  </a:cubicBezTo>
                  <a:cubicBezTo>
                    <a:pt x="14394" y="1874"/>
                    <a:pt x="14362" y="1859"/>
                    <a:pt x="14330" y="1859"/>
                  </a:cubicBezTo>
                  <a:close/>
                  <a:moveTo>
                    <a:pt x="34018" y="2497"/>
                  </a:moveTo>
                  <a:cubicBezTo>
                    <a:pt x="33986" y="2497"/>
                    <a:pt x="33955" y="2512"/>
                    <a:pt x="33936" y="2541"/>
                  </a:cubicBezTo>
                  <a:cubicBezTo>
                    <a:pt x="33906" y="2586"/>
                    <a:pt x="33918" y="2647"/>
                    <a:pt x="33963" y="2676"/>
                  </a:cubicBezTo>
                  <a:cubicBezTo>
                    <a:pt x="33969" y="2682"/>
                    <a:pt x="33980" y="2687"/>
                    <a:pt x="33988" y="2690"/>
                  </a:cubicBezTo>
                  <a:cubicBezTo>
                    <a:pt x="33999" y="2694"/>
                    <a:pt x="34009" y="2695"/>
                    <a:pt x="34019" y="2695"/>
                  </a:cubicBezTo>
                  <a:cubicBezTo>
                    <a:pt x="34061" y="2695"/>
                    <a:pt x="34098" y="2669"/>
                    <a:pt x="34113" y="2628"/>
                  </a:cubicBezTo>
                  <a:cubicBezTo>
                    <a:pt x="34128" y="2581"/>
                    <a:pt x="34107" y="2531"/>
                    <a:pt x="34066" y="2509"/>
                  </a:cubicBezTo>
                  <a:cubicBezTo>
                    <a:pt x="34051" y="2501"/>
                    <a:pt x="34034" y="2497"/>
                    <a:pt x="34018" y="2497"/>
                  </a:cubicBezTo>
                  <a:close/>
                  <a:moveTo>
                    <a:pt x="12917" y="2518"/>
                  </a:moveTo>
                  <a:cubicBezTo>
                    <a:pt x="12906" y="2518"/>
                    <a:pt x="12896" y="2519"/>
                    <a:pt x="12885" y="2523"/>
                  </a:cubicBezTo>
                  <a:cubicBezTo>
                    <a:pt x="12878" y="2526"/>
                    <a:pt x="12869" y="2530"/>
                    <a:pt x="12860" y="2535"/>
                  </a:cubicBezTo>
                  <a:cubicBezTo>
                    <a:pt x="12816" y="2565"/>
                    <a:pt x="12803" y="2627"/>
                    <a:pt x="12833" y="2671"/>
                  </a:cubicBezTo>
                  <a:cubicBezTo>
                    <a:pt x="12853" y="2700"/>
                    <a:pt x="12883" y="2716"/>
                    <a:pt x="12915" y="2716"/>
                  </a:cubicBezTo>
                  <a:cubicBezTo>
                    <a:pt x="12931" y="2716"/>
                    <a:pt x="12947" y="2712"/>
                    <a:pt x="12963" y="2702"/>
                  </a:cubicBezTo>
                  <a:cubicBezTo>
                    <a:pt x="13004" y="2681"/>
                    <a:pt x="13025" y="2632"/>
                    <a:pt x="13010" y="2585"/>
                  </a:cubicBezTo>
                  <a:cubicBezTo>
                    <a:pt x="12996" y="2544"/>
                    <a:pt x="12958" y="2518"/>
                    <a:pt x="12917" y="2518"/>
                  </a:cubicBezTo>
                  <a:close/>
                  <a:moveTo>
                    <a:pt x="35391" y="3249"/>
                  </a:moveTo>
                  <a:cubicBezTo>
                    <a:pt x="35359" y="3249"/>
                    <a:pt x="35328" y="3264"/>
                    <a:pt x="35310" y="3293"/>
                  </a:cubicBezTo>
                  <a:cubicBezTo>
                    <a:pt x="35280" y="3338"/>
                    <a:pt x="35291" y="3399"/>
                    <a:pt x="35337" y="3429"/>
                  </a:cubicBezTo>
                  <a:cubicBezTo>
                    <a:pt x="35343" y="3434"/>
                    <a:pt x="35353" y="3439"/>
                    <a:pt x="35362" y="3442"/>
                  </a:cubicBezTo>
                  <a:cubicBezTo>
                    <a:pt x="35372" y="3446"/>
                    <a:pt x="35382" y="3447"/>
                    <a:pt x="35393" y="3447"/>
                  </a:cubicBezTo>
                  <a:cubicBezTo>
                    <a:pt x="35432" y="3447"/>
                    <a:pt x="35472" y="3421"/>
                    <a:pt x="35486" y="3380"/>
                  </a:cubicBezTo>
                  <a:cubicBezTo>
                    <a:pt x="35502" y="3333"/>
                    <a:pt x="35481" y="3283"/>
                    <a:pt x="35439" y="3261"/>
                  </a:cubicBezTo>
                  <a:cubicBezTo>
                    <a:pt x="35424" y="3253"/>
                    <a:pt x="35408" y="3249"/>
                    <a:pt x="35391" y="3249"/>
                  </a:cubicBezTo>
                  <a:close/>
                  <a:moveTo>
                    <a:pt x="11547" y="3271"/>
                  </a:moveTo>
                  <a:cubicBezTo>
                    <a:pt x="11537" y="3271"/>
                    <a:pt x="11526" y="3273"/>
                    <a:pt x="11516" y="3276"/>
                  </a:cubicBezTo>
                  <a:cubicBezTo>
                    <a:pt x="11509" y="3280"/>
                    <a:pt x="11499" y="3283"/>
                    <a:pt x="11491" y="3288"/>
                  </a:cubicBezTo>
                  <a:cubicBezTo>
                    <a:pt x="11446" y="3319"/>
                    <a:pt x="11434" y="3380"/>
                    <a:pt x="11464" y="3425"/>
                  </a:cubicBezTo>
                  <a:cubicBezTo>
                    <a:pt x="11484" y="3453"/>
                    <a:pt x="11514" y="3469"/>
                    <a:pt x="11546" y="3469"/>
                  </a:cubicBezTo>
                  <a:cubicBezTo>
                    <a:pt x="11563" y="3469"/>
                    <a:pt x="11578" y="3465"/>
                    <a:pt x="11594" y="3457"/>
                  </a:cubicBezTo>
                  <a:cubicBezTo>
                    <a:pt x="11635" y="3434"/>
                    <a:pt x="11656" y="3385"/>
                    <a:pt x="11640" y="3338"/>
                  </a:cubicBezTo>
                  <a:cubicBezTo>
                    <a:pt x="11626" y="3297"/>
                    <a:pt x="11588" y="3271"/>
                    <a:pt x="11547" y="3271"/>
                  </a:cubicBezTo>
                  <a:close/>
                  <a:moveTo>
                    <a:pt x="36701" y="4088"/>
                  </a:moveTo>
                  <a:cubicBezTo>
                    <a:pt x="36670" y="4088"/>
                    <a:pt x="36639" y="4102"/>
                    <a:pt x="36622" y="4129"/>
                  </a:cubicBezTo>
                  <a:cubicBezTo>
                    <a:pt x="36592" y="4174"/>
                    <a:pt x="36597" y="4230"/>
                    <a:pt x="36643" y="4260"/>
                  </a:cubicBezTo>
                  <a:cubicBezTo>
                    <a:pt x="36660" y="4279"/>
                    <a:pt x="36686" y="4288"/>
                    <a:pt x="36711" y="4288"/>
                  </a:cubicBezTo>
                  <a:cubicBezTo>
                    <a:pt x="36736" y="4288"/>
                    <a:pt x="36760" y="4279"/>
                    <a:pt x="36781" y="4258"/>
                  </a:cubicBezTo>
                  <a:cubicBezTo>
                    <a:pt x="36820" y="4220"/>
                    <a:pt x="36820" y="4159"/>
                    <a:pt x="36781" y="4119"/>
                  </a:cubicBezTo>
                  <a:cubicBezTo>
                    <a:pt x="36775" y="4116"/>
                    <a:pt x="36769" y="4111"/>
                    <a:pt x="36764" y="4107"/>
                  </a:cubicBezTo>
                  <a:cubicBezTo>
                    <a:pt x="36745" y="4095"/>
                    <a:pt x="36723" y="4088"/>
                    <a:pt x="36701" y="4088"/>
                  </a:cubicBezTo>
                  <a:close/>
                  <a:moveTo>
                    <a:pt x="10233" y="4114"/>
                  </a:moveTo>
                  <a:cubicBezTo>
                    <a:pt x="10212" y="4114"/>
                    <a:pt x="10191" y="4121"/>
                    <a:pt x="10173" y="4134"/>
                  </a:cubicBezTo>
                  <a:cubicBezTo>
                    <a:pt x="10131" y="4165"/>
                    <a:pt x="10121" y="4224"/>
                    <a:pt x="10150" y="4268"/>
                  </a:cubicBezTo>
                  <a:cubicBezTo>
                    <a:pt x="10168" y="4297"/>
                    <a:pt x="10199" y="4312"/>
                    <a:pt x="10231" y="4312"/>
                  </a:cubicBezTo>
                  <a:cubicBezTo>
                    <a:pt x="10249" y="4312"/>
                    <a:pt x="10267" y="4307"/>
                    <a:pt x="10286" y="4294"/>
                  </a:cubicBezTo>
                  <a:cubicBezTo>
                    <a:pt x="10291" y="4292"/>
                    <a:pt x="10297" y="4286"/>
                    <a:pt x="10302" y="4281"/>
                  </a:cubicBezTo>
                  <a:cubicBezTo>
                    <a:pt x="10342" y="4242"/>
                    <a:pt x="10342" y="4181"/>
                    <a:pt x="10302" y="4142"/>
                  </a:cubicBezTo>
                  <a:cubicBezTo>
                    <a:pt x="10283" y="4123"/>
                    <a:pt x="10258" y="4114"/>
                    <a:pt x="10233" y="4114"/>
                  </a:cubicBezTo>
                  <a:close/>
                  <a:moveTo>
                    <a:pt x="37961" y="5016"/>
                  </a:moveTo>
                  <a:cubicBezTo>
                    <a:pt x="37929" y="5016"/>
                    <a:pt x="37898" y="5029"/>
                    <a:pt x="37880" y="5056"/>
                  </a:cubicBezTo>
                  <a:cubicBezTo>
                    <a:pt x="37851" y="5102"/>
                    <a:pt x="37856" y="5158"/>
                    <a:pt x="37901" y="5187"/>
                  </a:cubicBezTo>
                  <a:cubicBezTo>
                    <a:pt x="37920" y="5206"/>
                    <a:pt x="37945" y="5216"/>
                    <a:pt x="37970" y="5216"/>
                  </a:cubicBezTo>
                  <a:cubicBezTo>
                    <a:pt x="37994" y="5216"/>
                    <a:pt x="38020" y="5206"/>
                    <a:pt x="38040" y="5186"/>
                  </a:cubicBezTo>
                  <a:cubicBezTo>
                    <a:pt x="38079" y="5146"/>
                    <a:pt x="38079" y="5086"/>
                    <a:pt x="38040" y="5047"/>
                  </a:cubicBezTo>
                  <a:cubicBezTo>
                    <a:pt x="38035" y="5043"/>
                    <a:pt x="38028" y="5037"/>
                    <a:pt x="38023" y="5034"/>
                  </a:cubicBezTo>
                  <a:cubicBezTo>
                    <a:pt x="38005" y="5022"/>
                    <a:pt x="37983" y="5016"/>
                    <a:pt x="37961" y="5016"/>
                  </a:cubicBezTo>
                  <a:close/>
                  <a:moveTo>
                    <a:pt x="8976" y="5042"/>
                  </a:moveTo>
                  <a:cubicBezTo>
                    <a:pt x="8954" y="5042"/>
                    <a:pt x="8933" y="5049"/>
                    <a:pt x="8915" y="5062"/>
                  </a:cubicBezTo>
                  <a:cubicBezTo>
                    <a:pt x="8874" y="5093"/>
                    <a:pt x="8864" y="5153"/>
                    <a:pt x="8892" y="5196"/>
                  </a:cubicBezTo>
                  <a:cubicBezTo>
                    <a:pt x="8911" y="5224"/>
                    <a:pt x="8941" y="5241"/>
                    <a:pt x="8973" y="5241"/>
                  </a:cubicBezTo>
                  <a:cubicBezTo>
                    <a:pt x="8991" y="5241"/>
                    <a:pt x="9011" y="5235"/>
                    <a:pt x="9027" y="5222"/>
                  </a:cubicBezTo>
                  <a:cubicBezTo>
                    <a:pt x="9033" y="5220"/>
                    <a:pt x="9040" y="5215"/>
                    <a:pt x="9045" y="5210"/>
                  </a:cubicBezTo>
                  <a:cubicBezTo>
                    <a:pt x="9083" y="5170"/>
                    <a:pt x="9083" y="5109"/>
                    <a:pt x="9045" y="5071"/>
                  </a:cubicBezTo>
                  <a:cubicBezTo>
                    <a:pt x="9026" y="5052"/>
                    <a:pt x="9001" y="5042"/>
                    <a:pt x="8976" y="5042"/>
                  </a:cubicBezTo>
                  <a:close/>
                  <a:moveTo>
                    <a:pt x="39164" y="6028"/>
                  </a:moveTo>
                  <a:cubicBezTo>
                    <a:pt x="39132" y="6028"/>
                    <a:pt x="39101" y="6043"/>
                    <a:pt x="39082" y="6072"/>
                  </a:cubicBezTo>
                  <a:cubicBezTo>
                    <a:pt x="39055" y="6113"/>
                    <a:pt x="39063" y="6167"/>
                    <a:pt x="39099" y="6200"/>
                  </a:cubicBezTo>
                  <a:cubicBezTo>
                    <a:pt x="39118" y="6217"/>
                    <a:pt x="39143" y="6226"/>
                    <a:pt x="39165" y="6226"/>
                  </a:cubicBezTo>
                  <a:cubicBezTo>
                    <a:pt x="39184" y="6226"/>
                    <a:pt x="39203" y="6219"/>
                    <a:pt x="39220" y="6208"/>
                  </a:cubicBezTo>
                  <a:cubicBezTo>
                    <a:pt x="39265" y="6179"/>
                    <a:pt x="39277" y="6118"/>
                    <a:pt x="39247" y="6073"/>
                  </a:cubicBezTo>
                  <a:cubicBezTo>
                    <a:pt x="39241" y="6062"/>
                    <a:pt x="39229" y="6051"/>
                    <a:pt x="39218" y="6045"/>
                  </a:cubicBezTo>
                  <a:cubicBezTo>
                    <a:pt x="39202" y="6033"/>
                    <a:pt x="39182" y="6028"/>
                    <a:pt x="39164" y="6028"/>
                  </a:cubicBezTo>
                  <a:close/>
                  <a:moveTo>
                    <a:pt x="7781" y="6053"/>
                  </a:moveTo>
                  <a:cubicBezTo>
                    <a:pt x="7757" y="6053"/>
                    <a:pt x="7734" y="6061"/>
                    <a:pt x="7715" y="6078"/>
                  </a:cubicBezTo>
                  <a:cubicBezTo>
                    <a:pt x="7679" y="6110"/>
                    <a:pt x="7672" y="6165"/>
                    <a:pt x="7699" y="6206"/>
                  </a:cubicBezTo>
                  <a:cubicBezTo>
                    <a:pt x="7718" y="6234"/>
                    <a:pt x="7748" y="6250"/>
                    <a:pt x="7781" y="6250"/>
                  </a:cubicBezTo>
                  <a:cubicBezTo>
                    <a:pt x="7798" y="6250"/>
                    <a:pt x="7818" y="6245"/>
                    <a:pt x="7834" y="6233"/>
                  </a:cubicBezTo>
                  <a:cubicBezTo>
                    <a:pt x="7845" y="6227"/>
                    <a:pt x="7857" y="6216"/>
                    <a:pt x="7864" y="6205"/>
                  </a:cubicBezTo>
                  <a:cubicBezTo>
                    <a:pt x="7893" y="6160"/>
                    <a:pt x="7881" y="6099"/>
                    <a:pt x="7837" y="6068"/>
                  </a:cubicBezTo>
                  <a:cubicBezTo>
                    <a:pt x="7820" y="6058"/>
                    <a:pt x="7800" y="6053"/>
                    <a:pt x="7781" y="6053"/>
                  </a:cubicBezTo>
                  <a:close/>
                  <a:moveTo>
                    <a:pt x="40290" y="7114"/>
                  </a:moveTo>
                  <a:cubicBezTo>
                    <a:pt x="40264" y="7114"/>
                    <a:pt x="40239" y="7123"/>
                    <a:pt x="40219" y="7142"/>
                  </a:cubicBezTo>
                  <a:cubicBezTo>
                    <a:pt x="40182" y="7181"/>
                    <a:pt x="40182" y="7244"/>
                    <a:pt x="40221" y="7282"/>
                  </a:cubicBezTo>
                  <a:cubicBezTo>
                    <a:pt x="40239" y="7302"/>
                    <a:pt x="40265" y="7311"/>
                    <a:pt x="40290" y="7311"/>
                  </a:cubicBezTo>
                  <a:cubicBezTo>
                    <a:pt x="40316" y="7311"/>
                    <a:pt x="40341" y="7302"/>
                    <a:pt x="40359" y="7282"/>
                  </a:cubicBezTo>
                  <a:cubicBezTo>
                    <a:pt x="40399" y="7244"/>
                    <a:pt x="40399" y="7183"/>
                    <a:pt x="40359" y="7144"/>
                  </a:cubicBezTo>
                  <a:lnTo>
                    <a:pt x="40358" y="7142"/>
                  </a:lnTo>
                  <a:cubicBezTo>
                    <a:pt x="40339" y="7123"/>
                    <a:pt x="40315" y="7114"/>
                    <a:pt x="40290" y="7114"/>
                  </a:cubicBezTo>
                  <a:close/>
                  <a:moveTo>
                    <a:pt x="6660" y="7142"/>
                  </a:moveTo>
                  <a:cubicBezTo>
                    <a:pt x="6635" y="7142"/>
                    <a:pt x="6609" y="7151"/>
                    <a:pt x="6590" y="7171"/>
                  </a:cubicBezTo>
                  <a:lnTo>
                    <a:pt x="6589" y="7172"/>
                  </a:lnTo>
                  <a:cubicBezTo>
                    <a:pt x="6550" y="7209"/>
                    <a:pt x="6551" y="7271"/>
                    <a:pt x="6589" y="7310"/>
                  </a:cubicBezTo>
                  <a:cubicBezTo>
                    <a:pt x="6607" y="7329"/>
                    <a:pt x="6633" y="7338"/>
                    <a:pt x="6657" y="7338"/>
                  </a:cubicBezTo>
                  <a:cubicBezTo>
                    <a:pt x="6683" y="7338"/>
                    <a:pt x="6708" y="7328"/>
                    <a:pt x="6729" y="7310"/>
                  </a:cubicBezTo>
                  <a:cubicBezTo>
                    <a:pt x="6768" y="7271"/>
                    <a:pt x="6768" y="7209"/>
                    <a:pt x="6729" y="7171"/>
                  </a:cubicBezTo>
                  <a:cubicBezTo>
                    <a:pt x="6710" y="7151"/>
                    <a:pt x="6685" y="7142"/>
                    <a:pt x="6660" y="7142"/>
                  </a:cubicBezTo>
                  <a:close/>
                  <a:moveTo>
                    <a:pt x="41339" y="8271"/>
                  </a:moveTo>
                  <a:cubicBezTo>
                    <a:pt x="41320" y="8271"/>
                    <a:pt x="41301" y="8276"/>
                    <a:pt x="41285" y="8287"/>
                  </a:cubicBezTo>
                  <a:cubicBezTo>
                    <a:pt x="41239" y="8317"/>
                    <a:pt x="41228" y="8379"/>
                    <a:pt x="41257" y="8423"/>
                  </a:cubicBezTo>
                  <a:cubicBezTo>
                    <a:pt x="41264" y="8434"/>
                    <a:pt x="41275" y="8446"/>
                    <a:pt x="41286" y="8452"/>
                  </a:cubicBezTo>
                  <a:cubicBezTo>
                    <a:pt x="41302" y="8464"/>
                    <a:pt x="41322" y="8469"/>
                    <a:pt x="41340" y="8469"/>
                  </a:cubicBezTo>
                  <a:cubicBezTo>
                    <a:pt x="41373" y="8469"/>
                    <a:pt x="41404" y="8454"/>
                    <a:pt x="41422" y="8424"/>
                  </a:cubicBezTo>
                  <a:cubicBezTo>
                    <a:pt x="41447" y="8386"/>
                    <a:pt x="41442" y="8336"/>
                    <a:pt x="41412" y="8304"/>
                  </a:cubicBezTo>
                  <a:cubicBezTo>
                    <a:pt x="41393" y="8282"/>
                    <a:pt x="41366" y="8271"/>
                    <a:pt x="41339" y="8271"/>
                  </a:cubicBezTo>
                  <a:close/>
                  <a:moveTo>
                    <a:pt x="5610" y="8301"/>
                  </a:moveTo>
                  <a:cubicBezTo>
                    <a:pt x="5591" y="8301"/>
                    <a:pt x="5572" y="8306"/>
                    <a:pt x="5556" y="8317"/>
                  </a:cubicBezTo>
                  <a:cubicBezTo>
                    <a:pt x="5545" y="8324"/>
                    <a:pt x="5533" y="8335"/>
                    <a:pt x="5526" y="8345"/>
                  </a:cubicBezTo>
                  <a:cubicBezTo>
                    <a:pt x="5497" y="8391"/>
                    <a:pt x="5509" y="8452"/>
                    <a:pt x="5554" y="8482"/>
                  </a:cubicBezTo>
                  <a:cubicBezTo>
                    <a:pt x="5571" y="8494"/>
                    <a:pt x="5591" y="8499"/>
                    <a:pt x="5608" y="8499"/>
                  </a:cubicBezTo>
                  <a:cubicBezTo>
                    <a:pt x="5635" y="8499"/>
                    <a:pt x="5663" y="8487"/>
                    <a:pt x="5682" y="8465"/>
                  </a:cubicBezTo>
                  <a:cubicBezTo>
                    <a:pt x="5712" y="8432"/>
                    <a:pt x="5717" y="8384"/>
                    <a:pt x="5691" y="8344"/>
                  </a:cubicBezTo>
                  <a:cubicBezTo>
                    <a:pt x="5673" y="8316"/>
                    <a:pt x="5641" y="8301"/>
                    <a:pt x="5610" y="8301"/>
                  </a:cubicBezTo>
                  <a:close/>
                  <a:moveTo>
                    <a:pt x="42311" y="9497"/>
                  </a:moveTo>
                  <a:cubicBezTo>
                    <a:pt x="42292" y="9497"/>
                    <a:pt x="42273" y="9502"/>
                    <a:pt x="42257" y="9512"/>
                  </a:cubicBezTo>
                  <a:cubicBezTo>
                    <a:pt x="42211" y="9542"/>
                    <a:pt x="42199" y="9604"/>
                    <a:pt x="42230" y="9649"/>
                  </a:cubicBezTo>
                  <a:cubicBezTo>
                    <a:pt x="42232" y="9654"/>
                    <a:pt x="42237" y="9661"/>
                    <a:pt x="42242" y="9666"/>
                  </a:cubicBezTo>
                  <a:cubicBezTo>
                    <a:pt x="42261" y="9685"/>
                    <a:pt x="42287" y="9694"/>
                    <a:pt x="42312" y="9694"/>
                  </a:cubicBezTo>
                  <a:cubicBezTo>
                    <a:pt x="42335" y="9694"/>
                    <a:pt x="42361" y="9686"/>
                    <a:pt x="42382" y="9666"/>
                  </a:cubicBezTo>
                  <a:cubicBezTo>
                    <a:pt x="42417" y="9631"/>
                    <a:pt x="42420" y="9575"/>
                    <a:pt x="42390" y="9536"/>
                  </a:cubicBezTo>
                  <a:cubicBezTo>
                    <a:pt x="42371" y="9510"/>
                    <a:pt x="42341" y="9497"/>
                    <a:pt x="42311" y="9497"/>
                  </a:cubicBezTo>
                  <a:close/>
                  <a:moveTo>
                    <a:pt x="4639" y="9529"/>
                  </a:moveTo>
                  <a:cubicBezTo>
                    <a:pt x="4614" y="9529"/>
                    <a:pt x="4589" y="9539"/>
                    <a:pt x="4570" y="9558"/>
                  </a:cubicBezTo>
                  <a:cubicBezTo>
                    <a:pt x="4566" y="9563"/>
                    <a:pt x="4561" y="9569"/>
                    <a:pt x="4557" y="9575"/>
                  </a:cubicBezTo>
                  <a:cubicBezTo>
                    <a:pt x="4528" y="9620"/>
                    <a:pt x="4534" y="9688"/>
                    <a:pt x="4579" y="9718"/>
                  </a:cubicBezTo>
                  <a:cubicBezTo>
                    <a:pt x="4597" y="9729"/>
                    <a:pt x="4618" y="9735"/>
                    <a:pt x="4638" y="9735"/>
                  </a:cubicBezTo>
                  <a:cubicBezTo>
                    <a:pt x="4666" y="9735"/>
                    <a:pt x="4691" y="9723"/>
                    <a:pt x="4709" y="9697"/>
                  </a:cubicBezTo>
                  <a:cubicBezTo>
                    <a:pt x="4747" y="9658"/>
                    <a:pt x="4747" y="9597"/>
                    <a:pt x="4709" y="9558"/>
                  </a:cubicBezTo>
                  <a:cubicBezTo>
                    <a:pt x="4689" y="9539"/>
                    <a:pt x="4664" y="9529"/>
                    <a:pt x="4639" y="9529"/>
                  </a:cubicBezTo>
                  <a:close/>
                  <a:moveTo>
                    <a:pt x="43196" y="10783"/>
                  </a:moveTo>
                  <a:cubicBezTo>
                    <a:pt x="43177" y="10783"/>
                    <a:pt x="43159" y="10788"/>
                    <a:pt x="43142" y="10799"/>
                  </a:cubicBezTo>
                  <a:cubicBezTo>
                    <a:pt x="43100" y="10828"/>
                    <a:pt x="43086" y="10885"/>
                    <a:pt x="43111" y="10928"/>
                  </a:cubicBezTo>
                  <a:cubicBezTo>
                    <a:pt x="43128" y="10961"/>
                    <a:pt x="43162" y="10980"/>
                    <a:pt x="43198" y="10980"/>
                  </a:cubicBezTo>
                  <a:cubicBezTo>
                    <a:pt x="43209" y="10980"/>
                    <a:pt x="43219" y="10979"/>
                    <a:pt x="43230" y="10975"/>
                  </a:cubicBezTo>
                  <a:cubicBezTo>
                    <a:pt x="43281" y="10957"/>
                    <a:pt x="43308" y="10902"/>
                    <a:pt x="43291" y="10850"/>
                  </a:cubicBezTo>
                  <a:cubicBezTo>
                    <a:pt x="43288" y="10843"/>
                    <a:pt x="43283" y="10834"/>
                    <a:pt x="43278" y="10827"/>
                  </a:cubicBezTo>
                  <a:cubicBezTo>
                    <a:pt x="43259" y="10798"/>
                    <a:pt x="43227" y="10783"/>
                    <a:pt x="43196" y="10783"/>
                  </a:cubicBezTo>
                  <a:close/>
                  <a:moveTo>
                    <a:pt x="3754" y="10817"/>
                  </a:moveTo>
                  <a:cubicBezTo>
                    <a:pt x="3718" y="10817"/>
                    <a:pt x="3685" y="10837"/>
                    <a:pt x="3668" y="10869"/>
                  </a:cubicBezTo>
                  <a:cubicBezTo>
                    <a:pt x="3643" y="10913"/>
                    <a:pt x="3656" y="10970"/>
                    <a:pt x="3699" y="10999"/>
                  </a:cubicBezTo>
                  <a:cubicBezTo>
                    <a:pt x="3715" y="11010"/>
                    <a:pt x="3735" y="11015"/>
                    <a:pt x="3753" y="11015"/>
                  </a:cubicBezTo>
                  <a:cubicBezTo>
                    <a:pt x="3784" y="11015"/>
                    <a:pt x="3815" y="11000"/>
                    <a:pt x="3835" y="10972"/>
                  </a:cubicBezTo>
                  <a:cubicBezTo>
                    <a:pt x="3840" y="10965"/>
                    <a:pt x="3845" y="10954"/>
                    <a:pt x="3847" y="10947"/>
                  </a:cubicBezTo>
                  <a:cubicBezTo>
                    <a:pt x="3865" y="10895"/>
                    <a:pt x="3838" y="10839"/>
                    <a:pt x="3786" y="10822"/>
                  </a:cubicBezTo>
                  <a:cubicBezTo>
                    <a:pt x="3775" y="10819"/>
                    <a:pt x="3765" y="10817"/>
                    <a:pt x="3754" y="10817"/>
                  </a:cubicBezTo>
                  <a:close/>
                  <a:moveTo>
                    <a:pt x="43996" y="12126"/>
                  </a:moveTo>
                  <a:cubicBezTo>
                    <a:pt x="43978" y="12126"/>
                    <a:pt x="43959" y="12131"/>
                    <a:pt x="43942" y="12142"/>
                  </a:cubicBezTo>
                  <a:cubicBezTo>
                    <a:pt x="43900" y="12171"/>
                    <a:pt x="43886" y="12228"/>
                    <a:pt x="43911" y="12272"/>
                  </a:cubicBezTo>
                  <a:cubicBezTo>
                    <a:pt x="43928" y="12305"/>
                    <a:pt x="43962" y="12323"/>
                    <a:pt x="43998" y="12323"/>
                  </a:cubicBezTo>
                  <a:cubicBezTo>
                    <a:pt x="44009" y="12323"/>
                    <a:pt x="44019" y="12321"/>
                    <a:pt x="44029" y="12318"/>
                  </a:cubicBezTo>
                  <a:cubicBezTo>
                    <a:pt x="44081" y="12301"/>
                    <a:pt x="44108" y="12246"/>
                    <a:pt x="44092" y="12194"/>
                  </a:cubicBezTo>
                  <a:cubicBezTo>
                    <a:pt x="44087" y="12187"/>
                    <a:pt x="44083" y="12177"/>
                    <a:pt x="44078" y="12170"/>
                  </a:cubicBezTo>
                  <a:cubicBezTo>
                    <a:pt x="44058" y="12141"/>
                    <a:pt x="44028" y="12126"/>
                    <a:pt x="43996" y="12126"/>
                  </a:cubicBezTo>
                  <a:close/>
                  <a:moveTo>
                    <a:pt x="2957" y="12163"/>
                  </a:moveTo>
                  <a:cubicBezTo>
                    <a:pt x="2921" y="12163"/>
                    <a:pt x="2887" y="12182"/>
                    <a:pt x="2870" y="12215"/>
                  </a:cubicBezTo>
                  <a:cubicBezTo>
                    <a:pt x="2845" y="12259"/>
                    <a:pt x="2859" y="12316"/>
                    <a:pt x="2901" y="12344"/>
                  </a:cubicBezTo>
                  <a:cubicBezTo>
                    <a:pt x="2918" y="12357"/>
                    <a:pt x="2937" y="12362"/>
                    <a:pt x="2956" y="12362"/>
                  </a:cubicBezTo>
                  <a:cubicBezTo>
                    <a:pt x="2987" y="12362"/>
                    <a:pt x="3018" y="12346"/>
                    <a:pt x="3037" y="12317"/>
                  </a:cubicBezTo>
                  <a:cubicBezTo>
                    <a:pt x="3042" y="12311"/>
                    <a:pt x="3047" y="12301"/>
                    <a:pt x="3050" y="12292"/>
                  </a:cubicBezTo>
                  <a:cubicBezTo>
                    <a:pt x="3067" y="12240"/>
                    <a:pt x="3040" y="12185"/>
                    <a:pt x="2988" y="12168"/>
                  </a:cubicBezTo>
                  <a:cubicBezTo>
                    <a:pt x="2978" y="12164"/>
                    <a:pt x="2967" y="12163"/>
                    <a:pt x="2957" y="12163"/>
                  </a:cubicBezTo>
                  <a:close/>
                  <a:moveTo>
                    <a:pt x="44705" y="13519"/>
                  </a:moveTo>
                  <a:cubicBezTo>
                    <a:pt x="44695" y="13519"/>
                    <a:pt x="44684" y="13520"/>
                    <a:pt x="44673" y="13524"/>
                  </a:cubicBezTo>
                  <a:cubicBezTo>
                    <a:pt x="44622" y="13541"/>
                    <a:pt x="44595" y="13596"/>
                    <a:pt x="44611" y="13648"/>
                  </a:cubicBezTo>
                  <a:cubicBezTo>
                    <a:pt x="44614" y="13655"/>
                    <a:pt x="44617" y="13665"/>
                    <a:pt x="44623" y="13672"/>
                  </a:cubicBezTo>
                  <a:cubicBezTo>
                    <a:pt x="44642" y="13701"/>
                    <a:pt x="44673" y="13717"/>
                    <a:pt x="44705" y="13717"/>
                  </a:cubicBezTo>
                  <a:cubicBezTo>
                    <a:pt x="44724" y="13717"/>
                    <a:pt x="44742" y="13711"/>
                    <a:pt x="44760" y="13700"/>
                  </a:cubicBezTo>
                  <a:cubicBezTo>
                    <a:pt x="44801" y="13672"/>
                    <a:pt x="44815" y="13619"/>
                    <a:pt x="44794" y="13577"/>
                  </a:cubicBezTo>
                  <a:cubicBezTo>
                    <a:pt x="44777" y="13541"/>
                    <a:pt x="44743" y="13519"/>
                    <a:pt x="44705" y="13519"/>
                  </a:cubicBezTo>
                  <a:close/>
                  <a:moveTo>
                    <a:pt x="2248" y="13560"/>
                  </a:moveTo>
                  <a:cubicBezTo>
                    <a:pt x="2217" y="13560"/>
                    <a:pt x="2186" y="13575"/>
                    <a:pt x="2168" y="13603"/>
                  </a:cubicBezTo>
                  <a:cubicBezTo>
                    <a:pt x="2164" y="13610"/>
                    <a:pt x="2158" y="13620"/>
                    <a:pt x="2155" y="13628"/>
                  </a:cubicBezTo>
                  <a:cubicBezTo>
                    <a:pt x="2139" y="13680"/>
                    <a:pt x="2166" y="13736"/>
                    <a:pt x="2217" y="13753"/>
                  </a:cubicBezTo>
                  <a:cubicBezTo>
                    <a:pt x="2228" y="13757"/>
                    <a:pt x="2238" y="13758"/>
                    <a:pt x="2249" y="13758"/>
                  </a:cubicBezTo>
                  <a:cubicBezTo>
                    <a:pt x="2288" y="13758"/>
                    <a:pt x="2323" y="13736"/>
                    <a:pt x="2339" y="13700"/>
                  </a:cubicBezTo>
                  <a:cubicBezTo>
                    <a:pt x="2358" y="13656"/>
                    <a:pt x="2344" y="13603"/>
                    <a:pt x="2304" y="13577"/>
                  </a:cubicBezTo>
                  <a:cubicBezTo>
                    <a:pt x="2286" y="13565"/>
                    <a:pt x="2267" y="13560"/>
                    <a:pt x="2248" y="13560"/>
                  </a:cubicBezTo>
                  <a:close/>
                  <a:moveTo>
                    <a:pt x="45322" y="14962"/>
                  </a:moveTo>
                  <a:cubicBezTo>
                    <a:pt x="45310" y="14962"/>
                    <a:pt x="45298" y="14964"/>
                    <a:pt x="45287" y="14968"/>
                  </a:cubicBezTo>
                  <a:cubicBezTo>
                    <a:pt x="45237" y="14984"/>
                    <a:pt x="45212" y="15046"/>
                    <a:pt x="45228" y="15098"/>
                  </a:cubicBezTo>
                  <a:cubicBezTo>
                    <a:pt x="45247" y="15134"/>
                    <a:pt x="45280" y="15153"/>
                    <a:pt x="45317" y="15153"/>
                  </a:cubicBezTo>
                  <a:cubicBezTo>
                    <a:pt x="45332" y="15153"/>
                    <a:pt x="45347" y="15149"/>
                    <a:pt x="45359" y="15143"/>
                  </a:cubicBezTo>
                  <a:cubicBezTo>
                    <a:pt x="45406" y="15119"/>
                    <a:pt x="45426" y="15063"/>
                    <a:pt x="45406" y="15016"/>
                  </a:cubicBezTo>
                  <a:cubicBezTo>
                    <a:pt x="45392" y="14981"/>
                    <a:pt x="45359" y="14962"/>
                    <a:pt x="45322" y="14962"/>
                  </a:cubicBezTo>
                  <a:close/>
                  <a:moveTo>
                    <a:pt x="1640" y="15003"/>
                  </a:moveTo>
                  <a:cubicBezTo>
                    <a:pt x="1605" y="15003"/>
                    <a:pt x="1570" y="15023"/>
                    <a:pt x="1553" y="15057"/>
                  </a:cubicBezTo>
                  <a:cubicBezTo>
                    <a:pt x="1549" y="15061"/>
                    <a:pt x="1547" y="15067"/>
                    <a:pt x="1546" y="15071"/>
                  </a:cubicBezTo>
                  <a:cubicBezTo>
                    <a:pt x="1530" y="15123"/>
                    <a:pt x="1554" y="15184"/>
                    <a:pt x="1605" y="15201"/>
                  </a:cubicBezTo>
                  <a:cubicBezTo>
                    <a:pt x="1616" y="15205"/>
                    <a:pt x="1628" y="15206"/>
                    <a:pt x="1640" y="15206"/>
                  </a:cubicBezTo>
                  <a:cubicBezTo>
                    <a:pt x="1678" y="15206"/>
                    <a:pt x="1713" y="15183"/>
                    <a:pt x="1728" y="15144"/>
                  </a:cubicBezTo>
                  <a:cubicBezTo>
                    <a:pt x="1751" y="15096"/>
                    <a:pt x="1732" y="15038"/>
                    <a:pt x="1683" y="15013"/>
                  </a:cubicBezTo>
                  <a:cubicBezTo>
                    <a:pt x="1669" y="15006"/>
                    <a:pt x="1655" y="15003"/>
                    <a:pt x="1640" y="15003"/>
                  </a:cubicBezTo>
                  <a:close/>
                  <a:moveTo>
                    <a:pt x="1127" y="16480"/>
                  </a:moveTo>
                  <a:cubicBezTo>
                    <a:pt x="1082" y="16480"/>
                    <a:pt x="1042" y="16510"/>
                    <a:pt x="1032" y="16555"/>
                  </a:cubicBezTo>
                  <a:lnTo>
                    <a:pt x="1222" y="16602"/>
                  </a:lnTo>
                  <a:cubicBezTo>
                    <a:pt x="1235" y="16550"/>
                    <a:pt x="1203" y="16498"/>
                    <a:pt x="1151" y="16483"/>
                  </a:cubicBezTo>
                  <a:cubicBezTo>
                    <a:pt x="1143" y="16481"/>
                    <a:pt x="1135" y="16480"/>
                    <a:pt x="1127" y="16480"/>
                  </a:cubicBezTo>
                  <a:close/>
                  <a:moveTo>
                    <a:pt x="45834" y="16431"/>
                  </a:moveTo>
                  <a:cubicBezTo>
                    <a:pt x="45825" y="16431"/>
                    <a:pt x="45815" y="16432"/>
                    <a:pt x="45805" y="16435"/>
                  </a:cubicBezTo>
                  <a:cubicBezTo>
                    <a:pt x="45755" y="16451"/>
                    <a:pt x="45725" y="16504"/>
                    <a:pt x="45738" y="16555"/>
                  </a:cubicBezTo>
                  <a:cubicBezTo>
                    <a:pt x="45748" y="16599"/>
                    <a:pt x="45789" y="16628"/>
                    <a:pt x="45833" y="16628"/>
                  </a:cubicBezTo>
                  <a:cubicBezTo>
                    <a:pt x="45840" y="16628"/>
                    <a:pt x="45849" y="16627"/>
                    <a:pt x="45857" y="16626"/>
                  </a:cubicBezTo>
                  <a:cubicBezTo>
                    <a:pt x="45909" y="16613"/>
                    <a:pt x="45942" y="16559"/>
                    <a:pt x="45929" y="16507"/>
                  </a:cubicBezTo>
                  <a:cubicBezTo>
                    <a:pt x="45929" y="16504"/>
                    <a:pt x="45928" y="16501"/>
                    <a:pt x="45927" y="16498"/>
                  </a:cubicBezTo>
                  <a:cubicBezTo>
                    <a:pt x="45912" y="16456"/>
                    <a:pt x="45875" y="16431"/>
                    <a:pt x="45834" y="16431"/>
                  </a:cubicBezTo>
                  <a:close/>
                  <a:moveTo>
                    <a:pt x="46246" y="17937"/>
                  </a:moveTo>
                  <a:cubicBezTo>
                    <a:pt x="46236" y="17937"/>
                    <a:pt x="46225" y="17938"/>
                    <a:pt x="46215" y="17941"/>
                  </a:cubicBezTo>
                  <a:cubicBezTo>
                    <a:pt x="46168" y="17957"/>
                    <a:pt x="46140" y="18007"/>
                    <a:pt x="46151" y="18055"/>
                  </a:cubicBezTo>
                  <a:cubicBezTo>
                    <a:pt x="46158" y="18100"/>
                    <a:pt x="46198" y="18135"/>
                    <a:pt x="46246" y="18135"/>
                  </a:cubicBezTo>
                  <a:cubicBezTo>
                    <a:pt x="46301" y="18135"/>
                    <a:pt x="46345" y="18093"/>
                    <a:pt x="46345" y="18037"/>
                  </a:cubicBezTo>
                  <a:cubicBezTo>
                    <a:pt x="46345" y="18027"/>
                    <a:pt x="46344" y="18014"/>
                    <a:pt x="46339" y="18004"/>
                  </a:cubicBezTo>
                  <a:cubicBezTo>
                    <a:pt x="46325" y="17962"/>
                    <a:pt x="46287" y="17937"/>
                    <a:pt x="46246" y="17937"/>
                  </a:cubicBezTo>
                  <a:close/>
                  <a:moveTo>
                    <a:pt x="715" y="17988"/>
                  </a:moveTo>
                  <a:cubicBezTo>
                    <a:pt x="667" y="17988"/>
                    <a:pt x="628" y="18023"/>
                    <a:pt x="619" y="18069"/>
                  </a:cubicBezTo>
                  <a:cubicBezTo>
                    <a:pt x="609" y="18117"/>
                    <a:pt x="636" y="18167"/>
                    <a:pt x="684" y="18182"/>
                  </a:cubicBezTo>
                  <a:cubicBezTo>
                    <a:pt x="695" y="18186"/>
                    <a:pt x="705" y="18187"/>
                    <a:pt x="715" y="18187"/>
                  </a:cubicBezTo>
                  <a:cubicBezTo>
                    <a:pt x="755" y="18187"/>
                    <a:pt x="794" y="18161"/>
                    <a:pt x="809" y="18120"/>
                  </a:cubicBezTo>
                  <a:cubicBezTo>
                    <a:pt x="811" y="18111"/>
                    <a:pt x="814" y="18097"/>
                    <a:pt x="814" y="18087"/>
                  </a:cubicBezTo>
                  <a:cubicBezTo>
                    <a:pt x="814" y="18033"/>
                    <a:pt x="769" y="17988"/>
                    <a:pt x="715" y="17988"/>
                  </a:cubicBezTo>
                  <a:close/>
                  <a:moveTo>
                    <a:pt x="46559" y="19470"/>
                  </a:moveTo>
                  <a:cubicBezTo>
                    <a:pt x="46549" y="19470"/>
                    <a:pt x="46538" y="19471"/>
                    <a:pt x="46528" y="19475"/>
                  </a:cubicBezTo>
                  <a:cubicBezTo>
                    <a:pt x="46481" y="19490"/>
                    <a:pt x="46452" y="19539"/>
                    <a:pt x="46463" y="19588"/>
                  </a:cubicBezTo>
                  <a:cubicBezTo>
                    <a:pt x="46471" y="19633"/>
                    <a:pt x="46511" y="19668"/>
                    <a:pt x="46559" y="19668"/>
                  </a:cubicBezTo>
                  <a:cubicBezTo>
                    <a:pt x="46613" y="19668"/>
                    <a:pt x="46658" y="19624"/>
                    <a:pt x="46658" y="19569"/>
                  </a:cubicBezTo>
                  <a:cubicBezTo>
                    <a:pt x="46658" y="19559"/>
                    <a:pt x="46656" y="19547"/>
                    <a:pt x="46653" y="19537"/>
                  </a:cubicBezTo>
                  <a:cubicBezTo>
                    <a:pt x="46638" y="19495"/>
                    <a:pt x="46600" y="19470"/>
                    <a:pt x="46559" y="19470"/>
                  </a:cubicBezTo>
                  <a:close/>
                  <a:moveTo>
                    <a:pt x="406" y="19521"/>
                  </a:moveTo>
                  <a:cubicBezTo>
                    <a:pt x="359" y="19521"/>
                    <a:pt x="318" y="19557"/>
                    <a:pt x="311" y="19602"/>
                  </a:cubicBezTo>
                  <a:cubicBezTo>
                    <a:pt x="301" y="19650"/>
                    <a:pt x="327" y="19699"/>
                    <a:pt x="375" y="19714"/>
                  </a:cubicBezTo>
                  <a:cubicBezTo>
                    <a:pt x="386" y="19718"/>
                    <a:pt x="396" y="19719"/>
                    <a:pt x="406" y="19719"/>
                  </a:cubicBezTo>
                  <a:cubicBezTo>
                    <a:pt x="447" y="19719"/>
                    <a:pt x="485" y="19694"/>
                    <a:pt x="500" y="19652"/>
                  </a:cubicBezTo>
                  <a:cubicBezTo>
                    <a:pt x="503" y="19643"/>
                    <a:pt x="505" y="19630"/>
                    <a:pt x="505" y="19620"/>
                  </a:cubicBezTo>
                  <a:cubicBezTo>
                    <a:pt x="505" y="19565"/>
                    <a:pt x="461" y="19521"/>
                    <a:pt x="406" y="19521"/>
                  </a:cubicBezTo>
                  <a:close/>
                  <a:moveTo>
                    <a:pt x="46769" y="21017"/>
                  </a:moveTo>
                  <a:cubicBezTo>
                    <a:pt x="46715" y="21017"/>
                    <a:pt x="46670" y="21062"/>
                    <a:pt x="46670" y="21117"/>
                  </a:cubicBezTo>
                  <a:cubicBezTo>
                    <a:pt x="46670" y="21124"/>
                    <a:pt x="46671" y="21134"/>
                    <a:pt x="46673" y="21143"/>
                  </a:cubicBezTo>
                  <a:cubicBezTo>
                    <a:pt x="46684" y="21186"/>
                    <a:pt x="46723" y="21216"/>
                    <a:pt x="46768" y="21216"/>
                  </a:cubicBezTo>
                  <a:cubicBezTo>
                    <a:pt x="46775" y="21216"/>
                    <a:pt x="46783" y="21216"/>
                    <a:pt x="46793" y="21213"/>
                  </a:cubicBezTo>
                  <a:cubicBezTo>
                    <a:pt x="46840" y="21202"/>
                    <a:pt x="46872" y="21155"/>
                    <a:pt x="46866" y="21107"/>
                  </a:cubicBezTo>
                  <a:cubicBezTo>
                    <a:pt x="46862" y="21057"/>
                    <a:pt x="46820" y="21017"/>
                    <a:pt x="46769" y="21017"/>
                  </a:cubicBezTo>
                  <a:close/>
                  <a:moveTo>
                    <a:pt x="199" y="21072"/>
                  </a:moveTo>
                  <a:cubicBezTo>
                    <a:pt x="155" y="21072"/>
                    <a:pt x="115" y="21101"/>
                    <a:pt x="104" y="21146"/>
                  </a:cubicBezTo>
                  <a:cubicBezTo>
                    <a:pt x="103" y="21154"/>
                    <a:pt x="101" y="21164"/>
                    <a:pt x="101" y="21172"/>
                  </a:cubicBezTo>
                  <a:cubicBezTo>
                    <a:pt x="101" y="21227"/>
                    <a:pt x="146" y="21270"/>
                    <a:pt x="200" y="21270"/>
                  </a:cubicBezTo>
                  <a:cubicBezTo>
                    <a:pt x="252" y="21270"/>
                    <a:pt x="293" y="21231"/>
                    <a:pt x="297" y="21181"/>
                  </a:cubicBezTo>
                  <a:cubicBezTo>
                    <a:pt x="303" y="21133"/>
                    <a:pt x="271" y="21087"/>
                    <a:pt x="224" y="21075"/>
                  </a:cubicBezTo>
                  <a:cubicBezTo>
                    <a:pt x="215" y="21073"/>
                    <a:pt x="207" y="21072"/>
                    <a:pt x="199" y="21072"/>
                  </a:cubicBezTo>
                  <a:close/>
                  <a:moveTo>
                    <a:pt x="46874" y="22579"/>
                  </a:moveTo>
                  <a:cubicBezTo>
                    <a:pt x="46820" y="22579"/>
                    <a:pt x="46775" y="22623"/>
                    <a:pt x="46775" y="22678"/>
                  </a:cubicBezTo>
                  <a:cubicBezTo>
                    <a:pt x="46775" y="22732"/>
                    <a:pt x="46820" y="22776"/>
                    <a:pt x="46874" y="22776"/>
                  </a:cubicBezTo>
                  <a:cubicBezTo>
                    <a:pt x="46928" y="22776"/>
                    <a:pt x="46971" y="22733"/>
                    <a:pt x="46972" y="22678"/>
                  </a:cubicBezTo>
                  <a:lnTo>
                    <a:pt x="46972" y="22676"/>
                  </a:lnTo>
                  <a:cubicBezTo>
                    <a:pt x="46972" y="22622"/>
                    <a:pt x="46929" y="22579"/>
                    <a:pt x="46874" y="22579"/>
                  </a:cubicBezTo>
                  <a:close/>
                  <a:moveTo>
                    <a:pt x="99" y="22632"/>
                  </a:moveTo>
                  <a:cubicBezTo>
                    <a:pt x="44" y="22632"/>
                    <a:pt x="1" y="22676"/>
                    <a:pt x="1" y="22731"/>
                  </a:cubicBezTo>
                  <a:lnTo>
                    <a:pt x="1" y="22732"/>
                  </a:lnTo>
                  <a:cubicBezTo>
                    <a:pt x="1" y="22787"/>
                    <a:pt x="44" y="22829"/>
                    <a:pt x="99" y="22829"/>
                  </a:cubicBezTo>
                  <a:cubicBezTo>
                    <a:pt x="152" y="22829"/>
                    <a:pt x="198" y="22785"/>
                    <a:pt x="198" y="22731"/>
                  </a:cubicBezTo>
                  <a:cubicBezTo>
                    <a:pt x="198" y="22676"/>
                    <a:pt x="153" y="22632"/>
                    <a:pt x="99" y="22632"/>
                  </a:cubicBezTo>
                  <a:close/>
                  <a:moveTo>
                    <a:pt x="46877" y="24143"/>
                  </a:moveTo>
                  <a:cubicBezTo>
                    <a:pt x="46822" y="24143"/>
                    <a:pt x="46778" y="24186"/>
                    <a:pt x="46778" y="24241"/>
                  </a:cubicBezTo>
                  <a:cubicBezTo>
                    <a:pt x="46778" y="24296"/>
                    <a:pt x="46822" y="24340"/>
                    <a:pt x="46877" y="24340"/>
                  </a:cubicBezTo>
                  <a:cubicBezTo>
                    <a:pt x="46930" y="24340"/>
                    <a:pt x="46974" y="24296"/>
                    <a:pt x="46975" y="24241"/>
                  </a:cubicBezTo>
                  <a:lnTo>
                    <a:pt x="46975" y="24240"/>
                  </a:lnTo>
                  <a:cubicBezTo>
                    <a:pt x="46975" y="24185"/>
                    <a:pt x="46931" y="24143"/>
                    <a:pt x="46877" y="24143"/>
                  </a:cubicBezTo>
                  <a:close/>
                  <a:moveTo>
                    <a:pt x="99" y="24195"/>
                  </a:moveTo>
                  <a:cubicBezTo>
                    <a:pt x="44" y="24195"/>
                    <a:pt x="1" y="24240"/>
                    <a:pt x="1" y="24294"/>
                  </a:cubicBezTo>
                  <a:lnTo>
                    <a:pt x="1" y="24296"/>
                  </a:lnTo>
                  <a:cubicBezTo>
                    <a:pt x="1" y="24350"/>
                    <a:pt x="44" y="24393"/>
                    <a:pt x="99" y="24393"/>
                  </a:cubicBezTo>
                  <a:cubicBezTo>
                    <a:pt x="153" y="24393"/>
                    <a:pt x="198" y="24349"/>
                    <a:pt x="198" y="24294"/>
                  </a:cubicBezTo>
                  <a:cubicBezTo>
                    <a:pt x="198" y="24240"/>
                    <a:pt x="153" y="24195"/>
                    <a:pt x="99" y="24195"/>
                  </a:cubicBezTo>
                  <a:close/>
                  <a:moveTo>
                    <a:pt x="46775" y="25702"/>
                  </a:moveTo>
                  <a:cubicBezTo>
                    <a:pt x="46725" y="25702"/>
                    <a:pt x="46684" y="25741"/>
                    <a:pt x="46679" y="25791"/>
                  </a:cubicBezTo>
                  <a:cubicBezTo>
                    <a:pt x="46673" y="25839"/>
                    <a:pt x="46705" y="25885"/>
                    <a:pt x="46752" y="25897"/>
                  </a:cubicBezTo>
                  <a:cubicBezTo>
                    <a:pt x="46759" y="25899"/>
                    <a:pt x="46768" y="25900"/>
                    <a:pt x="46775" y="25900"/>
                  </a:cubicBezTo>
                  <a:cubicBezTo>
                    <a:pt x="46820" y="25900"/>
                    <a:pt x="46860" y="25871"/>
                    <a:pt x="46872" y="25826"/>
                  </a:cubicBezTo>
                  <a:cubicBezTo>
                    <a:pt x="46873" y="25818"/>
                    <a:pt x="46874" y="25807"/>
                    <a:pt x="46874" y="25800"/>
                  </a:cubicBezTo>
                  <a:cubicBezTo>
                    <a:pt x="46874" y="25745"/>
                    <a:pt x="46830" y="25702"/>
                    <a:pt x="46775" y="25702"/>
                  </a:cubicBezTo>
                  <a:close/>
                  <a:moveTo>
                    <a:pt x="202" y="25754"/>
                  </a:moveTo>
                  <a:cubicBezTo>
                    <a:pt x="195" y="25754"/>
                    <a:pt x="187" y="25755"/>
                    <a:pt x="179" y="25757"/>
                  </a:cubicBezTo>
                  <a:cubicBezTo>
                    <a:pt x="131" y="25769"/>
                    <a:pt x="100" y="25816"/>
                    <a:pt x="106" y="25863"/>
                  </a:cubicBezTo>
                  <a:cubicBezTo>
                    <a:pt x="110" y="25914"/>
                    <a:pt x="152" y="25953"/>
                    <a:pt x="203" y="25953"/>
                  </a:cubicBezTo>
                  <a:cubicBezTo>
                    <a:pt x="257" y="25953"/>
                    <a:pt x="302" y="25910"/>
                    <a:pt x="302" y="25854"/>
                  </a:cubicBezTo>
                  <a:cubicBezTo>
                    <a:pt x="302" y="25847"/>
                    <a:pt x="301" y="25836"/>
                    <a:pt x="298" y="25828"/>
                  </a:cubicBezTo>
                  <a:cubicBezTo>
                    <a:pt x="288" y="25783"/>
                    <a:pt x="246" y="25754"/>
                    <a:pt x="202" y="25754"/>
                  </a:cubicBezTo>
                  <a:close/>
                  <a:moveTo>
                    <a:pt x="46572" y="27252"/>
                  </a:moveTo>
                  <a:cubicBezTo>
                    <a:pt x="46530" y="27252"/>
                    <a:pt x="46492" y="27279"/>
                    <a:pt x="46478" y="27320"/>
                  </a:cubicBezTo>
                  <a:cubicBezTo>
                    <a:pt x="46476" y="27328"/>
                    <a:pt x="46473" y="27342"/>
                    <a:pt x="46473" y="27352"/>
                  </a:cubicBezTo>
                  <a:cubicBezTo>
                    <a:pt x="46473" y="27406"/>
                    <a:pt x="46518" y="27451"/>
                    <a:pt x="46572" y="27451"/>
                  </a:cubicBezTo>
                  <a:cubicBezTo>
                    <a:pt x="46619" y="27451"/>
                    <a:pt x="46660" y="27415"/>
                    <a:pt x="46668" y="27370"/>
                  </a:cubicBezTo>
                  <a:cubicBezTo>
                    <a:pt x="46679" y="27322"/>
                    <a:pt x="46651" y="27273"/>
                    <a:pt x="46603" y="27258"/>
                  </a:cubicBezTo>
                  <a:cubicBezTo>
                    <a:pt x="46593" y="27254"/>
                    <a:pt x="46582" y="27252"/>
                    <a:pt x="46572" y="27252"/>
                  </a:cubicBezTo>
                  <a:close/>
                  <a:moveTo>
                    <a:pt x="410" y="27304"/>
                  </a:moveTo>
                  <a:cubicBezTo>
                    <a:pt x="356" y="27304"/>
                    <a:pt x="312" y="27348"/>
                    <a:pt x="312" y="27403"/>
                  </a:cubicBezTo>
                  <a:cubicBezTo>
                    <a:pt x="312" y="27413"/>
                    <a:pt x="313" y="27425"/>
                    <a:pt x="317" y="27435"/>
                  </a:cubicBezTo>
                  <a:cubicBezTo>
                    <a:pt x="332" y="27476"/>
                    <a:pt x="369" y="27502"/>
                    <a:pt x="410" y="27502"/>
                  </a:cubicBezTo>
                  <a:cubicBezTo>
                    <a:pt x="421" y="27502"/>
                    <a:pt x="431" y="27501"/>
                    <a:pt x="442" y="27497"/>
                  </a:cubicBezTo>
                  <a:cubicBezTo>
                    <a:pt x="488" y="27482"/>
                    <a:pt x="516" y="27432"/>
                    <a:pt x="506" y="27384"/>
                  </a:cubicBezTo>
                  <a:cubicBezTo>
                    <a:pt x="499" y="27338"/>
                    <a:pt x="458" y="27304"/>
                    <a:pt x="410" y="27304"/>
                  </a:cubicBezTo>
                  <a:close/>
                  <a:moveTo>
                    <a:pt x="46265" y="28785"/>
                  </a:moveTo>
                  <a:cubicBezTo>
                    <a:pt x="46223" y="28785"/>
                    <a:pt x="46185" y="28810"/>
                    <a:pt x="46171" y="28852"/>
                  </a:cubicBezTo>
                  <a:cubicBezTo>
                    <a:pt x="46168" y="28861"/>
                    <a:pt x="46166" y="28874"/>
                    <a:pt x="46166" y="28884"/>
                  </a:cubicBezTo>
                  <a:cubicBezTo>
                    <a:pt x="46166" y="28939"/>
                    <a:pt x="46210" y="28983"/>
                    <a:pt x="46265" y="28983"/>
                  </a:cubicBezTo>
                  <a:cubicBezTo>
                    <a:pt x="46312" y="28983"/>
                    <a:pt x="46353" y="28948"/>
                    <a:pt x="46360" y="28903"/>
                  </a:cubicBezTo>
                  <a:cubicBezTo>
                    <a:pt x="46371" y="28855"/>
                    <a:pt x="46344" y="28805"/>
                    <a:pt x="46296" y="28790"/>
                  </a:cubicBezTo>
                  <a:cubicBezTo>
                    <a:pt x="46285" y="28786"/>
                    <a:pt x="46275" y="28785"/>
                    <a:pt x="46265" y="28785"/>
                  </a:cubicBezTo>
                  <a:close/>
                  <a:moveTo>
                    <a:pt x="722" y="28836"/>
                  </a:moveTo>
                  <a:cubicBezTo>
                    <a:pt x="667" y="28836"/>
                    <a:pt x="623" y="28880"/>
                    <a:pt x="623" y="28935"/>
                  </a:cubicBezTo>
                  <a:cubicBezTo>
                    <a:pt x="623" y="28945"/>
                    <a:pt x="624" y="28957"/>
                    <a:pt x="628" y="28967"/>
                  </a:cubicBezTo>
                  <a:cubicBezTo>
                    <a:pt x="643" y="29009"/>
                    <a:pt x="680" y="29034"/>
                    <a:pt x="722" y="29034"/>
                  </a:cubicBezTo>
                  <a:cubicBezTo>
                    <a:pt x="732" y="29034"/>
                    <a:pt x="742" y="29033"/>
                    <a:pt x="753" y="29029"/>
                  </a:cubicBezTo>
                  <a:cubicBezTo>
                    <a:pt x="799" y="29014"/>
                    <a:pt x="827" y="28965"/>
                    <a:pt x="817" y="28917"/>
                  </a:cubicBezTo>
                  <a:cubicBezTo>
                    <a:pt x="810" y="28872"/>
                    <a:pt x="769" y="28836"/>
                    <a:pt x="722" y="28836"/>
                  </a:cubicBezTo>
                  <a:close/>
                  <a:moveTo>
                    <a:pt x="45762" y="30371"/>
                  </a:moveTo>
                  <a:lnTo>
                    <a:pt x="45762" y="30371"/>
                  </a:lnTo>
                  <a:cubicBezTo>
                    <a:pt x="45748" y="30423"/>
                    <a:pt x="45781" y="30476"/>
                    <a:pt x="45833" y="30490"/>
                  </a:cubicBezTo>
                  <a:cubicBezTo>
                    <a:pt x="45840" y="30491"/>
                    <a:pt x="45849" y="30492"/>
                    <a:pt x="45856" y="30492"/>
                  </a:cubicBezTo>
                  <a:cubicBezTo>
                    <a:pt x="45901" y="30492"/>
                    <a:pt x="45939" y="30463"/>
                    <a:pt x="45952" y="30418"/>
                  </a:cubicBezTo>
                  <a:lnTo>
                    <a:pt x="45762" y="30371"/>
                  </a:lnTo>
                  <a:close/>
                  <a:moveTo>
                    <a:pt x="1134" y="30344"/>
                  </a:moveTo>
                  <a:cubicBezTo>
                    <a:pt x="1126" y="30344"/>
                    <a:pt x="1119" y="30345"/>
                    <a:pt x="1111" y="30347"/>
                  </a:cubicBezTo>
                  <a:cubicBezTo>
                    <a:pt x="1057" y="30360"/>
                    <a:pt x="1026" y="30414"/>
                    <a:pt x="1039" y="30466"/>
                  </a:cubicBezTo>
                  <a:cubicBezTo>
                    <a:pt x="1039" y="30469"/>
                    <a:pt x="1040" y="30473"/>
                    <a:pt x="1042" y="30475"/>
                  </a:cubicBezTo>
                  <a:cubicBezTo>
                    <a:pt x="1055" y="30516"/>
                    <a:pt x="1092" y="30542"/>
                    <a:pt x="1133" y="30542"/>
                  </a:cubicBezTo>
                  <a:cubicBezTo>
                    <a:pt x="1143" y="30542"/>
                    <a:pt x="1152" y="30541"/>
                    <a:pt x="1163" y="30538"/>
                  </a:cubicBezTo>
                  <a:cubicBezTo>
                    <a:pt x="1213" y="30522"/>
                    <a:pt x="1242" y="30469"/>
                    <a:pt x="1230" y="30418"/>
                  </a:cubicBezTo>
                  <a:cubicBezTo>
                    <a:pt x="1218" y="30373"/>
                    <a:pt x="1178" y="30344"/>
                    <a:pt x="1134" y="30344"/>
                  </a:cubicBezTo>
                  <a:close/>
                  <a:moveTo>
                    <a:pt x="45345" y="31768"/>
                  </a:moveTo>
                  <a:cubicBezTo>
                    <a:pt x="45306" y="31768"/>
                    <a:pt x="45270" y="31790"/>
                    <a:pt x="45257" y="31830"/>
                  </a:cubicBezTo>
                  <a:cubicBezTo>
                    <a:pt x="45234" y="31879"/>
                    <a:pt x="45253" y="31937"/>
                    <a:pt x="45301" y="31962"/>
                  </a:cubicBezTo>
                  <a:cubicBezTo>
                    <a:pt x="45316" y="31968"/>
                    <a:pt x="45331" y="31972"/>
                    <a:pt x="45346" y="31972"/>
                  </a:cubicBezTo>
                  <a:cubicBezTo>
                    <a:pt x="45380" y="31972"/>
                    <a:pt x="45415" y="31952"/>
                    <a:pt x="45432" y="31917"/>
                  </a:cubicBezTo>
                  <a:cubicBezTo>
                    <a:pt x="45435" y="31913"/>
                    <a:pt x="45437" y="31907"/>
                    <a:pt x="45439" y="31903"/>
                  </a:cubicBezTo>
                  <a:cubicBezTo>
                    <a:pt x="45456" y="31851"/>
                    <a:pt x="45431" y="31791"/>
                    <a:pt x="45379" y="31773"/>
                  </a:cubicBezTo>
                  <a:cubicBezTo>
                    <a:pt x="45368" y="31769"/>
                    <a:pt x="45356" y="31768"/>
                    <a:pt x="45345" y="31768"/>
                  </a:cubicBezTo>
                  <a:close/>
                  <a:moveTo>
                    <a:pt x="1647" y="31822"/>
                  </a:moveTo>
                  <a:cubicBezTo>
                    <a:pt x="1628" y="31822"/>
                    <a:pt x="1609" y="31827"/>
                    <a:pt x="1593" y="31838"/>
                  </a:cubicBezTo>
                  <a:cubicBezTo>
                    <a:pt x="1552" y="31865"/>
                    <a:pt x="1537" y="31918"/>
                    <a:pt x="1558" y="31962"/>
                  </a:cubicBezTo>
                  <a:cubicBezTo>
                    <a:pt x="1573" y="31998"/>
                    <a:pt x="1610" y="32020"/>
                    <a:pt x="1647" y="32020"/>
                  </a:cubicBezTo>
                  <a:cubicBezTo>
                    <a:pt x="1657" y="32020"/>
                    <a:pt x="1668" y="32019"/>
                    <a:pt x="1678" y="32015"/>
                  </a:cubicBezTo>
                  <a:cubicBezTo>
                    <a:pt x="1730" y="31996"/>
                    <a:pt x="1758" y="31942"/>
                    <a:pt x="1740" y="31890"/>
                  </a:cubicBezTo>
                  <a:cubicBezTo>
                    <a:pt x="1738" y="31882"/>
                    <a:pt x="1734" y="31874"/>
                    <a:pt x="1729" y="31865"/>
                  </a:cubicBezTo>
                  <a:cubicBezTo>
                    <a:pt x="1710" y="31837"/>
                    <a:pt x="1679" y="31822"/>
                    <a:pt x="1647" y="31822"/>
                  </a:cubicBezTo>
                  <a:close/>
                  <a:moveTo>
                    <a:pt x="44737" y="33215"/>
                  </a:moveTo>
                  <a:cubicBezTo>
                    <a:pt x="44699" y="33215"/>
                    <a:pt x="44663" y="33238"/>
                    <a:pt x="44646" y="33274"/>
                  </a:cubicBezTo>
                  <a:cubicBezTo>
                    <a:pt x="44627" y="33318"/>
                    <a:pt x="44641" y="33369"/>
                    <a:pt x="44682" y="33396"/>
                  </a:cubicBezTo>
                  <a:cubicBezTo>
                    <a:pt x="44698" y="33409"/>
                    <a:pt x="44718" y="33414"/>
                    <a:pt x="44736" y="33414"/>
                  </a:cubicBezTo>
                  <a:cubicBezTo>
                    <a:pt x="44767" y="33414"/>
                    <a:pt x="44798" y="33399"/>
                    <a:pt x="44818" y="33369"/>
                  </a:cubicBezTo>
                  <a:cubicBezTo>
                    <a:pt x="44821" y="33363"/>
                    <a:pt x="44826" y="33353"/>
                    <a:pt x="44829" y="33345"/>
                  </a:cubicBezTo>
                  <a:cubicBezTo>
                    <a:pt x="44846" y="33293"/>
                    <a:pt x="44819" y="33238"/>
                    <a:pt x="44767" y="33220"/>
                  </a:cubicBezTo>
                  <a:cubicBezTo>
                    <a:pt x="44757" y="33217"/>
                    <a:pt x="44747" y="33215"/>
                    <a:pt x="44737" y="33215"/>
                  </a:cubicBezTo>
                  <a:close/>
                  <a:moveTo>
                    <a:pt x="2258" y="33258"/>
                  </a:moveTo>
                  <a:cubicBezTo>
                    <a:pt x="2239" y="33258"/>
                    <a:pt x="2220" y="33264"/>
                    <a:pt x="2204" y="33275"/>
                  </a:cubicBezTo>
                  <a:cubicBezTo>
                    <a:pt x="2162" y="33302"/>
                    <a:pt x="2149" y="33355"/>
                    <a:pt x="2169" y="33398"/>
                  </a:cubicBezTo>
                  <a:cubicBezTo>
                    <a:pt x="2184" y="33435"/>
                    <a:pt x="2221" y="33457"/>
                    <a:pt x="2258" y="33457"/>
                  </a:cubicBezTo>
                  <a:cubicBezTo>
                    <a:pt x="2268" y="33457"/>
                    <a:pt x="2279" y="33456"/>
                    <a:pt x="2289" y="33451"/>
                  </a:cubicBezTo>
                  <a:cubicBezTo>
                    <a:pt x="2341" y="33433"/>
                    <a:pt x="2368" y="33379"/>
                    <a:pt x="2351" y="33327"/>
                  </a:cubicBezTo>
                  <a:cubicBezTo>
                    <a:pt x="2349" y="33319"/>
                    <a:pt x="2345" y="33310"/>
                    <a:pt x="2340" y="33302"/>
                  </a:cubicBezTo>
                  <a:cubicBezTo>
                    <a:pt x="2321" y="33273"/>
                    <a:pt x="2290" y="33258"/>
                    <a:pt x="2258" y="33258"/>
                  </a:cubicBezTo>
                  <a:close/>
                  <a:moveTo>
                    <a:pt x="44032" y="34613"/>
                  </a:moveTo>
                  <a:cubicBezTo>
                    <a:pt x="44000" y="34613"/>
                    <a:pt x="43969" y="34629"/>
                    <a:pt x="43950" y="34657"/>
                  </a:cubicBezTo>
                  <a:cubicBezTo>
                    <a:pt x="43945" y="34664"/>
                    <a:pt x="43940" y="34674"/>
                    <a:pt x="43937" y="34682"/>
                  </a:cubicBezTo>
                  <a:cubicBezTo>
                    <a:pt x="43920" y="34733"/>
                    <a:pt x="43947" y="34789"/>
                    <a:pt x="43999" y="34806"/>
                  </a:cubicBezTo>
                  <a:cubicBezTo>
                    <a:pt x="44010" y="34810"/>
                    <a:pt x="44020" y="34811"/>
                    <a:pt x="44030" y="34811"/>
                  </a:cubicBezTo>
                  <a:cubicBezTo>
                    <a:pt x="44067" y="34811"/>
                    <a:pt x="44101" y="34792"/>
                    <a:pt x="44117" y="34759"/>
                  </a:cubicBezTo>
                  <a:cubicBezTo>
                    <a:pt x="44142" y="34716"/>
                    <a:pt x="44129" y="34659"/>
                    <a:pt x="44086" y="34630"/>
                  </a:cubicBezTo>
                  <a:cubicBezTo>
                    <a:pt x="44069" y="34619"/>
                    <a:pt x="44050" y="34613"/>
                    <a:pt x="44032" y="34613"/>
                  </a:cubicBezTo>
                  <a:close/>
                  <a:moveTo>
                    <a:pt x="2962" y="34652"/>
                  </a:moveTo>
                  <a:cubicBezTo>
                    <a:pt x="2952" y="34652"/>
                    <a:pt x="2941" y="34653"/>
                    <a:pt x="2931" y="34657"/>
                  </a:cubicBezTo>
                  <a:cubicBezTo>
                    <a:pt x="2879" y="34675"/>
                    <a:pt x="2852" y="34729"/>
                    <a:pt x="2869" y="34781"/>
                  </a:cubicBezTo>
                  <a:cubicBezTo>
                    <a:pt x="2873" y="34789"/>
                    <a:pt x="2876" y="34799"/>
                    <a:pt x="2881" y="34806"/>
                  </a:cubicBezTo>
                  <a:cubicBezTo>
                    <a:pt x="2901" y="34835"/>
                    <a:pt x="2932" y="34851"/>
                    <a:pt x="2963" y="34851"/>
                  </a:cubicBezTo>
                  <a:cubicBezTo>
                    <a:pt x="2983" y="34851"/>
                    <a:pt x="3001" y="34843"/>
                    <a:pt x="3018" y="34833"/>
                  </a:cubicBezTo>
                  <a:cubicBezTo>
                    <a:pt x="3061" y="34805"/>
                    <a:pt x="3073" y="34748"/>
                    <a:pt x="3049" y="34703"/>
                  </a:cubicBezTo>
                  <a:cubicBezTo>
                    <a:pt x="3032" y="34671"/>
                    <a:pt x="2998" y="34652"/>
                    <a:pt x="2962" y="34652"/>
                  </a:cubicBezTo>
                  <a:close/>
                  <a:moveTo>
                    <a:pt x="43235" y="35960"/>
                  </a:moveTo>
                  <a:cubicBezTo>
                    <a:pt x="43204" y="35960"/>
                    <a:pt x="43173" y="35976"/>
                    <a:pt x="43154" y="36004"/>
                  </a:cubicBezTo>
                  <a:cubicBezTo>
                    <a:pt x="43149" y="36010"/>
                    <a:pt x="43143" y="36021"/>
                    <a:pt x="43141" y="36029"/>
                  </a:cubicBezTo>
                  <a:cubicBezTo>
                    <a:pt x="43124" y="36081"/>
                    <a:pt x="43152" y="36137"/>
                    <a:pt x="43204" y="36154"/>
                  </a:cubicBezTo>
                  <a:cubicBezTo>
                    <a:pt x="43214" y="36158"/>
                    <a:pt x="43224" y="36159"/>
                    <a:pt x="43235" y="36159"/>
                  </a:cubicBezTo>
                  <a:cubicBezTo>
                    <a:pt x="43271" y="36159"/>
                    <a:pt x="43304" y="36139"/>
                    <a:pt x="43321" y="36107"/>
                  </a:cubicBezTo>
                  <a:cubicBezTo>
                    <a:pt x="43346" y="36062"/>
                    <a:pt x="43333" y="36005"/>
                    <a:pt x="43290" y="35977"/>
                  </a:cubicBezTo>
                  <a:cubicBezTo>
                    <a:pt x="43273" y="35966"/>
                    <a:pt x="43254" y="35960"/>
                    <a:pt x="43235" y="35960"/>
                  </a:cubicBezTo>
                  <a:close/>
                  <a:moveTo>
                    <a:pt x="3761" y="35995"/>
                  </a:moveTo>
                  <a:cubicBezTo>
                    <a:pt x="3751" y="35995"/>
                    <a:pt x="3740" y="35997"/>
                    <a:pt x="3730" y="36000"/>
                  </a:cubicBezTo>
                  <a:cubicBezTo>
                    <a:pt x="3678" y="36019"/>
                    <a:pt x="3651" y="36073"/>
                    <a:pt x="3668" y="36124"/>
                  </a:cubicBezTo>
                  <a:cubicBezTo>
                    <a:pt x="3672" y="36133"/>
                    <a:pt x="3675" y="36142"/>
                    <a:pt x="3680" y="36149"/>
                  </a:cubicBezTo>
                  <a:cubicBezTo>
                    <a:pt x="3700" y="36178"/>
                    <a:pt x="3731" y="36194"/>
                    <a:pt x="3762" y="36194"/>
                  </a:cubicBezTo>
                  <a:cubicBezTo>
                    <a:pt x="3781" y="36194"/>
                    <a:pt x="3799" y="36187"/>
                    <a:pt x="3817" y="36176"/>
                  </a:cubicBezTo>
                  <a:cubicBezTo>
                    <a:pt x="3860" y="36148"/>
                    <a:pt x="3872" y="36091"/>
                    <a:pt x="3848" y="36047"/>
                  </a:cubicBezTo>
                  <a:cubicBezTo>
                    <a:pt x="3830" y="36015"/>
                    <a:pt x="3797" y="35995"/>
                    <a:pt x="3761" y="35995"/>
                  </a:cubicBezTo>
                  <a:close/>
                  <a:moveTo>
                    <a:pt x="42353" y="37241"/>
                  </a:moveTo>
                  <a:cubicBezTo>
                    <a:pt x="42325" y="37241"/>
                    <a:pt x="42299" y="37254"/>
                    <a:pt x="42281" y="37281"/>
                  </a:cubicBezTo>
                  <a:cubicBezTo>
                    <a:pt x="42242" y="37321"/>
                    <a:pt x="42242" y="37381"/>
                    <a:pt x="42281" y="37420"/>
                  </a:cubicBezTo>
                  <a:cubicBezTo>
                    <a:pt x="42299" y="37440"/>
                    <a:pt x="42325" y="37449"/>
                    <a:pt x="42350" y="37449"/>
                  </a:cubicBezTo>
                  <a:cubicBezTo>
                    <a:pt x="42375" y="37449"/>
                    <a:pt x="42401" y="37439"/>
                    <a:pt x="42421" y="37420"/>
                  </a:cubicBezTo>
                  <a:cubicBezTo>
                    <a:pt x="42426" y="37415"/>
                    <a:pt x="42431" y="37409"/>
                    <a:pt x="42434" y="37404"/>
                  </a:cubicBezTo>
                  <a:cubicBezTo>
                    <a:pt x="42464" y="37358"/>
                    <a:pt x="42458" y="37290"/>
                    <a:pt x="42412" y="37260"/>
                  </a:cubicBezTo>
                  <a:cubicBezTo>
                    <a:pt x="42393" y="37248"/>
                    <a:pt x="42373" y="37241"/>
                    <a:pt x="42353" y="37241"/>
                  </a:cubicBezTo>
                  <a:close/>
                  <a:moveTo>
                    <a:pt x="4647" y="37283"/>
                  </a:moveTo>
                  <a:cubicBezTo>
                    <a:pt x="4622" y="37283"/>
                    <a:pt x="4597" y="37293"/>
                    <a:pt x="4577" y="37312"/>
                  </a:cubicBezTo>
                  <a:cubicBezTo>
                    <a:pt x="4543" y="37347"/>
                    <a:pt x="4540" y="37404"/>
                    <a:pt x="4570" y="37442"/>
                  </a:cubicBezTo>
                  <a:cubicBezTo>
                    <a:pt x="4588" y="37467"/>
                    <a:pt x="4618" y="37481"/>
                    <a:pt x="4648" y="37481"/>
                  </a:cubicBezTo>
                  <a:cubicBezTo>
                    <a:pt x="4666" y="37481"/>
                    <a:pt x="4685" y="37475"/>
                    <a:pt x="4702" y="37466"/>
                  </a:cubicBezTo>
                  <a:cubicBezTo>
                    <a:pt x="4747" y="37436"/>
                    <a:pt x="4759" y="37374"/>
                    <a:pt x="4730" y="37329"/>
                  </a:cubicBezTo>
                  <a:cubicBezTo>
                    <a:pt x="4727" y="37325"/>
                    <a:pt x="4722" y="37317"/>
                    <a:pt x="4716" y="37312"/>
                  </a:cubicBezTo>
                  <a:cubicBezTo>
                    <a:pt x="4697" y="37293"/>
                    <a:pt x="4672" y="37283"/>
                    <a:pt x="4647" y="37283"/>
                  </a:cubicBezTo>
                  <a:close/>
                  <a:moveTo>
                    <a:pt x="41382" y="38478"/>
                  </a:moveTo>
                  <a:cubicBezTo>
                    <a:pt x="41355" y="38478"/>
                    <a:pt x="41328" y="38490"/>
                    <a:pt x="41308" y="38512"/>
                  </a:cubicBezTo>
                  <a:cubicBezTo>
                    <a:pt x="41279" y="38545"/>
                    <a:pt x="41274" y="38595"/>
                    <a:pt x="41300" y="38633"/>
                  </a:cubicBezTo>
                  <a:cubicBezTo>
                    <a:pt x="41319" y="38661"/>
                    <a:pt x="41350" y="38676"/>
                    <a:pt x="41381" y="38676"/>
                  </a:cubicBezTo>
                  <a:cubicBezTo>
                    <a:pt x="41401" y="38676"/>
                    <a:pt x="41419" y="38671"/>
                    <a:pt x="41436" y="38660"/>
                  </a:cubicBezTo>
                  <a:cubicBezTo>
                    <a:pt x="41446" y="38653"/>
                    <a:pt x="41458" y="38642"/>
                    <a:pt x="41464" y="38632"/>
                  </a:cubicBezTo>
                  <a:cubicBezTo>
                    <a:pt x="41494" y="38586"/>
                    <a:pt x="41483" y="38525"/>
                    <a:pt x="41437" y="38495"/>
                  </a:cubicBezTo>
                  <a:cubicBezTo>
                    <a:pt x="41420" y="38484"/>
                    <a:pt x="41401" y="38478"/>
                    <a:pt x="41382" y="38478"/>
                  </a:cubicBezTo>
                  <a:close/>
                  <a:moveTo>
                    <a:pt x="5616" y="38508"/>
                  </a:moveTo>
                  <a:cubicBezTo>
                    <a:pt x="5584" y="38508"/>
                    <a:pt x="5553" y="38524"/>
                    <a:pt x="5535" y="38552"/>
                  </a:cubicBezTo>
                  <a:cubicBezTo>
                    <a:pt x="5509" y="38591"/>
                    <a:pt x="5514" y="38640"/>
                    <a:pt x="5544" y="38673"/>
                  </a:cubicBezTo>
                  <a:cubicBezTo>
                    <a:pt x="5563" y="38695"/>
                    <a:pt x="5591" y="38706"/>
                    <a:pt x="5618" y="38706"/>
                  </a:cubicBezTo>
                  <a:cubicBezTo>
                    <a:pt x="5635" y="38706"/>
                    <a:pt x="5655" y="38701"/>
                    <a:pt x="5672" y="38690"/>
                  </a:cubicBezTo>
                  <a:cubicBezTo>
                    <a:pt x="5717" y="38660"/>
                    <a:pt x="5729" y="38598"/>
                    <a:pt x="5700" y="38554"/>
                  </a:cubicBezTo>
                  <a:cubicBezTo>
                    <a:pt x="5691" y="38544"/>
                    <a:pt x="5681" y="38531"/>
                    <a:pt x="5671" y="38525"/>
                  </a:cubicBezTo>
                  <a:cubicBezTo>
                    <a:pt x="5654" y="38514"/>
                    <a:pt x="5635" y="38508"/>
                    <a:pt x="5616" y="38508"/>
                  </a:cubicBezTo>
                  <a:close/>
                  <a:moveTo>
                    <a:pt x="40336" y="39642"/>
                  </a:moveTo>
                  <a:cubicBezTo>
                    <a:pt x="40310" y="39642"/>
                    <a:pt x="40285" y="39652"/>
                    <a:pt x="40265" y="39671"/>
                  </a:cubicBezTo>
                  <a:cubicBezTo>
                    <a:pt x="40227" y="39710"/>
                    <a:pt x="40227" y="39771"/>
                    <a:pt x="40265" y="39810"/>
                  </a:cubicBezTo>
                  <a:cubicBezTo>
                    <a:pt x="40284" y="39830"/>
                    <a:pt x="40310" y="39838"/>
                    <a:pt x="40333" y="39838"/>
                  </a:cubicBezTo>
                  <a:cubicBezTo>
                    <a:pt x="40359" y="39838"/>
                    <a:pt x="40384" y="39830"/>
                    <a:pt x="40404" y="39810"/>
                  </a:cubicBezTo>
                  <a:lnTo>
                    <a:pt x="40405" y="39809"/>
                  </a:lnTo>
                  <a:cubicBezTo>
                    <a:pt x="40444" y="39770"/>
                    <a:pt x="40442" y="39708"/>
                    <a:pt x="40405" y="39670"/>
                  </a:cubicBezTo>
                  <a:cubicBezTo>
                    <a:pt x="40386" y="39651"/>
                    <a:pt x="40361" y="39642"/>
                    <a:pt x="40336" y="39642"/>
                  </a:cubicBezTo>
                  <a:close/>
                  <a:moveTo>
                    <a:pt x="6665" y="39668"/>
                  </a:moveTo>
                  <a:cubicBezTo>
                    <a:pt x="6640" y="39668"/>
                    <a:pt x="6615" y="39678"/>
                    <a:pt x="6595" y="39697"/>
                  </a:cubicBezTo>
                  <a:cubicBezTo>
                    <a:pt x="6557" y="39736"/>
                    <a:pt x="6557" y="39797"/>
                    <a:pt x="6595" y="39836"/>
                  </a:cubicBezTo>
                  <a:lnTo>
                    <a:pt x="6597" y="39837"/>
                  </a:lnTo>
                  <a:cubicBezTo>
                    <a:pt x="6616" y="39857"/>
                    <a:pt x="6641" y="39866"/>
                    <a:pt x="6665" y="39866"/>
                  </a:cubicBezTo>
                  <a:cubicBezTo>
                    <a:pt x="6690" y="39866"/>
                    <a:pt x="6716" y="39856"/>
                    <a:pt x="6735" y="39837"/>
                  </a:cubicBezTo>
                  <a:cubicBezTo>
                    <a:pt x="6773" y="39798"/>
                    <a:pt x="6773" y="39736"/>
                    <a:pt x="6734" y="39697"/>
                  </a:cubicBezTo>
                  <a:cubicBezTo>
                    <a:pt x="6715" y="39678"/>
                    <a:pt x="6690" y="39668"/>
                    <a:pt x="6665" y="39668"/>
                  </a:cubicBezTo>
                  <a:close/>
                  <a:moveTo>
                    <a:pt x="39213" y="40730"/>
                  </a:moveTo>
                  <a:cubicBezTo>
                    <a:pt x="39195" y="40730"/>
                    <a:pt x="39176" y="40735"/>
                    <a:pt x="39159" y="40746"/>
                  </a:cubicBezTo>
                  <a:cubicBezTo>
                    <a:pt x="39149" y="40753"/>
                    <a:pt x="39137" y="40764"/>
                    <a:pt x="39130" y="40775"/>
                  </a:cubicBezTo>
                  <a:cubicBezTo>
                    <a:pt x="39101" y="40820"/>
                    <a:pt x="39112" y="40881"/>
                    <a:pt x="39158" y="40911"/>
                  </a:cubicBezTo>
                  <a:cubicBezTo>
                    <a:pt x="39175" y="40922"/>
                    <a:pt x="39194" y="40927"/>
                    <a:pt x="39212" y="40927"/>
                  </a:cubicBezTo>
                  <a:cubicBezTo>
                    <a:pt x="39237" y="40927"/>
                    <a:pt x="39260" y="40919"/>
                    <a:pt x="39278" y="40901"/>
                  </a:cubicBezTo>
                  <a:cubicBezTo>
                    <a:pt x="39315" y="40869"/>
                    <a:pt x="39322" y="40815"/>
                    <a:pt x="39295" y="40774"/>
                  </a:cubicBezTo>
                  <a:cubicBezTo>
                    <a:pt x="39276" y="40745"/>
                    <a:pt x="39245" y="40730"/>
                    <a:pt x="39213" y="40730"/>
                  </a:cubicBezTo>
                  <a:close/>
                  <a:moveTo>
                    <a:pt x="7789" y="40756"/>
                  </a:moveTo>
                  <a:cubicBezTo>
                    <a:pt x="7770" y="40756"/>
                    <a:pt x="7750" y="40761"/>
                    <a:pt x="7734" y="40772"/>
                  </a:cubicBezTo>
                  <a:cubicBezTo>
                    <a:pt x="7688" y="40802"/>
                    <a:pt x="7677" y="40863"/>
                    <a:pt x="7707" y="40909"/>
                  </a:cubicBezTo>
                  <a:cubicBezTo>
                    <a:pt x="7713" y="40919"/>
                    <a:pt x="7725" y="40930"/>
                    <a:pt x="7735" y="40937"/>
                  </a:cubicBezTo>
                  <a:cubicBezTo>
                    <a:pt x="7752" y="40948"/>
                    <a:pt x="7771" y="40953"/>
                    <a:pt x="7790" y="40953"/>
                  </a:cubicBezTo>
                  <a:cubicBezTo>
                    <a:pt x="7822" y="40953"/>
                    <a:pt x="7853" y="40938"/>
                    <a:pt x="7871" y="40910"/>
                  </a:cubicBezTo>
                  <a:cubicBezTo>
                    <a:pt x="7898" y="40868"/>
                    <a:pt x="7891" y="40813"/>
                    <a:pt x="7854" y="40781"/>
                  </a:cubicBezTo>
                  <a:cubicBezTo>
                    <a:pt x="7836" y="40764"/>
                    <a:pt x="7813" y="40756"/>
                    <a:pt x="7789" y="40756"/>
                  </a:cubicBezTo>
                  <a:close/>
                  <a:moveTo>
                    <a:pt x="38024" y="41742"/>
                  </a:moveTo>
                  <a:cubicBezTo>
                    <a:pt x="38005" y="41742"/>
                    <a:pt x="37985" y="41748"/>
                    <a:pt x="37968" y="41759"/>
                  </a:cubicBezTo>
                  <a:cubicBezTo>
                    <a:pt x="37963" y="41761"/>
                    <a:pt x="37957" y="41766"/>
                    <a:pt x="37952" y="41772"/>
                  </a:cubicBezTo>
                  <a:cubicBezTo>
                    <a:pt x="37913" y="41811"/>
                    <a:pt x="37913" y="41871"/>
                    <a:pt x="37952" y="41911"/>
                  </a:cubicBezTo>
                  <a:cubicBezTo>
                    <a:pt x="37970" y="41930"/>
                    <a:pt x="37996" y="41939"/>
                    <a:pt x="38020" y="41939"/>
                  </a:cubicBezTo>
                  <a:cubicBezTo>
                    <a:pt x="38041" y="41939"/>
                    <a:pt x="38064" y="41932"/>
                    <a:pt x="38081" y="41919"/>
                  </a:cubicBezTo>
                  <a:cubicBezTo>
                    <a:pt x="38123" y="41889"/>
                    <a:pt x="38133" y="41830"/>
                    <a:pt x="38105" y="41786"/>
                  </a:cubicBezTo>
                  <a:cubicBezTo>
                    <a:pt x="38086" y="41758"/>
                    <a:pt x="38055" y="41742"/>
                    <a:pt x="38024" y="41742"/>
                  </a:cubicBezTo>
                  <a:close/>
                  <a:moveTo>
                    <a:pt x="8982" y="41766"/>
                  </a:moveTo>
                  <a:cubicBezTo>
                    <a:pt x="8957" y="41766"/>
                    <a:pt x="8932" y="41776"/>
                    <a:pt x="8912" y="41795"/>
                  </a:cubicBezTo>
                  <a:cubicBezTo>
                    <a:pt x="8874" y="41834"/>
                    <a:pt x="8874" y="41895"/>
                    <a:pt x="8912" y="41933"/>
                  </a:cubicBezTo>
                  <a:cubicBezTo>
                    <a:pt x="8917" y="41938"/>
                    <a:pt x="8924" y="41943"/>
                    <a:pt x="8929" y="41947"/>
                  </a:cubicBezTo>
                  <a:cubicBezTo>
                    <a:pt x="8948" y="41958"/>
                    <a:pt x="8969" y="41965"/>
                    <a:pt x="8991" y="41965"/>
                  </a:cubicBezTo>
                  <a:cubicBezTo>
                    <a:pt x="9022" y="41965"/>
                    <a:pt x="9053" y="41952"/>
                    <a:pt x="9072" y="41926"/>
                  </a:cubicBezTo>
                  <a:cubicBezTo>
                    <a:pt x="9102" y="41881"/>
                    <a:pt x="9097" y="41825"/>
                    <a:pt x="9051" y="41795"/>
                  </a:cubicBezTo>
                  <a:cubicBezTo>
                    <a:pt x="9032" y="41776"/>
                    <a:pt x="9007" y="41766"/>
                    <a:pt x="8982" y="41766"/>
                  </a:cubicBezTo>
                  <a:close/>
                  <a:moveTo>
                    <a:pt x="36767" y="42673"/>
                  </a:moveTo>
                  <a:cubicBezTo>
                    <a:pt x="36749" y="42673"/>
                    <a:pt x="36729" y="42678"/>
                    <a:pt x="36712" y="42690"/>
                  </a:cubicBezTo>
                  <a:cubicBezTo>
                    <a:pt x="36707" y="42693"/>
                    <a:pt x="36701" y="42697"/>
                    <a:pt x="36696" y="42702"/>
                  </a:cubicBezTo>
                  <a:cubicBezTo>
                    <a:pt x="36656" y="42741"/>
                    <a:pt x="36656" y="42803"/>
                    <a:pt x="36696" y="42841"/>
                  </a:cubicBezTo>
                  <a:cubicBezTo>
                    <a:pt x="36713" y="42861"/>
                    <a:pt x="36739" y="42870"/>
                    <a:pt x="36764" y="42870"/>
                  </a:cubicBezTo>
                  <a:cubicBezTo>
                    <a:pt x="36786" y="42870"/>
                    <a:pt x="36807" y="42862"/>
                    <a:pt x="36825" y="42850"/>
                  </a:cubicBezTo>
                  <a:cubicBezTo>
                    <a:pt x="36867" y="42819"/>
                    <a:pt x="36877" y="42761"/>
                    <a:pt x="36848" y="42717"/>
                  </a:cubicBezTo>
                  <a:cubicBezTo>
                    <a:pt x="36830" y="42688"/>
                    <a:pt x="36799" y="42673"/>
                    <a:pt x="36767" y="42673"/>
                  </a:cubicBezTo>
                  <a:close/>
                  <a:moveTo>
                    <a:pt x="10241" y="42695"/>
                  </a:moveTo>
                  <a:cubicBezTo>
                    <a:pt x="10216" y="42695"/>
                    <a:pt x="10191" y="42705"/>
                    <a:pt x="10172" y="42725"/>
                  </a:cubicBezTo>
                  <a:cubicBezTo>
                    <a:pt x="10132" y="42763"/>
                    <a:pt x="10132" y="42824"/>
                    <a:pt x="10172" y="42864"/>
                  </a:cubicBezTo>
                  <a:cubicBezTo>
                    <a:pt x="10177" y="42867"/>
                    <a:pt x="10183" y="42872"/>
                    <a:pt x="10188" y="42876"/>
                  </a:cubicBezTo>
                  <a:cubicBezTo>
                    <a:pt x="10207" y="42888"/>
                    <a:pt x="10229" y="42895"/>
                    <a:pt x="10250" y="42895"/>
                  </a:cubicBezTo>
                  <a:cubicBezTo>
                    <a:pt x="10282" y="42895"/>
                    <a:pt x="10313" y="42880"/>
                    <a:pt x="10331" y="42856"/>
                  </a:cubicBezTo>
                  <a:cubicBezTo>
                    <a:pt x="10360" y="42810"/>
                    <a:pt x="10355" y="42754"/>
                    <a:pt x="10311" y="42725"/>
                  </a:cubicBezTo>
                  <a:cubicBezTo>
                    <a:pt x="10291" y="42705"/>
                    <a:pt x="10266" y="42695"/>
                    <a:pt x="10241" y="42695"/>
                  </a:cubicBezTo>
                  <a:close/>
                  <a:moveTo>
                    <a:pt x="35450" y="43516"/>
                  </a:moveTo>
                  <a:cubicBezTo>
                    <a:pt x="35434" y="43516"/>
                    <a:pt x="35418" y="43520"/>
                    <a:pt x="35403" y="43529"/>
                  </a:cubicBezTo>
                  <a:cubicBezTo>
                    <a:pt x="35361" y="43551"/>
                    <a:pt x="35340" y="43600"/>
                    <a:pt x="35355" y="43647"/>
                  </a:cubicBezTo>
                  <a:cubicBezTo>
                    <a:pt x="35370" y="43689"/>
                    <a:pt x="35407" y="43714"/>
                    <a:pt x="35450" y="43714"/>
                  </a:cubicBezTo>
                  <a:cubicBezTo>
                    <a:pt x="35460" y="43714"/>
                    <a:pt x="35470" y="43712"/>
                    <a:pt x="35481" y="43708"/>
                  </a:cubicBezTo>
                  <a:cubicBezTo>
                    <a:pt x="35488" y="43705"/>
                    <a:pt x="35497" y="43701"/>
                    <a:pt x="35505" y="43696"/>
                  </a:cubicBezTo>
                  <a:cubicBezTo>
                    <a:pt x="35550" y="43666"/>
                    <a:pt x="35562" y="43605"/>
                    <a:pt x="35533" y="43560"/>
                  </a:cubicBezTo>
                  <a:cubicBezTo>
                    <a:pt x="35513" y="43532"/>
                    <a:pt x="35482" y="43516"/>
                    <a:pt x="35450" y="43516"/>
                  </a:cubicBezTo>
                  <a:close/>
                  <a:moveTo>
                    <a:pt x="11558" y="43536"/>
                  </a:moveTo>
                  <a:cubicBezTo>
                    <a:pt x="11517" y="43536"/>
                    <a:pt x="11478" y="43562"/>
                    <a:pt x="11465" y="43603"/>
                  </a:cubicBezTo>
                  <a:cubicBezTo>
                    <a:pt x="11450" y="43650"/>
                    <a:pt x="11470" y="43700"/>
                    <a:pt x="11512" y="43722"/>
                  </a:cubicBezTo>
                  <a:cubicBezTo>
                    <a:pt x="11527" y="43731"/>
                    <a:pt x="11543" y="43735"/>
                    <a:pt x="11561" y="43735"/>
                  </a:cubicBezTo>
                  <a:cubicBezTo>
                    <a:pt x="11593" y="43735"/>
                    <a:pt x="11624" y="43720"/>
                    <a:pt x="11641" y="43691"/>
                  </a:cubicBezTo>
                  <a:cubicBezTo>
                    <a:pt x="11671" y="43645"/>
                    <a:pt x="11660" y="43585"/>
                    <a:pt x="11614" y="43555"/>
                  </a:cubicBezTo>
                  <a:cubicBezTo>
                    <a:pt x="11608" y="43550"/>
                    <a:pt x="11598" y="43544"/>
                    <a:pt x="11590" y="43541"/>
                  </a:cubicBezTo>
                  <a:cubicBezTo>
                    <a:pt x="11579" y="43538"/>
                    <a:pt x="11569" y="43536"/>
                    <a:pt x="11558" y="43536"/>
                  </a:cubicBezTo>
                  <a:close/>
                  <a:moveTo>
                    <a:pt x="34083" y="44271"/>
                  </a:moveTo>
                  <a:cubicBezTo>
                    <a:pt x="34067" y="44271"/>
                    <a:pt x="34050" y="44275"/>
                    <a:pt x="34035" y="44283"/>
                  </a:cubicBezTo>
                  <a:cubicBezTo>
                    <a:pt x="33993" y="44306"/>
                    <a:pt x="33973" y="44355"/>
                    <a:pt x="33988" y="44401"/>
                  </a:cubicBezTo>
                  <a:cubicBezTo>
                    <a:pt x="34003" y="44443"/>
                    <a:pt x="34040" y="44469"/>
                    <a:pt x="34082" y="44469"/>
                  </a:cubicBezTo>
                  <a:cubicBezTo>
                    <a:pt x="34092" y="44469"/>
                    <a:pt x="34102" y="44467"/>
                    <a:pt x="34113" y="44463"/>
                  </a:cubicBezTo>
                  <a:cubicBezTo>
                    <a:pt x="34120" y="44459"/>
                    <a:pt x="34129" y="44456"/>
                    <a:pt x="34136" y="44451"/>
                  </a:cubicBezTo>
                  <a:cubicBezTo>
                    <a:pt x="34182" y="44421"/>
                    <a:pt x="34194" y="44360"/>
                    <a:pt x="34164" y="44314"/>
                  </a:cubicBezTo>
                  <a:cubicBezTo>
                    <a:pt x="34145" y="44286"/>
                    <a:pt x="34115" y="44271"/>
                    <a:pt x="34083" y="44271"/>
                  </a:cubicBezTo>
                  <a:close/>
                  <a:moveTo>
                    <a:pt x="12930" y="44290"/>
                  </a:moveTo>
                  <a:cubicBezTo>
                    <a:pt x="12889" y="44290"/>
                    <a:pt x="12851" y="44316"/>
                    <a:pt x="12837" y="44358"/>
                  </a:cubicBezTo>
                  <a:cubicBezTo>
                    <a:pt x="12822" y="44404"/>
                    <a:pt x="12843" y="44453"/>
                    <a:pt x="12884" y="44475"/>
                  </a:cubicBezTo>
                  <a:cubicBezTo>
                    <a:pt x="12900" y="44484"/>
                    <a:pt x="12915" y="44488"/>
                    <a:pt x="12932" y="44488"/>
                  </a:cubicBezTo>
                  <a:cubicBezTo>
                    <a:pt x="12964" y="44488"/>
                    <a:pt x="12994" y="44474"/>
                    <a:pt x="13014" y="44444"/>
                  </a:cubicBezTo>
                  <a:cubicBezTo>
                    <a:pt x="13044" y="44399"/>
                    <a:pt x="13031" y="44338"/>
                    <a:pt x="12987" y="44308"/>
                  </a:cubicBezTo>
                  <a:cubicBezTo>
                    <a:pt x="12980" y="44303"/>
                    <a:pt x="12969" y="44297"/>
                    <a:pt x="12962" y="44295"/>
                  </a:cubicBezTo>
                  <a:cubicBezTo>
                    <a:pt x="12951" y="44292"/>
                    <a:pt x="12941" y="44290"/>
                    <a:pt x="12930" y="44290"/>
                  </a:cubicBezTo>
                  <a:close/>
                  <a:moveTo>
                    <a:pt x="32668" y="44932"/>
                  </a:moveTo>
                  <a:cubicBezTo>
                    <a:pt x="32657" y="44932"/>
                    <a:pt x="32647" y="44933"/>
                    <a:pt x="32637" y="44936"/>
                  </a:cubicBezTo>
                  <a:cubicBezTo>
                    <a:pt x="32629" y="44940"/>
                    <a:pt x="32620" y="44944"/>
                    <a:pt x="32613" y="44949"/>
                  </a:cubicBezTo>
                  <a:cubicBezTo>
                    <a:pt x="32567" y="44978"/>
                    <a:pt x="32556" y="45039"/>
                    <a:pt x="32585" y="45085"/>
                  </a:cubicBezTo>
                  <a:cubicBezTo>
                    <a:pt x="32604" y="45113"/>
                    <a:pt x="32636" y="45128"/>
                    <a:pt x="32667" y="45128"/>
                  </a:cubicBezTo>
                  <a:cubicBezTo>
                    <a:pt x="32681" y="45128"/>
                    <a:pt x="32696" y="45126"/>
                    <a:pt x="32708" y="45120"/>
                  </a:cubicBezTo>
                  <a:cubicBezTo>
                    <a:pt x="32754" y="45100"/>
                    <a:pt x="32777" y="45047"/>
                    <a:pt x="32761" y="44999"/>
                  </a:cubicBezTo>
                  <a:cubicBezTo>
                    <a:pt x="32747" y="44957"/>
                    <a:pt x="32709" y="44932"/>
                    <a:pt x="32668" y="44932"/>
                  </a:cubicBezTo>
                  <a:close/>
                  <a:moveTo>
                    <a:pt x="14351" y="44951"/>
                  </a:moveTo>
                  <a:cubicBezTo>
                    <a:pt x="14319" y="44951"/>
                    <a:pt x="14288" y="44967"/>
                    <a:pt x="14269" y="44996"/>
                  </a:cubicBezTo>
                  <a:cubicBezTo>
                    <a:pt x="14239" y="45040"/>
                    <a:pt x="14250" y="45101"/>
                    <a:pt x="14296" y="45131"/>
                  </a:cubicBezTo>
                  <a:cubicBezTo>
                    <a:pt x="14302" y="45136"/>
                    <a:pt x="14312" y="45141"/>
                    <a:pt x="14321" y="45143"/>
                  </a:cubicBezTo>
                  <a:cubicBezTo>
                    <a:pt x="14331" y="45147"/>
                    <a:pt x="14342" y="45148"/>
                    <a:pt x="14352" y="45148"/>
                  </a:cubicBezTo>
                  <a:cubicBezTo>
                    <a:pt x="14392" y="45148"/>
                    <a:pt x="14431" y="45122"/>
                    <a:pt x="14445" y="45081"/>
                  </a:cubicBezTo>
                  <a:cubicBezTo>
                    <a:pt x="14462" y="45033"/>
                    <a:pt x="14437" y="44981"/>
                    <a:pt x="14392" y="44960"/>
                  </a:cubicBezTo>
                  <a:cubicBezTo>
                    <a:pt x="14379" y="44954"/>
                    <a:pt x="14365" y="44951"/>
                    <a:pt x="14351" y="44951"/>
                  </a:cubicBezTo>
                  <a:close/>
                  <a:moveTo>
                    <a:pt x="31213" y="45496"/>
                  </a:moveTo>
                  <a:cubicBezTo>
                    <a:pt x="31205" y="45496"/>
                    <a:pt x="31197" y="45498"/>
                    <a:pt x="31188" y="45500"/>
                  </a:cubicBezTo>
                  <a:cubicBezTo>
                    <a:pt x="31136" y="45512"/>
                    <a:pt x="31104" y="45567"/>
                    <a:pt x="31117" y="45619"/>
                  </a:cubicBezTo>
                  <a:cubicBezTo>
                    <a:pt x="31127" y="45663"/>
                    <a:pt x="31168" y="45693"/>
                    <a:pt x="31212" y="45693"/>
                  </a:cubicBezTo>
                  <a:cubicBezTo>
                    <a:pt x="31220" y="45693"/>
                    <a:pt x="31228" y="45693"/>
                    <a:pt x="31236" y="45691"/>
                  </a:cubicBezTo>
                  <a:cubicBezTo>
                    <a:pt x="31239" y="45691"/>
                    <a:pt x="31243" y="45688"/>
                    <a:pt x="31246" y="45687"/>
                  </a:cubicBezTo>
                  <a:cubicBezTo>
                    <a:pt x="31296" y="45671"/>
                    <a:pt x="31322" y="45618"/>
                    <a:pt x="31308" y="45567"/>
                  </a:cubicBezTo>
                  <a:cubicBezTo>
                    <a:pt x="31295" y="45525"/>
                    <a:pt x="31256" y="45496"/>
                    <a:pt x="31213" y="45496"/>
                  </a:cubicBezTo>
                  <a:close/>
                  <a:moveTo>
                    <a:pt x="15812" y="45514"/>
                  </a:moveTo>
                  <a:cubicBezTo>
                    <a:pt x="15767" y="45514"/>
                    <a:pt x="15727" y="45543"/>
                    <a:pt x="15716" y="45588"/>
                  </a:cubicBezTo>
                  <a:cubicBezTo>
                    <a:pt x="15702" y="45641"/>
                    <a:pt x="15736" y="45694"/>
                    <a:pt x="15788" y="45707"/>
                  </a:cubicBezTo>
                  <a:lnTo>
                    <a:pt x="15835" y="45516"/>
                  </a:lnTo>
                  <a:cubicBezTo>
                    <a:pt x="15827" y="45514"/>
                    <a:pt x="15820" y="45514"/>
                    <a:pt x="15812" y="45514"/>
                  </a:cubicBezTo>
                  <a:close/>
                  <a:moveTo>
                    <a:pt x="29721" y="45963"/>
                  </a:moveTo>
                  <a:cubicBezTo>
                    <a:pt x="29713" y="45963"/>
                    <a:pt x="29704" y="45964"/>
                    <a:pt x="29696" y="45966"/>
                  </a:cubicBezTo>
                  <a:cubicBezTo>
                    <a:pt x="29643" y="45979"/>
                    <a:pt x="29612" y="46034"/>
                    <a:pt x="29625" y="46086"/>
                  </a:cubicBezTo>
                  <a:cubicBezTo>
                    <a:pt x="29636" y="46129"/>
                    <a:pt x="29675" y="46159"/>
                    <a:pt x="29720" y="46159"/>
                  </a:cubicBezTo>
                  <a:cubicBezTo>
                    <a:pt x="29727" y="46159"/>
                    <a:pt x="29735" y="46158"/>
                    <a:pt x="29745" y="46157"/>
                  </a:cubicBezTo>
                  <a:cubicBezTo>
                    <a:pt x="29747" y="46157"/>
                    <a:pt x="29751" y="46155"/>
                    <a:pt x="29753" y="46154"/>
                  </a:cubicBezTo>
                  <a:cubicBezTo>
                    <a:pt x="29804" y="46138"/>
                    <a:pt x="29830" y="46085"/>
                    <a:pt x="29815" y="46034"/>
                  </a:cubicBezTo>
                  <a:cubicBezTo>
                    <a:pt x="29802" y="45991"/>
                    <a:pt x="29763" y="45963"/>
                    <a:pt x="29721" y="45963"/>
                  </a:cubicBezTo>
                  <a:close/>
                  <a:moveTo>
                    <a:pt x="17306" y="45976"/>
                  </a:moveTo>
                  <a:cubicBezTo>
                    <a:pt x="17261" y="45976"/>
                    <a:pt x="17220" y="46005"/>
                    <a:pt x="17210" y="46051"/>
                  </a:cubicBezTo>
                  <a:cubicBezTo>
                    <a:pt x="17196" y="46103"/>
                    <a:pt x="17227" y="46157"/>
                    <a:pt x="17281" y="46170"/>
                  </a:cubicBezTo>
                  <a:lnTo>
                    <a:pt x="17329" y="45979"/>
                  </a:lnTo>
                  <a:cubicBezTo>
                    <a:pt x="17321" y="45977"/>
                    <a:pt x="17313" y="45976"/>
                    <a:pt x="17306" y="45976"/>
                  </a:cubicBezTo>
                  <a:close/>
                  <a:moveTo>
                    <a:pt x="28200" y="46327"/>
                  </a:moveTo>
                  <a:cubicBezTo>
                    <a:pt x="28194" y="46327"/>
                    <a:pt x="28187" y="46328"/>
                    <a:pt x="28180" y="46330"/>
                  </a:cubicBezTo>
                  <a:cubicBezTo>
                    <a:pt x="28135" y="46337"/>
                    <a:pt x="28100" y="46377"/>
                    <a:pt x="28100" y="46425"/>
                  </a:cubicBezTo>
                  <a:cubicBezTo>
                    <a:pt x="28100" y="46480"/>
                    <a:pt x="28144" y="46524"/>
                    <a:pt x="28199" y="46524"/>
                  </a:cubicBezTo>
                  <a:cubicBezTo>
                    <a:pt x="28209" y="46524"/>
                    <a:pt x="28222" y="46521"/>
                    <a:pt x="28231" y="46518"/>
                  </a:cubicBezTo>
                  <a:cubicBezTo>
                    <a:pt x="28283" y="46501"/>
                    <a:pt x="28310" y="46446"/>
                    <a:pt x="28293" y="46394"/>
                  </a:cubicBezTo>
                  <a:cubicBezTo>
                    <a:pt x="28280" y="46354"/>
                    <a:pt x="28241" y="46327"/>
                    <a:pt x="28200" y="46327"/>
                  </a:cubicBezTo>
                  <a:close/>
                  <a:moveTo>
                    <a:pt x="18829" y="46340"/>
                  </a:moveTo>
                  <a:cubicBezTo>
                    <a:pt x="18777" y="46340"/>
                    <a:pt x="18726" y="46382"/>
                    <a:pt x="18726" y="46437"/>
                  </a:cubicBezTo>
                  <a:cubicBezTo>
                    <a:pt x="18726" y="46485"/>
                    <a:pt x="18762" y="46524"/>
                    <a:pt x="18807" y="46533"/>
                  </a:cubicBezTo>
                  <a:cubicBezTo>
                    <a:pt x="18813" y="46534"/>
                    <a:pt x="18820" y="46534"/>
                    <a:pt x="18827" y="46534"/>
                  </a:cubicBezTo>
                  <a:cubicBezTo>
                    <a:pt x="18868" y="46534"/>
                    <a:pt x="18907" y="46508"/>
                    <a:pt x="18919" y="46469"/>
                  </a:cubicBezTo>
                  <a:cubicBezTo>
                    <a:pt x="18937" y="46417"/>
                    <a:pt x="18910" y="46361"/>
                    <a:pt x="18858" y="46344"/>
                  </a:cubicBezTo>
                  <a:cubicBezTo>
                    <a:pt x="18848" y="46341"/>
                    <a:pt x="18839" y="46340"/>
                    <a:pt x="18829" y="46340"/>
                  </a:cubicBezTo>
                  <a:close/>
                  <a:moveTo>
                    <a:pt x="26656" y="46590"/>
                  </a:moveTo>
                  <a:cubicBezTo>
                    <a:pt x="26649" y="46590"/>
                    <a:pt x="26642" y="46590"/>
                    <a:pt x="26635" y="46592"/>
                  </a:cubicBezTo>
                  <a:cubicBezTo>
                    <a:pt x="26583" y="46605"/>
                    <a:pt x="26551" y="46660"/>
                    <a:pt x="26563" y="46712"/>
                  </a:cubicBezTo>
                  <a:cubicBezTo>
                    <a:pt x="26573" y="46756"/>
                    <a:pt x="26614" y="46786"/>
                    <a:pt x="26659" y="46786"/>
                  </a:cubicBezTo>
                  <a:cubicBezTo>
                    <a:pt x="26661" y="46786"/>
                    <a:pt x="26665" y="46786"/>
                    <a:pt x="26670" y="46784"/>
                  </a:cubicBezTo>
                  <a:cubicBezTo>
                    <a:pt x="26719" y="46781"/>
                    <a:pt x="26758" y="46737"/>
                    <a:pt x="26758" y="46687"/>
                  </a:cubicBezTo>
                  <a:cubicBezTo>
                    <a:pt x="26758" y="46632"/>
                    <a:pt x="26709" y="46590"/>
                    <a:pt x="26656" y="46590"/>
                  </a:cubicBezTo>
                  <a:close/>
                  <a:moveTo>
                    <a:pt x="20369" y="46596"/>
                  </a:moveTo>
                  <a:cubicBezTo>
                    <a:pt x="20323" y="46596"/>
                    <a:pt x="20284" y="46625"/>
                    <a:pt x="20272" y="46670"/>
                  </a:cubicBezTo>
                  <a:cubicBezTo>
                    <a:pt x="20259" y="46724"/>
                    <a:pt x="20290" y="46777"/>
                    <a:pt x="20343" y="46790"/>
                  </a:cubicBezTo>
                  <a:cubicBezTo>
                    <a:pt x="20352" y="46791"/>
                    <a:pt x="20362" y="46792"/>
                    <a:pt x="20369" y="46792"/>
                  </a:cubicBezTo>
                  <a:cubicBezTo>
                    <a:pt x="20422" y="46792"/>
                    <a:pt x="20467" y="46749"/>
                    <a:pt x="20467" y="46694"/>
                  </a:cubicBezTo>
                  <a:cubicBezTo>
                    <a:pt x="20467" y="46643"/>
                    <a:pt x="20427" y="46601"/>
                    <a:pt x="20379" y="46596"/>
                  </a:cubicBezTo>
                  <a:cubicBezTo>
                    <a:pt x="20376" y="46596"/>
                    <a:pt x="20372" y="46596"/>
                    <a:pt x="20369" y="46596"/>
                  </a:cubicBezTo>
                  <a:close/>
                  <a:moveTo>
                    <a:pt x="25101" y="46748"/>
                  </a:moveTo>
                  <a:cubicBezTo>
                    <a:pt x="25094" y="46748"/>
                    <a:pt x="25086" y="46749"/>
                    <a:pt x="25079" y="46751"/>
                  </a:cubicBezTo>
                  <a:cubicBezTo>
                    <a:pt x="25026" y="46764"/>
                    <a:pt x="24995" y="46818"/>
                    <a:pt x="25007" y="46870"/>
                  </a:cubicBezTo>
                  <a:cubicBezTo>
                    <a:pt x="25018" y="46915"/>
                    <a:pt x="25058" y="46944"/>
                    <a:pt x="25103" y="46944"/>
                  </a:cubicBezTo>
                  <a:cubicBezTo>
                    <a:pt x="25106" y="46944"/>
                    <a:pt x="25110" y="46944"/>
                    <a:pt x="25114" y="46943"/>
                  </a:cubicBezTo>
                  <a:cubicBezTo>
                    <a:pt x="25163" y="46938"/>
                    <a:pt x="25202" y="46896"/>
                    <a:pt x="25202" y="46845"/>
                  </a:cubicBezTo>
                  <a:cubicBezTo>
                    <a:pt x="25203" y="46791"/>
                    <a:pt x="25154" y="46748"/>
                    <a:pt x="25101" y="46748"/>
                  </a:cubicBezTo>
                  <a:close/>
                  <a:moveTo>
                    <a:pt x="21923" y="46750"/>
                  </a:moveTo>
                  <a:cubicBezTo>
                    <a:pt x="21877" y="46750"/>
                    <a:pt x="21837" y="46780"/>
                    <a:pt x="21827" y="46824"/>
                  </a:cubicBezTo>
                  <a:cubicBezTo>
                    <a:pt x="21814" y="46877"/>
                    <a:pt x="21845" y="46931"/>
                    <a:pt x="21898" y="46944"/>
                  </a:cubicBezTo>
                  <a:cubicBezTo>
                    <a:pt x="21906" y="46946"/>
                    <a:pt x="21916" y="46947"/>
                    <a:pt x="21924" y="46947"/>
                  </a:cubicBezTo>
                  <a:cubicBezTo>
                    <a:pt x="21978" y="46947"/>
                    <a:pt x="22023" y="46904"/>
                    <a:pt x="22022" y="46848"/>
                  </a:cubicBezTo>
                  <a:cubicBezTo>
                    <a:pt x="22022" y="46797"/>
                    <a:pt x="21982" y="46756"/>
                    <a:pt x="21934" y="46751"/>
                  </a:cubicBezTo>
                  <a:cubicBezTo>
                    <a:pt x="21930" y="46750"/>
                    <a:pt x="21926" y="46750"/>
                    <a:pt x="21923" y="46750"/>
                  </a:cubicBezTo>
                  <a:close/>
                  <a:moveTo>
                    <a:pt x="23537" y="46802"/>
                  </a:moveTo>
                  <a:cubicBezTo>
                    <a:pt x="23528" y="46802"/>
                    <a:pt x="23520" y="46803"/>
                    <a:pt x="23511" y="46806"/>
                  </a:cubicBezTo>
                  <a:cubicBezTo>
                    <a:pt x="23503" y="46803"/>
                    <a:pt x="23495" y="46802"/>
                    <a:pt x="23487" y="46802"/>
                  </a:cubicBezTo>
                  <a:cubicBezTo>
                    <a:pt x="23436" y="46802"/>
                    <a:pt x="23387" y="46846"/>
                    <a:pt x="23387" y="46900"/>
                  </a:cubicBezTo>
                  <a:cubicBezTo>
                    <a:pt x="23387" y="46954"/>
                    <a:pt x="23430" y="46999"/>
                    <a:pt x="23485" y="46999"/>
                  </a:cubicBezTo>
                  <a:lnTo>
                    <a:pt x="23486" y="46999"/>
                  </a:lnTo>
                  <a:cubicBezTo>
                    <a:pt x="23497" y="46999"/>
                    <a:pt x="23505" y="46998"/>
                    <a:pt x="23513" y="46994"/>
                  </a:cubicBezTo>
                  <a:cubicBezTo>
                    <a:pt x="23522" y="46998"/>
                    <a:pt x="23530" y="46999"/>
                    <a:pt x="23539" y="46999"/>
                  </a:cubicBezTo>
                  <a:lnTo>
                    <a:pt x="23541" y="46999"/>
                  </a:lnTo>
                  <a:cubicBezTo>
                    <a:pt x="23595" y="46999"/>
                    <a:pt x="23638" y="46954"/>
                    <a:pt x="23638" y="46900"/>
                  </a:cubicBezTo>
                  <a:cubicBezTo>
                    <a:pt x="23638" y="46844"/>
                    <a:pt x="23588" y="46802"/>
                    <a:pt x="23537" y="468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5446100" y="3835163"/>
              <a:ext cx="1087125" cy="1086975"/>
            </a:xfrm>
            <a:custGeom>
              <a:avLst/>
              <a:gdLst/>
              <a:ahLst/>
              <a:cxnLst/>
              <a:rect l="l" t="t" r="r" b="b"/>
              <a:pathLst>
                <a:path w="43485" h="43479" extrusionOk="0">
                  <a:moveTo>
                    <a:pt x="22498" y="1"/>
                  </a:moveTo>
                  <a:cubicBezTo>
                    <a:pt x="22432" y="1"/>
                    <a:pt x="22376" y="53"/>
                    <a:pt x="22373" y="119"/>
                  </a:cubicBezTo>
                  <a:cubicBezTo>
                    <a:pt x="22370" y="187"/>
                    <a:pt x="22423" y="245"/>
                    <a:pt x="22492" y="246"/>
                  </a:cubicBezTo>
                  <a:lnTo>
                    <a:pt x="22496" y="246"/>
                  </a:lnTo>
                  <a:cubicBezTo>
                    <a:pt x="22561" y="246"/>
                    <a:pt x="22615" y="193"/>
                    <a:pt x="22618" y="128"/>
                  </a:cubicBezTo>
                  <a:cubicBezTo>
                    <a:pt x="22621" y="61"/>
                    <a:pt x="22566" y="4"/>
                    <a:pt x="22500" y="1"/>
                  </a:cubicBezTo>
                  <a:cubicBezTo>
                    <a:pt x="22499" y="1"/>
                    <a:pt x="22498" y="1"/>
                    <a:pt x="22498" y="1"/>
                  </a:cubicBezTo>
                  <a:close/>
                  <a:moveTo>
                    <a:pt x="20937" y="4"/>
                  </a:moveTo>
                  <a:cubicBezTo>
                    <a:pt x="20935" y="4"/>
                    <a:pt x="20933" y="4"/>
                    <a:pt x="20931" y="4"/>
                  </a:cubicBezTo>
                  <a:cubicBezTo>
                    <a:pt x="20862" y="5"/>
                    <a:pt x="20809" y="62"/>
                    <a:pt x="20813" y="130"/>
                  </a:cubicBezTo>
                  <a:cubicBezTo>
                    <a:pt x="20815" y="196"/>
                    <a:pt x="20870" y="249"/>
                    <a:pt x="20934" y="249"/>
                  </a:cubicBezTo>
                  <a:lnTo>
                    <a:pt x="20939" y="249"/>
                  </a:lnTo>
                  <a:cubicBezTo>
                    <a:pt x="21007" y="245"/>
                    <a:pt x="21059" y="191"/>
                    <a:pt x="21058" y="121"/>
                  </a:cubicBezTo>
                  <a:cubicBezTo>
                    <a:pt x="21054" y="56"/>
                    <a:pt x="21000" y="4"/>
                    <a:pt x="20937" y="4"/>
                  </a:cubicBezTo>
                  <a:close/>
                  <a:moveTo>
                    <a:pt x="24053" y="110"/>
                  </a:moveTo>
                  <a:cubicBezTo>
                    <a:pt x="23992" y="110"/>
                    <a:pt x="23939" y="157"/>
                    <a:pt x="23932" y="219"/>
                  </a:cubicBezTo>
                  <a:cubicBezTo>
                    <a:pt x="23925" y="286"/>
                    <a:pt x="23973" y="346"/>
                    <a:pt x="24040" y="353"/>
                  </a:cubicBezTo>
                  <a:cubicBezTo>
                    <a:pt x="24045" y="353"/>
                    <a:pt x="24049" y="357"/>
                    <a:pt x="24055" y="357"/>
                  </a:cubicBezTo>
                  <a:cubicBezTo>
                    <a:pt x="24116" y="357"/>
                    <a:pt x="24169" y="310"/>
                    <a:pt x="24176" y="245"/>
                  </a:cubicBezTo>
                  <a:cubicBezTo>
                    <a:pt x="24184" y="177"/>
                    <a:pt x="24134" y="116"/>
                    <a:pt x="24066" y="111"/>
                  </a:cubicBezTo>
                  <a:cubicBezTo>
                    <a:pt x="24062" y="110"/>
                    <a:pt x="24057" y="110"/>
                    <a:pt x="24053" y="110"/>
                  </a:cubicBezTo>
                  <a:close/>
                  <a:moveTo>
                    <a:pt x="19380" y="117"/>
                  </a:moveTo>
                  <a:cubicBezTo>
                    <a:pt x="19376" y="117"/>
                    <a:pt x="19371" y="117"/>
                    <a:pt x="19366" y="118"/>
                  </a:cubicBezTo>
                  <a:cubicBezTo>
                    <a:pt x="19298" y="123"/>
                    <a:pt x="19248" y="183"/>
                    <a:pt x="19256" y="253"/>
                  </a:cubicBezTo>
                  <a:cubicBezTo>
                    <a:pt x="19263" y="315"/>
                    <a:pt x="19316" y="360"/>
                    <a:pt x="19378" y="360"/>
                  </a:cubicBezTo>
                  <a:lnTo>
                    <a:pt x="19391" y="360"/>
                  </a:lnTo>
                  <a:cubicBezTo>
                    <a:pt x="19459" y="352"/>
                    <a:pt x="19507" y="293"/>
                    <a:pt x="19501" y="225"/>
                  </a:cubicBezTo>
                  <a:cubicBezTo>
                    <a:pt x="19493" y="164"/>
                    <a:pt x="19441" y="117"/>
                    <a:pt x="19380" y="117"/>
                  </a:cubicBezTo>
                  <a:close/>
                  <a:moveTo>
                    <a:pt x="25599" y="331"/>
                  </a:moveTo>
                  <a:cubicBezTo>
                    <a:pt x="25541" y="331"/>
                    <a:pt x="25487" y="374"/>
                    <a:pt x="25477" y="432"/>
                  </a:cubicBezTo>
                  <a:cubicBezTo>
                    <a:pt x="25465" y="498"/>
                    <a:pt x="25508" y="562"/>
                    <a:pt x="25575" y="574"/>
                  </a:cubicBezTo>
                  <a:cubicBezTo>
                    <a:pt x="25584" y="575"/>
                    <a:pt x="25591" y="575"/>
                    <a:pt x="25598" y="575"/>
                  </a:cubicBezTo>
                  <a:cubicBezTo>
                    <a:pt x="25656" y="575"/>
                    <a:pt x="25708" y="534"/>
                    <a:pt x="25718" y="476"/>
                  </a:cubicBezTo>
                  <a:cubicBezTo>
                    <a:pt x="25730" y="409"/>
                    <a:pt x="25685" y="344"/>
                    <a:pt x="25620" y="333"/>
                  </a:cubicBezTo>
                  <a:cubicBezTo>
                    <a:pt x="25613" y="332"/>
                    <a:pt x="25606" y="331"/>
                    <a:pt x="25599" y="331"/>
                  </a:cubicBezTo>
                  <a:close/>
                  <a:moveTo>
                    <a:pt x="17835" y="341"/>
                  </a:moveTo>
                  <a:cubicBezTo>
                    <a:pt x="17828" y="341"/>
                    <a:pt x="17821" y="342"/>
                    <a:pt x="17814" y="343"/>
                  </a:cubicBezTo>
                  <a:cubicBezTo>
                    <a:pt x="17747" y="354"/>
                    <a:pt x="17701" y="419"/>
                    <a:pt x="17716" y="486"/>
                  </a:cubicBezTo>
                  <a:cubicBezTo>
                    <a:pt x="17724" y="544"/>
                    <a:pt x="17775" y="586"/>
                    <a:pt x="17835" y="586"/>
                  </a:cubicBezTo>
                  <a:cubicBezTo>
                    <a:pt x="17842" y="586"/>
                    <a:pt x="17848" y="586"/>
                    <a:pt x="17857" y="585"/>
                  </a:cubicBezTo>
                  <a:cubicBezTo>
                    <a:pt x="17923" y="572"/>
                    <a:pt x="17968" y="508"/>
                    <a:pt x="17956" y="442"/>
                  </a:cubicBezTo>
                  <a:cubicBezTo>
                    <a:pt x="17945" y="382"/>
                    <a:pt x="17893" y="341"/>
                    <a:pt x="17835" y="341"/>
                  </a:cubicBezTo>
                  <a:close/>
                  <a:moveTo>
                    <a:pt x="27126" y="662"/>
                  </a:moveTo>
                  <a:cubicBezTo>
                    <a:pt x="27069" y="662"/>
                    <a:pt x="27019" y="699"/>
                    <a:pt x="27003" y="754"/>
                  </a:cubicBezTo>
                  <a:cubicBezTo>
                    <a:pt x="26987" y="820"/>
                    <a:pt x="27028" y="888"/>
                    <a:pt x="27094" y="903"/>
                  </a:cubicBezTo>
                  <a:cubicBezTo>
                    <a:pt x="27103" y="907"/>
                    <a:pt x="27114" y="907"/>
                    <a:pt x="27124" y="907"/>
                  </a:cubicBezTo>
                  <a:cubicBezTo>
                    <a:pt x="27178" y="907"/>
                    <a:pt x="27228" y="872"/>
                    <a:pt x="27243" y="815"/>
                  </a:cubicBezTo>
                  <a:cubicBezTo>
                    <a:pt x="27259" y="751"/>
                    <a:pt x="27219" y="684"/>
                    <a:pt x="27155" y="666"/>
                  </a:cubicBezTo>
                  <a:cubicBezTo>
                    <a:pt x="27145" y="663"/>
                    <a:pt x="27135" y="662"/>
                    <a:pt x="27126" y="662"/>
                  </a:cubicBezTo>
                  <a:close/>
                  <a:moveTo>
                    <a:pt x="16312" y="675"/>
                  </a:moveTo>
                  <a:cubicBezTo>
                    <a:pt x="16301" y="675"/>
                    <a:pt x="16290" y="676"/>
                    <a:pt x="16280" y="679"/>
                  </a:cubicBezTo>
                  <a:cubicBezTo>
                    <a:pt x="16215" y="697"/>
                    <a:pt x="16175" y="763"/>
                    <a:pt x="16193" y="829"/>
                  </a:cubicBezTo>
                  <a:cubicBezTo>
                    <a:pt x="16206" y="884"/>
                    <a:pt x="16255" y="920"/>
                    <a:pt x="16312" y="920"/>
                  </a:cubicBezTo>
                  <a:cubicBezTo>
                    <a:pt x="16321" y="920"/>
                    <a:pt x="16332" y="920"/>
                    <a:pt x="16343" y="916"/>
                  </a:cubicBezTo>
                  <a:cubicBezTo>
                    <a:pt x="16407" y="898"/>
                    <a:pt x="16447" y="832"/>
                    <a:pt x="16429" y="767"/>
                  </a:cubicBezTo>
                  <a:cubicBezTo>
                    <a:pt x="16416" y="713"/>
                    <a:pt x="16366" y="675"/>
                    <a:pt x="16312" y="675"/>
                  </a:cubicBezTo>
                  <a:close/>
                  <a:moveTo>
                    <a:pt x="28621" y="1104"/>
                  </a:moveTo>
                  <a:cubicBezTo>
                    <a:pt x="28570" y="1104"/>
                    <a:pt x="28522" y="1138"/>
                    <a:pt x="28505" y="1187"/>
                  </a:cubicBezTo>
                  <a:cubicBezTo>
                    <a:pt x="28483" y="1251"/>
                    <a:pt x="28517" y="1319"/>
                    <a:pt x="28582" y="1342"/>
                  </a:cubicBezTo>
                  <a:cubicBezTo>
                    <a:pt x="28594" y="1348"/>
                    <a:pt x="28607" y="1350"/>
                    <a:pt x="28619" y="1350"/>
                  </a:cubicBezTo>
                  <a:cubicBezTo>
                    <a:pt x="28671" y="1350"/>
                    <a:pt x="28718" y="1317"/>
                    <a:pt x="28737" y="1266"/>
                  </a:cubicBezTo>
                  <a:cubicBezTo>
                    <a:pt x="28759" y="1202"/>
                    <a:pt x="28724" y="1132"/>
                    <a:pt x="28659" y="1111"/>
                  </a:cubicBezTo>
                  <a:cubicBezTo>
                    <a:pt x="28646" y="1106"/>
                    <a:pt x="28634" y="1104"/>
                    <a:pt x="28621" y="1104"/>
                  </a:cubicBezTo>
                  <a:close/>
                  <a:moveTo>
                    <a:pt x="14816" y="1122"/>
                  </a:moveTo>
                  <a:cubicBezTo>
                    <a:pt x="14802" y="1122"/>
                    <a:pt x="14788" y="1125"/>
                    <a:pt x="14775" y="1129"/>
                  </a:cubicBezTo>
                  <a:cubicBezTo>
                    <a:pt x="14709" y="1150"/>
                    <a:pt x="14676" y="1219"/>
                    <a:pt x="14698" y="1283"/>
                  </a:cubicBezTo>
                  <a:cubicBezTo>
                    <a:pt x="14716" y="1335"/>
                    <a:pt x="14762" y="1366"/>
                    <a:pt x="14814" y="1366"/>
                  </a:cubicBezTo>
                  <a:cubicBezTo>
                    <a:pt x="14828" y="1366"/>
                    <a:pt x="14842" y="1365"/>
                    <a:pt x="14854" y="1361"/>
                  </a:cubicBezTo>
                  <a:cubicBezTo>
                    <a:pt x="14918" y="1339"/>
                    <a:pt x="14952" y="1270"/>
                    <a:pt x="14930" y="1205"/>
                  </a:cubicBezTo>
                  <a:cubicBezTo>
                    <a:pt x="14912" y="1154"/>
                    <a:pt x="14866" y="1122"/>
                    <a:pt x="14816" y="1122"/>
                  </a:cubicBezTo>
                  <a:close/>
                  <a:moveTo>
                    <a:pt x="30084" y="1655"/>
                  </a:moveTo>
                  <a:cubicBezTo>
                    <a:pt x="30036" y="1655"/>
                    <a:pt x="29991" y="1684"/>
                    <a:pt x="29969" y="1731"/>
                  </a:cubicBezTo>
                  <a:cubicBezTo>
                    <a:pt x="29943" y="1790"/>
                    <a:pt x="29973" y="1863"/>
                    <a:pt x="30036" y="1889"/>
                  </a:cubicBezTo>
                  <a:cubicBezTo>
                    <a:pt x="30051" y="1898"/>
                    <a:pt x="30067" y="1899"/>
                    <a:pt x="30082" y="1899"/>
                  </a:cubicBezTo>
                  <a:cubicBezTo>
                    <a:pt x="30130" y="1899"/>
                    <a:pt x="30177" y="1872"/>
                    <a:pt x="30197" y="1825"/>
                  </a:cubicBezTo>
                  <a:cubicBezTo>
                    <a:pt x="30222" y="1763"/>
                    <a:pt x="30192" y="1691"/>
                    <a:pt x="30130" y="1665"/>
                  </a:cubicBezTo>
                  <a:cubicBezTo>
                    <a:pt x="30115" y="1658"/>
                    <a:pt x="30099" y="1655"/>
                    <a:pt x="30084" y="1655"/>
                  </a:cubicBezTo>
                  <a:close/>
                  <a:moveTo>
                    <a:pt x="13359" y="1674"/>
                  </a:moveTo>
                  <a:cubicBezTo>
                    <a:pt x="13343" y="1674"/>
                    <a:pt x="13326" y="1677"/>
                    <a:pt x="13310" y="1684"/>
                  </a:cubicBezTo>
                  <a:cubicBezTo>
                    <a:pt x="13247" y="1710"/>
                    <a:pt x="13217" y="1783"/>
                    <a:pt x="13243" y="1845"/>
                  </a:cubicBezTo>
                  <a:cubicBezTo>
                    <a:pt x="13263" y="1892"/>
                    <a:pt x="13309" y="1919"/>
                    <a:pt x="13359" y="1920"/>
                  </a:cubicBezTo>
                  <a:cubicBezTo>
                    <a:pt x="13374" y="1920"/>
                    <a:pt x="13390" y="1916"/>
                    <a:pt x="13406" y="1909"/>
                  </a:cubicBezTo>
                  <a:cubicBezTo>
                    <a:pt x="13468" y="1883"/>
                    <a:pt x="13497" y="1811"/>
                    <a:pt x="13471" y="1749"/>
                  </a:cubicBezTo>
                  <a:cubicBezTo>
                    <a:pt x="13451" y="1702"/>
                    <a:pt x="13406" y="1674"/>
                    <a:pt x="13359" y="1674"/>
                  </a:cubicBezTo>
                  <a:close/>
                  <a:moveTo>
                    <a:pt x="31501" y="2309"/>
                  </a:moveTo>
                  <a:cubicBezTo>
                    <a:pt x="31457" y="2309"/>
                    <a:pt x="31413" y="2334"/>
                    <a:pt x="31393" y="2375"/>
                  </a:cubicBezTo>
                  <a:cubicBezTo>
                    <a:pt x="31361" y="2436"/>
                    <a:pt x="31384" y="2511"/>
                    <a:pt x="31445" y="2542"/>
                  </a:cubicBezTo>
                  <a:lnTo>
                    <a:pt x="31445" y="2541"/>
                  </a:lnTo>
                  <a:cubicBezTo>
                    <a:pt x="31461" y="2549"/>
                    <a:pt x="31478" y="2553"/>
                    <a:pt x="31493" y="2553"/>
                  </a:cubicBezTo>
                  <a:cubicBezTo>
                    <a:pt x="31495" y="2553"/>
                    <a:pt x="31497" y="2553"/>
                    <a:pt x="31499" y="2553"/>
                  </a:cubicBezTo>
                  <a:cubicBezTo>
                    <a:pt x="31545" y="2553"/>
                    <a:pt x="31588" y="2530"/>
                    <a:pt x="31610" y="2486"/>
                  </a:cubicBezTo>
                  <a:cubicBezTo>
                    <a:pt x="31639" y="2426"/>
                    <a:pt x="31617" y="2353"/>
                    <a:pt x="31555" y="2322"/>
                  </a:cubicBezTo>
                  <a:cubicBezTo>
                    <a:pt x="31538" y="2313"/>
                    <a:pt x="31520" y="2309"/>
                    <a:pt x="31501" y="2309"/>
                  </a:cubicBezTo>
                  <a:close/>
                  <a:moveTo>
                    <a:pt x="11943" y="2330"/>
                  </a:moveTo>
                  <a:cubicBezTo>
                    <a:pt x="11924" y="2330"/>
                    <a:pt x="11904" y="2335"/>
                    <a:pt x="11887" y="2344"/>
                  </a:cubicBezTo>
                  <a:cubicBezTo>
                    <a:pt x="11826" y="2374"/>
                    <a:pt x="11803" y="2448"/>
                    <a:pt x="11832" y="2509"/>
                  </a:cubicBezTo>
                  <a:cubicBezTo>
                    <a:pt x="11854" y="2551"/>
                    <a:pt x="11894" y="2574"/>
                    <a:pt x="11938" y="2574"/>
                  </a:cubicBezTo>
                  <a:cubicBezTo>
                    <a:pt x="11939" y="2574"/>
                    <a:pt x="11941" y="2574"/>
                    <a:pt x="11943" y="2574"/>
                  </a:cubicBezTo>
                  <a:cubicBezTo>
                    <a:pt x="11962" y="2574"/>
                    <a:pt x="11979" y="2572"/>
                    <a:pt x="11997" y="2562"/>
                  </a:cubicBezTo>
                  <a:cubicBezTo>
                    <a:pt x="12057" y="2532"/>
                    <a:pt x="12081" y="2458"/>
                    <a:pt x="12052" y="2397"/>
                  </a:cubicBezTo>
                  <a:cubicBezTo>
                    <a:pt x="12030" y="2354"/>
                    <a:pt x="11987" y="2330"/>
                    <a:pt x="11943" y="2330"/>
                  </a:cubicBezTo>
                  <a:close/>
                  <a:moveTo>
                    <a:pt x="32866" y="3066"/>
                  </a:moveTo>
                  <a:cubicBezTo>
                    <a:pt x="32825" y="3066"/>
                    <a:pt x="32786" y="3087"/>
                    <a:pt x="32763" y="3126"/>
                  </a:cubicBezTo>
                  <a:cubicBezTo>
                    <a:pt x="32728" y="3183"/>
                    <a:pt x="32747" y="3259"/>
                    <a:pt x="32804" y="3294"/>
                  </a:cubicBezTo>
                  <a:cubicBezTo>
                    <a:pt x="32825" y="3306"/>
                    <a:pt x="32846" y="3311"/>
                    <a:pt x="32867" y="3311"/>
                  </a:cubicBezTo>
                  <a:cubicBezTo>
                    <a:pt x="32908" y="3311"/>
                    <a:pt x="32950" y="3289"/>
                    <a:pt x="32972" y="3250"/>
                  </a:cubicBezTo>
                  <a:cubicBezTo>
                    <a:pt x="33008" y="3194"/>
                    <a:pt x="32988" y="3117"/>
                    <a:pt x="32931" y="3082"/>
                  </a:cubicBezTo>
                  <a:lnTo>
                    <a:pt x="32931" y="3085"/>
                  </a:lnTo>
                  <a:cubicBezTo>
                    <a:pt x="32911" y="3072"/>
                    <a:pt x="32888" y="3066"/>
                    <a:pt x="32866" y="3066"/>
                  </a:cubicBezTo>
                  <a:close/>
                  <a:moveTo>
                    <a:pt x="10580" y="3088"/>
                  </a:moveTo>
                  <a:cubicBezTo>
                    <a:pt x="10558" y="3088"/>
                    <a:pt x="10535" y="3094"/>
                    <a:pt x="10515" y="3106"/>
                  </a:cubicBezTo>
                  <a:lnTo>
                    <a:pt x="10515" y="3105"/>
                  </a:lnTo>
                  <a:cubicBezTo>
                    <a:pt x="10458" y="3140"/>
                    <a:pt x="10439" y="3216"/>
                    <a:pt x="10473" y="3273"/>
                  </a:cubicBezTo>
                  <a:cubicBezTo>
                    <a:pt x="10497" y="3314"/>
                    <a:pt x="10538" y="3334"/>
                    <a:pt x="10580" y="3334"/>
                  </a:cubicBezTo>
                  <a:cubicBezTo>
                    <a:pt x="10601" y="3334"/>
                    <a:pt x="10622" y="3326"/>
                    <a:pt x="10642" y="3315"/>
                  </a:cubicBezTo>
                  <a:cubicBezTo>
                    <a:pt x="10701" y="3282"/>
                    <a:pt x="10719" y="3205"/>
                    <a:pt x="10684" y="3148"/>
                  </a:cubicBezTo>
                  <a:cubicBezTo>
                    <a:pt x="10661" y="3109"/>
                    <a:pt x="10621" y="3088"/>
                    <a:pt x="10580" y="3088"/>
                  </a:cubicBezTo>
                  <a:close/>
                  <a:moveTo>
                    <a:pt x="34177" y="3918"/>
                  </a:moveTo>
                  <a:cubicBezTo>
                    <a:pt x="34138" y="3918"/>
                    <a:pt x="34100" y="3936"/>
                    <a:pt x="34076" y="3970"/>
                  </a:cubicBezTo>
                  <a:cubicBezTo>
                    <a:pt x="34036" y="4026"/>
                    <a:pt x="34050" y="4102"/>
                    <a:pt x="34107" y="4141"/>
                  </a:cubicBezTo>
                  <a:lnTo>
                    <a:pt x="34105" y="4141"/>
                  </a:lnTo>
                  <a:cubicBezTo>
                    <a:pt x="34124" y="4154"/>
                    <a:pt x="34146" y="4162"/>
                    <a:pt x="34168" y="4162"/>
                  </a:cubicBezTo>
                  <a:cubicBezTo>
                    <a:pt x="34170" y="4162"/>
                    <a:pt x="34173" y="4162"/>
                    <a:pt x="34176" y="4161"/>
                  </a:cubicBezTo>
                  <a:cubicBezTo>
                    <a:pt x="34216" y="4161"/>
                    <a:pt x="34252" y="4145"/>
                    <a:pt x="34278" y="4112"/>
                  </a:cubicBezTo>
                  <a:cubicBezTo>
                    <a:pt x="34316" y="4054"/>
                    <a:pt x="34304" y="3978"/>
                    <a:pt x="34247" y="3940"/>
                  </a:cubicBezTo>
                  <a:cubicBezTo>
                    <a:pt x="34226" y="3925"/>
                    <a:pt x="34201" y="3918"/>
                    <a:pt x="34177" y="3918"/>
                  </a:cubicBezTo>
                  <a:close/>
                  <a:moveTo>
                    <a:pt x="9274" y="3942"/>
                  </a:moveTo>
                  <a:cubicBezTo>
                    <a:pt x="9249" y="3942"/>
                    <a:pt x="9224" y="3950"/>
                    <a:pt x="9202" y="3966"/>
                  </a:cubicBezTo>
                  <a:lnTo>
                    <a:pt x="9202" y="3963"/>
                  </a:lnTo>
                  <a:cubicBezTo>
                    <a:pt x="9147" y="4004"/>
                    <a:pt x="9134" y="4079"/>
                    <a:pt x="9173" y="4134"/>
                  </a:cubicBezTo>
                  <a:cubicBezTo>
                    <a:pt x="9196" y="4171"/>
                    <a:pt x="9237" y="4187"/>
                    <a:pt x="9274" y="4187"/>
                  </a:cubicBezTo>
                  <a:cubicBezTo>
                    <a:pt x="9299" y="4187"/>
                    <a:pt x="9322" y="4180"/>
                    <a:pt x="9345" y="4166"/>
                  </a:cubicBezTo>
                  <a:cubicBezTo>
                    <a:pt x="9400" y="4124"/>
                    <a:pt x="9413" y="4050"/>
                    <a:pt x="9374" y="3993"/>
                  </a:cubicBezTo>
                  <a:cubicBezTo>
                    <a:pt x="9350" y="3960"/>
                    <a:pt x="9312" y="3942"/>
                    <a:pt x="9274" y="3942"/>
                  </a:cubicBezTo>
                  <a:close/>
                  <a:moveTo>
                    <a:pt x="35420" y="4863"/>
                  </a:moveTo>
                  <a:cubicBezTo>
                    <a:pt x="35384" y="4863"/>
                    <a:pt x="35349" y="4878"/>
                    <a:pt x="35325" y="4908"/>
                  </a:cubicBezTo>
                  <a:cubicBezTo>
                    <a:pt x="35282" y="4960"/>
                    <a:pt x="35290" y="5038"/>
                    <a:pt x="35343" y="5079"/>
                  </a:cubicBezTo>
                  <a:lnTo>
                    <a:pt x="35343" y="5082"/>
                  </a:lnTo>
                  <a:cubicBezTo>
                    <a:pt x="35366" y="5098"/>
                    <a:pt x="35393" y="5108"/>
                    <a:pt x="35419" y="5108"/>
                  </a:cubicBezTo>
                  <a:cubicBezTo>
                    <a:pt x="35457" y="5108"/>
                    <a:pt x="35492" y="5093"/>
                    <a:pt x="35516" y="5063"/>
                  </a:cubicBezTo>
                  <a:cubicBezTo>
                    <a:pt x="35558" y="5010"/>
                    <a:pt x="35550" y="4932"/>
                    <a:pt x="35497" y="4891"/>
                  </a:cubicBezTo>
                  <a:cubicBezTo>
                    <a:pt x="35474" y="4872"/>
                    <a:pt x="35447" y="4863"/>
                    <a:pt x="35420" y="4863"/>
                  </a:cubicBezTo>
                  <a:close/>
                  <a:moveTo>
                    <a:pt x="8033" y="4890"/>
                  </a:moveTo>
                  <a:cubicBezTo>
                    <a:pt x="8006" y="4890"/>
                    <a:pt x="7978" y="4899"/>
                    <a:pt x="7956" y="4918"/>
                  </a:cubicBezTo>
                  <a:cubicBezTo>
                    <a:pt x="7903" y="4960"/>
                    <a:pt x="7894" y="5037"/>
                    <a:pt x="7937" y="5090"/>
                  </a:cubicBezTo>
                  <a:cubicBezTo>
                    <a:pt x="7961" y="5120"/>
                    <a:pt x="7997" y="5133"/>
                    <a:pt x="8032" y="5133"/>
                  </a:cubicBezTo>
                  <a:cubicBezTo>
                    <a:pt x="8059" y="5133"/>
                    <a:pt x="8086" y="5125"/>
                    <a:pt x="8110" y="5105"/>
                  </a:cubicBezTo>
                  <a:cubicBezTo>
                    <a:pt x="8163" y="5063"/>
                    <a:pt x="8170" y="4986"/>
                    <a:pt x="8128" y="4933"/>
                  </a:cubicBezTo>
                  <a:cubicBezTo>
                    <a:pt x="8104" y="4905"/>
                    <a:pt x="8069" y="4890"/>
                    <a:pt x="8033" y="4890"/>
                  </a:cubicBezTo>
                  <a:close/>
                  <a:moveTo>
                    <a:pt x="36592" y="5893"/>
                  </a:moveTo>
                  <a:cubicBezTo>
                    <a:pt x="36560" y="5893"/>
                    <a:pt x="36527" y="5906"/>
                    <a:pt x="36503" y="5932"/>
                  </a:cubicBezTo>
                  <a:cubicBezTo>
                    <a:pt x="36457" y="5981"/>
                    <a:pt x="36458" y="6058"/>
                    <a:pt x="36507" y="6104"/>
                  </a:cubicBezTo>
                  <a:cubicBezTo>
                    <a:pt x="36530" y="6127"/>
                    <a:pt x="36561" y="6137"/>
                    <a:pt x="36592" y="6137"/>
                  </a:cubicBezTo>
                  <a:cubicBezTo>
                    <a:pt x="36626" y="6137"/>
                    <a:pt x="36657" y="6126"/>
                    <a:pt x="36683" y="6100"/>
                  </a:cubicBezTo>
                  <a:cubicBezTo>
                    <a:pt x="36726" y="6051"/>
                    <a:pt x="36725" y="5972"/>
                    <a:pt x="36676" y="5925"/>
                  </a:cubicBezTo>
                  <a:cubicBezTo>
                    <a:pt x="36652" y="5904"/>
                    <a:pt x="36622" y="5893"/>
                    <a:pt x="36592" y="5893"/>
                  </a:cubicBezTo>
                  <a:close/>
                  <a:moveTo>
                    <a:pt x="6863" y="5921"/>
                  </a:moveTo>
                  <a:cubicBezTo>
                    <a:pt x="6832" y="5921"/>
                    <a:pt x="6802" y="5932"/>
                    <a:pt x="6778" y="5955"/>
                  </a:cubicBezTo>
                  <a:cubicBezTo>
                    <a:pt x="6728" y="6003"/>
                    <a:pt x="6727" y="6080"/>
                    <a:pt x="6774" y="6130"/>
                  </a:cubicBezTo>
                  <a:cubicBezTo>
                    <a:pt x="6799" y="6155"/>
                    <a:pt x="6830" y="6167"/>
                    <a:pt x="6862" y="6168"/>
                  </a:cubicBezTo>
                  <a:cubicBezTo>
                    <a:pt x="6892" y="6168"/>
                    <a:pt x="6923" y="6156"/>
                    <a:pt x="6946" y="6134"/>
                  </a:cubicBezTo>
                  <a:cubicBezTo>
                    <a:pt x="6996" y="6086"/>
                    <a:pt x="6997" y="6010"/>
                    <a:pt x="6950" y="5959"/>
                  </a:cubicBezTo>
                  <a:cubicBezTo>
                    <a:pt x="6926" y="5934"/>
                    <a:pt x="6895" y="5921"/>
                    <a:pt x="6863" y="5921"/>
                  </a:cubicBezTo>
                  <a:close/>
                  <a:moveTo>
                    <a:pt x="37687" y="7006"/>
                  </a:moveTo>
                  <a:cubicBezTo>
                    <a:pt x="37657" y="7006"/>
                    <a:pt x="37627" y="7016"/>
                    <a:pt x="37603" y="7038"/>
                  </a:cubicBezTo>
                  <a:cubicBezTo>
                    <a:pt x="37555" y="7084"/>
                    <a:pt x="37551" y="7161"/>
                    <a:pt x="37598" y="7210"/>
                  </a:cubicBezTo>
                  <a:cubicBezTo>
                    <a:pt x="37622" y="7237"/>
                    <a:pt x="37655" y="7249"/>
                    <a:pt x="37687" y="7249"/>
                  </a:cubicBezTo>
                  <a:cubicBezTo>
                    <a:pt x="37717" y="7249"/>
                    <a:pt x="37747" y="7240"/>
                    <a:pt x="37770" y="7218"/>
                  </a:cubicBezTo>
                  <a:cubicBezTo>
                    <a:pt x="37821" y="7173"/>
                    <a:pt x="37824" y="7095"/>
                    <a:pt x="37778" y="7045"/>
                  </a:cubicBezTo>
                  <a:cubicBezTo>
                    <a:pt x="37754" y="7019"/>
                    <a:pt x="37721" y="7006"/>
                    <a:pt x="37687" y="7006"/>
                  </a:cubicBezTo>
                  <a:close/>
                  <a:moveTo>
                    <a:pt x="5770" y="7036"/>
                  </a:moveTo>
                  <a:cubicBezTo>
                    <a:pt x="5736" y="7036"/>
                    <a:pt x="5703" y="7050"/>
                    <a:pt x="5679" y="7076"/>
                  </a:cubicBezTo>
                  <a:cubicBezTo>
                    <a:pt x="5633" y="7126"/>
                    <a:pt x="5637" y="7204"/>
                    <a:pt x="5686" y="7249"/>
                  </a:cubicBezTo>
                  <a:cubicBezTo>
                    <a:pt x="5709" y="7270"/>
                    <a:pt x="5737" y="7281"/>
                    <a:pt x="5765" y="7281"/>
                  </a:cubicBezTo>
                  <a:cubicBezTo>
                    <a:pt x="5766" y="7281"/>
                    <a:pt x="5768" y="7281"/>
                    <a:pt x="5769" y="7281"/>
                  </a:cubicBezTo>
                  <a:cubicBezTo>
                    <a:pt x="5803" y="7281"/>
                    <a:pt x="5836" y="7267"/>
                    <a:pt x="5860" y="7241"/>
                  </a:cubicBezTo>
                  <a:lnTo>
                    <a:pt x="5861" y="7241"/>
                  </a:lnTo>
                  <a:cubicBezTo>
                    <a:pt x="5907" y="7190"/>
                    <a:pt x="5903" y="7115"/>
                    <a:pt x="5854" y="7069"/>
                  </a:cubicBezTo>
                  <a:cubicBezTo>
                    <a:pt x="5830" y="7047"/>
                    <a:pt x="5799" y="7036"/>
                    <a:pt x="5770" y="7036"/>
                  </a:cubicBezTo>
                  <a:close/>
                  <a:moveTo>
                    <a:pt x="38701" y="8193"/>
                  </a:moveTo>
                  <a:cubicBezTo>
                    <a:pt x="38674" y="8193"/>
                    <a:pt x="38646" y="8202"/>
                    <a:pt x="38624" y="8220"/>
                  </a:cubicBezTo>
                  <a:cubicBezTo>
                    <a:pt x="38571" y="8262"/>
                    <a:pt x="38561" y="8339"/>
                    <a:pt x="38604" y="8392"/>
                  </a:cubicBezTo>
                  <a:cubicBezTo>
                    <a:pt x="38628" y="8423"/>
                    <a:pt x="38665" y="8438"/>
                    <a:pt x="38700" y="8438"/>
                  </a:cubicBezTo>
                  <a:cubicBezTo>
                    <a:pt x="38727" y="8438"/>
                    <a:pt x="38753" y="8430"/>
                    <a:pt x="38776" y="8412"/>
                  </a:cubicBezTo>
                  <a:cubicBezTo>
                    <a:pt x="38830" y="8370"/>
                    <a:pt x="38837" y="8293"/>
                    <a:pt x="38796" y="8240"/>
                  </a:cubicBezTo>
                  <a:cubicBezTo>
                    <a:pt x="38772" y="8209"/>
                    <a:pt x="38737" y="8193"/>
                    <a:pt x="38701" y="8193"/>
                  </a:cubicBezTo>
                  <a:close/>
                  <a:moveTo>
                    <a:pt x="4760" y="8226"/>
                  </a:moveTo>
                  <a:cubicBezTo>
                    <a:pt x="4723" y="8226"/>
                    <a:pt x="4686" y="8242"/>
                    <a:pt x="4662" y="8273"/>
                  </a:cubicBezTo>
                  <a:cubicBezTo>
                    <a:pt x="4621" y="8326"/>
                    <a:pt x="4628" y="8403"/>
                    <a:pt x="4682" y="8446"/>
                  </a:cubicBezTo>
                  <a:cubicBezTo>
                    <a:pt x="4704" y="8463"/>
                    <a:pt x="4730" y="8470"/>
                    <a:pt x="4753" y="8470"/>
                  </a:cubicBezTo>
                  <a:cubicBezTo>
                    <a:pt x="4755" y="8470"/>
                    <a:pt x="4756" y="8470"/>
                    <a:pt x="4758" y="8470"/>
                  </a:cubicBezTo>
                  <a:cubicBezTo>
                    <a:pt x="4793" y="8470"/>
                    <a:pt x="4830" y="8455"/>
                    <a:pt x="4854" y="8424"/>
                  </a:cubicBezTo>
                  <a:cubicBezTo>
                    <a:pt x="4897" y="8371"/>
                    <a:pt x="4887" y="8294"/>
                    <a:pt x="4834" y="8252"/>
                  </a:cubicBezTo>
                  <a:cubicBezTo>
                    <a:pt x="4812" y="8235"/>
                    <a:pt x="4786" y="8226"/>
                    <a:pt x="4760" y="8226"/>
                  </a:cubicBezTo>
                  <a:close/>
                  <a:moveTo>
                    <a:pt x="39624" y="9450"/>
                  </a:moveTo>
                  <a:cubicBezTo>
                    <a:pt x="39600" y="9450"/>
                    <a:pt x="39576" y="9457"/>
                    <a:pt x="39554" y="9471"/>
                  </a:cubicBezTo>
                  <a:cubicBezTo>
                    <a:pt x="39500" y="9509"/>
                    <a:pt x="39485" y="9586"/>
                    <a:pt x="39523" y="9643"/>
                  </a:cubicBezTo>
                  <a:cubicBezTo>
                    <a:pt x="39548" y="9675"/>
                    <a:pt x="39587" y="9695"/>
                    <a:pt x="39625" y="9695"/>
                  </a:cubicBezTo>
                  <a:cubicBezTo>
                    <a:pt x="39649" y="9695"/>
                    <a:pt x="39672" y="9689"/>
                    <a:pt x="39694" y="9674"/>
                  </a:cubicBezTo>
                  <a:cubicBezTo>
                    <a:pt x="39749" y="9636"/>
                    <a:pt x="39764" y="9560"/>
                    <a:pt x="39725" y="9503"/>
                  </a:cubicBezTo>
                  <a:cubicBezTo>
                    <a:pt x="39702" y="9469"/>
                    <a:pt x="39663" y="9450"/>
                    <a:pt x="39624" y="9450"/>
                  </a:cubicBezTo>
                  <a:close/>
                  <a:moveTo>
                    <a:pt x="3836" y="9486"/>
                  </a:moveTo>
                  <a:cubicBezTo>
                    <a:pt x="3797" y="9486"/>
                    <a:pt x="3758" y="9504"/>
                    <a:pt x="3735" y="9540"/>
                  </a:cubicBezTo>
                  <a:cubicBezTo>
                    <a:pt x="3697" y="9596"/>
                    <a:pt x="3712" y="9673"/>
                    <a:pt x="3769" y="9711"/>
                  </a:cubicBezTo>
                  <a:cubicBezTo>
                    <a:pt x="3786" y="9724"/>
                    <a:pt x="3809" y="9730"/>
                    <a:pt x="3832" y="9730"/>
                  </a:cubicBezTo>
                  <a:cubicBezTo>
                    <a:pt x="3834" y="9730"/>
                    <a:pt x="3836" y="9730"/>
                    <a:pt x="3837" y="9730"/>
                  </a:cubicBezTo>
                  <a:cubicBezTo>
                    <a:pt x="3876" y="9730"/>
                    <a:pt x="3914" y="9711"/>
                    <a:pt x="3937" y="9677"/>
                  </a:cubicBezTo>
                  <a:cubicBezTo>
                    <a:pt x="3976" y="9622"/>
                    <a:pt x="3961" y="9545"/>
                    <a:pt x="3906" y="9507"/>
                  </a:cubicBezTo>
                  <a:cubicBezTo>
                    <a:pt x="3884" y="9493"/>
                    <a:pt x="3860" y="9486"/>
                    <a:pt x="3836" y="9486"/>
                  </a:cubicBezTo>
                  <a:close/>
                  <a:moveTo>
                    <a:pt x="40457" y="10770"/>
                  </a:moveTo>
                  <a:cubicBezTo>
                    <a:pt x="40436" y="10770"/>
                    <a:pt x="40414" y="10776"/>
                    <a:pt x="40394" y="10788"/>
                  </a:cubicBezTo>
                  <a:cubicBezTo>
                    <a:pt x="40336" y="10821"/>
                    <a:pt x="40315" y="10897"/>
                    <a:pt x="40350" y="10955"/>
                  </a:cubicBezTo>
                  <a:cubicBezTo>
                    <a:pt x="40372" y="10993"/>
                    <a:pt x="40412" y="11015"/>
                    <a:pt x="40453" y="11015"/>
                  </a:cubicBezTo>
                  <a:cubicBezTo>
                    <a:pt x="40454" y="11015"/>
                    <a:pt x="40455" y="11015"/>
                    <a:pt x="40455" y="11015"/>
                  </a:cubicBezTo>
                  <a:cubicBezTo>
                    <a:pt x="40476" y="11015"/>
                    <a:pt x="40498" y="11009"/>
                    <a:pt x="40518" y="10999"/>
                  </a:cubicBezTo>
                  <a:cubicBezTo>
                    <a:pt x="40576" y="10964"/>
                    <a:pt x="40596" y="10888"/>
                    <a:pt x="40560" y="10830"/>
                  </a:cubicBezTo>
                  <a:cubicBezTo>
                    <a:pt x="40539" y="10792"/>
                    <a:pt x="40499" y="10770"/>
                    <a:pt x="40457" y="10770"/>
                  </a:cubicBezTo>
                  <a:close/>
                  <a:moveTo>
                    <a:pt x="3006" y="10811"/>
                  </a:moveTo>
                  <a:cubicBezTo>
                    <a:pt x="2964" y="10811"/>
                    <a:pt x="2924" y="10833"/>
                    <a:pt x="2901" y="10871"/>
                  </a:cubicBezTo>
                  <a:cubicBezTo>
                    <a:pt x="2867" y="10929"/>
                    <a:pt x="2888" y="11004"/>
                    <a:pt x="2946" y="11039"/>
                  </a:cubicBezTo>
                  <a:cubicBezTo>
                    <a:pt x="2965" y="11048"/>
                    <a:pt x="2986" y="11054"/>
                    <a:pt x="3008" y="11056"/>
                  </a:cubicBezTo>
                  <a:cubicBezTo>
                    <a:pt x="3049" y="11056"/>
                    <a:pt x="3091" y="11034"/>
                    <a:pt x="3113" y="10995"/>
                  </a:cubicBezTo>
                  <a:cubicBezTo>
                    <a:pt x="3148" y="10935"/>
                    <a:pt x="3127" y="10861"/>
                    <a:pt x="3069" y="10828"/>
                  </a:cubicBezTo>
                  <a:cubicBezTo>
                    <a:pt x="3049" y="10816"/>
                    <a:pt x="3027" y="10811"/>
                    <a:pt x="3006" y="10811"/>
                  </a:cubicBezTo>
                  <a:close/>
                  <a:moveTo>
                    <a:pt x="41190" y="12145"/>
                  </a:moveTo>
                  <a:cubicBezTo>
                    <a:pt x="41172" y="12145"/>
                    <a:pt x="41153" y="12150"/>
                    <a:pt x="41136" y="12158"/>
                  </a:cubicBezTo>
                  <a:cubicBezTo>
                    <a:pt x="41076" y="12188"/>
                    <a:pt x="41050" y="12262"/>
                    <a:pt x="41079" y="12323"/>
                  </a:cubicBezTo>
                  <a:cubicBezTo>
                    <a:pt x="41100" y="12367"/>
                    <a:pt x="41144" y="12391"/>
                    <a:pt x="41191" y="12391"/>
                  </a:cubicBezTo>
                  <a:cubicBezTo>
                    <a:pt x="41209" y="12391"/>
                    <a:pt x="41226" y="12387"/>
                    <a:pt x="41244" y="12380"/>
                  </a:cubicBezTo>
                  <a:cubicBezTo>
                    <a:pt x="41305" y="12350"/>
                    <a:pt x="41331" y="12276"/>
                    <a:pt x="41301" y="12215"/>
                  </a:cubicBezTo>
                  <a:cubicBezTo>
                    <a:pt x="41279" y="12171"/>
                    <a:pt x="41235" y="12145"/>
                    <a:pt x="41190" y="12145"/>
                  </a:cubicBezTo>
                  <a:close/>
                  <a:moveTo>
                    <a:pt x="2275" y="12189"/>
                  </a:moveTo>
                  <a:cubicBezTo>
                    <a:pt x="2229" y="12189"/>
                    <a:pt x="2185" y="12214"/>
                    <a:pt x="2163" y="12258"/>
                  </a:cubicBezTo>
                  <a:cubicBezTo>
                    <a:pt x="2133" y="12319"/>
                    <a:pt x="2159" y="12391"/>
                    <a:pt x="2220" y="12422"/>
                  </a:cubicBezTo>
                  <a:cubicBezTo>
                    <a:pt x="2239" y="12432"/>
                    <a:pt x="2256" y="12436"/>
                    <a:pt x="2275" y="12436"/>
                  </a:cubicBezTo>
                  <a:cubicBezTo>
                    <a:pt x="2320" y="12436"/>
                    <a:pt x="2363" y="12410"/>
                    <a:pt x="2385" y="12364"/>
                  </a:cubicBezTo>
                  <a:cubicBezTo>
                    <a:pt x="2413" y="12303"/>
                    <a:pt x="2389" y="12231"/>
                    <a:pt x="2328" y="12201"/>
                  </a:cubicBezTo>
                  <a:cubicBezTo>
                    <a:pt x="2311" y="12193"/>
                    <a:pt x="2293" y="12189"/>
                    <a:pt x="2275" y="12189"/>
                  </a:cubicBezTo>
                  <a:close/>
                  <a:moveTo>
                    <a:pt x="41818" y="13571"/>
                  </a:moveTo>
                  <a:cubicBezTo>
                    <a:pt x="41803" y="13571"/>
                    <a:pt x="41788" y="13574"/>
                    <a:pt x="41774" y="13580"/>
                  </a:cubicBezTo>
                  <a:cubicBezTo>
                    <a:pt x="41712" y="13606"/>
                    <a:pt x="41683" y="13678"/>
                    <a:pt x="41709" y="13740"/>
                  </a:cubicBezTo>
                  <a:cubicBezTo>
                    <a:pt x="41726" y="13788"/>
                    <a:pt x="41773" y="13818"/>
                    <a:pt x="41821" y="13819"/>
                  </a:cubicBezTo>
                  <a:cubicBezTo>
                    <a:pt x="41835" y="13819"/>
                    <a:pt x="41851" y="13816"/>
                    <a:pt x="41866" y="13808"/>
                  </a:cubicBezTo>
                  <a:cubicBezTo>
                    <a:pt x="41928" y="13782"/>
                    <a:pt x="41959" y="13712"/>
                    <a:pt x="41935" y="13650"/>
                  </a:cubicBezTo>
                  <a:cubicBezTo>
                    <a:pt x="41915" y="13602"/>
                    <a:pt x="41867" y="13571"/>
                    <a:pt x="41818" y="13571"/>
                  </a:cubicBezTo>
                  <a:close/>
                  <a:moveTo>
                    <a:pt x="1646" y="13618"/>
                  </a:moveTo>
                  <a:cubicBezTo>
                    <a:pt x="1596" y="13618"/>
                    <a:pt x="1550" y="13649"/>
                    <a:pt x="1530" y="13696"/>
                  </a:cubicBezTo>
                  <a:cubicBezTo>
                    <a:pt x="1508" y="13760"/>
                    <a:pt x="1537" y="13832"/>
                    <a:pt x="1599" y="13855"/>
                  </a:cubicBezTo>
                  <a:cubicBezTo>
                    <a:pt x="1615" y="13860"/>
                    <a:pt x="1630" y="13864"/>
                    <a:pt x="1644" y="13864"/>
                  </a:cubicBezTo>
                  <a:cubicBezTo>
                    <a:pt x="1692" y="13864"/>
                    <a:pt x="1739" y="13834"/>
                    <a:pt x="1758" y="13786"/>
                  </a:cubicBezTo>
                  <a:cubicBezTo>
                    <a:pt x="1784" y="13723"/>
                    <a:pt x="1754" y="13653"/>
                    <a:pt x="1691" y="13627"/>
                  </a:cubicBezTo>
                  <a:cubicBezTo>
                    <a:pt x="1676" y="13621"/>
                    <a:pt x="1661" y="13618"/>
                    <a:pt x="1646" y="13618"/>
                  </a:cubicBezTo>
                  <a:close/>
                  <a:moveTo>
                    <a:pt x="42350" y="15040"/>
                  </a:moveTo>
                  <a:cubicBezTo>
                    <a:pt x="42338" y="15040"/>
                    <a:pt x="42325" y="15043"/>
                    <a:pt x="42312" y="15047"/>
                  </a:cubicBezTo>
                  <a:cubicBezTo>
                    <a:pt x="42248" y="15067"/>
                    <a:pt x="42213" y="15135"/>
                    <a:pt x="42232" y="15200"/>
                  </a:cubicBezTo>
                  <a:cubicBezTo>
                    <a:pt x="42248" y="15253"/>
                    <a:pt x="42297" y="15287"/>
                    <a:pt x="42350" y="15287"/>
                  </a:cubicBezTo>
                  <a:cubicBezTo>
                    <a:pt x="42362" y="15287"/>
                    <a:pt x="42373" y="15284"/>
                    <a:pt x="42388" y="15280"/>
                  </a:cubicBezTo>
                  <a:cubicBezTo>
                    <a:pt x="42450" y="15259"/>
                    <a:pt x="42488" y="15190"/>
                    <a:pt x="42466" y="15125"/>
                  </a:cubicBezTo>
                  <a:cubicBezTo>
                    <a:pt x="42450" y="15073"/>
                    <a:pt x="42401" y="15040"/>
                    <a:pt x="42350" y="15040"/>
                  </a:cubicBezTo>
                  <a:close/>
                  <a:moveTo>
                    <a:pt x="1122" y="15091"/>
                  </a:moveTo>
                  <a:cubicBezTo>
                    <a:pt x="1070" y="15091"/>
                    <a:pt x="1021" y="15124"/>
                    <a:pt x="1002" y="15177"/>
                  </a:cubicBezTo>
                  <a:cubicBezTo>
                    <a:pt x="984" y="15242"/>
                    <a:pt x="1018" y="15310"/>
                    <a:pt x="1083" y="15332"/>
                  </a:cubicBezTo>
                  <a:cubicBezTo>
                    <a:pt x="1092" y="15333"/>
                    <a:pt x="1101" y="15335"/>
                    <a:pt x="1111" y="15335"/>
                  </a:cubicBezTo>
                  <a:cubicBezTo>
                    <a:pt x="1114" y="15335"/>
                    <a:pt x="1117" y="15335"/>
                    <a:pt x="1121" y="15334"/>
                  </a:cubicBezTo>
                  <a:cubicBezTo>
                    <a:pt x="1173" y="15334"/>
                    <a:pt x="1220" y="15301"/>
                    <a:pt x="1239" y="15250"/>
                  </a:cubicBezTo>
                  <a:cubicBezTo>
                    <a:pt x="1259" y="15187"/>
                    <a:pt x="1223" y="15119"/>
                    <a:pt x="1158" y="15097"/>
                  </a:cubicBezTo>
                  <a:cubicBezTo>
                    <a:pt x="1146" y="15093"/>
                    <a:pt x="1134" y="15091"/>
                    <a:pt x="1122" y="15091"/>
                  </a:cubicBezTo>
                  <a:close/>
                  <a:moveTo>
                    <a:pt x="42768" y="16546"/>
                  </a:moveTo>
                  <a:cubicBezTo>
                    <a:pt x="42759" y="16546"/>
                    <a:pt x="42750" y="16547"/>
                    <a:pt x="42741" y="16549"/>
                  </a:cubicBezTo>
                  <a:cubicBezTo>
                    <a:pt x="42674" y="16565"/>
                    <a:pt x="42633" y="16630"/>
                    <a:pt x="42648" y="16695"/>
                  </a:cubicBezTo>
                  <a:lnTo>
                    <a:pt x="42649" y="16695"/>
                  </a:lnTo>
                  <a:cubicBezTo>
                    <a:pt x="42661" y="16752"/>
                    <a:pt x="42713" y="16790"/>
                    <a:pt x="42767" y="16790"/>
                  </a:cubicBezTo>
                  <a:cubicBezTo>
                    <a:pt x="42777" y="16790"/>
                    <a:pt x="42785" y="16790"/>
                    <a:pt x="42796" y="16785"/>
                  </a:cubicBezTo>
                  <a:cubicBezTo>
                    <a:pt x="42861" y="16770"/>
                    <a:pt x="42902" y="16706"/>
                    <a:pt x="42887" y="16639"/>
                  </a:cubicBezTo>
                  <a:cubicBezTo>
                    <a:pt x="42874" y="16584"/>
                    <a:pt x="42823" y="16546"/>
                    <a:pt x="42768" y="16546"/>
                  </a:cubicBezTo>
                  <a:close/>
                  <a:moveTo>
                    <a:pt x="704" y="16595"/>
                  </a:moveTo>
                  <a:cubicBezTo>
                    <a:pt x="649" y="16595"/>
                    <a:pt x="598" y="16634"/>
                    <a:pt x="584" y="16691"/>
                  </a:cubicBezTo>
                  <a:cubicBezTo>
                    <a:pt x="569" y="16754"/>
                    <a:pt x="610" y="16822"/>
                    <a:pt x="675" y="16837"/>
                  </a:cubicBezTo>
                  <a:cubicBezTo>
                    <a:pt x="685" y="16840"/>
                    <a:pt x="694" y="16840"/>
                    <a:pt x="703" y="16840"/>
                  </a:cubicBezTo>
                  <a:cubicBezTo>
                    <a:pt x="758" y="16840"/>
                    <a:pt x="809" y="16803"/>
                    <a:pt x="823" y="16746"/>
                  </a:cubicBezTo>
                  <a:cubicBezTo>
                    <a:pt x="838" y="16682"/>
                    <a:pt x="798" y="16614"/>
                    <a:pt x="731" y="16599"/>
                  </a:cubicBezTo>
                  <a:cubicBezTo>
                    <a:pt x="722" y="16597"/>
                    <a:pt x="713" y="16595"/>
                    <a:pt x="704" y="16595"/>
                  </a:cubicBezTo>
                  <a:close/>
                  <a:moveTo>
                    <a:pt x="43078" y="18074"/>
                  </a:moveTo>
                  <a:cubicBezTo>
                    <a:pt x="43072" y="18074"/>
                    <a:pt x="43065" y="18075"/>
                    <a:pt x="43058" y="18076"/>
                  </a:cubicBezTo>
                  <a:cubicBezTo>
                    <a:pt x="42991" y="18087"/>
                    <a:pt x="42945" y="18152"/>
                    <a:pt x="42955" y="18217"/>
                  </a:cubicBezTo>
                  <a:cubicBezTo>
                    <a:pt x="42966" y="18276"/>
                    <a:pt x="43019" y="18319"/>
                    <a:pt x="43078" y="18319"/>
                  </a:cubicBezTo>
                  <a:cubicBezTo>
                    <a:pt x="43083" y="18319"/>
                    <a:pt x="43090" y="18319"/>
                    <a:pt x="43096" y="18318"/>
                  </a:cubicBezTo>
                  <a:cubicBezTo>
                    <a:pt x="43164" y="18308"/>
                    <a:pt x="43210" y="18245"/>
                    <a:pt x="43199" y="18179"/>
                  </a:cubicBezTo>
                  <a:cubicBezTo>
                    <a:pt x="43189" y="18117"/>
                    <a:pt x="43137" y="18074"/>
                    <a:pt x="43078" y="18074"/>
                  </a:cubicBezTo>
                  <a:close/>
                  <a:moveTo>
                    <a:pt x="398" y="18127"/>
                  </a:moveTo>
                  <a:cubicBezTo>
                    <a:pt x="340" y="18127"/>
                    <a:pt x="289" y="18170"/>
                    <a:pt x="279" y="18229"/>
                  </a:cubicBezTo>
                  <a:cubicBezTo>
                    <a:pt x="268" y="18297"/>
                    <a:pt x="313" y="18360"/>
                    <a:pt x="379" y="18370"/>
                  </a:cubicBezTo>
                  <a:cubicBezTo>
                    <a:pt x="387" y="18372"/>
                    <a:pt x="393" y="18372"/>
                    <a:pt x="401" y="18372"/>
                  </a:cubicBezTo>
                  <a:cubicBezTo>
                    <a:pt x="460" y="18372"/>
                    <a:pt x="510" y="18328"/>
                    <a:pt x="520" y="18269"/>
                  </a:cubicBezTo>
                  <a:lnTo>
                    <a:pt x="520" y="18268"/>
                  </a:lnTo>
                  <a:cubicBezTo>
                    <a:pt x="533" y="18201"/>
                    <a:pt x="484" y="18139"/>
                    <a:pt x="418" y="18129"/>
                  </a:cubicBezTo>
                  <a:cubicBezTo>
                    <a:pt x="412" y="18128"/>
                    <a:pt x="405" y="18127"/>
                    <a:pt x="398" y="18127"/>
                  </a:cubicBezTo>
                  <a:close/>
                  <a:moveTo>
                    <a:pt x="43276" y="19622"/>
                  </a:moveTo>
                  <a:cubicBezTo>
                    <a:pt x="43272" y="19622"/>
                    <a:pt x="43268" y="19622"/>
                    <a:pt x="43265" y="19623"/>
                  </a:cubicBezTo>
                  <a:cubicBezTo>
                    <a:pt x="43198" y="19630"/>
                    <a:pt x="43147" y="19688"/>
                    <a:pt x="43152" y="19756"/>
                  </a:cubicBezTo>
                  <a:cubicBezTo>
                    <a:pt x="43158" y="19820"/>
                    <a:pt x="43214" y="19868"/>
                    <a:pt x="43276" y="19869"/>
                  </a:cubicBezTo>
                  <a:cubicBezTo>
                    <a:pt x="43280" y="19869"/>
                    <a:pt x="43282" y="19866"/>
                    <a:pt x="43286" y="19866"/>
                  </a:cubicBezTo>
                  <a:cubicBezTo>
                    <a:pt x="43355" y="19860"/>
                    <a:pt x="43405" y="19802"/>
                    <a:pt x="43397" y="19734"/>
                  </a:cubicBezTo>
                  <a:cubicBezTo>
                    <a:pt x="43391" y="19670"/>
                    <a:pt x="43337" y="19622"/>
                    <a:pt x="43276" y="19622"/>
                  </a:cubicBezTo>
                  <a:close/>
                  <a:moveTo>
                    <a:pt x="203" y="19676"/>
                  </a:moveTo>
                  <a:cubicBezTo>
                    <a:pt x="142" y="19676"/>
                    <a:pt x="89" y="19725"/>
                    <a:pt x="83" y="19786"/>
                  </a:cubicBezTo>
                  <a:cubicBezTo>
                    <a:pt x="77" y="19855"/>
                    <a:pt x="129" y="19913"/>
                    <a:pt x="195" y="19920"/>
                  </a:cubicBezTo>
                  <a:lnTo>
                    <a:pt x="206" y="19920"/>
                  </a:lnTo>
                  <a:cubicBezTo>
                    <a:pt x="267" y="19920"/>
                    <a:pt x="322" y="19874"/>
                    <a:pt x="328" y="19808"/>
                  </a:cubicBezTo>
                  <a:lnTo>
                    <a:pt x="328" y="19809"/>
                  </a:lnTo>
                  <a:cubicBezTo>
                    <a:pt x="336" y="19741"/>
                    <a:pt x="284" y="19683"/>
                    <a:pt x="217" y="19676"/>
                  </a:cubicBezTo>
                  <a:cubicBezTo>
                    <a:pt x="212" y="19676"/>
                    <a:pt x="208" y="19676"/>
                    <a:pt x="203" y="19676"/>
                  </a:cubicBezTo>
                  <a:close/>
                  <a:moveTo>
                    <a:pt x="43362" y="21180"/>
                  </a:moveTo>
                  <a:cubicBezTo>
                    <a:pt x="43360" y="21180"/>
                    <a:pt x="43359" y="21181"/>
                    <a:pt x="43358" y="21181"/>
                  </a:cubicBezTo>
                  <a:cubicBezTo>
                    <a:pt x="43291" y="21183"/>
                    <a:pt x="43237" y="21238"/>
                    <a:pt x="43239" y="21306"/>
                  </a:cubicBezTo>
                  <a:cubicBezTo>
                    <a:pt x="43241" y="21373"/>
                    <a:pt x="43296" y="21425"/>
                    <a:pt x="43360" y="21425"/>
                  </a:cubicBezTo>
                  <a:lnTo>
                    <a:pt x="43364" y="21425"/>
                  </a:lnTo>
                  <a:cubicBezTo>
                    <a:pt x="43430" y="21422"/>
                    <a:pt x="43484" y="21368"/>
                    <a:pt x="43483" y="21300"/>
                  </a:cubicBezTo>
                  <a:cubicBezTo>
                    <a:pt x="43480" y="21235"/>
                    <a:pt x="43428" y="21180"/>
                    <a:pt x="43362" y="21180"/>
                  </a:cubicBezTo>
                  <a:close/>
                  <a:moveTo>
                    <a:pt x="121" y="21233"/>
                  </a:moveTo>
                  <a:cubicBezTo>
                    <a:pt x="55" y="21233"/>
                    <a:pt x="1" y="21288"/>
                    <a:pt x="0" y="21353"/>
                  </a:cubicBezTo>
                  <a:cubicBezTo>
                    <a:pt x="0" y="21421"/>
                    <a:pt x="53" y="21476"/>
                    <a:pt x="123" y="21478"/>
                  </a:cubicBezTo>
                  <a:cubicBezTo>
                    <a:pt x="191" y="21478"/>
                    <a:pt x="245" y="21425"/>
                    <a:pt x="245" y="21359"/>
                  </a:cubicBezTo>
                  <a:cubicBezTo>
                    <a:pt x="248" y="21291"/>
                    <a:pt x="192" y="21234"/>
                    <a:pt x="126" y="21233"/>
                  </a:cubicBezTo>
                  <a:cubicBezTo>
                    <a:pt x="124" y="21233"/>
                    <a:pt x="122" y="21233"/>
                    <a:pt x="121" y="21233"/>
                  </a:cubicBezTo>
                  <a:close/>
                  <a:moveTo>
                    <a:pt x="43335" y="22741"/>
                  </a:moveTo>
                  <a:cubicBezTo>
                    <a:pt x="43271" y="22741"/>
                    <a:pt x="43216" y="22793"/>
                    <a:pt x="43213" y="22857"/>
                  </a:cubicBezTo>
                  <a:cubicBezTo>
                    <a:pt x="43209" y="22925"/>
                    <a:pt x="43261" y="22982"/>
                    <a:pt x="43330" y="22987"/>
                  </a:cubicBezTo>
                  <a:lnTo>
                    <a:pt x="43335" y="22987"/>
                  </a:lnTo>
                  <a:cubicBezTo>
                    <a:pt x="43400" y="22987"/>
                    <a:pt x="43453" y="22936"/>
                    <a:pt x="43457" y="22871"/>
                  </a:cubicBezTo>
                  <a:cubicBezTo>
                    <a:pt x="43462" y="22802"/>
                    <a:pt x="43408" y="22745"/>
                    <a:pt x="43342" y="22742"/>
                  </a:cubicBezTo>
                  <a:cubicBezTo>
                    <a:pt x="43340" y="22742"/>
                    <a:pt x="43337" y="22741"/>
                    <a:pt x="43335" y="22741"/>
                  </a:cubicBezTo>
                  <a:close/>
                  <a:moveTo>
                    <a:pt x="153" y="22794"/>
                  </a:moveTo>
                  <a:cubicBezTo>
                    <a:pt x="151" y="22794"/>
                    <a:pt x="148" y="22794"/>
                    <a:pt x="146" y="22795"/>
                  </a:cubicBezTo>
                  <a:cubicBezTo>
                    <a:pt x="77" y="22799"/>
                    <a:pt x="26" y="22856"/>
                    <a:pt x="31" y="22924"/>
                  </a:cubicBezTo>
                  <a:cubicBezTo>
                    <a:pt x="35" y="22989"/>
                    <a:pt x="89" y="23039"/>
                    <a:pt x="155" y="23039"/>
                  </a:cubicBezTo>
                  <a:lnTo>
                    <a:pt x="160" y="23039"/>
                  </a:lnTo>
                  <a:cubicBezTo>
                    <a:pt x="227" y="23035"/>
                    <a:pt x="279" y="22976"/>
                    <a:pt x="275" y="22910"/>
                  </a:cubicBezTo>
                  <a:cubicBezTo>
                    <a:pt x="271" y="22846"/>
                    <a:pt x="216" y="22794"/>
                    <a:pt x="153" y="22794"/>
                  </a:cubicBezTo>
                  <a:close/>
                  <a:moveTo>
                    <a:pt x="43201" y="24295"/>
                  </a:moveTo>
                  <a:cubicBezTo>
                    <a:pt x="43140" y="24295"/>
                    <a:pt x="43087" y="24341"/>
                    <a:pt x="43078" y="24402"/>
                  </a:cubicBezTo>
                  <a:cubicBezTo>
                    <a:pt x="43070" y="24470"/>
                    <a:pt x="43116" y="24532"/>
                    <a:pt x="43185" y="24539"/>
                  </a:cubicBezTo>
                  <a:cubicBezTo>
                    <a:pt x="43188" y="24539"/>
                    <a:pt x="43192" y="24541"/>
                    <a:pt x="43196" y="24541"/>
                  </a:cubicBezTo>
                  <a:cubicBezTo>
                    <a:pt x="43197" y="24541"/>
                    <a:pt x="43198" y="24541"/>
                    <a:pt x="43199" y="24540"/>
                  </a:cubicBezTo>
                  <a:cubicBezTo>
                    <a:pt x="43260" y="24540"/>
                    <a:pt x="43313" y="24496"/>
                    <a:pt x="43322" y="24434"/>
                  </a:cubicBezTo>
                  <a:cubicBezTo>
                    <a:pt x="43330" y="24364"/>
                    <a:pt x="43281" y="24304"/>
                    <a:pt x="43215" y="24296"/>
                  </a:cubicBezTo>
                  <a:cubicBezTo>
                    <a:pt x="43210" y="24295"/>
                    <a:pt x="43206" y="24295"/>
                    <a:pt x="43201" y="24295"/>
                  </a:cubicBezTo>
                  <a:close/>
                  <a:moveTo>
                    <a:pt x="294" y="24350"/>
                  </a:moveTo>
                  <a:cubicBezTo>
                    <a:pt x="289" y="24350"/>
                    <a:pt x="284" y="24350"/>
                    <a:pt x="278" y="24351"/>
                  </a:cubicBezTo>
                  <a:cubicBezTo>
                    <a:pt x="211" y="24358"/>
                    <a:pt x="161" y="24419"/>
                    <a:pt x="172" y="24487"/>
                  </a:cubicBezTo>
                  <a:cubicBezTo>
                    <a:pt x="180" y="24548"/>
                    <a:pt x="232" y="24593"/>
                    <a:pt x="294" y="24594"/>
                  </a:cubicBezTo>
                  <a:lnTo>
                    <a:pt x="310" y="24594"/>
                  </a:lnTo>
                  <a:cubicBezTo>
                    <a:pt x="377" y="24586"/>
                    <a:pt x="424" y="24523"/>
                    <a:pt x="415" y="24456"/>
                  </a:cubicBezTo>
                  <a:cubicBezTo>
                    <a:pt x="406" y="24394"/>
                    <a:pt x="353" y="24350"/>
                    <a:pt x="294" y="24350"/>
                  </a:cubicBezTo>
                  <a:close/>
                  <a:moveTo>
                    <a:pt x="42954" y="25835"/>
                  </a:moveTo>
                  <a:cubicBezTo>
                    <a:pt x="42896" y="25835"/>
                    <a:pt x="42843" y="25877"/>
                    <a:pt x="42832" y="25937"/>
                  </a:cubicBezTo>
                  <a:lnTo>
                    <a:pt x="42832" y="25935"/>
                  </a:lnTo>
                  <a:lnTo>
                    <a:pt x="42832" y="25935"/>
                  </a:lnTo>
                  <a:cubicBezTo>
                    <a:pt x="42818" y="26001"/>
                    <a:pt x="42862" y="26066"/>
                    <a:pt x="42928" y="26080"/>
                  </a:cubicBezTo>
                  <a:cubicBezTo>
                    <a:pt x="42936" y="26082"/>
                    <a:pt x="42944" y="26082"/>
                    <a:pt x="42951" y="26082"/>
                  </a:cubicBezTo>
                  <a:cubicBezTo>
                    <a:pt x="43008" y="26082"/>
                    <a:pt x="43059" y="26041"/>
                    <a:pt x="43071" y="25983"/>
                  </a:cubicBezTo>
                  <a:cubicBezTo>
                    <a:pt x="43085" y="25917"/>
                    <a:pt x="43041" y="25852"/>
                    <a:pt x="42975" y="25837"/>
                  </a:cubicBezTo>
                  <a:cubicBezTo>
                    <a:pt x="42968" y="25836"/>
                    <a:pt x="42961" y="25835"/>
                    <a:pt x="42954" y="25835"/>
                  </a:cubicBezTo>
                  <a:close/>
                  <a:moveTo>
                    <a:pt x="546" y="25888"/>
                  </a:moveTo>
                  <a:cubicBezTo>
                    <a:pt x="537" y="25888"/>
                    <a:pt x="529" y="25889"/>
                    <a:pt x="520" y="25891"/>
                  </a:cubicBezTo>
                  <a:cubicBezTo>
                    <a:pt x="455" y="25906"/>
                    <a:pt x="410" y="25970"/>
                    <a:pt x="425" y="26036"/>
                  </a:cubicBezTo>
                  <a:cubicBezTo>
                    <a:pt x="436" y="26092"/>
                    <a:pt x="485" y="26133"/>
                    <a:pt x="540" y="26133"/>
                  </a:cubicBezTo>
                  <a:cubicBezTo>
                    <a:pt x="541" y="26133"/>
                    <a:pt x="543" y="26133"/>
                    <a:pt x="544" y="26133"/>
                  </a:cubicBezTo>
                  <a:cubicBezTo>
                    <a:pt x="551" y="26133"/>
                    <a:pt x="560" y="26131"/>
                    <a:pt x="567" y="26130"/>
                  </a:cubicBezTo>
                  <a:cubicBezTo>
                    <a:pt x="633" y="26118"/>
                    <a:pt x="678" y="26053"/>
                    <a:pt x="663" y="25986"/>
                  </a:cubicBezTo>
                  <a:cubicBezTo>
                    <a:pt x="652" y="25929"/>
                    <a:pt x="601" y="25888"/>
                    <a:pt x="546" y="25888"/>
                  </a:cubicBezTo>
                  <a:close/>
                  <a:moveTo>
                    <a:pt x="42595" y="27356"/>
                  </a:moveTo>
                  <a:cubicBezTo>
                    <a:pt x="42540" y="27356"/>
                    <a:pt x="42491" y="27391"/>
                    <a:pt x="42476" y="27447"/>
                  </a:cubicBezTo>
                  <a:cubicBezTo>
                    <a:pt x="42457" y="27511"/>
                    <a:pt x="42495" y="27578"/>
                    <a:pt x="42561" y="27596"/>
                  </a:cubicBezTo>
                  <a:cubicBezTo>
                    <a:pt x="42572" y="27599"/>
                    <a:pt x="42583" y="27602"/>
                    <a:pt x="42592" y="27603"/>
                  </a:cubicBezTo>
                  <a:cubicBezTo>
                    <a:pt x="42645" y="27603"/>
                    <a:pt x="42697" y="27565"/>
                    <a:pt x="42711" y="27511"/>
                  </a:cubicBezTo>
                  <a:cubicBezTo>
                    <a:pt x="42728" y="27444"/>
                    <a:pt x="42691" y="27378"/>
                    <a:pt x="42627" y="27360"/>
                  </a:cubicBezTo>
                  <a:cubicBezTo>
                    <a:pt x="42616" y="27357"/>
                    <a:pt x="42605" y="27356"/>
                    <a:pt x="42595" y="27356"/>
                  </a:cubicBezTo>
                  <a:close/>
                  <a:moveTo>
                    <a:pt x="906" y="27407"/>
                  </a:moveTo>
                  <a:cubicBezTo>
                    <a:pt x="895" y="27407"/>
                    <a:pt x="884" y="27409"/>
                    <a:pt x="873" y="27412"/>
                  </a:cubicBezTo>
                  <a:cubicBezTo>
                    <a:pt x="809" y="27428"/>
                    <a:pt x="769" y="27498"/>
                    <a:pt x="789" y="27562"/>
                  </a:cubicBezTo>
                  <a:cubicBezTo>
                    <a:pt x="803" y="27618"/>
                    <a:pt x="851" y="27653"/>
                    <a:pt x="906" y="27653"/>
                  </a:cubicBezTo>
                  <a:cubicBezTo>
                    <a:pt x="916" y="27653"/>
                    <a:pt x="928" y="27650"/>
                    <a:pt x="939" y="27649"/>
                  </a:cubicBezTo>
                  <a:cubicBezTo>
                    <a:pt x="1005" y="27628"/>
                    <a:pt x="1042" y="27562"/>
                    <a:pt x="1023" y="27498"/>
                  </a:cubicBezTo>
                  <a:cubicBezTo>
                    <a:pt x="1009" y="27442"/>
                    <a:pt x="960" y="27407"/>
                    <a:pt x="906" y="27407"/>
                  </a:cubicBezTo>
                  <a:close/>
                  <a:moveTo>
                    <a:pt x="42126" y="28844"/>
                  </a:moveTo>
                  <a:cubicBezTo>
                    <a:pt x="42075" y="28844"/>
                    <a:pt x="42026" y="28876"/>
                    <a:pt x="42007" y="28925"/>
                  </a:cubicBezTo>
                  <a:cubicBezTo>
                    <a:pt x="41987" y="28989"/>
                    <a:pt x="42021" y="29059"/>
                    <a:pt x="42083" y="29082"/>
                  </a:cubicBezTo>
                  <a:cubicBezTo>
                    <a:pt x="42098" y="29088"/>
                    <a:pt x="42111" y="29090"/>
                    <a:pt x="42123" y="29091"/>
                  </a:cubicBezTo>
                  <a:cubicBezTo>
                    <a:pt x="42173" y="29091"/>
                    <a:pt x="42220" y="29058"/>
                    <a:pt x="42239" y="29008"/>
                  </a:cubicBezTo>
                  <a:cubicBezTo>
                    <a:pt x="42264" y="28946"/>
                    <a:pt x="42229" y="28874"/>
                    <a:pt x="42165" y="28850"/>
                  </a:cubicBezTo>
                  <a:cubicBezTo>
                    <a:pt x="42152" y="28846"/>
                    <a:pt x="42139" y="28844"/>
                    <a:pt x="42126" y="28844"/>
                  </a:cubicBezTo>
                  <a:close/>
                  <a:moveTo>
                    <a:pt x="1376" y="28894"/>
                  </a:moveTo>
                  <a:cubicBezTo>
                    <a:pt x="1363" y="28894"/>
                    <a:pt x="1348" y="28896"/>
                    <a:pt x="1334" y="28901"/>
                  </a:cubicBezTo>
                  <a:cubicBezTo>
                    <a:pt x="1272" y="28924"/>
                    <a:pt x="1239" y="28994"/>
                    <a:pt x="1261" y="29059"/>
                  </a:cubicBezTo>
                  <a:cubicBezTo>
                    <a:pt x="1282" y="29108"/>
                    <a:pt x="1328" y="29139"/>
                    <a:pt x="1375" y="29139"/>
                  </a:cubicBezTo>
                  <a:cubicBezTo>
                    <a:pt x="1390" y="29139"/>
                    <a:pt x="1405" y="29137"/>
                    <a:pt x="1416" y="29133"/>
                  </a:cubicBezTo>
                  <a:cubicBezTo>
                    <a:pt x="1482" y="29109"/>
                    <a:pt x="1515" y="29038"/>
                    <a:pt x="1492" y="28976"/>
                  </a:cubicBezTo>
                  <a:cubicBezTo>
                    <a:pt x="1474" y="28925"/>
                    <a:pt x="1427" y="28894"/>
                    <a:pt x="1376" y="28894"/>
                  </a:cubicBezTo>
                  <a:close/>
                  <a:moveTo>
                    <a:pt x="41549" y="30298"/>
                  </a:moveTo>
                  <a:cubicBezTo>
                    <a:pt x="41502" y="30298"/>
                    <a:pt x="41457" y="30325"/>
                    <a:pt x="41437" y="30371"/>
                  </a:cubicBezTo>
                  <a:cubicBezTo>
                    <a:pt x="41409" y="30431"/>
                    <a:pt x="41439" y="30504"/>
                    <a:pt x="41499" y="30532"/>
                  </a:cubicBezTo>
                  <a:cubicBezTo>
                    <a:pt x="41517" y="30539"/>
                    <a:pt x="41532" y="30542"/>
                    <a:pt x="41549" y="30542"/>
                  </a:cubicBezTo>
                  <a:cubicBezTo>
                    <a:pt x="41598" y="30542"/>
                    <a:pt x="41643" y="30516"/>
                    <a:pt x="41663" y="30470"/>
                  </a:cubicBezTo>
                  <a:cubicBezTo>
                    <a:pt x="41691" y="30407"/>
                    <a:pt x="41662" y="30336"/>
                    <a:pt x="41601" y="30309"/>
                  </a:cubicBezTo>
                  <a:cubicBezTo>
                    <a:pt x="41584" y="30301"/>
                    <a:pt x="41566" y="30298"/>
                    <a:pt x="41549" y="30298"/>
                  </a:cubicBezTo>
                  <a:close/>
                  <a:moveTo>
                    <a:pt x="1956" y="30343"/>
                  </a:moveTo>
                  <a:cubicBezTo>
                    <a:pt x="1939" y="30343"/>
                    <a:pt x="1923" y="30346"/>
                    <a:pt x="1907" y="30353"/>
                  </a:cubicBezTo>
                  <a:cubicBezTo>
                    <a:pt x="1845" y="30381"/>
                    <a:pt x="1817" y="30453"/>
                    <a:pt x="1845" y="30514"/>
                  </a:cubicBezTo>
                  <a:cubicBezTo>
                    <a:pt x="1863" y="30560"/>
                    <a:pt x="1907" y="30588"/>
                    <a:pt x="1953" y="30588"/>
                  </a:cubicBezTo>
                  <a:cubicBezTo>
                    <a:pt x="1954" y="30588"/>
                    <a:pt x="1955" y="30588"/>
                    <a:pt x="1956" y="30588"/>
                  </a:cubicBezTo>
                  <a:cubicBezTo>
                    <a:pt x="1974" y="30588"/>
                    <a:pt x="1990" y="30585"/>
                    <a:pt x="2006" y="30577"/>
                  </a:cubicBezTo>
                  <a:cubicBezTo>
                    <a:pt x="2068" y="30550"/>
                    <a:pt x="2095" y="30477"/>
                    <a:pt x="2068" y="30416"/>
                  </a:cubicBezTo>
                  <a:cubicBezTo>
                    <a:pt x="2047" y="30370"/>
                    <a:pt x="2002" y="30343"/>
                    <a:pt x="1956" y="30343"/>
                  </a:cubicBezTo>
                  <a:close/>
                  <a:moveTo>
                    <a:pt x="40869" y="31703"/>
                  </a:moveTo>
                  <a:cubicBezTo>
                    <a:pt x="40826" y="31703"/>
                    <a:pt x="40783" y="31726"/>
                    <a:pt x="40761" y="31768"/>
                  </a:cubicBezTo>
                  <a:cubicBezTo>
                    <a:pt x="40729" y="31829"/>
                    <a:pt x="40751" y="31902"/>
                    <a:pt x="40812" y="31935"/>
                  </a:cubicBezTo>
                  <a:cubicBezTo>
                    <a:pt x="40829" y="31943"/>
                    <a:pt x="40847" y="31949"/>
                    <a:pt x="40865" y="31949"/>
                  </a:cubicBezTo>
                  <a:cubicBezTo>
                    <a:pt x="40866" y="31949"/>
                    <a:pt x="40868" y="31949"/>
                    <a:pt x="40869" y="31949"/>
                  </a:cubicBezTo>
                  <a:cubicBezTo>
                    <a:pt x="40912" y="31949"/>
                    <a:pt x="40954" y="31925"/>
                    <a:pt x="40977" y="31882"/>
                  </a:cubicBezTo>
                  <a:cubicBezTo>
                    <a:pt x="41009" y="31824"/>
                    <a:pt x="40988" y="31749"/>
                    <a:pt x="40926" y="31718"/>
                  </a:cubicBezTo>
                  <a:cubicBezTo>
                    <a:pt x="40908" y="31708"/>
                    <a:pt x="40889" y="31703"/>
                    <a:pt x="40869" y="31703"/>
                  </a:cubicBezTo>
                  <a:close/>
                  <a:moveTo>
                    <a:pt x="2638" y="31745"/>
                  </a:moveTo>
                  <a:cubicBezTo>
                    <a:pt x="2618" y="31745"/>
                    <a:pt x="2598" y="31749"/>
                    <a:pt x="2579" y="31759"/>
                  </a:cubicBezTo>
                  <a:cubicBezTo>
                    <a:pt x="2520" y="31792"/>
                    <a:pt x="2496" y="31866"/>
                    <a:pt x="2530" y="31927"/>
                  </a:cubicBezTo>
                  <a:cubicBezTo>
                    <a:pt x="2552" y="31966"/>
                    <a:pt x="2592" y="31990"/>
                    <a:pt x="2637" y="31990"/>
                  </a:cubicBezTo>
                  <a:cubicBezTo>
                    <a:pt x="2638" y="31990"/>
                    <a:pt x="2638" y="31990"/>
                    <a:pt x="2639" y="31990"/>
                  </a:cubicBezTo>
                  <a:cubicBezTo>
                    <a:pt x="2659" y="31990"/>
                    <a:pt x="2678" y="31985"/>
                    <a:pt x="2696" y="31975"/>
                  </a:cubicBezTo>
                  <a:cubicBezTo>
                    <a:pt x="2757" y="31944"/>
                    <a:pt x="2777" y="31868"/>
                    <a:pt x="2747" y="31810"/>
                  </a:cubicBezTo>
                  <a:cubicBezTo>
                    <a:pt x="2724" y="31768"/>
                    <a:pt x="2682" y="31745"/>
                    <a:pt x="2638" y="31745"/>
                  </a:cubicBezTo>
                  <a:close/>
                  <a:moveTo>
                    <a:pt x="40090" y="33057"/>
                  </a:moveTo>
                  <a:cubicBezTo>
                    <a:pt x="40049" y="33057"/>
                    <a:pt x="40009" y="33078"/>
                    <a:pt x="39987" y="33115"/>
                  </a:cubicBezTo>
                  <a:cubicBezTo>
                    <a:pt x="39948" y="33172"/>
                    <a:pt x="39967" y="33248"/>
                    <a:pt x="40024" y="33283"/>
                  </a:cubicBezTo>
                  <a:cubicBezTo>
                    <a:pt x="40044" y="33296"/>
                    <a:pt x="40064" y="33303"/>
                    <a:pt x="40083" y="33303"/>
                  </a:cubicBezTo>
                  <a:cubicBezTo>
                    <a:pt x="40084" y="33303"/>
                    <a:pt x="40086" y="33303"/>
                    <a:pt x="40087" y="33303"/>
                  </a:cubicBezTo>
                  <a:cubicBezTo>
                    <a:pt x="40129" y="33303"/>
                    <a:pt x="40170" y="33282"/>
                    <a:pt x="40194" y="33244"/>
                  </a:cubicBezTo>
                  <a:lnTo>
                    <a:pt x="40192" y="33244"/>
                  </a:lnTo>
                  <a:cubicBezTo>
                    <a:pt x="40228" y="33187"/>
                    <a:pt x="40212" y="33111"/>
                    <a:pt x="40155" y="33075"/>
                  </a:cubicBezTo>
                  <a:cubicBezTo>
                    <a:pt x="40134" y="33063"/>
                    <a:pt x="40112" y="33057"/>
                    <a:pt x="40090" y="33057"/>
                  </a:cubicBezTo>
                  <a:close/>
                  <a:moveTo>
                    <a:pt x="3418" y="33093"/>
                  </a:moveTo>
                  <a:cubicBezTo>
                    <a:pt x="3396" y="33093"/>
                    <a:pt x="3374" y="33099"/>
                    <a:pt x="3354" y="33112"/>
                  </a:cubicBezTo>
                  <a:cubicBezTo>
                    <a:pt x="3297" y="33149"/>
                    <a:pt x="3279" y="33225"/>
                    <a:pt x="3315" y="33283"/>
                  </a:cubicBezTo>
                  <a:cubicBezTo>
                    <a:pt x="3338" y="33319"/>
                    <a:pt x="3376" y="33339"/>
                    <a:pt x="3415" y="33339"/>
                  </a:cubicBezTo>
                  <a:cubicBezTo>
                    <a:pt x="3416" y="33339"/>
                    <a:pt x="3417" y="33339"/>
                    <a:pt x="3418" y="33339"/>
                  </a:cubicBezTo>
                  <a:cubicBezTo>
                    <a:pt x="3442" y="33339"/>
                    <a:pt x="3463" y="33332"/>
                    <a:pt x="3485" y="33319"/>
                  </a:cubicBezTo>
                  <a:cubicBezTo>
                    <a:pt x="3542" y="33284"/>
                    <a:pt x="3559" y="33209"/>
                    <a:pt x="3522" y="33150"/>
                  </a:cubicBezTo>
                  <a:cubicBezTo>
                    <a:pt x="3499" y="33114"/>
                    <a:pt x="3459" y="33093"/>
                    <a:pt x="3418" y="33093"/>
                  </a:cubicBezTo>
                  <a:close/>
                  <a:moveTo>
                    <a:pt x="39215" y="34350"/>
                  </a:moveTo>
                  <a:cubicBezTo>
                    <a:pt x="39177" y="34350"/>
                    <a:pt x="39140" y="34368"/>
                    <a:pt x="39116" y="34401"/>
                  </a:cubicBezTo>
                  <a:cubicBezTo>
                    <a:pt x="39077" y="34456"/>
                    <a:pt x="39089" y="34533"/>
                    <a:pt x="39143" y="34572"/>
                  </a:cubicBezTo>
                  <a:cubicBezTo>
                    <a:pt x="39164" y="34587"/>
                    <a:pt x="39186" y="34594"/>
                    <a:pt x="39210" y="34594"/>
                  </a:cubicBezTo>
                  <a:cubicBezTo>
                    <a:pt x="39212" y="34594"/>
                    <a:pt x="39213" y="34594"/>
                    <a:pt x="39215" y="34594"/>
                  </a:cubicBezTo>
                  <a:cubicBezTo>
                    <a:pt x="39253" y="34594"/>
                    <a:pt x="39292" y="34576"/>
                    <a:pt x="39314" y="34543"/>
                  </a:cubicBezTo>
                  <a:lnTo>
                    <a:pt x="39314" y="34546"/>
                  </a:lnTo>
                  <a:cubicBezTo>
                    <a:pt x="39355" y="34491"/>
                    <a:pt x="39341" y="34415"/>
                    <a:pt x="39287" y="34373"/>
                  </a:cubicBezTo>
                  <a:cubicBezTo>
                    <a:pt x="39265" y="34358"/>
                    <a:pt x="39240" y="34350"/>
                    <a:pt x="39215" y="34350"/>
                  </a:cubicBezTo>
                  <a:close/>
                  <a:moveTo>
                    <a:pt x="4295" y="34385"/>
                  </a:moveTo>
                  <a:cubicBezTo>
                    <a:pt x="4270" y="34385"/>
                    <a:pt x="4245" y="34393"/>
                    <a:pt x="4223" y="34408"/>
                  </a:cubicBezTo>
                  <a:cubicBezTo>
                    <a:pt x="4170" y="34450"/>
                    <a:pt x="4159" y="34527"/>
                    <a:pt x="4197" y="34579"/>
                  </a:cubicBezTo>
                  <a:cubicBezTo>
                    <a:pt x="4221" y="34613"/>
                    <a:pt x="4257" y="34630"/>
                    <a:pt x="4293" y="34630"/>
                  </a:cubicBezTo>
                  <a:cubicBezTo>
                    <a:pt x="4294" y="34630"/>
                    <a:pt x="4295" y="34630"/>
                    <a:pt x="4296" y="34630"/>
                  </a:cubicBezTo>
                  <a:cubicBezTo>
                    <a:pt x="4322" y="34630"/>
                    <a:pt x="4347" y="34622"/>
                    <a:pt x="4369" y="34606"/>
                  </a:cubicBezTo>
                  <a:cubicBezTo>
                    <a:pt x="4424" y="34565"/>
                    <a:pt x="4435" y="34489"/>
                    <a:pt x="4397" y="34434"/>
                  </a:cubicBezTo>
                  <a:lnTo>
                    <a:pt x="4397" y="34434"/>
                  </a:lnTo>
                  <a:lnTo>
                    <a:pt x="4397" y="34435"/>
                  </a:lnTo>
                  <a:cubicBezTo>
                    <a:pt x="4371" y="34403"/>
                    <a:pt x="4334" y="34385"/>
                    <a:pt x="4295" y="34385"/>
                  </a:cubicBezTo>
                  <a:close/>
                  <a:moveTo>
                    <a:pt x="38247" y="35577"/>
                  </a:moveTo>
                  <a:cubicBezTo>
                    <a:pt x="38212" y="35577"/>
                    <a:pt x="38178" y="35592"/>
                    <a:pt x="38154" y="35621"/>
                  </a:cubicBezTo>
                  <a:cubicBezTo>
                    <a:pt x="38111" y="35672"/>
                    <a:pt x="38117" y="35751"/>
                    <a:pt x="38168" y="35793"/>
                  </a:cubicBezTo>
                  <a:cubicBezTo>
                    <a:pt x="38192" y="35814"/>
                    <a:pt x="38220" y="35823"/>
                    <a:pt x="38249" y="35823"/>
                  </a:cubicBezTo>
                  <a:cubicBezTo>
                    <a:pt x="38281" y="35823"/>
                    <a:pt x="38318" y="35808"/>
                    <a:pt x="38340" y="35781"/>
                  </a:cubicBezTo>
                  <a:lnTo>
                    <a:pt x="38342" y="35781"/>
                  </a:lnTo>
                  <a:cubicBezTo>
                    <a:pt x="38385" y="35727"/>
                    <a:pt x="38380" y="35651"/>
                    <a:pt x="38327" y="35607"/>
                  </a:cubicBezTo>
                  <a:cubicBezTo>
                    <a:pt x="38304" y="35587"/>
                    <a:pt x="38275" y="35577"/>
                    <a:pt x="38247" y="35577"/>
                  </a:cubicBezTo>
                  <a:close/>
                  <a:moveTo>
                    <a:pt x="5264" y="35610"/>
                  </a:moveTo>
                  <a:cubicBezTo>
                    <a:pt x="5236" y="35610"/>
                    <a:pt x="5207" y="35620"/>
                    <a:pt x="5183" y="35639"/>
                  </a:cubicBezTo>
                  <a:cubicBezTo>
                    <a:pt x="5133" y="35684"/>
                    <a:pt x="5128" y="35761"/>
                    <a:pt x="5170" y="35812"/>
                  </a:cubicBezTo>
                  <a:cubicBezTo>
                    <a:pt x="5196" y="35841"/>
                    <a:pt x="5230" y="35854"/>
                    <a:pt x="5264" y="35855"/>
                  </a:cubicBezTo>
                  <a:cubicBezTo>
                    <a:pt x="5292" y="35855"/>
                    <a:pt x="5321" y="35845"/>
                    <a:pt x="5343" y="35825"/>
                  </a:cubicBezTo>
                  <a:cubicBezTo>
                    <a:pt x="5393" y="35783"/>
                    <a:pt x="5401" y="35704"/>
                    <a:pt x="5356" y="35653"/>
                  </a:cubicBezTo>
                  <a:cubicBezTo>
                    <a:pt x="5332" y="35624"/>
                    <a:pt x="5298" y="35610"/>
                    <a:pt x="5264" y="35610"/>
                  </a:cubicBezTo>
                  <a:close/>
                  <a:moveTo>
                    <a:pt x="37198" y="36731"/>
                  </a:moveTo>
                  <a:cubicBezTo>
                    <a:pt x="37166" y="36731"/>
                    <a:pt x="37134" y="36744"/>
                    <a:pt x="37110" y="36768"/>
                  </a:cubicBezTo>
                  <a:cubicBezTo>
                    <a:pt x="37062" y="36818"/>
                    <a:pt x="37065" y="36894"/>
                    <a:pt x="37111" y="36940"/>
                  </a:cubicBezTo>
                  <a:cubicBezTo>
                    <a:pt x="37134" y="36964"/>
                    <a:pt x="37164" y="36976"/>
                    <a:pt x="37195" y="36976"/>
                  </a:cubicBezTo>
                  <a:cubicBezTo>
                    <a:pt x="37197" y="36976"/>
                    <a:pt x="37198" y="36976"/>
                    <a:pt x="37199" y="36976"/>
                  </a:cubicBezTo>
                  <a:cubicBezTo>
                    <a:pt x="37230" y="36976"/>
                    <a:pt x="37261" y="36965"/>
                    <a:pt x="37284" y="36939"/>
                  </a:cubicBezTo>
                  <a:lnTo>
                    <a:pt x="37284" y="36939"/>
                  </a:lnTo>
                  <a:lnTo>
                    <a:pt x="37284" y="36942"/>
                  </a:lnTo>
                  <a:lnTo>
                    <a:pt x="37287" y="36939"/>
                  </a:lnTo>
                  <a:lnTo>
                    <a:pt x="37285" y="36939"/>
                  </a:lnTo>
                  <a:cubicBezTo>
                    <a:pt x="37285" y="36939"/>
                    <a:pt x="37285" y="36939"/>
                    <a:pt x="37285" y="36938"/>
                  </a:cubicBezTo>
                  <a:cubicBezTo>
                    <a:pt x="37334" y="36892"/>
                    <a:pt x="37332" y="36813"/>
                    <a:pt x="37285" y="36766"/>
                  </a:cubicBezTo>
                  <a:cubicBezTo>
                    <a:pt x="37261" y="36743"/>
                    <a:pt x="37229" y="36731"/>
                    <a:pt x="37198" y="36731"/>
                  </a:cubicBezTo>
                  <a:close/>
                  <a:moveTo>
                    <a:pt x="6316" y="36761"/>
                  </a:moveTo>
                  <a:cubicBezTo>
                    <a:pt x="6286" y="36761"/>
                    <a:pt x="6255" y="36772"/>
                    <a:pt x="6231" y="36795"/>
                  </a:cubicBezTo>
                  <a:cubicBezTo>
                    <a:pt x="6183" y="36845"/>
                    <a:pt x="6183" y="36922"/>
                    <a:pt x="6229" y="36970"/>
                  </a:cubicBezTo>
                  <a:cubicBezTo>
                    <a:pt x="6252" y="36993"/>
                    <a:pt x="6284" y="37007"/>
                    <a:pt x="6313" y="37007"/>
                  </a:cubicBezTo>
                  <a:cubicBezTo>
                    <a:pt x="6314" y="37007"/>
                    <a:pt x="6316" y="37007"/>
                    <a:pt x="6317" y="37007"/>
                  </a:cubicBezTo>
                  <a:cubicBezTo>
                    <a:pt x="6349" y="37007"/>
                    <a:pt x="6378" y="36995"/>
                    <a:pt x="6404" y="36972"/>
                  </a:cubicBezTo>
                  <a:cubicBezTo>
                    <a:pt x="6450" y="36923"/>
                    <a:pt x="6450" y="36846"/>
                    <a:pt x="6404" y="36797"/>
                  </a:cubicBezTo>
                  <a:cubicBezTo>
                    <a:pt x="6380" y="36773"/>
                    <a:pt x="6348" y="36761"/>
                    <a:pt x="6316" y="36761"/>
                  </a:cubicBezTo>
                  <a:close/>
                  <a:moveTo>
                    <a:pt x="36067" y="37808"/>
                  </a:moveTo>
                  <a:cubicBezTo>
                    <a:pt x="36038" y="37808"/>
                    <a:pt x="36009" y="37819"/>
                    <a:pt x="35986" y="37840"/>
                  </a:cubicBezTo>
                  <a:cubicBezTo>
                    <a:pt x="35936" y="37882"/>
                    <a:pt x="35929" y="37961"/>
                    <a:pt x="35974" y="38012"/>
                  </a:cubicBezTo>
                  <a:cubicBezTo>
                    <a:pt x="35999" y="38039"/>
                    <a:pt x="36032" y="38053"/>
                    <a:pt x="36066" y="38053"/>
                  </a:cubicBezTo>
                  <a:cubicBezTo>
                    <a:pt x="36095" y="38053"/>
                    <a:pt x="36125" y="38044"/>
                    <a:pt x="36149" y="38022"/>
                  </a:cubicBezTo>
                  <a:cubicBezTo>
                    <a:pt x="36197" y="37977"/>
                    <a:pt x="36204" y="37900"/>
                    <a:pt x="36158" y="37850"/>
                  </a:cubicBezTo>
                  <a:cubicBezTo>
                    <a:pt x="36134" y="37822"/>
                    <a:pt x="36100" y="37808"/>
                    <a:pt x="36067" y="37808"/>
                  </a:cubicBezTo>
                  <a:close/>
                  <a:moveTo>
                    <a:pt x="7450" y="37836"/>
                  </a:moveTo>
                  <a:cubicBezTo>
                    <a:pt x="7417" y="37836"/>
                    <a:pt x="7384" y="37850"/>
                    <a:pt x="7359" y="37877"/>
                  </a:cubicBezTo>
                  <a:cubicBezTo>
                    <a:pt x="7315" y="37928"/>
                    <a:pt x="7319" y="38004"/>
                    <a:pt x="7369" y="38049"/>
                  </a:cubicBezTo>
                  <a:cubicBezTo>
                    <a:pt x="7392" y="38071"/>
                    <a:pt x="7422" y="38080"/>
                    <a:pt x="7451" y="38080"/>
                  </a:cubicBezTo>
                  <a:cubicBezTo>
                    <a:pt x="7485" y="38080"/>
                    <a:pt x="7517" y="38066"/>
                    <a:pt x="7543" y="38039"/>
                  </a:cubicBezTo>
                  <a:cubicBezTo>
                    <a:pt x="7586" y="37988"/>
                    <a:pt x="7582" y="37909"/>
                    <a:pt x="7531" y="37867"/>
                  </a:cubicBezTo>
                  <a:cubicBezTo>
                    <a:pt x="7508" y="37846"/>
                    <a:pt x="7479" y="37836"/>
                    <a:pt x="7450" y="37836"/>
                  </a:cubicBezTo>
                  <a:close/>
                  <a:moveTo>
                    <a:pt x="34860" y="38798"/>
                  </a:moveTo>
                  <a:cubicBezTo>
                    <a:pt x="34834" y="38798"/>
                    <a:pt x="34808" y="38806"/>
                    <a:pt x="34787" y="38823"/>
                  </a:cubicBezTo>
                  <a:cubicBezTo>
                    <a:pt x="34733" y="38865"/>
                    <a:pt x="34722" y="38941"/>
                    <a:pt x="34764" y="38996"/>
                  </a:cubicBezTo>
                  <a:cubicBezTo>
                    <a:pt x="34788" y="39029"/>
                    <a:pt x="34824" y="39045"/>
                    <a:pt x="34861" y="39045"/>
                  </a:cubicBezTo>
                  <a:cubicBezTo>
                    <a:pt x="34886" y="39045"/>
                    <a:pt x="34912" y="39035"/>
                    <a:pt x="34936" y="39019"/>
                  </a:cubicBezTo>
                  <a:cubicBezTo>
                    <a:pt x="34989" y="38978"/>
                    <a:pt x="34999" y="38900"/>
                    <a:pt x="34958" y="38847"/>
                  </a:cubicBezTo>
                  <a:cubicBezTo>
                    <a:pt x="34933" y="38815"/>
                    <a:pt x="34897" y="38798"/>
                    <a:pt x="34860" y="38798"/>
                  </a:cubicBezTo>
                  <a:close/>
                  <a:moveTo>
                    <a:pt x="8659" y="38824"/>
                  </a:moveTo>
                  <a:cubicBezTo>
                    <a:pt x="8621" y="38824"/>
                    <a:pt x="8584" y="38841"/>
                    <a:pt x="8561" y="38873"/>
                  </a:cubicBezTo>
                  <a:cubicBezTo>
                    <a:pt x="8520" y="38927"/>
                    <a:pt x="8530" y="39004"/>
                    <a:pt x="8584" y="39045"/>
                  </a:cubicBezTo>
                  <a:cubicBezTo>
                    <a:pt x="8606" y="39064"/>
                    <a:pt x="8632" y="39071"/>
                    <a:pt x="8656" y="39071"/>
                  </a:cubicBezTo>
                  <a:cubicBezTo>
                    <a:pt x="8693" y="39071"/>
                    <a:pt x="8730" y="39053"/>
                    <a:pt x="8754" y="39022"/>
                  </a:cubicBezTo>
                  <a:cubicBezTo>
                    <a:pt x="8796" y="38966"/>
                    <a:pt x="8785" y="38890"/>
                    <a:pt x="8730" y="38851"/>
                  </a:cubicBezTo>
                  <a:lnTo>
                    <a:pt x="8730" y="38849"/>
                  </a:lnTo>
                  <a:cubicBezTo>
                    <a:pt x="8709" y="38832"/>
                    <a:pt x="8684" y="38824"/>
                    <a:pt x="8659" y="38824"/>
                  </a:cubicBezTo>
                  <a:close/>
                  <a:moveTo>
                    <a:pt x="33589" y="39701"/>
                  </a:moveTo>
                  <a:cubicBezTo>
                    <a:pt x="33565" y="39701"/>
                    <a:pt x="33541" y="39708"/>
                    <a:pt x="33520" y="39722"/>
                  </a:cubicBezTo>
                  <a:cubicBezTo>
                    <a:pt x="33463" y="39760"/>
                    <a:pt x="33450" y="39833"/>
                    <a:pt x="33485" y="39891"/>
                  </a:cubicBezTo>
                  <a:cubicBezTo>
                    <a:pt x="33508" y="39927"/>
                    <a:pt x="33546" y="39946"/>
                    <a:pt x="33586" y="39946"/>
                  </a:cubicBezTo>
                  <a:cubicBezTo>
                    <a:pt x="33587" y="39946"/>
                    <a:pt x="33588" y="39946"/>
                    <a:pt x="33590" y="39945"/>
                  </a:cubicBezTo>
                  <a:cubicBezTo>
                    <a:pt x="33610" y="39945"/>
                    <a:pt x="33634" y="39940"/>
                    <a:pt x="33656" y="39926"/>
                  </a:cubicBezTo>
                  <a:cubicBezTo>
                    <a:pt x="33713" y="39888"/>
                    <a:pt x="33729" y="39814"/>
                    <a:pt x="33691" y="39757"/>
                  </a:cubicBezTo>
                  <a:cubicBezTo>
                    <a:pt x="33668" y="39721"/>
                    <a:pt x="33629" y="39701"/>
                    <a:pt x="33589" y="39701"/>
                  </a:cubicBezTo>
                  <a:close/>
                  <a:moveTo>
                    <a:pt x="9933" y="39725"/>
                  </a:moveTo>
                  <a:cubicBezTo>
                    <a:pt x="9893" y="39725"/>
                    <a:pt x="9854" y="39744"/>
                    <a:pt x="9830" y="39781"/>
                  </a:cubicBezTo>
                  <a:cubicBezTo>
                    <a:pt x="9796" y="39838"/>
                    <a:pt x="9811" y="39914"/>
                    <a:pt x="9868" y="39952"/>
                  </a:cubicBezTo>
                  <a:cubicBezTo>
                    <a:pt x="9886" y="39962"/>
                    <a:pt x="9908" y="39970"/>
                    <a:pt x="9930" y="39970"/>
                  </a:cubicBezTo>
                  <a:cubicBezTo>
                    <a:pt x="9931" y="39970"/>
                    <a:pt x="9932" y="39970"/>
                    <a:pt x="9934" y="39970"/>
                  </a:cubicBezTo>
                  <a:cubicBezTo>
                    <a:pt x="9974" y="39970"/>
                    <a:pt x="10014" y="39952"/>
                    <a:pt x="10036" y="39914"/>
                  </a:cubicBezTo>
                  <a:cubicBezTo>
                    <a:pt x="10074" y="39859"/>
                    <a:pt x="10058" y="39783"/>
                    <a:pt x="10001" y="39745"/>
                  </a:cubicBezTo>
                  <a:cubicBezTo>
                    <a:pt x="9980" y="39732"/>
                    <a:pt x="9957" y="39725"/>
                    <a:pt x="9933" y="39725"/>
                  </a:cubicBezTo>
                  <a:close/>
                  <a:moveTo>
                    <a:pt x="32253" y="40510"/>
                  </a:moveTo>
                  <a:cubicBezTo>
                    <a:pt x="32233" y="40510"/>
                    <a:pt x="32213" y="40514"/>
                    <a:pt x="32194" y="40524"/>
                  </a:cubicBezTo>
                  <a:cubicBezTo>
                    <a:pt x="32136" y="40559"/>
                    <a:pt x="32114" y="40632"/>
                    <a:pt x="32148" y="40693"/>
                  </a:cubicBezTo>
                  <a:cubicBezTo>
                    <a:pt x="32168" y="40732"/>
                    <a:pt x="32210" y="40756"/>
                    <a:pt x="32255" y="40757"/>
                  </a:cubicBezTo>
                  <a:cubicBezTo>
                    <a:pt x="32276" y="40757"/>
                    <a:pt x="32296" y="40751"/>
                    <a:pt x="32316" y="40741"/>
                  </a:cubicBezTo>
                  <a:cubicBezTo>
                    <a:pt x="32374" y="40707"/>
                    <a:pt x="32396" y="40632"/>
                    <a:pt x="32362" y="40574"/>
                  </a:cubicBezTo>
                  <a:cubicBezTo>
                    <a:pt x="32339" y="40532"/>
                    <a:pt x="32297" y="40510"/>
                    <a:pt x="32253" y="40510"/>
                  </a:cubicBezTo>
                  <a:close/>
                  <a:moveTo>
                    <a:pt x="11272" y="40532"/>
                  </a:moveTo>
                  <a:cubicBezTo>
                    <a:pt x="11229" y="40532"/>
                    <a:pt x="11188" y="40555"/>
                    <a:pt x="11165" y="40595"/>
                  </a:cubicBezTo>
                  <a:cubicBezTo>
                    <a:pt x="11131" y="40654"/>
                    <a:pt x="11153" y="40729"/>
                    <a:pt x="11212" y="40762"/>
                  </a:cubicBezTo>
                  <a:lnTo>
                    <a:pt x="11213" y="40762"/>
                  </a:lnTo>
                  <a:cubicBezTo>
                    <a:pt x="11229" y="40771"/>
                    <a:pt x="11250" y="40776"/>
                    <a:pt x="11269" y="40776"/>
                  </a:cubicBezTo>
                  <a:cubicBezTo>
                    <a:pt x="11271" y="40776"/>
                    <a:pt x="11272" y="40776"/>
                    <a:pt x="11274" y="40776"/>
                  </a:cubicBezTo>
                  <a:cubicBezTo>
                    <a:pt x="11316" y="40776"/>
                    <a:pt x="11358" y="40753"/>
                    <a:pt x="11381" y="40714"/>
                  </a:cubicBezTo>
                  <a:cubicBezTo>
                    <a:pt x="11412" y="40656"/>
                    <a:pt x="11391" y="40579"/>
                    <a:pt x="11332" y="40548"/>
                  </a:cubicBezTo>
                  <a:cubicBezTo>
                    <a:pt x="11313" y="40537"/>
                    <a:pt x="11292" y="40532"/>
                    <a:pt x="11272" y="40532"/>
                  </a:cubicBezTo>
                  <a:close/>
                  <a:moveTo>
                    <a:pt x="30865" y="41219"/>
                  </a:moveTo>
                  <a:cubicBezTo>
                    <a:pt x="30848" y="41219"/>
                    <a:pt x="30830" y="41222"/>
                    <a:pt x="30814" y="41230"/>
                  </a:cubicBezTo>
                  <a:cubicBezTo>
                    <a:pt x="30751" y="41260"/>
                    <a:pt x="30726" y="41332"/>
                    <a:pt x="30756" y="41394"/>
                  </a:cubicBezTo>
                  <a:cubicBezTo>
                    <a:pt x="30775" y="41439"/>
                    <a:pt x="30820" y="41463"/>
                    <a:pt x="30865" y="41463"/>
                  </a:cubicBezTo>
                  <a:cubicBezTo>
                    <a:pt x="30882" y="41463"/>
                    <a:pt x="30900" y="41460"/>
                    <a:pt x="30917" y="41452"/>
                  </a:cubicBezTo>
                  <a:cubicBezTo>
                    <a:pt x="30979" y="41425"/>
                    <a:pt x="31004" y="41352"/>
                    <a:pt x="30976" y="41291"/>
                  </a:cubicBezTo>
                  <a:cubicBezTo>
                    <a:pt x="30955" y="41245"/>
                    <a:pt x="30911" y="41219"/>
                    <a:pt x="30865" y="41219"/>
                  </a:cubicBezTo>
                  <a:close/>
                  <a:moveTo>
                    <a:pt x="12663" y="41240"/>
                  </a:moveTo>
                  <a:cubicBezTo>
                    <a:pt x="12617" y="41240"/>
                    <a:pt x="12574" y="41266"/>
                    <a:pt x="12552" y="41311"/>
                  </a:cubicBezTo>
                  <a:cubicBezTo>
                    <a:pt x="12525" y="41372"/>
                    <a:pt x="12551" y="41444"/>
                    <a:pt x="12613" y="41473"/>
                  </a:cubicBezTo>
                  <a:cubicBezTo>
                    <a:pt x="12629" y="41482"/>
                    <a:pt x="12646" y="41486"/>
                    <a:pt x="12665" y="41487"/>
                  </a:cubicBezTo>
                  <a:cubicBezTo>
                    <a:pt x="12712" y="41487"/>
                    <a:pt x="12754" y="41458"/>
                    <a:pt x="12776" y="41415"/>
                  </a:cubicBezTo>
                  <a:cubicBezTo>
                    <a:pt x="12804" y="41352"/>
                    <a:pt x="12778" y="41279"/>
                    <a:pt x="12716" y="41252"/>
                  </a:cubicBezTo>
                  <a:cubicBezTo>
                    <a:pt x="12699" y="41244"/>
                    <a:pt x="12681" y="41240"/>
                    <a:pt x="12663" y="41240"/>
                  </a:cubicBezTo>
                  <a:close/>
                  <a:moveTo>
                    <a:pt x="29428" y="41828"/>
                  </a:moveTo>
                  <a:cubicBezTo>
                    <a:pt x="29414" y="41828"/>
                    <a:pt x="29400" y="41830"/>
                    <a:pt x="29385" y="41835"/>
                  </a:cubicBezTo>
                  <a:lnTo>
                    <a:pt x="29386" y="41835"/>
                  </a:lnTo>
                  <a:cubicBezTo>
                    <a:pt x="29321" y="41859"/>
                    <a:pt x="29290" y="41929"/>
                    <a:pt x="29314" y="41994"/>
                  </a:cubicBezTo>
                  <a:cubicBezTo>
                    <a:pt x="29333" y="42043"/>
                    <a:pt x="29380" y="42072"/>
                    <a:pt x="29429" y="42073"/>
                  </a:cubicBezTo>
                  <a:cubicBezTo>
                    <a:pt x="29442" y="42073"/>
                    <a:pt x="29459" y="42070"/>
                    <a:pt x="29471" y="42065"/>
                  </a:cubicBezTo>
                  <a:cubicBezTo>
                    <a:pt x="29536" y="42039"/>
                    <a:pt x="29569" y="41967"/>
                    <a:pt x="29543" y="41906"/>
                  </a:cubicBezTo>
                  <a:cubicBezTo>
                    <a:pt x="29525" y="41858"/>
                    <a:pt x="29479" y="41828"/>
                    <a:pt x="29428" y="41828"/>
                  </a:cubicBezTo>
                  <a:close/>
                  <a:moveTo>
                    <a:pt x="14107" y="41845"/>
                  </a:moveTo>
                  <a:cubicBezTo>
                    <a:pt x="14057" y="41845"/>
                    <a:pt x="14009" y="41875"/>
                    <a:pt x="13992" y="41925"/>
                  </a:cubicBezTo>
                  <a:cubicBezTo>
                    <a:pt x="13967" y="41987"/>
                    <a:pt x="13999" y="42058"/>
                    <a:pt x="14061" y="42082"/>
                  </a:cubicBezTo>
                  <a:cubicBezTo>
                    <a:pt x="14077" y="42088"/>
                    <a:pt x="14090" y="42090"/>
                    <a:pt x="14107" y="42090"/>
                  </a:cubicBezTo>
                  <a:cubicBezTo>
                    <a:pt x="14156" y="42090"/>
                    <a:pt x="14202" y="42060"/>
                    <a:pt x="14221" y="42011"/>
                  </a:cubicBezTo>
                  <a:cubicBezTo>
                    <a:pt x="14244" y="41946"/>
                    <a:pt x="14212" y="41876"/>
                    <a:pt x="14149" y="41852"/>
                  </a:cubicBezTo>
                  <a:cubicBezTo>
                    <a:pt x="14135" y="41847"/>
                    <a:pt x="14121" y="41845"/>
                    <a:pt x="14107" y="41845"/>
                  </a:cubicBezTo>
                  <a:close/>
                  <a:moveTo>
                    <a:pt x="27951" y="42327"/>
                  </a:moveTo>
                  <a:cubicBezTo>
                    <a:pt x="27939" y="42327"/>
                    <a:pt x="27927" y="42329"/>
                    <a:pt x="27915" y="42332"/>
                  </a:cubicBezTo>
                  <a:cubicBezTo>
                    <a:pt x="27851" y="42352"/>
                    <a:pt x="27814" y="42421"/>
                    <a:pt x="27832" y="42485"/>
                  </a:cubicBezTo>
                  <a:cubicBezTo>
                    <a:pt x="27851" y="42539"/>
                    <a:pt x="27898" y="42572"/>
                    <a:pt x="27951" y="42572"/>
                  </a:cubicBezTo>
                  <a:cubicBezTo>
                    <a:pt x="27962" y="42572"/>
                    <a:pt x="27975" y="42572"/>
                    <a:pt x="27986" y="42568"/>
                  </a:cubicBezTo>
                  <a:cubicBezTo>
                    <a:pt x="28050" y="42549"/>
                    <a:pt x="28088" y="42480"/>
                    <a:pt x="28069" y="42415"/>
                  </a:cubicBezTo>
                  <a:cubicBezTo>
                    <a:pt x="28053" y="42362"/>
                    <a:pt x="28004" y="42327"/>
                    <a:pt x="27951" y="42327"/>
                  </a:cubicBezTo>
                  <a:close/>
                  <a:moveTo>
                    <a:pt x="15584" y="42343"/>
                  </a:moveTo>
                  <a:cubicBezTo>
                    <a:pt x="15530" y="42343"/>
                    <a:pt x="15483" y="42377"/>
                    <a:pt x="15467" y="42431"/>
                  </a:cubicBezTo>
                  <a:cubicBezTo>
                    <a:pt x="15447" y="42495"/>
                    <a:pt x="15485" y="42563"/>
                    <a:pt x="15550" y="42582"/>
                  </a:cubicBezTo>
                  <a:lnTo>
                    <a:pt x="15550" y="42583"/>
                  </a:lnTo>
                  <a:cubicBezTo>
                    <a:pt x="15561" y="42585"/>
                    <a:pt x="15574" y="42588"/>
                    <a:pt x="15585" y="42588"/>
                  </a:cubicBezTo>
                  <a:cubicBezTo>
                    <a:pt x="15638" y="42588"/>
                    <a:pt x="15688" y="42552"/>
                    <a:pt x="15703" y="42499"/>
                  </a:cubicBezTo>
                  <a:cubicBezTo>
                    <a:pt x="15720" y="42435"/>
                    <a:pt x="15685" y="42366"/>
                    <a:pt x="15620" y="42348"/>
                  </a:cubicBezTo>
                  <a:cubicBezTo>
                    <a:pt x="15608" y="42344"/>
                    <a:pt x="15596" y="42343"/>
                    <a:pt x="15584" y="42343"/>
                  </a:cubicBezTo>
                  <a:close/>
                  <a:moveTo>
                    <a:pt x="26439" y="42721"/>
                  </a:moveTo>
                  <a:cubicBezTo>
                    <a:pt x="26431" y="42721"/>
                    <a:pt x="26423" y="42722"/>
                    <a:pt x="26416" y="42723"/>
                  </a:cubicBezTo>
                  <a:cubicBezTo>
                    <a:pt x="26348" y="42739"/>
                    <a:pt x="26307" y="42804"/>
                    <a:pt x="26321" y="42871"/>
                  </a:cubicBezTo>
                  <a:cubicBezTo>
                    <a:pt x="26334" y="42928"/>
                    <a:pt x="26383" y="42966"/>
                    <a:pt x="26441" y="42967"/>
                  </a:cubicBezTo>
                  <a:cubicBezTo>
                    <a:pt x="26451" y="42967"/>
                    <a:pt x="26458" y="42965"/>
                    <a:pt x="26468" y="42964"/>
                  </a:cubicBezTo>
                  <a:cubicBezTo>
                    <a:pt x="26534" y="42950"/>
                    <a:pt x="26576" y="42883"/>
                    <a:pt x="26561" y="42819"/>
                  </a:cubicBezTo>
                  <a:cubicBezTo>
                    <a:pt x="26548" y="42760"/>
                    <a:pt x="26495" y="42721"/>
                    <a:pt x="26439" y="42721"/>
                  </a:cubicBezTo>
                  <a:close/>
                  <a:moveTo>
                    <a:pt x="17098" y="42732"/>
                  </a:moveTo>
                  <a:cubicBezTo>
                    <a:pt x="17040" y="42732"/>
                    <a:pt x="16989" y="42771"/>
                    <a:pt x="16975" y="42829"/>
                  </a:cubicBezTo>
                  <a:cubicBezTo>
                    <a:pt x="16961" y="42894"/>
                    <a:pt x="17002" y="42960"/>
                    <a:pt x="17069" y="42974"/>
                  </a:cubicBezTo>
                  <a:cubicBezTo>
                    <a:pt x="17075" y="42976"/>
                    <a:pt x="17080" y="42976"/>
                    <a:pt x="17086" y="42976"/>
                  </a:cubicBezTo>
                  <a:cubicBezTo>
                    <a:pt x="17089" y="42976"/>
                    <a:pt x="17093" y="42976"/>
                    <a:pt x="17096" y="42975"/>
                  </a:cubicBezTo>
                  <a:cubicBezTo>
                    <a:pt x="17151" y="42975"/>
                    <a:pt x="17201" y="42936"/>
                    <a:pt x="17216" y="42879"/>
                  </a:cubicBezTo>
                  <a:cubicBezTo>
                    <a:pt x="17229" y="42812"/>
                    <a:pt x="17188" y="42747"/>
                    <a:pt x="17121" y="42734"/>
                  </a:cubicBezTo>
                  <a:cubicBezTo>
                    <a:pt x="17113" y="42732"/>
                    <a:pt x="17105" y="42732"/>
                    <a:pt x="17098" y="42732"/>
                  </a:cubicBezTo>
                  <a:close/>
                  <a:moveTo>
                    <a:pt x="24905" y="43002"/>
                  </a:moveTo>
                  <a:cubicBezTo>
                    <a:pt x="24899" y="43002"/>
                    <a:pt x="24893" y="43003"/>
                    <a:pt x="24887" y="43003"/>
                  </a:cubicBezTo>
                  <a:cubicBezTo>
                    <a:pt x="24819" y="43013"/>
                    <a:pt x="24774" y="43075"/>
                    <a:pt x="24785" y="43142"/>
                  </a:cubicBezTo>
                  <a:cubicBezTo>
                    <a:pt x="24792" y="43204"/>
                    <a:pt x="24845" y="43246"/>
                    <a:pt x="24905" y="43246"/>
                  </a:cubicBezTo>
                  <a:lnTo>
                    <a:pt x="24923" y="43246"/>
                  </a:lnTo>
                  <a:cubicBezTo>
                    <a:pt x="24990" y="43237"/>
                    <a:pt x="25036" y="43174"/>
                    <a:pt x="25026" y="43107"/>
                  </a:cubicBezTo>
                  <a:cubicBezTo>
                    <a:pt x="25017" y="43048"/>
                    <a:pt x="24966" y="43002"/>
                    <a:pt x="24905" y="43002"/>
                  </a:cubicBezTo>
                  <a:close/>
                  <a:moveTo>
                    <a:pt x="18631" y="43010"/>
                  </a:moveTo>
                  <a:cubicBezTo>
                    <a:pt x="18572" y="43010"/>
                    <a:pt x="18521" y="43055"/>
                    <a:pt x="18511" y="43116"/>
                  </a:cubicBezTo>
                  <a:cubicBezTo>
                    <a:pt x="18501" y="43182"/>
                    <a:pt x="18546" y="43244"/>
                    <a:pt x="18615" y="43255"/>
                  </a:cubicBezTo>
                  <a:lnTo>
                    <a:pt x="18634" y="43255"/>
                  </a:lnTo>
                  <a:cubicBezTo>
                    <a:pt x="18692" y="43255"/>
                    <a:pt x="18745" y="43211"/>
                    <a:pt x="18753" y="43151"/>
                  </a:cubicBezTo>
                  <a:cubicBezTo>
                    <a:pt x="18763" y="43084"/>
                    <a:pt x="18718" y="43022"/>
                    <a:pt x="18649" y="43012"/>
                  </a:cubicBezTo>
                  <a:cubicBezTo>
                    <a:pt x="18643" y="43011"/>
                    <a:pt x="18637" y="43010"/>
                    <a:pt x="18631" y="43010"/>
                  </a:cubicBezTo>
                  <a:close/>
                  <a:moveTo>
                    <a:pt x="23354" y="43174"/>
                  </a:moveTo>
                  <a:cubicBezTo>
                    <a:pt x="23351" y="43174"/>
                    <a:pt x="23348" y="43174"/>
                    <a:pt x="23345" y="43175"/>
                  </a:cubicBezTo>
                  <a:cubicBezTo>
                    <a:pt x="23277" y="43179"/>
                    <a:pt x="23227" y="43237"/>
                    <a:pt x="23231" y="43306"/>
                  </a:cubicBezTo>
                  <a:cubicBezTo>
                    <a:pt x="23235" y="43369"/>
                    <a:pt x="23291" y="43418"/>
                    <a:pt x="23354" y="43418"/>
                  </a:cubicBezTo>
                  <a:cubicBezTo>
                    <a:pt x="23355" y="43418"/>
                    <a:pt x="23361" y="43418"/>
                    <a:pt x="23362" y="43417"/>
                  </a:cubicBezTo>
                  <a:cubicBezTo>
                    <a:pt x="23431" y="43413"/>
                    <a:pt x="23480" y="43355"/>
                    <a:pt x="23476" y="43287"/>
                  </a:cubicBezTo>
                  <a:cubicBezTo>
                    <a:pt x="23471" y="43223"/>
                    <a:pt x="23417" y="43174"/>
                    <a:pt x="23354" y="43174"/>
                  </a:cubicBezTo>
                  <a:close/>
                  <a:moveTo>
                    <a:pt x="20180" y="43178"/>
                  </a:moveTo>
                  <a:cubicBezTo>
                    <a:pt x="20118" y="43178"/>
                    <a:pt x="20065" y="43227"/>
                    <a:pt x="20060" y="43291"/>
                  </a:cubicBezTo>
                  <a:cubicBezTo>
                    <a:pt x="20056" y="43359"/>
                    <a:pt x="20107" y="43417"/>
                    <a:pt x="20174" y="43422"/>
                  </a:cubicBezTo>
                  <a:cubicBezTo>
                    <a:pt x="20177" y="43422"/>
                    <a:pt x="20180" y="43423"/>
                    <a:pt x="20181" y="43424"/>
                  </a:cubicBezTo>
                  <a:cubicBezTo>
                    <a:pt x="20247" y="43424"/>
                    <a:pt x="20301" y="43374"/>
                    <a:pt x="20305" y="43308"/>
                  </a:cubicBezTo>
                  <a:cubicBezTo>
                    <a:pt x="20310" y="43241"/>
                    <a:pt x="20259" y="43183"/>
                    <a:pt x="20191" y="43179"/>
                  </a:cubicBezTo>
                  <a:cubicBezTo>
                    <a:pt x="20187" y="43178"/>
                    <a:pt x="20183" y="43178"/>
                    <a:pt x="20180" y="43178"/>
                  </a:cubicBezTo>
                  <a:close/>
                  <a:moveTo>
                    <a:pt x="21800" y="43234"/>
                  </a:moveTo>
                  <a:cubicBezTo>
                    <a:pt x="21798" y="43234"/>
                    <a:pt x="21796" y="43234"/>
                    <a:pt x="21794" y="43234"/>
                  </a:cubicBezTo>
                  <a:cubicBezTo>
                    <a:pt x="21784" y="43234"/>
                    <a:pt x="21777" y="43234"/>
                    <a:pt x="21768" y="43235"/>
                  </a:cubicBezTo>
                  <a:cubicBezTo>
                    <a:pt x="21758" y="43234"/>
                    <a:pt x="21751" y="43234"/>
                    <a:pt x="21742" y="43234"/>
                  </a:cubicBezTo>
                  <a:cubicBezTo>
                    <a:pt x="21674" y="43234"/>
                    <a:pt x="21619" y="43288"/>
                    <a:pt x="21619" y="43355"/>
                  </a:cubicBezTo>
                  <a:cubicBezTo>
                    <a:pt x="21619" y="43423"/>
                    <a:pt x="21674" y="43479"/>
                    <a:pt x="21742" y="43479"/>
                  </a:cubicBezTo>
                  <a:cubicBezTo>
                    <a:pt x="21751" y="43479"/>
                    <a:pt x="21761" y="43475"/>
                    <a:pt x="21768" y="43474"/>
                  </a:cubicBezTo>
                  <a:cubicBezTo>
                    <a:pt x="21777" y="43475"/>
                    <a:pt x="21787" y="43479"/>
                    <a:pt x="21794" y="43479"/>
                  </a:cubicBezTo>
                  <a:cubicBezTo>
                    <a:pt x="21863" y="43478"/>
                    <a:pt x="21918" y="43422"/>
                    <a:pt x="21918" y="43355"/>
                  </a:cubicBezTo>
                  <a:cubicBezTo>
                    <a:pt x="21918" y="43288"/>
                    <a:pt x="21866" y="43234"/>
                    <a:pt x="21800" y="43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5489900" y="3878638"/>
              <a:ext cx="999525" cy="999600"/>
            </a:xfrm>
            <a:custGeom>
              <a:avLst/>
              <a:gdLst/>
              <a:ahLst/>
              <a:cxnLst/>
              <a:rect l="l" t="t" r="r" b="b"/>
              <a:pathLst>
                <a:path w="39981" h="39984" extrusionOk="0">
                  <a:moveTo>
                    <a:pt x="19965" y="0"/>
                  </a:moveTo>
                  <a:cubicBezTo>
                    <a:pt x="19886" y="0"/>
                    <a:pt x="19818" y="67"/>
                    <a:pt x="19818" y="150"/>
                  </a:cubicBezTo>
                  <a:cubicBezTo>
                    <a:pt x="19818" y="231"/>
                    <a:pt x="19885" y="294"/>
                    <a:pt x="19963" y="294"/>
                  </a:cubicBezTo>
                  <a:cubicBezTo>
                    <a:pt x="19963" y="294"/>
                    <a:pt x="19964" y="294"/>
                    <a:pt x="19965" y="294"/>
                  </a:cubicBezTo>
                  <a:cubicBezTo>
                    <a:pt x="20046" y="294"/>
                    <a:pt x="20111" y="231"/>
                    <a:pt x="20111" y="148"/>
                  </a:cubicBezTo>
                  <a:cubicBezTo>
                    <a:pt x="20111" y="67"/>
                    <a:pt x="20047" y="0"/>
                    <a:pt x="19965" y="0"/>
                  </a:cubicBezTo>
                  <a:close/>
                  <a:moveTo>
                    <a:pt x="21525" y="60"/>
                  </a:moveTo>
                  <a:cubicBezTo>
                    <a:pt x="21447" y="60"/>
                    <a:pt x="21383" y="118"/>
                    <a:pt x="21376" y="197"/>
                  </a:cubicBezTo>
                  <a:cubicBezTo>
                    <a:pt x="21370" y="278"/>
                    <a:pt x="21431" y="350"/>
                    <a:pt x="21511" y="355"/>
                  </a:cubicBezTo>
                  <a:lnTo>
                    <a:pt x="21524" y="354"/>
                  </a:lnTo>
                  <a:cubicBezTo>
                    <a:pt x="21598" y="354"/>
                    <a:pt x="21664" y="296"/>
                    <a:pt x="21670" y="219"/>
                  </a:cubicBezTo>
                  <a:cubicBezTo>
                    <a:pt x="21676" y="139"/>
                    <a:pt x="21615" y="68"/>
                    <a:pt x="21535" y="60"/>
                  </a:cubicBezTo>
                  <a:cubicBezTo>
                    <a:pt x="21532" y="60"/>
                    <a:pt x="21528" y="60"/>
                    <a:pt x="21525" y="60"/>
                  </a:cubicBezTo>
                  <a:close/>
                  <a:moveTo>
                    <a:pt x="18411" y="64"/>
                  </a:moveTo>
                  <a:cubicBezTo>
                    <a:pt x="18407" y="64"/>
                    <a:pt x="18403" y="64"/>
                    <a:pt x="18398" y="65"/>
                  </a:cubicBezTo>
                  <a:cubicBezTo>
                    <a:pt x="18316" y="70"/>
                    <a:pt x="18257" y="139"/>
                    <a:pt x="18263" y="222"/>
                  </a:cubicBezTo>
                  <a:cubicBezTo>
                    <a:pt x="18269" y="300"/>
                    <a:pt x="18334" y="358"/>
                    <a:pt x="18410" y="358"/>
                  </a:cubicBezTo>
                  <a:lnTo>
                    <a:pt x="18422" y="358"/>
                  </a:lnTo>
                  <a:cubicBezTo>
                    <a:pt x="18502" y="352"/>
                    <a:pt x="18563" y="279"/>
                    <a:pt x="18555" y="199"/>
                  </a:cubicBezTo>
                  <a:cubicBezTo>
                    <a:pt x="18549" y="123"/>
                    <a:pt x="18486" y="64"/>
                    <a:pt x="18411" y="64"/>
                  </a:cubicBezTo>
                  <a:close/>
                  <a:moveTo>
                    <a:pt x="23069" y="239"/>
                  </a:moveTo>
                  <a:cubicBezTo>
                    <a:pt x="22997" y="239"/>
                    <a:pt x="22935" y="291"/>
                    <a:pt x="22925" y="363"/>
                  </a:cubicBezTo>
                  <a:cubicBezTo>
                    <a:pt x="22912" y="444"/>
                    <a:pt x="22966" y="519"/>
                    <a:pt x="23046" y="532"/>
                  </a:cubicBezTo>
                  <a:lnTo>
                    <a:pt x="23070" y="532"/>
                  </a:lnTo>
                  <a:cubicBezTo>
                    <a:pt x="23142" y="532"/>
                    <a:pt x="23204" y="482"/>
                    <a:pt x="23215" y="409"/>
                  </a:cubicBezTo>
                  <a:cubicBezTo>
                    <a:pt x="23227" y="329"/>
                    <a:pt x="23173" y="254"/>
                    <a:pt x="23092" y="241"/>
                  </a:cubicBezTo>
                  <a:cubicBezTo>
                    <a:pt x="23084" y="240"/>
                    <a:pt x="23076" y="239"/>
                    <a:pt x="23069" y="239"/>
                  </a:cubicBezTo>
                  <a:close/>
                  <a:moveTo>
                    <a:pt x="16862" y="247"/>
                  </a:moveTo>
                  <a:cubicBezTo>
                    <a:pt x="16854" y="247"/>
                    <a:pt x="16847" y="247"/>
                    <a:pt x="16840" y="248"/>
                  </a:cubicBezTo>
                  <a:cubicBezTo>
                    <a:pt x="16759" y="262"/>
                    <a:pt x="16703" y="336"/>
                    <a:pt x="16718" y="417"/>
                  </a:cubicBezTo>
                  <a:cubicBezTo>
                    <a:pt x="16729" y="489"/>
                    <a:pt x="16789" y="540"/>
                    <a:pt x="16859" y="540"/>
                  </a:cubicBezTo>
                  <a:cubicBezTo>
                    <a:pt x="16860" y="540"/>
                    <a:pt x="16862" y="540"/>
                    <a:pt x="16863" y="540"/>
                  </a:cubicBezTo>
                  <a:cubicBezTo>
                    <a:pt x="16870" y="540"/>
                    <a:pt x="16879" y="540"/>
                    <a:pt x="16887" y="539"/>
                  </a:cubicBezTo>
                  <a:cubicBezTo>
                    <a:pt x="16967" y="527"/>
                    <a:pt x="17022" y="452"/>
                    <a:pt x="17008" y="372"/>
                  </a:cubicBezTo>
                  <a:cubicBezTo>
                    <a:pt x="16998" y="298"/>
                    <a:pt x="16933" y="247"/>
                    <a:pt x="16862" y="247"/>
                  </a:cubicBezTo>
                  <a:close/>
                  <a:moveTo>
                    <a:pt x="24599" y="538"/>
                  </a:moveTo>
                  <a:cubicBezTo>
                    <a:pt x="24533" y="538"/>
                    <a:pt x="24472" y="584"/>
                    <a:pt x="24455" y="652"/>
                  </a:cubicBezTo>
                  <a:cubicBezTo>
                    <a:pt x="24438" y="731"/>
                    <a:pt x="24485" y="811"/>
                    <a:pt x="24565" y="830"/>
                  </a:cubicBezTo>
                  <a:cubicBezTo>
                    <a:pt x="24576" y="833"/>
                    <a:pt x="24586" y="834"/>
                    <a:pt x="24599" y="834"/>
                  </a:cubicBezTo>
                  <a:cubicBezTo>
                    <a:pt x="24665" y="834"/>
                    <a:pt x="24726" y="787"/>
                    <a:pt x="24741" y="720"/>
                  </a:cubicBezTo>
                  <a:cubicBezTo>
                    <a:pt x="24761" y="640"/>
                    <a:pt x="24711" y="560"/>
                    <a:pt x="24631" y="542"/>
                  </a:cubicBezTo>
                  <a:cubicBezTo>
                    <a:pt x="24621" y="539"/>
                    <a:pt x="24610" y="538"/>
                    <a:pt x="24599" y="538"/>
                  </a:cubicBezTo>
                  <a:close/>
                  <a:moveTo>
                    <a:pt x="15334" y="552"/>
                  </a:moveTo>
                  <a:cubicBezTo>
                    <a:pt x="15324" y="552"/>
                    <a:pt x="15313" y="553"/>
                    <a:pt x="15302" y="555"/>
                  </a:cubicBezTo>
                  <a:lnTo>
                    <a:pt x="15302" y="557"/>
                  </a:lnTo>
                  <a:cubicBezTo>
                    <a:pt x="15222" y="574"/>
                    <a:pt x="15173" y="654"/>
                    <a:pt x="15192" y="734"/>
                  </a:cubicBezTo>
                  <a:cubicBezTo>
                    <a:pt x="15209" y="799"/>
                    <a:pt x="15269" y="845"/>
                    <a:pt x="15336" y="846"/>
                  </a:cubicBezTo>
                  <a:cubicBezTo>
                    <a:pt x="15347" y="846"/>
                    <a:pt x="15359" y="846"/>
                    <a:pt x="15370" y="843"/>
                  </a:cubicBezTo>
                  <a:cubicBezTo>
                    <a:pt x="15448" y="825"/>
                    <a:pt x="15498" y="745"/>
                    <a:pt x="15478" y="666"/>
                  </a:cubicBezTo>
                  <a:cubicBezTo>
                    <a:pt x="15461" y="597"/>
                    <a:pt x="15400" y="552"/>
                    <a:pt x="15334" y="552"/>
                  </a:cubicBezTo>
                  <a:close/>
                  <a:moveTo>
                    <a:pt x="26098" y="960"/>
                  </a:moveTo>
                  <a:cubicBezTo>
                    <a:pt x="26036" y="960"/>
                    <a:pt x="25978" y="999"/>
                    <a:pt x="25959" y="1063"/>
                  </a:cubicBezTo>
                  <a:cubicBezTo>
                    <a:pt x="25934" y="1139"/>
                    <a:pt x="25976" y="1221"/>
                    <a:pt x="26054" y="1247"/>
                  </a:cubicBezTo>
                  <a:cubicBezTo>
                    <a:pt x="26069" y="1253"/>
                    <a:pt x="26083" y="1254"/>
                    <a:pt x="26099" y="1255"/>
                  </a:cubicBezTo>
                  <a:cubicBezTo>
                    <a:pt x="26161" y="1255"/>
                    <a:pt x="26218" y="1214"/>
                    <a:pt x="26238" y="1154"/>
                  </a:cubicBezTo>
                  <a:cubicBezTo>
                    <a:pt x="26262" y="1074"/>
                    <a:pt x="26219" y="993"/>
                    <a:pt x="26143" y="967"/>
                  </a:cubicBezTo>
                  <a:cubicBezTo>
                    <a:pt x="26128" y="962"/>
                    <a:pt x="26113" y="960"/>
                    <a:pt x="26098" y="960"/>
                  </a:cubicBezTo>
                  <a:close/>
                  <a:moveTo>
                    <a:pt x="13836" y="975"/>
                  </a:moveTo>
                  <a:cubicBezTo>
                    <a:pt x="13822" y="975"/>
                    <a:pt x="13806" y="978"/>
                    <a:pt x="13791" y="983"/>
                  </a:cubicBezTo>
                  <a:cubicBezTo>
                    <a:pt x="13713" y="1009"/>
                    <a:pt x="13671" y="1089"/>
                    <a:pt x="13697" y="1169"/>
                  </a:cubicBezTo>
                  <a:cubicBezTo>
                    <a:pt x="13718" y="1228"/>
                    <a:pt x="13775" y="1270"/>
                    <a:pt x="13835" y="1271"/>
                  </a:cubicBezTo>
                  <a:cubicBezTo>
                    <a:pt x="13851" y="1271"/>
                    <a:pt x="13865" y="1268"/>
                    <a:pt x="13881" y="1264"/>
                  </a:cubicBezTo>
                  <a:cubicBezTo>
                    <a:pt x="13960" y="1238"/>
                    <a:pt x="14001" y="1155"/>
                    <a:pt x="13975" y="1077"/>
                  </a:cubicBezTo>
                  <a:cubicBezTo>
                    <a:pt x="13954" y="1015"/>
                    <a:pt x="13897" y="975"/>
                    <a:pt x="13836" y="975"/>
                  </a:cubicBezTo>
                  <a:close/>
                  <a:moveTo>
                    <a:pt x="27561" y="1499"/>
                  </a:moveTo>
                  <a:cubicBezTo>
                    <a:pt x="27505" y="1499"/>
                    <a:pt x="27450" y="1534"/>
                    <a:pt x="27427" y="1589"/>
                  </a:cubicBezTo>
                  <a:cubicBezTo>
                    <a:pt x="27396" y="1663"/>
                    <a:pt x="27432" y="1750"/>
                    <a:pt x="27506" y="1781"/>
                  </a:cubicBezTo>
                  <a:lnTo>
                    <a:pt x="27507" y="1781"/>
                  </a:lnTo>
                  <a:cubicBezTo>
                    <a:pt x="27524" y="1789"/>
                    <a:pt x="27543" y="1793"/>
                    <a:pt x="27563" y="1794"/>
                  </a:cubicBezTo>
                  <a:cubicBezTo>
                    <a:pt x="27621" y="1794"/>
                    <a:pt x="27675" y="1759"/>
                    <a:pt x="27698" y="1701"/>
                  </a:cubicBezTo>
                  <a:cubicBezTo>
                    <a:pt x="27729" y="1628"/>
                    <a:pt x="27692" y="1541"/>
                    <a:pt x="27619" y="1510"/>
                  </a:cubicBezTo>
                  <a:lnTo>
                    <a:pt x="27619" y="1512"/>
                  </a:lnTo>
                  <a:cubicBezTo>
                    <a:pt x="27600" y="1503"/>
                    <a:pt x="27581" y="1499"/>
                    <a:pt x="27561" y="1499"/>
                  </a:cubicBezTo>
                  <a:close/>
                  <a:moveTo>
                    <a:pt x="12377" y="1517"/>
                  </a:moveTo>
                  <a:cubicBezTo>
                    <a:pt x="12358" y="1517"/>
                    <a:pt x="12339" y="1521"/>
                    <a:pt x="12321" y="1528"/>
                  </a:cubicBezTo>
                  <a:cubicBezTo>
                    <a:pt x="12247" y="1558"/>
                    <a:pt x="12211" y="1643"/>
                    <a:pt x="12241" y="1720"/>
                  </a:cubicBezTo>
                  <a:cubicBezTo>
                    <a:pt x="12264" y="1776"/>
                    <a:pt x="12319" y="1809"/>
                    <a:pt x="12378" y="1810"/>
                  </a:cubicBezTo>
                  <a:cubicBezTo>
                    <a:pt x="12396" y="1810"/>
                    <a:pt x="12416" y="1807"/>
                    <a:pt x="12435" y="1799"/>
                  </a:cubicBezTo>
                  <a:cubicBezTo>
                    <a:pt x="12509" y="1768"/>
                    <a:pt x="12544" y="1681"/>
                    <a:pt x="12512" y="1607"/>
                  </a:cubicBezTo>
                  <a:cubicBezTo>
                    <a:pt x="12489" y="1551"/>
                    <a:pt x="12434" y="1517"/>
                    <a:pt x="12377" y="1517"/>
                  </a:cubicBezTo>
                  <a:close/>
                  <a:moveTo>
                    <a:pt x="28978" y="2148"/>
                  </a:moveTo>
                  <a:cubicBezTo>
                    <a:pt x="28925" y="2148"/>
                    <a:pt x="28874" y="2178"/>
                    <a:pt x="28849" y="2229"/>
                  </a:cubicBezTo>
                  <a:cubicBezTo>
                    <a:pt x="28812" y="2302"/>
                    <a:pt x="28839" y="2390"/>
                    <a:pt x="28911" y="2428"/>
                  </a:cubicBezTo>
                  <a:cubicBezTo>
                    <a:pt x="28932" y="2437"/>
                    <a:pt x="28956" y="2443"/>
                    <a:pt x="28979" y="2443"/>
                  </a:cubicBezTo>
                  <a:cubicBezTo>
                    <a:pt x="29032" y="2443"/>
                    <a:pt x="29083" y="2414"/>
                    <a:pt x="29109" y="2363"/>
                  </a:cubicBezTo>
                  <a:cubicBezTo>
                    <a:pt x="29148" y="2291"/>
                    <a:pt x="29118" y="2203"/>
                    <a:pt x="29045" y="2165"/>
                  </a:cubicBezTo>
                  <a:cubicBezTo>
                    <a:pt x="29024" y="2154"/>
                    <a:pt x="29001" y="2148"/>
                    <a:pt x="28978" y="2148"/>
                  </a:cubicBezTo>
                  <a:close/>
                  <a:moveTo>
                    <a:pt x="10965" y="2170"/>
                  </a:moveTo>
                  <a:cubicBezTo>
                    <a:pt x="10942" y="2170"/>
                    <a:pt x="10918" y="2176"/>
                    <a:pt x="10896" y="2187"/>
                  </a:cubicBezTo>
                  <a:lnTo>
                    <a:pt x="10896" y="2184"/>
                  </a:lnTo>
                  <a:cubicBezTo>
                    <a:pt x="10824" y="2222"/>
                    <a:pt x="10796" y="2311"/>
                    <a:pt x="10834" y="2383"/>
                  </a:cubicBezTo>
                  <a:cubicBezTo>
                    <a:pt x="10860" y="2433"/>
                    <a:pt x="10910" y="2463"/>
                    <a:pt x="10966" y="2463"/>
                  </a:cubicBezTo>
                  <a:cubicBezTo>
                    <a:pt x="10987" y="2463"/>
                    <a:pt x="11009" y="2459"/>
                    <a:pt x="11032" y="2447"/>
                  </a:cubicBezTo>
                  <a:cubicBezTo>
                    <a:pt x="11102" y="2410"/>
                    <a:pt x="11132" y="2322"/>
                    <a:pt x="11094" y="2249"/>
                  </a:cubicBezTo>
                  <a:cubicBezTo>
                    <a:pt x="11068" y="2199"/>
                    <a:pt x="11018" y="2170"/>
                    <a:pt x="10965" y="2170"/>
                  </a:cubicBezTo>
                  <a:close/>
                  <a:moveTo>
                    <a:pt x="30341" y="2909"/>
                  </a:moveTo>
                  <a:cubicBezTo>
                    <a:pt x="30291" y="2909"/>
                    <a:pt x="30241" y="2935"/>
                    <a:pt x="30213" y="2980"/>
                  </a:cubicBezTo>
                  <a:cubicBezTo>
                    <a:pt x="30171" y="3049"/>
                    <a:pt x="30192" y="3140"/>
                    <a:pt x="30263" y="3183"/>
                  </a:cubicBezTo>
                  <a:cubicBezTo>
                    <a:pt x="30286" y="3198"/>
                    <a:pt x="30312" y="3205"/>
                    <a:pt x="30339" y="3205"/>
                  </a:cubicBezTo>
                  <a:cubicBezTo>
                    <a:pt x="30388" y="3205"/>
                    <a:pt x="30437" y="3180"/>
                    <a:pt x="30465" y="3133"/>
                  </a:cubicBezTo>
                  <a:cubicBezTo>
                    <a:pt x="30507" y="3065"/>
                    <a:pt x="30484" y="2974"/>
                    <a:pt x="30415" y="2931"/>
                  </a:cubicBezTo>
                  <a:cubicBezTo>
                    <a:pt x="30392" y="2916"/>
                    <a:pt x="30366" y="2909"/>
                    <a:pt x="30341" y="2909"/>
                  </a:cubicBezTo>
                  <a:close/>
                  <a:moveTo>
                    <a:pt x="9605" y="2932"/>
                  </a:moveTo>
                  <a:cubicBezTo>
                    <a:pt x="9579" y="2932"/>
                    <a:pt x="9553" y="2939"/>
                    <a:pt x="9529" y="2954"/>
                  </a:cubicBezTo>
                  <a:cubicBezTo>
                    <a:pt x="9461" y="2996"/>
                    <a:pt x="9440" y="3086"/>
                    <a:pt x="9483" y="3157"/>
                  </a:cubicBezTo>
                  <a:cubicBezTo>
                    <a:pt x="9509" y="3202"/>
                    <a:pt x="9556" y="3225"/>
                    <a:pt x="9608" y="3226"/>
                  </a:cubicBezTo>
                  <a:cubicBezTo>
                    <a:pt x="9634" y="3226"/>
                    <a:pt x="9662" y="3220"/>
                    <a:pt x="9685" y="3205"/>
                  </a:cubicBezTo>
                  <a:cubicBezTo>
                    <a:pt x="9753" y="3162"/>
                    <a:pt x="9774" y="3071"/>
                    <a:pt x="9731" y="3002"/>
                  </a:cubicBezTo>
                  <a:cubicBezTo>
                    <a:pt x="9704" y="2957"/>
                    <a:pt x="9655" y="2932"/>
                    <a:pt x="9605" y="2932"/>
                  </a:cubicBezTo>
                  <a:close/>
                  <a:moveTo>
                    <a:pt x="31633" y="3776"/>
                  </a:moveTo>
                  <a:cubicBezTo>
                    <a:pt x="31587" y="3776"/>
                    <a:pt x="31543" y="3797"/>
                    <a:pt x="31515" y="3836"/>
                  </a:cubicBezTo>
                  <a:cubicBezTo>
                    <a:pt x="31468" y="3904"/>
                    <a:pt x="31483" y="3993"/>
                    <a:pt x="31549" y="4043"/>
                  </a:cubicBezTo>
                  <a:cubicBezTo>
                    <a:pt x="31575" y="4061"/>
                    <a:pt x="31603" y="4070"/>
                    <a:pt x="31635" y="4070"/>
                  </a:cubicBezTo>
                  <a:cubicBezTo>
                    <a:pt x="31681" y="4070"/>
                    <a:pt x="31726" y="4050"/>
                    <a:pt x="31755" y="4008"/>
                  </a:cubicBezTo>
                  <a:cubicBezTo>
                    <a:pt x="31801" y="3944"/>
                    <a:pt x="31786" y="3852"/>
                    <a:pt x="31721" y="3802"/>
                  </a:cubicBezTo>
                  <a:lnTo>
                    <a:pt x="31721" y="3805"/>
                  </a:lnTo>
                  <a:cubicBezTo>
                    <a:pt x="31694" y="3785"/>
                    <a:pt x="31663" y="3776"/>
                    <a:pt x="31633" y="3776"/>
                  </a:cubicBezTo>
                  <a:close/>
                  <a:moveTo>
                    <a:pt x="8313" y="3799"/>
                  </a:moveTo>
                  <a:cubicBezTo>
                    <a:pt x="8283" y="3799"/>
                    <a:pt x="8253" y="3808"/>
                    <a:pt x="8227" y="3827"/>
                  </a:cubicBezTo>
                  <a:cubicBezTo>
                    <a:pt x="8160" y="3874"/>
                    <a:pt x="8147" y="3966"/>
                    <a:pt x="8194" y="4033"/>
                  </a:cubicBezTo>
                  <a:cubicBezTo>
                    <a:pt x="8223" y="4074"/>
                    <a:pt x="8269" y="4095"/>
                    <a:pt x="8314" y="4095"/>
                  </a:cubicBezTo>
                  <a:cubicBezTo>
                    <a:pt x="8343" y="4095"/>
                    <a:pt x="8374" y="4084"/>
                    <a:pt x="8400" y="4064"/>
                  </a:cubicBezTo>
                  <a:cubicBezTo>
                    <a:pt x="8467" y="4018"/>
                    <a:pt x="8480" y="3925"/>
                    <a:pt x="8434" y="3861"/>
                  </a:cubicBezTo>
                  <a:cubicBezTo>
                    <a:pt x="8404" y="3820"/>
                    <a:pt x="8359" y="3799"/>
                    <a:pt x="8313" y="3799"/>
                  </a:cubicBezTo>
                  <a:close/>
                  <a:moveTo>
                    <a:pt x="32859" y="4741"/>
                  </a:moveTo>
                  <a:cubicBezTo>
                    <a:pt x="32817" y="4741"/>
                    <a:pt x="32776" y="4758"/>
                    <a:pt x="32747" y="4792"/>
                  </a:cubicBezTo>
                  <a:cubicBezTo>
                    <a:pt x="32693" y="4854"/>
                    <a:pt x="32702" y="4946"/>
                    <a:pt x="32763" y="4999"/>
                  </a:cubicBezTo>
                  <a:cubicBezTo>
                    <a:pt x="32791" y="5023"/>
                    <a:pt x="32826" y="5034"/>
                    <a:pt x="32859" y="5035"/>
                  </a:cubicBezTo>
                  <a:cubicBezTo>
                    <a:pt x="32900" y="5035"/>
                    <a:pt x="32941" y="5018"/>
                    <a:pt x="32971" y="4982"/>
                  </a:cubicBezTo>
                  <a:cubicBezTo>
                    <a:pt x="33023" y="4921"/>
                    <a:pt x="33015" y="4829"/>
                    <a:pt x="32953" y="4776"/>
                  </a:cubicBezTo>
                  <a:lnTo>
                    <a:pt x="32955" y="4776"/>
                  </a:lnTo>
                  <a:cubicBezTo>
                    <a:pt x="32927" y="4752"/>
                    <a:pt x="32893" y="4741"/>
                    <a:pt x="32859" y="4741"/>
                  </a:cubicBezTo>
                  <a:close/>
                  <a:moveTo>
                    <a:pt x="7092" y="4766"/>
                  </a:moveTo>
                  <a:cubicBezTo>
                    <a:pt x="7057" y="4766"/>
                    <a:pt x="7023" y="4777"/>
                    <a:pt x="6996" y="4801"/>
                  </a:cubicBezTo>
                  <a:cubicBezTo>
                    <a:pt x="6935" y="4853"/>
                    <a:pt x="6927" y="4947"/>
                    <a:pt x="6981" y="5008"/>
                  </a:cubicBezTo>
                  <a:cubicBezTo>
                    <a:pt x="7009" y="5041"/>
                    <a:pt x="7048" y="5059"/>
                    <a:pt x="7088" y="5059"/>
                  </a:cubicBezTo>
                  <a:cubicBezTo>
                    <a:pt x="7089" y="5059"/>
                    <a:pt x="7090" y="5059"/>
                    <a:pt x="7092" y="5059"/>
                  </a:cubicBezTo>
                  <a:cubicBezTo>
                    <a:pt x="7126" y="5059"/>
                    <a:pt x="7158" y="5047"/>
                    <a:pt x="7188" y="5024"/>
                  </a:cubicBezTo>
                  <a:cubicBezTo>
                    <a:pt x="7248" y="4971"/>
                    <a:pt x="7256" y="4879"/>
                    <a:pt x="7204" y="4817"/>
                  </a:cubicBezTo>
                  <a:cubicBezTo>
                    <a:pt x="7175" y="4783"/>
                    <a:pt x="7133" y="4766"/>
                    <a:pt x="7092" y="4766"/>
                  </a:cubicBezTo>
                  <a:close/>
                  <a:moveTo>
                    <a:pt x="34004" y="5795"/>
                  </a:moveTo>
                  <a:cubicBezTo>
                    <a:pt x="33967" y="5795"/>
                    <a:pt x="33929" y="5810"/>
                    <a:pt x="33901" y="5838"/>
                  </a:cubicBezTo>
                  <a:cubicBezTo>
                    <a:pt x="33844" y="5897"/>
                    <a:pt x="33844" y="5990"/>
                    <a:pt x="33901" y="6048"/>
                  </a:cubicBezTo>
                  <a:cubicBezTo>
                    <a:pt x="33929" y="6075"/>
                    <a:pt x="33964" y="6088"/>
                    <a:pt x="34000" y="6088"/>
                  </a:cubicBezTo>
                  <a:cubicBezTo>
                    <a:pt x="34002" y="6088"/>
                    <a:pt x="34003" y="6088"/>
                    <a:pt x="34004" y="6088"/>
                  </a:cubicBezTo>
                  <a:cubicBezTo>
                    <a:pt x="34042" y="6088"/>
                    <a:pt x="34078" y="6075"/>
                    <a:pt x="34108" y="6046"/>
                  </a:cubicBezTo>
                  <a:cubicBezTo>
                    <a:pt x="34165" y="5990"/>
                    <a:pt x="34165" y="5897"/>
                    <a:pt x="34108" y="5838"/>
                  </a:cubicBezTo>
                  <a:cubicBezTo>
                    <a:pt x="34079" y="5810"/>
                    <a:pt x="34042" y="5795"/>
                    <a:pt x="34004" y="5795"/>
                  </a:cubicBezTo>
                  <a:close/>
                  <a:moveTo>
                    <a:pt x="5949" y="5826"/>
                  </a:moveTo>
                  <a:cubicBezTo>
                    <a:pt x="5911" y="5826"/>
                    <a:pt x="5873" y="5840"/>
                    <a:pt x="5845" y="5868"/>
                  </a:cubicBezTo>
                  <a:cubicBezTo>
                    <a:pt x="5788" y="5925"/>
                    <a:pt x="5788" y="6019"/>
                    <a:pt x="5845" y="6076"/>
                  </a:cubicBezTo>
                  <a:cubicBezTo>
                    <a:pt x="5874" y="6105"/>
                    <a:pt x="5912" y="6118"/>
                    <a:pt x="5948" y="6118"/>
                  </a:cubicBezTo>
                  <a:cubicBezTo>
                    <a:pt x="5987" y="6118"/>
                    <a:pt x="6024" y="6105"/>
                    <a:pt x="6052" y="6076"/>
                  </a:cubicBezTo>
                  <a:cubicBezTo>
                    <a:pt x="6110" y="6020"/>
                    <a:pt x="6110" y="5925"/>
                    <a:pt x="6052" y="5868"/>
                  </a:cubicBezTo>
                  <a:cubicBezTo>
                    <a:pt x="6024" y="5840"/>
                    <a:pt x="5987" y="5826"/>
                    <a:pt x="5949" y="5826"/>
                  </a:cubicBezTo>
                  <a:close/>
                  <a:moveTo>
                    <a:pt x="35063" y="6939"/>
                  </a:moveTo>
                  <a:cubicBezTo>
                    <a:pt x="35029" y="6939"/>
                    <a:pt x="34995" y="6950"/>
                    <a:pt x="34967" y="6974"/>
                  </a:cubicBezTo>
                  <a:cubicBezTo>
                    <a:pt x="34906" y="7026"/>
                    <a:pt x="34898" y="7119"/>
                    <a:pt x="34952" y="7182"/>
                  </a:cubicBezTo>
                  <a:cubicBezTo>
                    <a:pt x="34981" y="7215"/>
                    <a:pt x="35022" y="7232"/>
                    <a:pt x="35063" y="7232"/>
                  </a:cubicBezTo>
                  <a:cubicBezTo>
                    <a:pt x="35097" y="7232"/>
                    <a:pt x="35131" y="7220"/>
                    <a:pt x="35159" y="7197"/>
                  </a:cubicBezTo>
                  <a:cubicBezTo>
                    <a:pt x="35221" y="7144"/>
                    <a:pt x="35227" y="7052"/>
                    <a:pt x="35175" y="6990"/>
                  </a:cubicBezTo>
                  <a:cubicBezTo>
                    <a:pt x="35146" y="6956"/>
                    <a:pt x="35105" y="6939"/>
                    <a:pt x="35063" y="6939"/>
                  </a:cubicBezTo>
                  <a:close/>
                  <a:moveTo>
                    <a:pt x="4891" y="6969"/>
                  </a:moveTo>
                  <a:cubicBezTo>
                    <a:pt x="4849" y="6969"/>
                    <a:pt x="4808" y="6986"/>
                    <a:pt x="4778" y="7021"/>
                  </a:cubicBezTo>
                  <a:cubicBezTo>
                    <a:pt x="4726" y="7082"/>
                    <a:pt x="4735" y="7175"/>
                    <a:pt x="4797" y="7228"/>
                  </a:cubicBezTo>
                  <a:cubicBezTo>
                    <a:pt x="4824" y="7252"/>
                    <a:pt x="4854" y="7264"/>
                    <a:pt x="4886" y="7264"/>
                  </a:cubicBezTo>
                  <a:cubicBezTo>
                    <a:pt x="4888" y="7264"/>
                    <a:pt x="4889" y="7264"/>
                    <a:pt x="4890" y="7264"/>
                  </a:cubicBezTo>
                  <a:cubicBezTo>
                    <a:pt x="4932" y="7264"/>
                    <a:pt x="4971" y="7245"/>
                    <a:pt x="5001" y="7210"/>
                  </a:cubicBezTo>
                  <a:cubicBezTo>
                    <a:pt x="5054" y="7149"/>
                    <a:pt x="5047" y="7056"/>
                    <a:pt x="4986" y="7002"/>
                  </a:cubicBezTo>
                  <a:cubicBezTo>
                    <a:pt x="4958" y="6980"/>
                    <a:pt x="4925" y="6969"/>
                    <a:pt x="4891" y="6969"/>
                  </a:cubicBezTo>
                  <a:close/>
                  <a:moveTo>
                    <a:pt x="36032" y="8160"/>
                  </a:moveTo>
                  <a:cubicBezTo>
                    <a:pt x="36001" y="8160"/>
                    <a:pt x="35971" y="8169"/>
                    <a:pt x="35944" y="8188"/>
                  </a:cubicBezTo>
                  <a:cubicBezTo>
                    <a:pt x="35877" y="8236"/>
                    <a:pt x="35864" y="8328"/>
                    <a:pt x="35911" y="8394"/>
                  </a:cubicBezTo>
                  <a:cubicBezTo>
                    <a:pt x="35940" y="8433"/>
                    <a:pt x="35986" y="8452"/>
                    <a:pt x="36031" y="8452"/>
                  </a:cubicBezTo>
                  <a:cubicBezTo>
                    <a:pt x="36061" y="8452"/>
                    <a:pt x="36093" y="8444"/>
                    <a:pt x="36119" y="8425"/>
                  </a:cubicBezTo>
                  <a:cubicBezTo>
                    <a:pt x="36184" y="8377"/>
                    <a:pt x="36198" y="8285"/>
                    <a:pt x="36150" y="8219"/>
                  </a:cubicBezTo>
                  <a:lnTo>
                    <a:pt x="36151" y="8219"/>
                  </a:lnTo>
                  <a:cubicBezTo>
                    <a:pt x="36121" y="8180"/>
                    <a:pt x="36076" y="8160"/>
                    <a:pt x="36032" y="8160"/>
                  </a:cubicBezTo>
                  <a:close/>
                  <a:moveTo>
                    <a:pt x="3926" y="8194"/>
                  </a:moveTo>
                  <a:cubicBezTo>
                    <a:pt x="3881" y="8194"/>
                    <a:pt x="3836" y="8215"/>
                    <a:pt x="3808" y="8253"/>
                  </a:cubicBezTo>
                  <a:lnTo>
                    <a:pt x="3808" y="8255"/>
                  </a:lnTo>
                  <a:cubicBezTo>
                    <a:pt x="3760" y="8320"/>
                    <a:pt x="3776" y="8412"/>
                    <a:pt x="3843" y="8459"/>
                  </a:cubicBezTo>
                  <a:cubicBezTo>
                    <a:pt x="3869" y="8478"/>
                    <a:pt x="3897" y="8485"/>
                    <a:pt x="3927" y="8487"/>
                  </a:cubicBezTo>
                  <a:cubicBezTo>
                    <a:pt x="3971" y="8487"/>
                    <a:pt x="4016" y="8468"/>
                    <a:pt x="4046" y="8428"/>
                  </a:cubicBezTo>
                  <a:cubicBezTo>
                    <a:pt x="4093" y="8361"/>
                    <a:pt x="4079" y="8270"/>
                    <a:pt x="4015" y="8223"/>
                  </a:cubicBezTo>
                  <a:cubicBezTo>
                    <a:pt x="3988" y="8203"/>
                    <a:pt x="3957" y="8194"/>
                    <a:pt x="3926" y="8194"/>
                  </a:cubicBezTo>
                  <a:close/>
                  <a:moveTo>
                    <a:pt x="36899" y="9452"/>
                  </a:moveTo>
                  <a:cubicBezTo>
                    <a:pt x="36872" y="9452"/>
                    <a:pt x="36845" y="9459"/>
                    <a:pt x="36820" y="9474"/>
                  </a:cubicBezTo>
                  <a:cubicBezTo>
                    <a:pt x="36751" y="9516"/>
                    <a:pt x="36731" y="9608"/>
                    <a:pt x="36773" y="9676"/>
                  </a:cubicBezTo>
                  <a:cubicBezTo>
                    <a:pt x="36801" y="9722"/>
                    <a:pt x="36848" y="9748"/>
                    <a:pt x="36899" y="9748"/>
                  </a:cubicBezTo>
                  <a:cubicBezTo>
                    <a:pt x="36925" y="9748"/>
                    <a:pt x="36951" y="9740"/>
                    <a:pt x="36975" y="9725"/>
                  </a:cubicBezTo>
                  <a:cubicBezTo>
                    <a:pt x="37044" y="9683"/>
                    <a:pt x="37065" y="9591"/>
                    <a:pt x="37022" y="9523"/>
                  </a:cubicBezTo>
                  <a:cubicBezTo>
                    <a:pt x="36995" y="9476"/>
                    <a:pt x="36948" y="9452"/>
                    <a:pt x="36899" y="9452"/>
                  </a:cubicBezTo>
                  <a:close/>
                  <a:moveTo>
                    <a:pt x="3062" y="9488"/>
                  </a:moveTo>
                  <a:cubicBezTo>
                    <a:pt x="3012" y="9488"/>
                    <a:pt x="2963" y="9513"/>
                    <a:pt x="2936" y="9558"/>
                  </a:cubicBezTo>
                  <a:cubicBezTo>
                    <a:pt x="2894" y="9627"/>
                    <a:pt x="2914" y="9718"/>
                    <a:pt x="2985" y="9760"/>
                  </a:cubicBezTo>
                  <a:cubicBezTo>
                    <a:pt x="3009" y="9776"/>
                    <a:pt x="3035" y="9782"/>
                    <a:pt x="3062" y="9782"/>
                  </a:cubicBezTo>
                  <a:cubicBezTo>
                    <a:pt x="3111" y="9782"/>
                    <a:pt x="3160" y="9756"/>
                    <a:pt x="3187" y="9712"/>
                  </a:cubicBezTo>
                  <a:cubicBezTo>
                    <a:pt x="3229" y="9642"/>
                    <a:pt x="3207" y="9552"/>
                    <a:pt x="3138" y="9509"/>
                  </a:cubicBezTo>
                  <a:cubicBezTo>
                    <a:pt x="3115" y="9495"/>
                    <a:pt x="3089" y="9488"/>
                    <a:pt x="3062" y="9488"/>
                  </a:cubicBezTo>
                  <a:close/>
                  <a:moveTo>
                    <a:pt x="37663" y="10808"/>
                  </a:moveTo>
                  <a:cubicBezTo>
                    <a:pt x="37640" y="10808"/>
                    <a:pt x="37617" y="10813"/>
                    <a:pt x="37595" y="10825"/>
                  </a:cubicBezTo>
                  <a:cubicBezTo>
                    <a:pt x="37522" y="10863"/>
                    <a:pt x="37493" y="10951"/>
                    <a:pt x="37530" y="11024"/>
                  </a:cubicBezTo>
                  <a:cubicBezTo>
                    <a:pt x="37558" y="11075"/>
                    <a:pt x="37607" y="11102"/>
                    <a:pt x="37659" y="11102"/>
                  </a:cubicBezTo>
                  <a:cubicBezTo>
                    <a:pt x="37660" y="11102"/>
                    <a:pt x="37661" y="11102"/>
                    <a:pt x="37662" y="11102"/>
                  </a:cubicBezTo>
                  <a:cubicBezTo>
                    <a:pt x="37686" y="11102"/>
                    <a:pt x="37707" y="11097"/>
                    <a:pt x="37728" y="11086"/>
                  </a:cubicBezTo>
                  <a:cubicBezTo>
                    <a:pt x="37801" y="11048"/>
                    <a:pt x="37831" y="10959"/>
                    <a:pt x="37794" y="10887"/>
                  </a:cubicBezTo>
                  <a:cubicBezTo>
                    <a:pt x="37767" y="10836"/>
                    <a:pt x="37716" y="10808"/>
                    <a:pt x="37663" y="10808"/>
                  </a:cubicBezTo>
                  <a:close/>
                  <a:moveTo>
                    <a:pt x="2299" y="10849"/>
                  </a:moveTo>
                  <a:cubicBezTo>
                    <a:pt x="2245" y="10849"/>
                    <a:pt x="2194" y="10878"/>
                    <a:pt x="2167" y="10927"/>
                  </a:cubicBezTo>
                  <a:cubicBezTo>
                    <a:pt x="2132" y="11000"/>
                    <a:pt x="2159" y="11091"/>
                    <a:pt x="2232" y="11125"/>
                  </a:cubicBezTo>
                  <a:cubicBezTo>
                    <a:pt x="2254" y="11138"/>
                    <a:pt x="2277" y="11141"/>
                    <a:pt x="2299" y="11141"/>
                  </a:cubicBezTo>
                  <a:cubicBezTo>
                    <a:pt x="2354" y="11141"/>
                    <a:pt x="2404" y="11113"/>
                    <a:pt x="2430" y="11063"/>
                  </a:cubicBezTo>
                  <a:cubicBezTo>
                    <a:pt x="2468" y="10989"/>
                    <a:pt x="2438" y="10900"/>
                    <a:pt x="2366" y="10865"/>
                  </a:cubicBezTo>
                  <a:cubicBezTo>
                    <a:pt x="2344" y="10854"/>
                    <a:pt x="2321" y="10849"/>
                    <a:pt x="2299" y="10849"/>
                  </a:cubicBezTo>
                  <a:close/>
                  <a:moveTo>
                    <a:pt x="38317" y="12221"/>
                  </a:moveTo>
                  <a:cubicBezTo>
                    <a:pt x="38298" y="12221"/>
                    <a:pt x="38279" y="12225"/>
                    <a:pt x="38261" y="12232"/>
                  </a:cubicBezTo>
                  <a:cubicBezTo>
                    <a:pt x="38186" y="12263"/>
                    <a:pt x="38152" y="12349"/>
                    <a:pt x="38183" y="12424"/>
                  </a:cubicBezTo>
                  <a:cubicBezTo>
                    <a:pt x="38206" y="12481"/>
                    <a:pt x="38261" y="12515"/>
                    <a:pt x="38316" y="12515"/>
                  </a:cubicBezTo>
                  <a:cubicBezTo>
                    <a:pt x="38335" y="12515"/>
                    <a:pt x="38354" y="12512"/>
                    <a:pt x="38373" y="12504"/>
                  </a:cubicBezTo>
                  <a:cubicBezTo>
                    <a:pt x="38448" y="12473"/>
                    <a:pt x="38484" y="12386"/>
                    <a:pt x="38452" y="12312"/>
                  </a:cubicBezTo>
                  <a:cubicBezTo>
                    <a:pt x="38429" y="12254"/>
                    <a:pt x="38374" y="12221"/>
                    <a:pt x="38317" y="12221"/>
                  </a:cubicBezTo>
                  <a:close/>
                  <a:moveTo>
                    <a:pt x="1646" y="12263"/>
                  </a:moveTo>
                  <a:cubicBezTo>
                    <a:pt x="1588" y="12263"/>
                    <a:pt x="1533" y="12298"/>
                    <a:pt x="1510" y="12355"/>
                  </a:cubicBezTo>
                  <a:cubicBezTo>
                    <a:pt x="1479" y="12429"/>
                    <a:pt x="1516" y="12515"/>
                    <a:pt x="1590" y="12547"/>
                  </a:cubicBezTo>
                  <a:cubicBezTo>
                    <a:pt x="1608" y="12556"/>
                    <a:pt x="1628" y="12557"/>
                    <a:pt x="1647" y="12557"/>
                  </a:cubicBezTo>
                  <a:cubicBezTo>
                    <a:pt x="1704" y="12557"/>
                    <a:pt x="1759" y="12524"/>
                    <a:pt x="1782" y="12467"/>
                  </a:cubicBezTo>
                  <a:cubicBezTo>
                    <a:pt x="1813" y="12393"/>
                    <a:pt x="1775" y="12306"/>
                    <a:pt x="1702" y="12275"/>
                  </a:cubicBezTo>
                  <a:cubicBezTo>
                    <a:pt x="1684" y="12267"/>
                    <a:pt x="1665" y="12263"/>
                    <a:pt x="1646" y="12263"/>
                  </a:cubicBezTo>
                  <a:close/>
                  <a:moveTo>
                    <a:pt x="38858" y="13679"/>
                  </a:moveTo>
                  <a:cubicBezTo>
                    <a:pt x="38843" y="13679"/>
                    <a:pt x="38828" y="13682"/>
                    <a:pt x="38813" y="13687"/>
                  </a:cubicBezTo>
                  <a:cubicBezTo>
                    <a:pt x="38735" y="13712"/>
                    <a:pt x="38693" y="13794"/>
                    <a:pt x="38719" y="13873"/>
                  </a:cubicBezTo>
                  <a:cubicBezTo>
                    <a:pt x="38739" y="13936"/>
                    <a:pt x="38796" y="13976"/>
                    <a:pt x="38858" y="13976"/>
                  </a:cubicBezTo>
                  <a:cubicBezTo>
                    <a:pt x="38874" y="13976"/>
                    <a:pt x="38889" y="13972"/>
                    <a:pt x="38904" y="13968"/>
                  </a:cubicBezTo>
                  <a:cubicBezTo>
                    <a:pt x="38983" y="13942"/>
                    <a:pt x="39024" y="13861"/>
                    <a:pt x="38998" y="13781"/>
                  </a:cubicBezTo>
                  <a:cubicBezTo>
                    <a:pt x="38977" y="13720"/>
                    <a:pt x="38920" y="13679"/>
                    <a:pt x="38858" y="13679"/>
                  </a:cubicBezTo>
                  <a:close/>
                  <a:moveTo>
                    <a:pt x="1107" y="13726"/>
                  </a:moveTo>
                  <a:cubicBezTo>
                    <a:pt x="1045" y="13726"/>
                    <a:pt x="987" y="13766"/>
                    <a:pt x="967" y="13828"/>
                  </a:cubicBezTo>
                  <a:cubicBezTo>
                    <a:pt x="943" y="13908"/>
                    <a:pt x="985" y="13988"/>
                    <a:pt x="1063" y="14014"/>
                  </a:cubicBezTo>
                  <a:cubicBezTo>
                    <a:pt x="1073" y="14018"/>
                    <a:pt x="1085" y="14020"/>
                    <a:pt x="1097" y="14020"/>
                  </a:cubicBezTo>
                  <a:cubicBezTo>
                    <a:pt x="1100" y="14020"/>
                    <a:pt x="1104" y="14020"/>
                    <a:pt x="1107" y="14020"/>
                  </a:cubicBezTo>
                  <a:cubicBezTo>
                    <a:pt x="1167" y="14020"/>
                    <a:pt x="1227" y="13981"/>
                    <a:pt x="1246" y="13920"/>
                  </a:cubicBezTo>
                  <a:cubicBezTo>
                    <a:pt x="1271" y="13841"/>
                    <a:pt x="1229" y="13759"/>
                    <a:pt x="1152" y="13733"/>
                  </a:cubicBezTo>
                  <a:cubicBezTo>
                    <a:pt x="1137" y="13728"/>
                    <a:pt x="1122" y="13726"/>
                    <a:pt x="1107" y="13726"/>
                  </a:cubicBezTo>
                  <a:close/>
                  <a:moveTo>
                    <a:pt x="39283" y="15180"/>
                  </a:moveTo>
                  <a:cubicBezTo>
                    <a:pt x="39272" y="15180"/>
                    <a:pt x="39260" y="15182"/>
                    <a:pt x="39248" y="15184"/>
                  </a:cubicBezTo>
                  <a:cubicBezTo>
                    <a:pt x="39170" y="15204"/>
                    <a:pt x="39122" y="15282"/>
                    <a:pt x="39140" y="15361"/>
                  </a:cubicBezTo>
                  <a:cubicBezTo>
                    <a:pt x="39156" y="15429"/>
                    <a:pt x="39217" y="15474"/>
                    <a:pt x="39280" y="15475"/>
                  </a:cubicBezTo>
                  <a:cubicBezTo>
                    <a:pt x="39293" y="15475"/>
                    <a:pt x="39304" y="15472"/>
                    <a:pt x="39315" y="15471"/>
                  </a:cubicBezTo>
                  <a:cubicBezTo>
                    <a:pt x="39394" y="15451"/>
                    <a:pt x="39444" y="15371"/>
                    <a:pt x="39425" y="15292"/>
                  </a:cubicBezTo>
                  <a:lnTo>
                    <a:pt x="39424" y="15292"/>
                  </a:lnTo>
                  <a:cubicBezTo>
                    <a:pt x="39410" y="15226"/>
                    <a:pt x="39350" y="15180"/>
                    <a:pt x="39283" y="15180"/>
                  </a:cubicBezTo>
                  <a:close/>
                  <a:moveTo>
                    <a:pt x="688" y="15228"/>
                  </a:moveTo>
                  <a:cubicBezTo>
                    <a:pt x="620" y="15228"/>
                    <a:pt x="559" y="15271"/>
                    <a:pt x="542" y="15341"/>
                  </a:cubicBezTo>
                  <a:cubicBezTo>
                    <a:pt x="525" y="15419"/>
                    <a:pt x="575" y="15500"/>
                    <a:pt x="653" y="15517"/>
                  </a:cubicBezTo>
                  <a:cubicBezTo>
                    <a:pt x="664" y="15522"/>
                    <a:pt x="676" y="15522"/>
                    <a:pt x="686" y="15522"/>
                  </a:cubicBezTo>
                  <a:cubicBezTo>
                    <a:pt x="753" y="15522"/>
                    <a:pt x="813" y="15476"/>
                    <a:pt x="828" y="15410"/>
                  </a:cubicBezTo>
                  <a:lnTo>
                    <a:pt x="828" y="15407"/>
                  </a:lnTo>
                  <a:cubicBezTo>
                    <a:pt x="848" y="15330"/>
                    <a:pt x="799" y="15251"/>
                    <a:pt x="721" y="15231"/>
                  </a:cubicBezTo>
                  <a:cubicBezTo>
                    <a:pt x="710" y="15229"/>
                    <a:pt x="699" y="15228"/>
                    <a:pt x="688" y="15228"/>
                  </a:cubicBezTo>
                  <a:close/>
                  <a:moveTo>
                    <a:pt x="39587" y="16706"/>
                  </a:moveTo>
                  <a:cubicBezTo>
                    <a:pt x="39580" y="16706"/>
                    <a:pt x="39572" y="16707"/>
                    <a:pt x="39564" y="16708"/>
                  </a:cubicBezTo>
                  <a:cubicBezTo>
                    <a:pt x="39485" y="16721"/>
                    <a:pt x="39429" y="16796"/>
                    <a:pt x="39443" y="16876"/>
                  </a:cubicBezTo>
                  <a:cubicBezTo>
                    <a:pt x="39454" y="16949"/>
                    <a:pt x="39518" y="17000"/>
                    <a:pt x="39588" y="17000"/>
                  </a:cubicBezTo>
                  <a:lnTo>
                    <a:pt x="39611" y="17000"/>
                  </a:lnTo>
                  <a:cubicBezTo>
                    <a:pt x="39691" y="16986"/>
                    <a:pt x="39747" y="16912"/>
                    <a:pt x="39734" y="16831"/>
                  </a:cubicBezTo>
                  <a:cubicBezTo>
                    <a:pt x="39721" y="16758"/>
                    <a:pt x="39659" y="16706"/>
                    <a:pt x="39587" y="16706"/>
                  </a:cubicBezTo>
                  <a:close/>
                  <a:moveTo>
                    <a:pt x="387" y="16754"/>
                  </a:moveTo>
                  <a:cubicBezTo>
                    <a:pt x="315" y="16754"/>
                    <a:pt x="252" y="16806"/>
                    <a:pt x="241" y="16879"/>
                  </a:cubicBezTo>
                  <a:cubicBezTo>
                    <a:pt x="229" y="16958"/>
                    <a:pt x="283" y="17035"/>
                    <a:pt x="364" y="17046"/>
                  </a:cubicBezTo>
                  <a:cubicBezTo>
                    <a:pt x="368" y="17048"/>
                    <a:pt x="372" y="17048"/>
                    <a:pt x="377" y="17048"/>
                  </a:cubicBezTo>
                  <a:cubicBezTo>
                    <a:pt x="380" y="17048"/>
                    <a:pt x="383" y="17048"/>
                    <a:pt x="386" y="17047"/>
                  </a:cubicBezTo>
                  <a:cubicBezTo>
                    <a:pt x="458" y="17047"/>
                    <a:pt x="520" y="16997"/>
                    <a:pt x="532" y="16924"/>
                  </a:cubicBezTo>
                  <a:cubicBezTo>
                    <a:pt x="544" y="16844"/>
                    <a:pt x="489" y="16768"/>
                    <a:pt x="409" y="16756"/>
                  </a:cubicBezTo>
                  <a:cubicBezTo>
                    <a:pt x="402" y="16755"/>
                    <a:pt x="395" y="16754"/>
                    <a:pt x="387" y="16754"/>
                  </a:cubicBezTo>
                  <a:close/>
                  <a:moveTo>
                    <a:pt x="39773" y="18253"/>
                  </a:moveTo>
                  <a:cubicBezTo>
                    <a:pt x="39769" y="18253"/>
                    <a:pt x="39765" y="18253"/>
                    <a:pt x="39761" y="18254"/>
                  </a:cubicBezTo>
                  <a:cubicBezTo>
                    <a:pt x="39679" y="18259"/>
                    <a:pt x="39619" y="18332"/>
                    <a:pt x="39626" y="18412"/>
                  </a:cubicBezTo>
                  <a:cubicBezTo>
                    <a:pt x="39631" y="18488"/>
                    <a:pt x="39695" y="18547"/>
                    <a:pt x="39772" y="18547"/>
                  </a:cubicBezTo>
                  <a:lnTo>
                    <a:pt x="39783" y="18547"/>
                  </a:lnTo>
                  <a:cubicBezTo>
                    <a:pt x="39864" y="18541"/>
                    <a:pt x="39925" y="18469"/>
                    <a:pt x="39917" y="18389"/>
                  </a:cubicBezTo>
                  <a:cubicBezTo>
                    <a:pt x="39911" y="18312"/>
                    <a:pt x="39848" y="18253"/>
                    <a:pt x="39773" y="18253"/>
                  </a:cubicBezTo>
                  <a:close/>
                  <a:moveTo>
                    <a:pt x="207" y="18301"/>
                  </a:moveTo>
                  <a:cubicBezTo>
                    <a:pt x="129" y="18301"/>
                    <a:pt x="64" y="18359"/>
                    <a:pt x="59" y="18436"/>
                  </a:cubicBezTo>
                  <a:cubicBezTo>
                    <a:pt x="52" y="18519"/>
                    <a:pt x="114" y="18589"/>
                    <a:pt x="193" y="18596"/>
                  </a:cubicBezTo>
                  <a:cubicBezTo>
                    <a:pt x="198" y="18596"/>
                    <a:pt x="202" y="18596"/>
                    <a:pt x="207" y="18594"/>
                  </a:cubicBezTo>
                  <a:cubicBezTo>
                    <a:pt x="283" y="18594"/>
                    <a:pt x="348" y="18536"/>
                    <a:pt x="353" y="18459"/>
                  </a:cubicBezTo>
                  <a:cubicBezTo>
                    <a:pt x="359" y="18379"/>
                    <a:pt x="298" y="18307"/>
                    <a:pt x="218" y="18302"/>
                  </a:cubicBezTo>
                  <a:cubicBezTo>
                    <a:pt x="214" y="18301"/>
                    <a:pt x="210" y="18301"/>
                    <a:pt x="207" y="18301"/>
                  </a:cubicBezTo>
                  <a:close/>
                  <a:moveTo>
                    <a:pt x="39834" y="19811"/>
                  </a:moveTo>
                  <a:cubicBezTo>
                    <a:pt x="39752" y="19811"/>
                    <a:pt x="39688" y="19877"/>
                    <a:pt x="39688" y="19957"/>
                  </a:cubicBezTo>
                  <a:cubicBezTo>
                    <a:pt x="39688" y="20038"/>
                    <a:pt x="39755" y="20103"/>
                    <a:pt x="39834" y="20103"/>
                  </a:cubicBezTo>
                  <a:cubicBezTo>
                    <a:pt x="39914" y="20103"/>
                    <a:pt x="39980" y="20038"/>
                    <a:pt x="39980" y="19957"/>
                  </a:cubicBezTo>
                  <a:cubicBezTo>
                    <a:pt x="39980" y="19875"/>
                    <a:pt x="39915" y="19811"/>
                    <a:pt x="39834" y="19811"/>
                  </a:cubicBezTo>
                  <a:close/>
                  <a:moveTo>
                    <a:pt x="147" y="19860"/>
                  </a:moveTo>
                  <a:cubicBezTo>
                    <a:pt x="65" y="19860"/>
                    <a:pt x="0" y="19924"/>
                    <a:pt x="0" y="20007"/>
                  </a:cubicBezTo>
                  <a:cubicBezTo>
                    <a:pt x="0" y="20087"/>
                    <a:pt x="65" y="20153"/>
                    <a:pt x="147" y="20153"/>
                  </a:cubicBezTo>
                  <a:cubicBezTo>
                    <a:pt x="227" y="20153"/>
                    <a:pt x="293" y="20087"/>
                    <a:pt x="293" y="20007"/>
                  </a:cubicBezTo>
                  <a:cubicBezTo>
                    <a:pt x="293" y="19925"/>
                    <a:pt x="228" y="19860"/>
                    <a:pt x="147" y="19860"/>
                  </a:cubicBezTo>
                  <a:close/>
                  <a:moveTo>
                    <a:pt x="39775" y="21367"/>
                  </a:moveTo>
                  <a:cubicBezTo>
                    <a:pt x="39701" y="21367"/>
                    <a:pt x="39638" y="21424"/>
                    <a:pt x="39632" y="21503"/>
                  </a:cubicBezTo>
                  <a:cubicBezTo>
                    <a:pt x="39626" y="21584"/>
                    <a:pt x="39687" y="21653"/>
                    <a:pt x="39767" y="21659"/>
                  </a:cubicBezTo>
                  <a:lnTo>
                    <a:pt x="39778" y="21659"/>
                  </a:lnTo>
                  <a:cubicBezTo>
                    <a:pt x="39855" y="21659"/>
                    <a:pt x="39917" y="21601"/>
                    <a:pt x="39923" y="21524"/>
                  </a:cubicBezTo>
                  <a:cubicBezTo>
                    <a:pt x="39932" y="21445"/>
                    <a:pt x="39871" y="21373"/>
                    <a:pt x="39789" y="21368"/>
                  </a:cubicBezTo>
                  <a:cubicBezTo>
                    <a:pt x="39784" y="21367"/>
                    <a:pt x="39780" y="21367"/>
                    <a:pt x="39775" y="21367"/>
                  </a:cubicBezTo>
                  <a:close/>
                  <a:moveTo>
                    <a:pt x="209" y="21415"/>
                  </a:moveTo>
                  <a:cubicBezTo>
                    <a:pt x="205" y="21415"/>
                    <a:pt x="201" y="21415"/>
                    <a:pt x="197" y="21416"/>
                  </a:cubicBezTo>
                  <a:cubicBezTo>
                    <a:pt x="116" y="21421"/>
                    <a:pt x="54" y="21492"/>
                    <a:pt x="62" y="21573"/>
                  </a:cubicBezTo>
                  <a:cubicBezTo>
                    <a:pt x="67" y="21648"/>
                    <a:pt x="130" y="21708"/>
                    <a:pt x="207" y="21708"/>
                  </a:cubicBezTo>
                  <a:cubicBezTo>
                    <a:pt x="208" y="21708"/>
                    <a:pt x="208" y="21708"/>
                    <a:pt x="209" y="21708"/>
                  </a:cubicBezTo>
                  <a:lnTo>
                    <a:pt x="220" y="21708"/>
                  </a:lnTo>
                  <a:cubicBezTo>
                    <a:pt x="301" y="21703"/>
                    <a:pt x="360" y="21631"/>
                    <a:pt x="355" y="21550"/>
                  </a:cubicBezTo>
                  <a:cubicBezTo>
                    <a:pt x="348" y="21474"/>
                    <a:pt x="284" y="21415"/>
                    <a:pt x="209" y="21415"/>
                  </a:cubicBezTo>
                  <a:close/>
                  <a:moveTo>
                    <a:pt x="39601" y="22913"/>
                  </a:moveTo>
                  <a:cubicBezTo>
                    <a:pt x="39530" y="22913"/>
                    <a:pt x="39465" y="22965"/>
                    <a:pt x="39454" y="23038"/>
                  </a:cubicBezTo>
                  <a:cubicBezTo>
                    <a:pt x="39441" y="23119"/>
                    <a:pt x="39496" y="23194"/>
                    <a:pt x="39576" y="23205"/>
                  </a:cubicBezTo>
                  <a:cubicBezTo>
                    <a:pt x="39584" y="23207"/>
                    <a:pt x="39591" y="23207"/>
                    <a:pt x="39600" y="23207"/>
                  </a:cubicBezTo>
                  <a:cubicBezTo>
                    <a:pt x="39671" y="23207"/>
                    <a:pt x="39734" y="23156"/>
                    <a:pt x="39745" y="23084"/>
                  </a:cubicBezTo>
                  <a:cubicBezTo>
                    <a:pt x="39756" y="23003"/>
                    <a:pt x="39702" y="22929"/>
                    <a:pt x="39622" y="22914"/>
                  </a:cubicBezTo>
                  <a:cubicBezTo>
                    <a:pt x="39615" y="22913"/>
                    <a:pt x="39608" y="22913"/>
                    <a:pt x="39601" y="22913"/>
                  </a:cubicBezTo>
                  <a:close/>
                  <a:moveTo>
                    <a:pt x="389" y="22963"/>
                  </a:moveTo>
                  <a:cubicBezTo>
                    <a:pt x="382" y="22963"/>
                    <a:pt x="375" y="22963"/>
                    <a:pt x="368" y="22964"/>
                  </a:cubicBezTo>
                  <a:cubicBezTo>
                    <a:pt x="287" y="22976"/>
                    <a:pt x="233" y="23052"/>
                    <a:pt x="245" y="23132"/>
                  </a:cubicBezTo>
                  <a:cubicBezTo>
                    <a:pt x="257" y="23205"/>
                    <a:pt x="319" y="23256"/>
                    <a:pt x="390" y="23256"/>
                  </a:cubicBezTo>
                  <a:cubicBezTo>
                    <a:pt x="399" y="23256"/>
                    <a:pt x="405" y="23256"/>
                    <a:pt x="412" y="23255"/>
                  </a:cubicBezTo>
                  <a:cubicBezTo>
                    <a:pt x="493" y="23243"/>
                    <a:pt x="547" y="23167"/>
                    <a:pt x="536" y="23086"/>
                  </a:cubicBezTo>
                  <a:cubicBezTo>
                    <a:pt x="524" y="23013"/>
                    <a:pt x="461" y="22963"/>
                    <a:pt x="389" y="22963"/>
                  </a:cubicBezTo>
                  <a:close/>
                  <a:moveTo>
                    <a:pt x="39299" y="24442"/>
                  </a:moveTo>
                  <a:cubicBezTo>
                    <a:pt x="39232" y="24442"/>
                    <a:pt x="39172" y="24487"/>
                    <a:pt x="39156" y="24553"/>
                  </a:cubicBezTo>
                  <a:cubicBezTo>
                    <a:pt x="39139" y="24634"/>
                    <a:pt x="39189" y="24713"/>
                    <a:pt x="39267" y="24733"/>
                  </a:cubicBezTo>
                  <a:cubicBezTo>
                    <a:pt x="39278" y="24735"/>
                    <a:pt x="39290" y="24737"/>
                    <a:pt x="39300" y="24737"/>
                  </a:cubicBezTo>
                  <a:cubicBezTo>
                    <a:pt x="39366" y="24737"/>
                    <a:pt x="39426" y="24688"/>
                    <a:pt x="39442" y="24623"/>
                  </a:cubicBezTo>
                  <a:cubicBezTo>
                    <a:pt x="39462" y="24545"/>
                    <a:pt x="39413" y="24464"/>
                    <a:pt x="39335" y="24447"/>
                  </a:cubicBezTo>
                  <a:cubicBezTo>
                    <a:pt x="39323" y="24444"/>
                    <a:pt x="39311" y="24442"/>
                    <a:pt x="39299" y="24442"/>
                  </a:cubicBezTo>
                  <a:close/>
                  <a:moveTo>
                    <a:pt x="693" y="24489"/>
                  </a:moveTo>
                  <a:cubicBezTo>
                    <a:pt x="682" y="24489"/>
                    <a:pt x="671" y="24491"/>
                    <a:pt x="659" y="24493"/>
                  </a:cubicBezTo>
                  <a:cubicBezTo>
                    <a:pt x="580" y="24513"/>
                    <a:pt x="531" y="24591"/>
                    <a:pt x="549" y="24672"/>
                  </a:cubicBezTo>
                  <a:cubicBezTo>
                    <a:pt x="567" y="24738"/>
                    <a:pt x="624" y="24784"/>
                    <a:pt x="690" y="24784"/>
                  </a:cubicBezTo>
                  <a:cubicBezTo>
                    <a:pt x="691" y="24784"/>
                    <a:pt x="692" y="24784"/>
                    <a:pt x="692" y="24784"/>
                  </a:cubicBezTo>
                  <a:cubicBezTo>
                    <a:pt x="705" y="24784"/>
                    <a:pt x="716" y="24782"/>
                    <a:pt x="728" y="24780"/>
                  </a:cubicBezTo>
                  <a:cubicBezTo>
                    <a:pt x="805" y="24760"/>
                    <a:pt x="855" y="24681"/>
                    <a:pt x="836" y="24603"/>
                  </a:cubicBezTo>
                  <a:cubicBezTo>
                    <a:pt x="820" y="24534"/>
                    <a:pt x="759" y="24489"/>
                    <a:pt x="693" y="24489"/>
                  </a:cubicBezTo>
                  <a:close/>
                  <a:moveTo>
                    <a:pt x="38883" y="25942"/>
                  </a:moveTo>
                  <a:cubicBezTo>
                    <a:pt x="38820" y="25942"/>
                    <a:pt x="38762" y="25982"/>
                    <a:pt x="38741" y="26045"/>
                  </a:cubicBezTo>
                  <a:cubicBezTo>
                    <a:pt x="38715" y="26122"/>
                    <a:pt x="38758" y="26203"/>
                    <a:pt x="38837" y="26229"/>
                  </a:cubicBezTo>
                  <a:cubicBezTo>
                    <a:pt x="38850" y="26236"/>
                    <a:pt x="38865" y="26237"/>
                    <a:pt x="38880" y="26238"/>
                  </a:cubicBezTo>
                  <a:cubicBezTo>
                    <a:pt x="38943" y="26238"/>
                    <a:pt x="39002" y="26198"/>
                    <a:pt x="39021" y="26135"/>
                  </a:cubicBezTo>
                  <a:cubicBezTo>
                    <a:pt x="39047" y="26056"/>
                    <a:pt x="39003" y="25975"/>
                    <a:pt x="38925" y="25949"/>
                  </a:cubicBezTo>
                  <a:cubicBezTo>
                    <a:pt x="38911" y="25944"/>
                    <a:pt x="38897" y="25942"/>
                    <a:pt x="38883" y="25942"/>
                  </a:cubicBezTo>
                  <a:close/>
                  <a:moveTo>
                    <a:pt x="1116" y="25988"/>
                  </a:moveTo>
                  <a:cubicBezTo>
                    <a:pt x="1101" y="25988"/>
                    <a:pt x="1086" y="25990"/>
                    <a:pt x="1071" y="25995"/>
                  </a:cubicBezTo>
                  <a:cubicBezTo>
                    <a:pt x="992" y="26021"/>
                    <a:pt x="951" y="26103"/>
                    <a:pt x="977" y="26182"/>
                  </a:cubicBezTo>
                  <a:cubicBezTo>
                    <a:pt x="996" y="26243"/>
                    <a:pt x="1053" y="26283"/>
                    <a:pt x="1116" y="26284"/>
                  </a:cubicBezTo>
                  <a:cubicBezTo>
                    <a:pt x="1131" y="26284"/>
                    <a:pt x="1146" y="26281"/>
                    <a:pt x="1161" y="26276"/>
                  </a:cubicBezTo>
                  <a:cubicBezTo>
                    <a:pt x="1237" y="26250"/>
                    <a:pt x="1282" y="26169"/>
                    <a:pt x="1256" y="26091"/>
                  </a:cubicBezTo>
                  <a:cubicBezTo>
                    <a:pt x="1236" y="26029"/>
                    <a:pt x="1178" y="25988"/>
                    <a:pt x="1116" y="25988"/>
                  </a:cubicBezTo>
                  <a:close/>
                  <a:moveTo>
                    <a:pt x="38342" y="27407"/>
                  </a:moveTo>
                  <a:cubicBezTo>
                    <a:pt x="38285" y="27407"/>
                    <a:pt x="38230" y="27441"/>
                    <a:pt x="38207" y="27498"/>
                  </a:cubicBezTo>
                  <a:lnTo>
                    <a:pt x="38207" y="27497"/>
                  </a:lnTo>
                  <a:lnTo>
                    <a:pt x="38207" y="27497"/>
                  </a:lnTo>
                  <a:cubicBezTo>
                    <a:pt x="38178" y="27574"/>
                    <a:pt x="38212" y="27659"/>
                    <a:pt x="38288" y="27689"/>
                  </a:cubicBezTo>
                  <a:cubicBezTo>
                    <a:pt x="38307" y="27696"/>
                    <a:pt x="38325" y="27701"/>
                    <a:pt x="38345" y="27701"/>
                  </a:cubicBezTo>
                  <a:cubicBezTo>
                    <a:pt x="38400" y="27701"/>
                    <a:pt x="38456" y="27667"/>
                    <a:pt x="38479" y="27610"/>
                  </a:cubicBezTo>
                  <a:cubicBezTo>
                    <a:pt x="38511" y="27534"/>
                    <a:pt x="38475" y="27448"/>
                    <a:pt x="38399" y="27418"/>
                  </a:cubicBezTo>
                  <a:cubicBezTo>
                    <a:pt x="38380" y="27411"/>
                    <a:pt x="38361" y="27407"/>
                    <a:pt x="38342" y="27407"/>
                  </a:cubicBezTo>
                  <a:close/>
                  <a:moveTo>
                    <a:pt x="1653" y="27449"/>
                  </a:moveTo>
                  <a:cubicBezTo>
                    <a:pt x="1635" y="27449"/>
                    <a:pt x="1617" y="27453"/>
                    <a:pt x="1599" y="27460"/>
                  </a:cubicBezTo>
                  <a:cubicBezTo>
                    <a:pt x="1524" y="27491"/>
                    <a:pt x="1489" y="27577"/>
                    <a:pt x="1520" y="27652"/>
                  </a:cubicBezTo>
                  <a:cubicBezTo>
                    <a:pt x="1543" y="27709"/>
                    <a:pt x="1598" y="27743"/>
                    <a:pt x="1656" y="27743"/>
                  </a:cubicBezTo>
                  <a:cubicBezTo>
                    <a:pt x="1673" y="27743"/>
                    <a:pt x="1692" y="27740"/>
                    <a:pt x="1711" y="27732"/>
                  </a:cubicBezTo>
                  <a:cubicBezTo>
                    <a:pt x="1787" y="27701"/>
                    <a:pt x="1822" y="27613"/>
                    <a:pt x="1791" y="27540"/>
                  </a:cubicBezTo>
                  <a:cubicBezTo>
                    <a:pt x="1767" y="27484"/>
                    <a:pt x="1711" y="27449"/>
                    <a:pt x="1653" y="27449"/>
                  </a:cubicBezTo>
                  <a:close/>
                  <a:moveTo>
                    <a:pt x="37692" y="28824"/>
                  </a:moveTo>
                  <a:cubicBezTo>
                    <a:pt x="37639" y="28824"/>
                    <a:pt x="37588" y="28852"/>
                    <a:pt x="37562" y="28903"/>
                  </a:cubicBezTo>
                  <a:cubicBezTo>
                    <a:pt x="37525" y="28975"/>
                    <a:pt x="37555" y="29064"/>
                    <a:pt x="37628" y="29101"/>
                  </a:cubicBezTo>
                  <a:cubicBezTo>
                    <a:pt x="37649" y="29112"/>
                    <a:pt x="37671" y="29117"/>
                    <a:pt x="37694" y="29117"/>
                  </a:cubicBezTo>
                  <a:cubicBezTo>
                    <a:pt x="37746" y="29117"/>
                    <a:pt x="37798" y="29086"/>
                    <a:pt x="37826" y="29037"/>
                  </a:cubicBezTo>
                  <a:cubicBezTo>
                    <a:pt x="37863" y="28964"/>
                    <a:pt x="37833" y="28876"/>
                    <a:pt x="37761" y="28841"/>
                  </a:cubicBezTo>
                  <a:cubicBezTo>
                    <a:pt x="37739" y="28829"/>
                    <a:pt x="37715" y="28824"/>
                    <a:pt x="37692" y="28824"/>
                  </a:cubicBezTo>
                  <a:close/>
                  <a:moveTo>
                    <a:pt x="2309" y="28862"/>
                  </a:moveTo>
                  <a:cubicBezTo>
                    <a:pt x="2286" y="28862"/>
                    <a:pt x="2264" y="28867"/>
                    <a:pt x="2242" y="28877"/>
                  </a:cubicBezTo>
                  <a:cubicBezTo>
                    <a:pt x="2169" y="28914"/>
                    <a:pt x="2139" y="29003"/>
                    <a:pt x="2178" y="29075"/>
                  </a:cubicBezTo>
                  <a:cubicBezTo>
                    <a:pt x="2202" y="29126"/>
                    <a:pt x="2256" y="29156"/>
                    <a:pt x="2310" y="29156"/>
                  </a:cubicBezTo>
                  <a:cubicBezTo>
                    <a:pt x="2330" y="29156"/>
                    <a:pt x="2353" y="29152"/>
                    <a:pt x="2376" y="29140"/>
                  </a:cubicBezTo>
                  <a:cubicBezTo>
                    <a:pt x="2449" y="29102"/>
                    <a:pt x="2475" y="29014"/>
                    <a:pt x="2440" y="28941"/>
                  </a:cubicBezTo>
                  <a:cubicBezTo>
                    <a:pt x="2414" y="28890"/>
                    <a:pt x="2362" y="28862"/>
                    <a:pt x="2309" y="28862"/>
                  </a:cubicBezTo>
                  <a:close/>
                  <a:moveTo>
                    <a:pt x="36934" y="30183"/>
                  </a:moveTo>
                  <a:cubicBezTo>
                    <a:pt x="36884" y="30183"/>
                    <a:pt x="36835" y="30208"/>
                    <a:pt x="36806" y="30253"/>
                  </a:cubicBezTo>
                  <a:cubicBezTo>
                    <a:pt x="36765" y="30323"/>
                    <a:pt x="36788" y="30414"/>
                    <a:pt x="36856" y="30456"/>
                  </a:cubicBezTo>
                  <a:cubicBezTo>
                    <a:pt x="36879" y="30470"/>
                    <a:pt x="36907" y="30479"/>
                    <a:pt x="36931" y="30479"/>
                  </a:cubicBezTo>
                  <a:cubicBezTo>
                    <a:pt x="36983" y="30479"/>
                    <a:pt x="37029" y="30453"/>
                    <a:pt x="37057" y="30407"/>
                  </a:cubicBezTo>
                  <a:cubicBezTo>
                    <a:pt x="37101" y="30338"/>
                    <a:pt x="37079" y="30247"/>
                    <a:pt x="37011" y="30205"/>
                  </a:cubicBezTo>
                  <a:cubicBezTo>
                    <a:pt x="36986" y="30190"/>
                    <a:pt x="36960" y="30183"/>
                    <a:pt x="36934" y="30183"/>
                  </a:cubicBezTo>
                  <a:close/>
                  <a:moveTo>
                    <a:pt x="3072" y="30220"/>
                  </a:moveTo>
                  <a:cubicBezTo>
                    <a:pt x="3046" y="30220"/>
                    <a:pt x="3018" y="30227"/>
                    <a:pt x="2993" y="30242"/>
                  </a:cubicBezTo>
                  <a:cubicBezTo>
                    <a:pt x="2925" y="30284"/>
                    <a:pt x="2904" y="30375"/>
                    <a:pt x="2946" y="30444"/>
                  </a:cubicBezTo>
                  <a:cubicBezTo>
                    <a:pt x="2973" y="30490"/>
                    <a:pt x="3020" y="30513"/>
                    <a:pt x="3072" y="30513"/>
                  </a:cubicBezTo>
                  <a:cubicBezTo>
                    <a:pt x="3098" y="30513"/>
                    <a:pt x="3125" y="30507"/>
                    <a:pt x="3149" y="30491"/>
                  </a:cubicBezTo>
                  <a:cubicBezTo>
                    <a:pt x="3217" y="30449"/>
                    <a:pt x="3238" y="30357"/>
                    <a:pt x="3195" y="30289"/>
                  </a:cubicBezTo>
                  <a:cubicBezTo>
                    <a:pt x="3168" y="30244"/>
                    <a:pt x="3121" y="30220"/>
                    <a:pt x="3072" y="30220"/>
                  </a:cubicBezTo>
                  <a:close/>
                  <a:moveTo>
                    <a:pt x="36069" y="31479"/>
                  </a:moveTo>
                  <a:cubicBezTo>
                    <a:pt x="36023" y="31479"/>
                    <a:pt x="35978" y="31501"/>
                    <a:pt x="35949" y="31540"/>
                  </a:cubicBezTo>
                  <a:cubicBezTo>
                    <a:pt x="35903" y="31607"/>
                    <a:pt x="35916" y="31699"/>
                    <a:pt x="35984" y="31746"/>
                  </a:cubicBezTo>
                  <a:cubicBezTo>
                    <a:pt x="36010" y="31766"/>
                    <a:pt x="36038" y="31773"/>
                    <a:pt x="36069" y="31773"/>
                  </a:cubicBezTo>
                  <a:cubicBezTo>
                    <a:pt x="36114" y="31773"/>
                    <a:pt x="36160" y="31751"/>
                    <a:pt x="36187" y="31713"/>
                  </a:cubicBezTo>
                  <a:cubicBezTo>
                    <a:pt x="36236" y="31648"/>
                    <a:pt x="36220" y="31555"/>
                    <a:pt x="36156" y="31507"/>
                  </a:cubicBezTo>
                  <a:cubicBezTo>
                    <a:pt x="36129" y="31488"/>
                    <a:pt x="36099" y="31479"/>
                    <a:pt x="36069" y="31479"/>
                  </a:cubicBezTo>
                  <a:close/>
                  <a:moveTo>
                    <a:pt x="3938" y="31513"/>
                  </a:moveTo>
                  <a:cubicBezTo>
                    <a:pt x="3908" y="31513"/>
                    <a:pt x="3877" y="31523"/>
                    <a:pt x="3850" y="31543"/>
                  </a:cubicBezTo>
                  <a:cubicBezTo>
                    <a:pt x="3786" y="31589"/>
                    <a:pt x="3772" y="31682"/>
                    <a:pt x="3819" y="31746"/>
                  </a:cubicBezTo>
                  <a:cubicBezTo>
                    <a:pt x="3846" y="31788"/>
                    <a:pt x="3891" y="31807"/>
                    <a:pt x="3938" y="31807"/>
                  </a:cubicBezTo>
                  <a:cubicBezTo>
                    <a:pt x="3968" y="31807"/>
                    <a:pt x="3998" y="31799"/>
                    <a:pt x="4025" y="31779"/>
                  </a:cubicBezTo>
                  <a:cubicBezTo>
                    <a:pt x="4090" y="31732"/>
                    <a:pt x="4105" y="31640"/>
                    <a:pt x="4056" y="31574"/>
                  </a:cubicBezTo>
                  <a:cubicBezTo>
                    <a:pt x="4028" y="31535"/>
                    <a:pt x="3984" y="31513"/>
                    <a:pt x="3938" y="31513"/>
                  </a:cubicBezTo>
                  <a:close/>
                  <a:moveTo>
                    <a:pt x="35105" y="32707"/>
                  </a:moveTo>
                  <a:cubicBezTo>
                    <a:pt x="35063" y="32707"/>
                    <a:pt x="35022" y="32724"/>
                    <a:pt x="34993" y="32757"/>
                  </a:cubicBezTo>
                  <a:cubicBezTo>
                    <a:pt x="34941" y="32820"/>
                    <a:pt x="34948" y="32912"/>
                    <a:pt x="35011" y="32965"/>
                  </a:cubicBezTo>
                  <a:cubicBezTo>
                    <a:pt x="35038" y="32989"/>
                    <a:pt x="35072" y="33000"/>
                    <a:pt x="35107" y="33000"/>
                  </a:cubicBezTo>
                  <a:cubicBezTo>
                    <a:pt x="35147" y="33000"/>
                    <a:pt x="35188" y="32984"/>
                    <a:pt x="35218" y="32949"/>
                  </a:cubicBezTo>
                  <a:cubicBezTo>
                    <a:pt x="35270" y="32887"/>
                    <a:pt x="35263" y="32795"/>
                    <a:pt x="35200" y="32742"/>
                  </a:cubicBezTo>
                  <a:cubicBezTo>
                    <a:pt x="35173" y="32718"/>
                    <a:pt x="35139" y="32707"/>
                    <a:pt x="35105" y="32707"/>
                  </a:cubicBezTo>
                  <a:close/>
                  <a:moveTo>
                    <a:pt x="4903" y="32736"/>
                  </a:moveTo>
                  <a:cubicBezTo>
                    <a:pt x="4869" y="32736"/>
                    <a:pt x="4835" y="32748"/>
                    <a:pt x="4807" y="32772"/>
                  </a:cubicBezTo>
                  <a:cubicBezTo>
                    <a:pt x="4743" y="32823"/>
                    <a:pt x="4738" y="32917"/>
                    <a:pt x="4789" y="32978"/>
                  </a:cubicBezTo>
                  <a:lnTo>
                    <a:pt x="4792" y="32978"/>
                  </a:lnTo>
                  <a:cubicBezTo>
                    <a:pt x="4819" y="33013"/>
                    <a:pt x="4860" y="33031"/>
                    <a:pt x="4902" y="33031"/>
                  </a:cubicBezTo>
                  <a:cubicBezTo>
                    <a:pt x="4935" y="33031"/>
                    <a:pt x="4969" y="33020"/>
                    <a:pt x="4996" y="32994"/>
                  </a:cubicBezTo>
                  <a:cubicBezTo>
                    <a:pt x="5059" y="32943"/>
                    <a:pt x="5065" y="32849"/>
                    <a:pt x="5015" y="32788"/>
                  </a:cubicBezTo>
                  <a:cubicBezTo>
                    <a:pt x="4985" y="32754"/>
                    <a:pt x="4944" y="32736"/>
                    <a:pt x="4903" y="32736"/>
                  </a:cubicBezTo>
                  <a:close/>
                  <a:moveTo>
                    <a:pt x="34049" y="33852"/>
                  </a:moveTo>
                  <a:cubicBezTo>
                    <a:pt x="34012" y="33852"/>
                    <a:pt x="33974" y="33866"/>
                    <a:pt x="33945" y="33894"/>
                  </a:cubicBezTo>
                  <a:cubicBezTo>
                    <a:pt x="33888" y="33954"/>
                    <a:pt x="33888" y="34045"/>
                    <a:pt x="33945" y="34102"/>
                  </a:cubicBezTo>
                  <a:cubicBezTo>
                    <a:pt x="33974" y="34132"/>
                    <a:pt x="34013" y="34145"/>
                    <a:pt x="34049" y="34145"/>
                  </a:cubicBezTo>
                  <a:cubicBezTo>
                    <a:pt x="34085" y="34145"/>
                    <a:pt x="34125" y="34132"/>
                    <a:pt x="34153" y="34102"/>
                  </a:cubicBezTo>
                  <a:cubicBezTo>
                    <a:pt x="34211" y="34045"/>
                    <a:pt x="34210" y="33951"/>
                    <a:pt x="34153" y="33894"/>
                  </a:cubicBezTo>
                  <a:cubicBezTo>
                    <a:pt x="34125" y="33866"/>
                    <a:pt x="34087" y="33852"/>
                    <a:pt x="34049" y="33852"/>
                  </a:cubicBezTo>
                  <a:close/>
                  <a:moveTo>
                    <a:pt x="5960" y="33881"/>
                  </a:moveTo>
                  <a:cubicBezTo>
                    <a:pt x="5922" y="33881"/>
                    <a:pt x="5885" y="33895"/>
                    <a:pt x="5856" y="33924"/>
                  </a:cubicBezTo>
                  <a:cubicBezTo>
                    <a:pt x="5799" y="33980"/>
                    <a:pt x="5799" y="34073"/>
                    <a:pt x="5856" y="34132"/>
                  </a:cubicBezTo>
                  <a:cubicBezTo>
                    <a:pt x="5883" y="34159"/>
                    <a:pt x="5924" y="34174"/>
                    <a:pt x="5960" y="34174"/>
                  </a:cubicBezTo>
                  <a:cubicBezTo>
                    <a:pt x="5997" y="34174"/>
                    <a:pt x="6033" y="34159"/>
                    <a:pt x="6064" y="34132"/>
                  </a:cubicBezTo>
                  <a:cubicBezTo>
                    <a:pt x="6121" y="34074"/>
                    <a:pt x="6121" y="33982"/>
                    <a:pt x="6064" y="33924"/>
                  </a:cubicBezTo>
                  <a:cubicBezTo>
                    <a:pt x="6035" y="33895"/>
                    <a:pt x="5997" y="33881"/>
                    <a:pt x="5960" y="33881"/>
                  </a:cubicBezTo>
                  <a:close/>
                  <a:moveTo>
                    <a:pt x="32910" y="34911"/>
                  </a:moveTo>
                  <a:cubicBezTo>
                    <a:pt x="32876" y="34911"/>
                    <a:pt x="32842" y="34923"/>
                    <a:pt x="32815" y="34947"/>
                  </a:cubicBezTo>
                  <a:lnTo>
                    <a:pt x="32812" y="34947"/>
                  </a:lnTo>
                  <a:cubicBezTo>
                    <a:pt x="32750" y="35001"/>
                    <a:pt x="32743" y="35092"/>
                    <a:pt x="32796" y="35155"/>
                  </a:cubicBezTo>
                  <a:cubicBezTo>
                    <a:pt x="32826" y="35189"/>
                    <a:pt x="32867" y="35206"/>
                    <a:pt x="32909" y="35207"/>
                  </a:cubicBezTo>
                  <a:cubicBezTo>
                    <a:pt x="32944" y="35207"/>
                    <a:pt x="32978" y="35195"/>
                    <a:pt x="33005" y="35169"/>
                  </a:cubicBezTo>
                  <a:cubicBezTo>
                    <a:pt x="33066" y="35116"/>
                    <a:pt x="33074" y="35024"/>
                    <a:pt x="33020" y="34963"/>
                  </a:cubicBezTo>
                  <a:cubicBezTo>
                    <a:pt x="32991" y="34929"/>
                    <a:pt x="32950" y="34911"/>
                    <a:pt x="32910" y="34911"/>
                  </a:cubicBezTo>
                  <a:close/>
                  <a:moveTo>
                    <a:pt x="7104" y="34938"/>
                  </a:moveTo>
                  <a:cubicBezTo>
                    <a:pt x="7062" y="34938"/>
                    <a:pt x="7021" y="34956"/>
                    <a:pt x="6992" y="34989"/>
                  </a:cubicBezTo>
                  <a:cubicBezTo>
                    <a:pt x="6939" y="35051"/>
                    <a:pt x="6946" y="35143"/>
                    <a:pt x="7007" y="35196"/>
                  </a:cubicBezTo>
                  <a:cubicBezTo>
                    <a:pt x="7038" y="35220"/>
                    <a:pt x="7070" y="35231"/>
                    <a:pt x="7103" y="35231"/>
                  </a:cubicBezTo>
                  <a:cubicBezTo>
                    <a:pt x="7144" y="35231"/>
                    <a:pt x="7185" y="35215"/>
                    <a:pt x="7215" y="35181"/>
                  </a:cubicBezTo>
                  <a:cubicBezTo>
                    <a:pt x="7268" y="35118"/>
                    <a:pt x="7261" y="35027"/>
                    <a:pt x="7199" y="34973"/>
                  </a:cubicBezTo>
                  <a:cubicBezTo>
                    <a:pt x="7172" y="34950"/>
                    <a:pt x="7138" y="34938"/>
                    <a:pt x="7104" y="34938"/>
                  </a:cubicBezTo>
                  <a:close/>
                  <a:moveTo>
                    <a:pt x="31689" y="35879"/>
                  </a:moveTo>
                  <a:cubicBezTo>
                    <a:pt x="31658" y="35879"/>
                    <a:pt x="31628" y="35889"/>
                    <a:pt x="31602" y="35909"/>
                  </a:cubicBezTo>
                  <a:cubicBezTo>
                    <a:pt x="31535" y="35956"/>
                    <a:pt x="31521" y="36047"/>
                    <a:pt x="31568" y="36112"/>
                  </a:cubicBezTo>
                  <a:cubicBezTo>
                    <a:pt x="31598" y="36151"/>
                    <a:pt x="31644" y="36173"/>
                    <a:pt x="31689" y="36173"/>
                  </a:cubicBezTo>
                  <a:cubicBezTo>
                    <a:pt x="31717" y="36173"/>
                    <a:pt x="31748" y="36164"/>
                    <a:pt x="31774" y="36145"/>
                  </a:cubicBezTo>
                  <a:cubicBezTo>
                    <a:pt x="31841" y="36097"/>
                    <a:pt x="31855" y="36004"/>
                    <a:pt x="31805" y="35940"/>
                  </a:cubicBezTo>
                  <a:cubicBezTo>
                    <a:pt x="31778" y="35900"/>
                    <a:pt x="31733" y="35879"/>
                    <a:pt x="31689" y="35879"/>
                  </a:cubicBezTo>
                  <a:close/>
                  <a:moveTo>
                    <a:pt x="8328" y="35903"/>
                  </a:moveTo>
                  <a:cubicBezTo>
                    <a:pt x="8283" y="35903"/>
                    <a:pt x="8238" y="35924"/>
                    <a:pt x="8208" y="35963"/>
                  </a:cubicBezTo>
                  <a:cubicBezTo>
                    <a:pt x="8161" y="36028"/>
                    <a:pt x="8175" y="36119"/>
                    <a:pt x="8242" y="36169"/>
                  </a:cubicBezTo>
                  <a:cubicBezTo>
                    <a:pt x="8267" y="36189"/>
                    <a:pt x="8296" y="36196"/>
                    <a:pt x="8329" y="36196"/>
                  </a:cubicBezTo>
                  <a:cubicBezTo>
                    <a:pt x="8374" y="36196"/>
                    <a:pt x="8418" y="36176"/>
                    <a:pt x="8448" y="36135"/>
                  </a:cubicBezTo>
                  <a:cubicBezTo>
                    <a:pt x="8495" y="36071"/>
                    <a:pt x="8480" y="35978"/>
                    <a:pt x="8414" y="35932"/>
                  </a:cubicBezTo>
                  <a:cubicBezTo>
                    <a:pt x="8388" y="35912"/>
                    <a:pt x="8358" y="35903"/>
                    <a:pt x="8328" y="35903"/>
                  </a:cubicBezTo>
                  <a:close/>
                  <a:moveTo>
                    <a:pt x="30395" y="36747"/>
                  </a:moveTo>
                  <a:cubicBezTo>
                    <a:pt x="30368" y="36747"/>
                    <a:pt x="30341" y="36754"/>
                    <a:pt x="30317" y="36770"/>
                  </a:cubicBezTo>
                  <a:cubicBezTo>
                    <a:pt x="30248" y="36813"/>
                    <a:pt x="30228" y="36903"/>
                    <a:pt x="30270" y="36972"/>
                  </a:cubicBezTo>
                  <a:cubicBezTo>
                    <a:pt x="30297" y="37017"/>
                    <a:pt x="30347" y="37042"/>
                    <a:pt x="30395" y="37042"/>
                  </a:cubicBezTo>
                  <a:cubicBezTo>
                    <a:pt x="30421" y="37042"/>
                    <a:pt x="30448" y="37034"/>
                    <a:pt x="30471" y="37020"/>
                  </a:cubicBezTo>
                  <a:cubicBezTo>
                    <a:pt x="30540" y="36977"/>
                    <a:pt x="30562" y="36887"/>
                    <a:pt x="30520" y="36816"/>
                  </a:cubicBezTo>
                  <a:cubicBezTo>
                    <a:pt x="30493" y="36772"/>
                    <a:pt x="30444" y="36747"/>
                    <a:pt x="30395" y="36747"/>
                  </a:cubicBezTo>
                  <a:close/>
                  <a:moveTo>
                    <a:pt x="9622" y="36770"/>
                  </a:moveTo>
                  <a:cubicBezTo>
                    <a:pt x="9572" y="36770"/>
                    <a:pt x="9524" y="36794"/>
                    <a:pt x="9496" y="36839"/>
                  </a:cubicBezTo>
                  <a:cubicBezTo>
                    <a:pt x="9454" y="36908"/>
                    <a:pt x="9476" y="36999"/>
                    <a:pt x="9545" y="37042"/>
                  </a:cubicBezTo>
                  <a:cubicBezTo>
                    <a:pt x="9568" y="37056"/>
                    <a:pt x="9593" y="37062"/>
                    <a:pt x="9615" y="37062"/>
                  </a:cubicBezTo>
                  <a:cubicBezTo>
                    <a:pt x="9617" y="37062"/>
                    <a:pt x="9619" y="37062"/>
                    <a:pt x="9620" y="37062"/>
                  </a:cubicBezTo>
                  <a:cubicBezTo>
                    <a:pt x="9669" y="37062"/>
                    <a:pt x="9719" y="37040"/>
                    <a:pt x="9746" y="36994"/>
                  </a:cubicBezTo>
                  <a:cubicBezTo>
                    <a:pt x="9790" y="36923"/>
                    <a:pt x="9768" y="36833"/>
                    <a:pt x="9699" y="36791"/>
                  </a:cubicBezTo>
                  <a:cubicBezTo>
                    <a:pt x="9675" y="36776"/>
                    <a:pt x="9649" y="36770"/>
                    <a:pt x="9622" y="36770"/>
                  </a:cubicBezTo>
                  <a:close/>
                  <a:moveTo>
                    <a:pt x="29039" y="37512"/>
                  </a:moveTo>
                  <a:cubicBezTo>
                    <a:pt x="29017" y="37512"/>
                    <a:pt x="28994" y="37517"/>
                    <a:pt x="28972" y="37528"/>
                  </a:cubicBezTo>
                  <a:cubicBezTo>
                    <a:pt x="28900" y="37565"/>
                    <a:pt x="28873" y="37654"/>
                    <a:pt x="28907" y="37726"/>
                  </a:cubicBezTo>
                  <a:cubicBezTo>
                    <a:pt x="28935" y="37777"/>
                    <a:pt x="28985" y="37807"/>
                    <a:pt x="29040" y="37807"/>
                  </a:cubicBezTo>
                  <a:cubicBezTo>
                    <a:pt x="29063" y="37807"/>
                    <a:pt x="29087" y="37802"/>
                    <a:pt x="29108" y="37792"/>
                  </a:cubicBezTo>
                  <a:cubicBezTo>
                    <a:pt x="29179" y="37753"/>
                    <a:pt x="29208" y="37664"/>
                    <a:pt x="29171" y="37592"/>
                  </a:cubicBezTo>
                  <a:cubicBezTo>
                    <a:pt x="29144" y="37541"/>
                    <a:pt x="29093" y="37512"/>
                    <a:pt x="29039" y="37512"/>
                  </a:cubicBezTo>
                  <a:close/>
                  <a:moveTo>
                    <a:pt x="10982" y="37531"/>
                  </a:moveTo>
                  <a:cubicBezTo>
                    <a:pt x="10929" y="37531"/>
                    <a:pt x="10877" y="37561"/>
                    <a:pt x="10852" y="37612"/>
                  </a:cubicBezTo>
                  <a:cubicBezTo>
                    <a:pt x="10814" y="37685"/>
                    <a:pt x="10841" y="37773"/>
                    <a:pt x="10914" y="37810"/>
                  </a:cubicBezTo>
                  <a:cubicBezTo>
                    <a:pt x="10936" y="37823"/>
                    <a:pt x="10960" y="37826"/>
                    <a:pt x="10981" y="37826"/>
                  </a:cubicBezTo>
                  <a:cubicBezTo>
                    <a:pt x="11036" y="37826"/>
                    <a:pt x="11086" y="37797"/>
                    <a:pt x="11112" y="37746"/>
                  </a:cubicBezTo>
                  <a:cubicBezTo>
                    <a:pt x="11150" y="37673"/>
                    <a:pt x="11121" y="37585"/>
                    <a:pt x="11050" y="37548"/>
                  </a:cubicBezTo>
                  <a:cubicBezTo>
                    <a:pt x="11028" y="37536"/>
                    <a:pt x="11005" y="37531"/>
                    <a:pt x="10982" y="37531"/>
                  </a:cubicBezTo>
                  <a:close/>
                  <a:moveTo>
                    <a:pt x="27628" y="38169"/>
                  </a:moveTo>
                  <a:cubicBezTo>
                    <a:pt x="27609" y="38169"/>
                    <a:pt x="27589" y="38173"/>
                    <a:pt x="27571" y="38181"/>
                  </a:cubicBezTo>
                  <a:cubicBezTo>
                    <a:pt x="27494" y="38212"/>
                    <a:pt x="27459" y="38297"/>
                    <a:pt x="27490" y="38372"/>
                  </a:cubicBezTo>
                  <a:cubicBezTo>
                    <a:pt x="27515" y="38430"/>
                    <a:pt x="27569" y="38462"/>
                    <a:pt x="27628" y="38463"/>
                  </a:cubicBezTo>
                  <a:cubicBezTo>
                    <a:pt x="27645" y="38463"/>
                    <a:pt x="27664" y="38459"/>
                    <a:pt x="27682" y="38451"/>
                  </a:cubicBezTo>
                  <a:cubicBezTo>
                    <a:pt x="27756" y="38422"/>
                    <a:pt x="27794" y="38336"/>
                    <a:pt x="27763" y="38259"/>
                  </a:cubicBezTo>
                  <a:cubicBezTo>
                    <a:pt x="27740" y="38203"/>
                    <a:pt x="27685" y="38169"/>
                    <a:pt x="27628" y="38169"/>
                  </a:cubicBezTo>
                  <a:close/>
                  <a:moveTo>
                    <a:pt x="12397" y="38186"/>
                  </a:moveTo>
                  <a:cubicBezTo>
                    <a:pt x="12339" y="38186"/>
                    <a:pt x="12286" y="38220"/>
                    <a:pt x="12262" y="38277"/>
                  </a:cubicBezTo>
                  <a:cubicBezTo>
                    <a:pt x="12230" y="38352"/>
                    <a:pt x="12267" y="38438"/>
                    <a:pt x="12340" y="38469"/>
                  </a:cubicBezTo>
                  <a:cubicBezTo>
                    <a:pt x="12360" y="38476"/>
                    <a:pt x="12378" y="38479"/>
                    <a:pt x="12398" y="38479"/>
                  </a:cubicBezTo>
                  <a:cubicBezTo>
                    <a:pt x="12454" y="38479"/>
                    <a:pt x="12510" y="38446"/>
                    <a:pt x="12533" y="38389"/>
                  </a:cubicBezTo>
                  <a:cubicBezTo>
                    <a:pt x="12564" y="38315"/>
                    <a:pt x="12528" y="38228"/>
                    <a:pt x="12454" y="38197"/>
                  </a:cubicBezTo>
                  <a:cubicBezTo>
                    <a:pt x="12435" y="38189"/>
                    <a:pt x="12416" y="38186"/>
                    <a:pt x="12397" y="38186"/>
                  </a:cubicBezTo>
                  <a:close/>
                  <a:moveTo>
                    <a:pt x="26165" y="38711"/>
                  </a:moveTo>
                  <a:cubicBezTo>
                    <a:pt x="26151" y="38711"/>
                    <a:pt x="26136" y="38713"/>
                    <a:pt x="26122" y="38717"/>
                  </a:cubicBezTo>
                  <a:cubicBezTo>
                    <a:pt x="26046" y="38743"/>
                    <a:pt x="26005" y="38827"/>
                    <a:pt x="26028" y="38904"/>
                  </a:cubicBezTo>
                  <a:cubicBezTo>
                    <a:pt x="26049" y="38966"/>
                    <a:pt x="26106" y="39005"/>
                    <a:pt x="26169" y="39006"/>
                  </a:cubicBezTo>
                  <a:cubicBezTo>
                    <a:pt x="26183" y="39006"/>
                    <a:pt x="26199" y="39005"/>
                    <a:pt x="26214" y="38998"/>
                  </a:cubicBezTo>
                  <a:cubicBezTo>
                    <a:pt x="26291" y="38972"/>
                    <a:pt x="26335" y="38891"/>
                    <a:pt x="26309" y="38811"/>
                  </a:cubicBezTo>
                  <a:cubicBezTo>
                    <a:pt x="26288" y="38750"/>
                    <a:pt x="26229" y="38711"/>
                    <a:pt x="26165" y="38711"/>
                  </a:cubicBezTo>
                  <a:close/>
                  <a:moveTo>
                    <a:pt x="13860" y="38724"/>
                  </a:moveTo>
                  <a:cubicBezTo>
                    <a:pt x="13797" y="38724"/>
                    <a:pt x="13739" y="38764"/>
                    <a:pt x="13720" y="38826"/>
                  </a:cubicBezTo>
                  <a:cubicBezTo>
                    <a:pt x="13695" y="38905"/>
                    <a:pt x="13735" y="38987"/>
                    <a:pt x="13814" y="39012"/>
                  </a:cubicBezTo>
                  <a:cubicBezTo>
                    <a:pt x="13826" y="39016"/>
                    <a:pt x="13839" y="39018"/>
                    <a:pt x="13852" y="39018"/>
                  </a:cubicBezTo>
                  <a:cubicBezTo>
                    <a:pt x="13855" y="39018"/>
                    <a:pt x="13857" y="39018"/>
                    <a:pt x="13860" y="39018"/>
                  </a:cubicBezTo>
                  <a:cubicBezTo>
                    <a:pt x="13922" y="39018"/>
                    <a:pt x="13979" y="38977"/>
                    <a:pt x="13999" y="38915"/>
                  </a:cubicBezTo>
                  <a:cubicBezTo>
                    <a:pt x="14024" y="38839"/>
                    <a:pt x="13980" y="38757"/>
                    <a:pt x="13905" y="38731"/>
                  </a:cubicBezTo>
                  <a:cubicBezTo>
                    <a:pt x="13890" y="38727"/>
                    <a:pt x="13875" y="38724"/>
                    <a:pt x="13860" y="38724"/>
                  </a:cubicBezTo>
                  <a:close/>
                  <a:moveTo>
                    <a:pt x="24671" y="39137"/>
                  </a:moveTo>
                  <a:cubicBezTo>
                    <a:pt x="24659" y="39137"/>
                    <a:pt x="24647" y="39138"/>
                    <a:pt x="24636" y="39141"/>
                  </a:cubicBezTo>
                  <a:cubicBezTo>
                    <a:pt x="24558" y="39159"/>
                    <a:pt x="24508" y="39240"/>
                    <a:pt x="24528" y="39317"/>
                  </a:cubicBezTo>
                  <a:cubicBezTo>
                    <a:pt x="24543" y="39386"/>
                    <a:pt x="24604" y="39431"/>
                    <a:pt x="24670" y="39432"/>
                  </a:cubicBezTo>
                  <a:cubicBezTo>
                    <a:pt x="24681" y="39432"/>
                    <a:pt x="24694" y="39428"/>
                    <a:pt x="24704" y="39427"/>
                  </a:cubicBezTo>
                  <a:lnTo>
                    <a:pt x="24704" y="39424"/>
                  </a:lnTo>
                  <a:cubicBezTo>
                    <a:pt x="24784" y="39407"/>
                    <a:pt x="24832" y="39326"/>
                    <a:pt x="24814" y="39248"/>
                  </a:cubicBezTo>
                  <a:cubicBezTo>
                    <a:pt x="24796" y="39182"/>
                    <a:pt x="24736" y="39137"/>
                    <a:pt x="24671" y="39137"/>
                  </a:cubicBezTo>
                  <a:close/>
                  <a:moveTo>
                    <a:pt x="15359" y="39148"/>
                  </a:moveTo>
                  <a:cubicBezTo>
                    <a:pt x="15293" y="39148"/>
                    <a:pt x="15231" y="39194"/>
                    <a:pt x="15215" y="39260"/>
                  </a:cubicBezTo>
                  <a:cubicBezTo>
                    <a:pt x="15198" y="39338"/>
                    <a:pt x="15246" y="39418"/>
                    <a:pt x="15326" y="39437"/>
                  </a:cubicBezTo>
                  <a:cubicBezTo>
                    <a:pt x="15337" y="39441"/>
                    <a:pt x="15348" y="39441"/>
                    <a:pt x="15359" y="39441"/>
                  </a:cubicBezTo>
                  <a:cubicBezTo>
                    <a:pt x="15425" y="39441"/>
                    <a:pt x="15485" y="39395"/>
                    <a:pt x="15501" y="39329"/>
                  </a:cubicBezTo>
                  <a:cubicBezTo>
                    <a:pt x="15521" y="39251"/>
                    <a:pt x="15473" y="39171"/>
                    <a:pt x="15394" y="39153"/>
                  </a:cubicBezTo>
                  <a:cubicBezTo>
                    <a:pt x="15382" y="39150"/>
                    <a:pt x="15371" y="39148"/>
                    <a:pt x="15359" y="39148"/>
                  </a:cubicBezTo>
                  <a:close/>
                  <a:moveTo>
                    <a:pt x="23143" y="39442"/>
                  </a:moveTo>
                  <a:cubicBezTo>
                    <a:pt x="23135" y="39442"/>
                    <a:pt x="23127" y="39443"/>
                    <a:pt x="23119" y="39444"/>
                  </a:cubicBezTo>
                  <a:lnTo>
                    <a:pt x="23119" y="39443"/>
                  </a:lnTo>
                  <a:cubicBezTo>
                    <a:pt x="23039" y="39456"/>
                    <a:pt x="22984" y="39531"/>
                    <a:pt x="22998" y="39612"/>
                  </a:cubicBezTo>
                  <a:cubicBezTo>
                    <a:pt x="23009" y="39686"/>
                    <a:pt x="23072" y="39738"/>
                    <a:pt x="23143" y="39738"/>
                  </a:cubicBezTo>
                  <a:cubicBezTo>
                    <a:pt x="23150" y="39738"/>
                    <a:pt x="23158" y="39734"/>
                    <a:pt x="23166" y="39734"/>
                  </a:cubicBezTo>
                  <a:cubicBezTo>
                    <a:pt x="23247" y="39721"/>
                    <a:pt x="23303" y="39646"/>
                    <a:pt x="23288" y="39566"/>
                  </a:cubicBezTo>
                  <a:cubicBezTo>
                    <a:pt x="23275" y="39494"/>
                    <a:pt x="23214" y="39442"/>
                    <a:pt x="23143" y="39442"/>
                  </a:cubicBezTo>
                  <a:close/>
                  <a:moveTo>
                    <a:pt x="16887" y="39449"/>
                  </a:moveTo>
                  <a:cubicBezTo>
                    <a:pt x="16816" y="39449"/>
                    <a:pt x="16754" y="39501"/>
                    <a:pt x="16742" y="39574"/>
                  </a:cubicBezTo>
                  <a:cubicBezTo>
                    <a:pt x="16729" y="39655"/>
                    <a:pt x="16784" y="39729"/>
                    <a:pt x="16864" y="39743"/>
                  </a:cubicBezTo>
                  <a:cubicBezTo>
                    <a:pt x="16872" y="39743"/>
                    <a:pt x="16880" y="39745"/>
                    <a:pt x="16888" y="39745"/>
                  </a:cubicBezTo>
                  <a:cubicBezTo>
                    <a:pt x="16959" y="39745"/>
                    <a:pt x="17022" y="39692"/>
                    <a:pt x="17033" y="39619"/>
                  </a:cubicBezTo>
                  <a:cubicBezTo>
                    <a:pt x="17044" y="39539"/>
                    <a:pt x="16991" y="39464"/>
                    <a:pt x="16910" y="39451"/>
                  </a:cubicBezTo>
                  <a:cubicBezTo>
                    <a:pt x="16902" y="39450"/>
                    <a:pt x="16894" y="39449"/>
                    <a:pt x="16887" y="39449"/>
                  </a:cubicBezTo>
                  <a:close/>
                  <a:moveTo>
                    <a:pt x="21595" y="39625"/>
                  </a:moveTo>
                  <a:cubicBezTo>
                    <a:pt x="21591" y="39625"/>
                    <a:pt x="21588" y="39625"/>
                    <a:pt x="21584" y="39626"/>
                  </a:cubicBezTo>
                  <a:cubicBezTo>
                    <a:pt x="21504" y="39633"/>
                    <a:pt x="21443" y="39702"/>
                    <a:pt x="21451" y="39785"/>
                  </a:cubicBezTo>
                  <a:cubicBezTo>
                    <a:pt x="21456" y="39861"/>
                    <a:pt x="21518" y="39919"/>
                    <a:pt x="21593" y="39919"/>
                  </a:cubicBezTo>
                  <a:cubicBezTo>
                    <a:pt x="21595" y="39919"/>
                    <a:pt x="21596" y="39919"/>
                    <a:pt x="21597" y="39919"/>
                  </a:cubicBezTo>
                  <a:lnTo>
                    <a:pt x="21609" y="39919"/>
                  </a:lnTo>
                  <a:cubicBezTo>
                    <a:pt x="21691" y="39911"/>
                    <a:pt x="21750" y="39841"/>
                    <a:pt x="21743" y="39760"/>
                  </a:cubicBezTo>
                  <a:cubicBezTo>
                    <a:pt x="21738" y="39683"/>
                    <a:pt x="21671" y="39625"/>
                    <a:pt x="21595" y="39625"/>
                  </a:cubicBezTo>
                  <a:close/>
                  <a:moveTo>
                    <a:pt x="18434" y="39630"/>
                  </a:moveTo>
                  <a:cubicBezTo>
                    <a:pt x="18358" y="39630"/>
                    <a:pt x="18294" y="39689"/>
                    <a:pt x="18288" y="39766"/>
                  </a:cubicBezTo>
                  <a:cubicBezTo>
                    <a:pt x="18280" y="39846"/>
                    <a:pt x="18340" y="39919"/>
                    <a:pt x="18423" y="39925"/>
                  </a:cubicBezTo>
                  <a:lnTo>
                    <a:pt x="18422" y="39923"/>
                  </a:lnTo>
                  <a:lnTo>
                    <a:pt x="18422" y="39923"/>
                  </a:lnTo>
                  <a:cubicBezTo>
                    <a:pt x="18426" y="39924"/>
                    <a:pt x="18429" y="39925"/>
                    <a:pt x="18431" y="39925"/>
                  </a:cubicBezTo>
                  <a:cubicBezTo>
                    <a:pt x="18432" y="39925"/>
                    <a:pt x="18434" y="39925"/>
                    <a:pt x="18434" y="39924"/>
                  </a:cubicBezTo>
                  <a:cubicBezTo>
                    <a:pt x="18508" y="39924"/>
                    <a:pt x="18573" y="39866"/>
                    <a:pt x="18580" y="39789"/>
                  </a:cubicBezTo>
                  <a:cubicBezTo>
                    <a:pt x="18586" y="39709"/>
                    <a:pt x="18526" y="39636"/>
                    <a:pt x="18445" y="39631"/>
                  </a:cubicBezTo>
                  <a:cubicBezTo>
                    <a:pt x="18441" y="39630"/>
                    <a:pt x="18437" y="39630"/>
                    <a:pt x="18434" y="39630"/>
                  </a:cubicBezTo>
                  <a:close/>
                  <a:moveTo>
                    <a:pt x="20040" y="39690"/>
                  </a:moveTo>
                  <a:cubicBezTo>
                    <a:pt x="20030" y="39690"/>
                    <a:pt x="20022" y="39692"/>
                    <a:pt x="20014" y="39693"/>
                  </a:cubicBezTo>
                  <a:cubicBezTo>
                    <a:pt x="20006" y="39692"/>
                    <a:pt x="19999" y="39692"/>
                    <a:pt x="19990" y="39692"/>
                  </a:cubicBezTo>
                  <a:cubicBezTo>
                    <a:pt x="19908" y="39692"/>
                    <a:pt x="19844" y="39757"/>
                    <a:pt x="19844" y="39838"/>
                  </a:cubicBezTo>
                  <a:cubicBezTo>
                    <a:pt x="19844" y="39919"/>
                    <a:pt x="19907" y="39983"/>
                    <a:pt x="19990" y="39983"/>
                  </a:cubicBezTo>
                  <a:cubicBezTo>
                    <a:pt x="19999" y="39983"/>
                    <a:pt x="20006" y="39983"/>
                    <a:pt x="20014" y="39982"/>
                  </a:cubicBezTo>
                  <a:cubicBezTo>
                    <a:pt x="20019" y="39983"/>
                    <a:pt x="20024" y="39983"/>
                    <a:pt x="20028" y="39983"/>
                  </a:cubicBezTo>
                  <a:cubicBezTo>
                    <a:pt x="20032" y="39983"/>
                    <a:pt x="20036" y="39983"/>
                    <a:pt x="20040" y="39982"/>
                  </a:cubicBezTo>
                  <a:cubicBezTo>
                    <a:pt x="20119" y="39982"/>
                    <a:pt x="20186" y="39919"/>
                    <a:pt x="20186" y="39836"/>
                  </a:cubicBezTo>
                  <a:cubicBezTo>
                    <a:pt x="20186" y="39755"/>
                    <a:pt x="20120" y="39690"/>
                    <a:pt x="20040" y="396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5533775" y="3922863"/>
              <a:ext cx="911825" cy="911550"/>
            </a:xfrm>
            <a:custGeom>
              <a:avLst/>
              <a:gdLst/>
              <a:ahLst/>
              <a:cxnLst/>
              <a:rect l="l" t="t" r="r" b="b"/>
              <a:pathLst>
                <a:path w="36473" h="36462" extrusionOk="0">
                  <a:moveTo>
                    <a:pt x="18993" y="1"/>
                  </a:moveTo>
                  <a:cubicBezTo>
                    <a:pt x="18901" y="1"/>
                    <a:pt x="18824" y="73"/>
                    <a:pt x="18820" y="166"/>
                  </a:cubicBezTo>
                  <a:cubicBezTo>
                    <a:pt x="18816" y="262"/>
                    <a:pt x="18892" y="341"/>
                    <a:pt x="18985" y="346"/>
                  </a:cubicBezTo>
                  <a:lnTo>
                    <a:pt x="18985" y="345"/>
                  </a:lnTo>
                  <a:cubicBezTo>
                    <a:pt x="18987" y="345"/>
                    <a:pt x="18989" y="345"/>
                    <a:pt x="18991" y="345"/>
                  </a:cubicBezTo>
                  <a:cubicBezTo>
                    <a:pt x="19083" y="345"/>
                    <a:pt x="19160" y="274"/>
                    <a:pt x="19164" y="181"/>
                  </a:cubicBezTo>
                  <a:cubicBezTo>
                    <a:pt x="19168" y="86"/>
                    <a:pt x="19093" y="6"/>
                    <a:pt x="18999" y="3"/>
                  </a:cubicBezTo>
                  <a:lnTo>
                    <a:pt x="18999" y="1"/>
                  </a:lnTo>
                  <a:cubicBezTo>
                    <a:pt x="18997" y="1"/>
                    <a:pt x="18995" y="1"/>
                    <a:pt x="18993" y="1"/>
                  </a:cubicBezTo>
                  <a:close/>
                  <a:moveTo>
                    <a:pt x="17441" y="5"/>
                  </a:moveTo>
                  <a:cubicBezTo>
                    <a:pt x="17438" y="5"/>
                    <a:pt x="17434" y="5"/>
                    <a:pt x="17430" y="5"/>
                  </a:cubicBezTo>
                  <a:cubicBezTo>
                    <a:pt x="17336" y="8"/>
                    <a:pt x="17260" y="88"/>
                    <a:pt x="17267" y="185"/>
                  </a:cubicBezTo>
                  <a:cubicBezTo>
                    <a:pt x="17271" y="277"/>
                    <a:pt x="17346" y="346"/>
                    <a:pt x="17438" y="347"/>
                  </a:cubicBezTo>
                  <a:lnTo>
                    <a:pt x="17446" y="347"/>
                  </a:lnTo>
                  <a:cubicBezTo>
                    <a:pt x="17540" y="344"/>
                    <a:pt x="17613" y="263"/>
                    <a:pt x="17609" y="169"/>
                  </a:cubicBezTo>
                  <a:cubicBezTo>
                    <a:pt x="17606" y="78"/>
                    <a:pt x="17531" y="5"/>
                    <a:pt x="17441" y="5"/>
                  </a:cubicBezTo>
                  <a:close/>
                  <a:moveTo>
                    <a:pt x="20540" y="132"/>
                  </a:moveTo>
                  <a:cubicBezTo>
                    <a:pt x="20456" y="132"/>
                    <a:pt x="20381" y="196"/>
                    <a:pt x="20370" y="283"/>
                  </a:cubicBezTo>
                  <a:cubicBezTo>
                    <a:pt x="20358" y="376"/>
                    <a:pt x="20424" y="464"/>
                    <a:pt x="20519" y="475"/>
                  </a:cubicBezTo>
                  <a:cubicBezTo>
                    <a:pt x="20527" y="476"/>
                    <a:pt x="20533" y="476"/>
                    <a:pt x="20540" y="477"/>
                  </a:cubicBezTo>
                  <a:cubicBezTo>
                    <a:pt x="20625" y="477"/>
                    <a:pt x="20699" y="413"/>
                    <a:pt x="20710" y="326"/>
                  </a:cubicBezTo>
                  <a:cubicBezTo>
                    <a:pt x="20722" y="232"/>
                    <a:pt x="20657" y="147"/>
                    <a:pt x="20561" y="134"/>
                  </a:cubicBezTo>
                  <a:cubicBezTo>
                    <a:pt x="20554" y="133"/>
                    <a:pt x="20547" y="132"/>
                    <a:pt x="20540" y="132"/>
                  </a:cubicBezTo>
                  <a:close/>
                  <a:moveTo>
                    <a:pt x="15889" y="138"/>
                  </a:moveTo>
                  <a:cubicBezTo>
                    <a:pt x="15882" y="138"/>
                    <a:pt x="15875" y="138"/>
                    <a:pt x="15868" y="139"/>
                  </a:cubicBezTo>
                  <a:lnTo>
                    <a:pt x="15866" y="139"/>
                  </a:lnTo>
                  <a:cubicBezTo>
                    <a:pt x="15773" y="150"/>
                    <a:pt x="15709" y="236"/>
                    <a:pt x="15720" y="331"/>
                  </a:cubicBezTo>
                  <a:cubicBezTo>
                    <a:pt x="15731" y="418"/>
                    <a:pt x="15804" y="481"/>
                    <a:pt x="15889" y="481"/>
                  </a:cubicBezTo>
                  <a:cubicBezTo>
                    <a:pt x="15896" y="481"/>
                    <a:pt x="15903" y="480"/>
                    <a:pt x="15911" y="480"/>
                  </a:cubicBezTo>
                  <a:cubicBezTo>
                    <a:pt x="16005" y="467"/>
                    <a:pt x="16072" y="383"/>
                    <a:pt x="16060" y="288"/>
                  </a:cubicBezTo>
                  <a:cubicBezTo>
                    <a:pt x="16048" y="201"/>
                    <a:pt x="15972" y="138"/>
                    <a:pt x="15889" y="138"/>
                  </a:cubicBezTo>
                  <a:close/>
                  <a:moveTo>
                    <a:pt x="22068" y="396"/>
                  </a:moveTo>
                  <a:cubicBezTo>
                    <a:pt x="21991" y="396"/>
                    <a:pt x="21923" y="451"/>
                    <a:pt x="21903" y="532"/>
                  </a:cubicBezTo>
                  <a:cubicBezTo>
                    <a:pt x="21885" y="624"/>
                    <a:pt x="21943" y="715"/>
                    <a:pt x="22035" y="734"/>
                  </a:cubicBezTo>
                  <a:lnTo>
                    <a:pt x="22035" y="735"/>
                  </a:lnTo>
                  <a:cubicBezTo>
                    <a:pt x="22047" y="736"/>
                    <a:pt x="22061" y="740"/>
                    <a:pt x="22071" y="740"/>
                  </a:cubicBezTo>
                  <a:cubicBezTo>
                    <a:pt x="22150" y="740"/>
                    <a:pt x="22220" y="685"/>
                    <a:pt x="22238" y="605"/>
                  </a:cubicBezTo>
                  <a:cubicBezTo>
                    <a:pt x="22260" y="511"/>
                    <a:pt x="22202" y="420"/>
                    <a:pt x="22108" y="401"/>
                  </a:cubicBezTo>
                  <a:cubicBezTo>
                    <a:pt x="22094" y="398"/>
                    <a:pt x="22081" y="396"/>
                    <a:pt x="22068" y="396"/>
                  </a:cubicBezTo>
                  <a:close/>
                  <a:moveTo>
                    <a:pt x="14358" y="404"/>
                  </a:moveTo>
                  <a:cubicBezTo>
                    <a:pt x="14346" y="404"/>
                    <a:pt x="14333" y="405"/>
                    <a:pt x="14321" y="408"/>
                  </a:cubicBezTo>
                  <a:cubicBezTo>
                    <a:pt x="14229" y="427"/>
                    <a:pt x="14170" y="519"/>
                    <a:pt x="14190" y="611"/>
                  </a:cubicBezTo>
                  <a:cubicBezTo>
                    <a:pt x="14208" y="691"/>
                    <a:pt x="14278" y="746"/>
                    <a:pt x="14357" y="746"/>
                  </a:cubicBezTo>
                  <a:cubicBezTo>
                    <a:pt x="14358" y="746"/>
                    <a:pt x="14358" y="746"/>
                    <a:pt x="14359" y="746"/>
                  </a:cubicBezTo>
                  <a:cubicBezTo>
                    <a:pt x="14370" y="746"/>
                    <a:pt x="14385" y="746"/>
                    <a:pt x="14396" y="742"/>
                  </a:cubicBezTo>
                  <a:cubicBezTo>
                    <a:pt x="14489" y="723"/>
                    <a:pt x="14547" y="631"/>
                    <a:pt x="14527" y="538"/>
                  </a:cubicBezTo>
                  <a:cubicBezTo>
                    <a:pt x="14508" y="458"/>
                    <a:pt x="14438" y="404"/>
                    <a:pt x="14358" y="404"/>
                  </a:cubicBezTo>
                  <a:close/>
                  <a:moveTo>
                    <a:pt x="23574" y="789"/>
                  </a:moveTo>
                  <a:cubicBezTo>
                    <a:pt x="23501" y="789"/>
                    <a:pt x="23433" y="836"/>
                    <a:pt x="23411" y="911"/>
                  </a:cubicBezTo>
                  <a:cubicBezTo>
                    <a:pt x="23384" y="1000"/>
                    <a:pt x="23432" y="1096"/>
                    <a:pt x="23525" y="1125"/>
                  </a:cubicBezTo>
                  <a:lnTo>
                    <a:pt x="23524" y="1125"/>
                  </a:lnTo>
                  <a:cubicBezTo>
                    <a:pt x="23541" y="1130"/>
                    <a:pt x="23560" y="1131"/>
                    <a:pt x="23573" y="1131"/>
                  </a:cubicBezTo>
                  <a:cubicBezTo>
                    <a:pt x="23648" y="1131"/>
                    <a:pt x="23716" y="1084"/>
                    <a:pt x="23738" y="1011"/>
                  </a:cubicBezTo>
                  <a:cubicBezTo>
                    <a:pt x="23765" y="922"/>
                    <a:pt x="23716" y="827"/>
                    <a:pt x="23624" y="797"/>
                  </a:cubicBezTo>
                  <a:cubicBezTo>
                    <a:pt x="23608" y="792"/>
                    <a:pt x="23591" y="789"/>
                    <a:pt x="23574" y="789"/>
                  </a:cubicBezTo>
                  <a:close/>
                  <a:moveTo>
                    <a:pt x="12857" y="801"/>
                  </a:moveTo>
                  <a:cubicBezTo>
                    <a:pt x="12840" y="801"/>
                    <a:pt x="12822" y="804"/>
                    <a:pt x="12805" y="809"/>
                  </a:cubicBezTo>
                  <a:cubicBezTo>
                    <a:pt x="12716" y="837"/>
                    <a:pt x="12664" y="932"/>
                    <a:pt x="12694" y="1024"/>
                  </a:cubicBezTo>
                  <a:cubicBezTo>
                    <a:pt x="12715" y="1097"/>
                    <a:pt x="12782" y="1144"/>
                    <a:pt x="12854" y="1144"/>
                  </a:cubicBezTo>
                  <a:cubicBezTo>
                    <a:pt x="12854" y="1144"/>
                    <a:pt x="12855" y="1144"/>
                    <a:pt x="12856" y="1144"/>
                  </a:cubicBezTo>
                  <a:cubicBezTo>
                    <a:pt x="12873" y="1144"/>
                    <a:pt x="12888" y="1141"/>
                    <a:pt x="12907" y="1136"/>
                  </a:cubicBezTo>
                  <a:cubicBezTo>
                    <a:pt x="12997" y="1108"/>
                    <a:pt x="13048" y="1011"/>
                    <a:pt x="13021" y="921"/>
                  </a:cubicBezTo>
                  <a:cubicBezTo>
                    <a:pt x="12997" y="849"/>
                    <a:pt x="12930" y="801"/>
                    <a:pt x="12857" y="801"/>
                  </a:cubicBezTo>
                  <a:close/>
                  <a:moveTo>
                    <a:pt x="25038" y="1312"/>
                  </a:moveTo>
                  <a:cubicBezTo>
                    <a:pt x="24971" y="1312"/>
                    <a:pt x="24907" y="1352"/>
                    <a:pt x="24880" y="1419"/>
                  </a:cubicBezTo>
                  <a:cubicBezTo>
                    <a:pt x="24846" y="1506"/>
                    <a:pt x="24888" y="1606"/>
                    <a:pt x="24976" y="1643"/>
                  </a:cubicBezTo>
                  <a:cubicBezTo>
                    <a:pt x="24994" y="1650"/>
                    <a:pt x="25013" y="1654"/>
                    <a:pt x="25031" y="1654"/>
                  </a:cubicBezTo>
                  <a:cubicBezTo>
                    <a:pt x="25034" y="1654"/>
                    <a:pt x="25037" y="1654"/>
                    <a:pt x="25039" y="1653"/>
                  </a:cubicBezTo>
                  <a:cubicBezTo>
                    <a:pt x="25107" y="1653"/>
                    <a:pt x="25171" y="1613"/>
                    <a:pt x="25199" y="1548"/>
                  </a:cubicBezTo>
                  <a:cubicBezTo>
                    <a:pt x="25233" y="1459"/>
                    <a:pt x="25192" y="1359"/>
                    <a:pt x="25103" y="1325"/>
                  </a:cubicBezTo>
                  <a:cubicBezTo>
                    <a:pt x="25082" y="1316"/>
                    <a:pt x="25060" y="1312"/>
                    <a:pt x="25038" y="1312"/>
                  </a:cubicBezTo>
                  <a:close/>
                  <a:moveTo>
                    <a:pt x="11395" y="1328"/>
                  </a:moveTo>
                  <a:cubicBezTo>
                    <a:pt x="11372" y="1328"/>
                    <a:pt x="11350" y="1332"/>
                    <a:pt x="11328" y="1341"/>
                  </a:cubicBezTo>
                  <a:cubicBezTo>
                    <a:pt x="11243" y="1376"/>
                    <a:pt x="11198" y="1476"/>
                    <a:pt x="11237" y="1564"/>
                  </a:cubicBezTo>
                  <a:cubicBezTo>
                    <a:pt x="11263" y="1632"/>
                    <a:pt x="11327" y="1670"/>
                    <a:pt x="11394" y="1670"/>
                  </a:cubicBezTo>
                  <a:cubicBezTo>
                    <a:pt x="11418" y="1670"/>
                    <a:pt x="11438" y="1667"/>
                    <a:pt x="11461" y="1656"/>
                  </a:cubicBezTo>
                  <a:cubicBezTo>
                    <a:pt x="11546" y="1621"/>
                    <a:pt x="11590" y="1522"/>
                    <a:pt x="11553" y="1433"/>
                  </a:cubicBezTo>
                  <a:cubicBezTo>
                    <a:pt x="11526" y="1368"/>
                    <a:pt x="11462" y="1328"/>
                    <a:pt x="11395" y="1328"/>
                  </a:cubicBezTo>
                  <a:close/>
                  <a:moveTo>
                    <a:pt x="26453" y="1961"/>
                  </a:moveTo>
                  <a:cubicBezTo>
                    <a:pt x="26390" y="1961"/>
                    <a:pt x="26330" y="1995"/>
                    <a:pt x="26301" y="2054"/>
                  </a:cubicBezTo>
                  <a:cubicBezTo>
                    <a:pt x="26258" y="2139"/>
                    <a:pt x="26291" y="2243"/>
                    <a:pt x="26376" y="2285"/>
                  </a:cubicBezTo>
                  <a:cubicBezTo>
                    <a:pt x="26400" y="2297"/>
                    <a:pt x="26426" y="2302"/>
                    <a:pt x="26454" y="2303"/>
                  </a:cubicBezTo>
                  <a:cubicBezTo>
                    <a:pt x="26514" y="2303"/>
                    <a:pt x="26575" y="2270"/>
                    <a:pt x="26607" y="2211"/>
                  </a:cubicBezTo>
                  <a:cubicBezTo>
                    <a:pt x="26651" y="2126"/>
                    <a:pt x="26617" y="2023"/>
                    <a:pt x="26533" y="1980"/>
                  </a:cubicBezTo>
                  <a:cubicBezTo>
                    <a:pt x="26507" y="1967"/>
                    <a:pt x="26479" y="1961"/>
                    <a:pt x="26453" y="1961"/>
                  </a:cubicBezTo>
                  <a:close/>
                  <a:moveTo>
                    <a:pt x="9982" y="1978"/>
                  </a:moveTo>
                  <a:cubicBezTo>
                    <a:pt x="9956" y="1978"/>
                    <a:pt x="9929" y="1984"/>
                    <a:pt x="9904" y="1997"/>
                  </a:cubicBezTo>
                  <a:cubicBezTo>
                    <a:pt x="9819" y="2040"/>
                    <a:pt x="9787" y="2144"/>
                    <a:pt x="9829" y="2228"/>
                  </a:cubicBezTo>
                  <a:cubicBezTo>
                    <a:pt x="9862" y="2286"/>
                    <a:pt x="9920" y="2320"/>
                    <a:pt x="9983" y="2320"/>
                  </a:cubicBezTo>
                  <a:cubicBezTo>
                    <a:pt x="10010" y="2320"/>
                    <a:pt x="10034" y="2313"/>
                    <a:pt x="10060" y="2302"/>
                  </a:cubicBezTo>
                  <a:cubicBezTo>
                    <a:pt x="10144" y="2259"/>
                    <a:pt x="10177" y="2155"/>
                    <a:pt x="10134" y="2071"/>
                  </a:cubicBezTo>
                  <a:cubicBezTo>
                    <a:pt x="10104" y="2012"/>
                    <a:pt x="10044" y="1978"/>
                    <a:pt x="9982" y="1978"/>
                  </a:cubicBezTo>
                  <a:close/>
                  <a:moveTo>
                    <a:pt x="27807" y="2726"/>
                  </a:moveTo>
                  <a:cubicBezTo>
                    <a:pt x="27750" y="2726"/>
                    <a:pt x="27693" y="2755"/>
                    <a:pt x="27660" y="2808"/>
                  </a:cubicBezTo>
                  <a:cubicBezTo>
                    <a:pt x="27609" y="2888"/>
                    <a:pt x="27634" y="2995"/>
                    <a:pt x="27715" y="3043"/>
                  </a:cubicBezTo>
                  <a:cubicBezTo>
                    <a:pt x="27742" y="3062"/>
                    <a:pt x="27773" y="3070"/>
                    <a:pt x="27806" y="3070"/>
                  </a:cubicBezTo>
                  <a:cubicBezTo>
                    <a:pt x="27863" y="3070"/>
                    <a:pt x="27920" y="3040"/>
                    <a:pt x="27951" y="2990"/>
                  </a:cubicBezTo>
                  <a:cubicBezTo>
                    <a:pt x="28002" y="2907"/>
                    <a:pt x="27978" y="2802"/>
                    <a:pt x="27898" y="2753"/>
                  </a:cubicBezTo>
                  <a:cubicBezTo>
                    <a:pt x="27870" y="2735"/>
                    <a:pt x="27838" y="2726"/>
                    <a:pt x="27807" y="2726"/>
                  </a:cubicBezTo>
                  <a:close/>
                  <a:moveTo>
                    <a:pt x="8634" y="2747"/>
                  </a:moveTo>
                  <a:cubicBezTo>
                    <a:pt x="8603" y="2747"/>
                    <a:pt x="8571" y="2756"/>
                    <a:pt x="8542" y="2774"/>
                  </a:cubicBezTo>
                  <a:lnTo>
                    <a:pt x="8542" y="2773"/>
                  </a:lnTo>
                  <a:cubicBezTo>
                    <a:pt x="8462" y="2823"/>
                    <a:pt x="8438" y="2929"/>
                    <a:pt x="8489" y="3010"/>
                  </a:cubicBezTo>
                  <a:cubicBezTo>
                    <a:pt x="8520" y="3063"/>
                    <a:pt x="8577" y="3090"/>
                    <a:pt x="8634" y="3090"/>
                  </a:cubicBezTo>
                  <a:cubicBezTo>
                    <a:pt x="8665" y="3090"/>
                    <a:pt x="8696" y="3083"/>
                    <a:pt x="8726" y="3064"/>
                  </a:cubicBezTo>
                  <a:cubicBezTo>
                    <a:pt x="8805" y="3013"/>
                    <a:pt x="8830" y="2907"/>
                    <a:pt x="8779" y="2827"/>
                  </a:cubicBezTo>
                  <a:cubicBezTo>
                    <a:pt x="8747" y="2775"/>
                    <a:pt x="8691" y="2747"/>
                    <a:pt x="8634" y="2747"/>
                  </a:cubicBezTo>
                  <a:close/>
                  <a:moveTo>
                    <a:pt x="29088" y="3607"/>
                  </a:moveTo>
                  <a:cubicBezTo>
                    <a:pt x="29035" y="3607"/>
                    <a:pt x="28984" y="3631"/>
                    <a:pt x="28950" y="3675"/>
                  </a:cubicBezTo>
                  <a:cubicBezTo>
                    <a:pt x="28892" y="3752"/>
                    <a:pt x="28907" y="3859"/>
                    <a:pt x="28983" y="3916"/>
                  </a:cubicBezTo>
                  <a:cubicBezTo>
                    <a:pt x="29015" y="3939"/>
                    <a:pt x="29047" y="3949"/>
                    <a:pt x="29080" y="3949"/>
                  </a:cubicBezTo>
                  <a:cubicBezTo>
                    <a:pt x="29082" y="3949"/>
                    <a:pt x="29083" y="3949"/>
                    <a:pt x="29085" y="3949"/>
                  </a:cubicBezTo>
                  <a:cubicBezTo>
                    <a:pt x="29138" y="3949"/>
                    <a:pt x="29188" y="3925"/>
                    <a:pt x="29222" y="3883"/>
                  </a:cubicBezTo>
                  <a:cubicBezTo>
                    <a:pt x="29279" y="3806"/>
                    <a:pt x="29265" y="3698"/>
                    <a:pt x="29188" y="3641"/>
                  </a:cubicBezTo>
                  <a:cubicBezTo>
                    <a:pt x="29158" y="3618"/>
                    <a:pt x="29123" y="3607"/>
                    <a:pt x="29088" y="3607"/>
                  </a:cubicBezTo>
                  <a:close/>
                  <a:moveTo>
                    <a:pt x="7356" y="3631"/>
                  </a:moveTo>
                  <a:cubicBezTo>
                    <a:pt x="7319" y="3631"/>
                    <a:pt x="7283" y="3642"/>
                    <a:pt x="7251" y="3666"/>
                  </a:cubicBezTo>
                  <a:cubicBezTo>
                    <a:pt x="7177" y="3722"/>
                    <a:pt x="7161" y="3831"/>
                    <a:pt x="7218" y="3904"/>
                  </a:cubicBezTo>
                  <a:cubicBezTo>
                    <a:pt x="7250" y="3950"/>
                    <a:pt x="7302" y="3973"/>
                    <a:pt x="7355" y="3973"/>
                  </a:cubicBezTo>
                  <a:cubicBezTo>
                    <a:pt x="7390" y="3973"/>
                    <a:pt x="7428" y="3961"/>
                    <a:pt x="7459" y="3939"/>
                  </a:cubicBezTo>
                  <a:cubicBezTo>
                    <a:pt x="7535" y="3883"/>
                    <a:pt x="7550" y="3774"/>
                    <a:pt x="7493" y="3700"/>
                  </a:cubicBezTo>
                  <a:cubicBezTo>
                    <a:pt x="7459" y="3655"/>
                    <a:pt x="7408" y="3631"/>
                    <a:pt x="7356" y="3631"/>
                  </a:cubicBezTo>
                  <a:close/>
                  <a:moveTo>
                    <a:pt x="30288" y="4593"/>
                  </a:moveTo>
                  <a:cubicBezTo>
                    <a:pt x="30241" y="4593"/>
                    <a:pt x="30194" y="4613"/>
                    <a:pt x="30160" y="4651"/>
                  </a:cubicBezTo>
                  <a:cubicBezTo>
                    <a:pt x="30096" y="4721"/>
                    <a:pt x="30102" y="4831"/>
                    <a:pt x="30173" y="4893"/>
                  </a:cubicBezTo>
                  <a:cubicBezTo>
                    <a:pt x="30205" y="4921"/>
                    <a:pt x="30244" y="4937"/>
                    <a:pt x="30285" y="4937"/>
                  </a:cubicBezTo>
                  <a:cubicBezTo>
                    <a:pt x="30286" y="4937"/>
                    <a:pt x="30288" y="4937"/>
                    <a:pt x="30289" y="4936"/>
                  </a:cubicBezTo>
                  <a:cubicBezTo>
                    <a:pt x="30336" y="4936"/>
                    <a:pt x="30382" y="4917"/>
                    <a:pt x="30417" y="4878"/>
                  </a:cubicBezTo>
                  <a:cubicBezTo>
                    <a:pt x="30479" y="4808"/>
                    <a:pt x="30474" y="4699"/>
                    <a:pt x="30402" y="4637"/>
                  </a:cubicBezTo>
                  <a:cubicBezTo>
                    <a:pt x="30369" y="4608"/>
                    <a:pt x="30328" y="4593"/>
                    <a:pt x="30288" y="4593"/>
                  </a:cubicBezTo>
                  <a:close/>
                  <a:moveTo>
                    <a:pt x="6157" y="4619"/>
                  </a:moveTo>
                  <a:cubicBezTo>
                    <a:pt x="6116" y="4619"/>
                    <a:pt x="6074" y="4633"/>
                    <a:pt x="6041" y="4663"/>
                  </a:cubicBezTo>
                  <a:cubicBezTo>
                    <a:pt x="5970" y="4725"/>
                    <a:pt x="5964" y="4833"/>
                    <a:pt x="6029" y="4904"/>
                  </a:cubicBezTo>
                  <a:cubicBezTo>
                    <a:pt x="6062" y="4944"/>
                    <a:pt x="6106" y="4960"/>
                    <a:pt x="6152" y="4960"/>
                  </a:cubicBezTo>
                  <a:cubicBezTo>
                    <a:pt x="6153" y="4960"/>
                    <a:pt x="6155" y="4960"/>
                    <a:pt x="6156" y="4960"/>
                  </a:cubicBezTo>
                  <a:cubicBezTo>
                    <a:pt x="6196" y="4960"/>
                    <a:pt x="6236" y="4947"/>
                    <a:pt x="6270" y="4917"/>
                  </a:cubicBezTo>
                  <a:cubicBezTo>
                    <a:pt x="6342" y="4853"/>
                    <a:pt x="6347" y="4745"/>
                    <a:pt x="6285" y="4675"/>
                  </a:cubicBezTo>
                  <a:cubicBezTo>
                    <a:pt x="6250" y="4638"/>
                    <a:pt x="6203" y="4619"/>
                    <a:pt x="6157" y="4619"/>
                  </a:cubicBezTo>
                  <a:close/>
                  <a:moveTo>
                    <a:pt x="31400" y="5680"/>
                  </a:moveTo>
                  <a:cubicBezTo>
                    <a:pt x="31357" y="5680"/>
                    <a:pt x="31315" y="5695"/>
                    <a:pt x="31283" y="5726"/>
                  </a:cubicBezTo>
                  <a:cubicBezTo>
                    <a:pt x="31213" y="5791"/>
                    <a:pt x="31210" y="5899"/>
                    <a:pt x="31274" y="5970"/>
                  </a:cubicBezTo>
                  <a:cubicBezTo>
                    <a:pt x="31309" y="6005"/>
                    <a:pt x="31355" y="6021"/>
                    <a:pt x="31400" y="6021"/>
                  </a:cubicBezTo>
                  <a:cubicBezTo>
                    <a:pt x="31441" y="6021"/>
                    <a:pt x="31484" y="6006"/>
                    <a:pt x="31518" y="5975"/>
                  </a:cubicBezTo>
                  <a:cubicBezTo>
                    <a:pt x="31587" y="5911"/>
                    <a:pt x="31591" y="5803"/>
                    <a:pt x="31524" y="5734"/>
                  </a:cubicBezTo>
                  <a:lnTo>
                    <a:pt x="31526" y="5734"/>
                  </a:lnTo>
                  <a:cubicBezTo>
                    <a:pt x="31492" y="5698"/>
                    <a:pt x="31446" y="5680"/>
                    <a:pt x="31400" y="5680"/>
                  </a:cubicBezTo>
                  <a:close/>
                  <a:moveTo>
                    <a:pt x="5046" y="5708"/>
                  </a:moveTo>
                  <a:cubicBezTo>
                    <a:pt x="5000" y="5708"/>
                    <a:pt x="4955" y="5726"/>
                    <a:pt x="4922" y="5762"/>
                  </a:cubicBezTo>
                  <a:cubicBezTo>
                    <a:pt x="4857" y="5830"/>
                    <a:pt x="4860" y="5941"/>
                    <a:pt x="4930" y="6005"/>
                  </a:cubicBezTo>
                  <a:cubicBezTo>
                    <a:pt x="4962" y="6035"/>
                    <a:pt x="5004" y="6051"/>
                    <a:pt x="5047" y="6051"/>
                  </a:cubicBezTo>
                  <a:cubicBezTo>
                    <a:pt x="5093" y="6051"/>
                    <a:pt x="5138" y="6032"/>
                    <a:pt x="5174" y="5998"/>
                  </a:cubicBezTo>
                  <a:cubicBezTo>
                    <a:pt x="5238" y="5927"/>
                    <a:pt x="5234" y="5819"/>
                    <a:pt x="5165" y="5755"/>
                  </a:cubicBezTo>
                  <a:cubicBezTo>
                    <a:pt x="5131" y="5723"/>
                    <a:pt x="5088" y="5708"/>
                    <a:pt x="5046" y="5708"/>
                  </a:cubicBezTo>
                  <a:close/>
                  <a:moveTo>
                    <a:pt x="32413" y="6857"/>
                  </a:moveTo>
                  <a:cubicBezTo>
                    <a:pt x="32376" y="6857"/>
                    <a:pt x="32339" y="6869"/>
                    <a:pt x="32308" y="6893"/>
                  </a:cubicBezTo>
                  <a:cubicBezTo>
                    <a:pt x="32234" y="6952"/>
                    <a:pt x="32223" y="7059"/>
                    <a:pt x="32281" y="7135"/>
                  </a:cubicBezTo>
                  <a:cubicBezTo>
                    <a:pt x="32315" y="7177"/>
                    <a:pt x="32365" y="7199"/>
                    <a:pt x="32415" y="7199"/>
                  </a:cubicBezTo>
                  <a:cubicBezTo>
                    <a:pt x="32453" y="7199"/>
                    <a:pt x="32491" y="7187"/>
                    <a:pt x="32522" y="7161"/>
                  </a:cubicBezTo>
                  <a:cubicBezTo>
                    <a:pt x="32596" y="7103"/>
                    <a:pt x="32607" y="6996"/>
                    <a:pt x="32549" y="6923"/>
                  </a:cubicBezTo>
                  <a:cubicBezTo>
                    <a:pt x="32515" y="6879"/>
                    <a:pt x="32465" y="6857"/>
                    <a:pt x="32413" y="6857"/>
                  </a:cubicBezTo>
                  <a:close/>
                  <a:moveTo>
                    <a:pt x="4035" y="6887"/>
                  </a:moveTo>
                  <a:cubicBezTo>
                    <a:pt x="3985" y="6887"/>
                    <a:pt x="3934" y="6910"/>
                    <a:pt x="3900" y="6953"/>
                  </a:cubicBezTo>
                  <a:cubicBezTo>
                    <a:pt x="3841" y="7027"/>
                    <a:pt x="3852" y="7136"/>
                    <a:pt x="3927" y="7194"/>
                  </a:cubicBezTo>
                  <a:cubicBezTo>
                    <a:pt x="3958" y="7218"/>
                    <a:pt x="3996" y="7229"/>
                    <a:pt x="4034" y="7229"/>
                  </a:cubicBezTo>
                  <a:cubicBezTo>
                    <a:pt x="4084" y="7229"/>
                    <a:pt x="4134" y="7207"/>
                    <a:pt x="4169" y="7165"/>
                  </a:cubicBezTo>
                  <a:cubicBezTo>
                    <a:pt x="4227" y="7089"/>
                    <a:pt x="4214" y="6981"/>
                    <a:pt x="4138" y="6923"/>
                  </a:cubicBezTo>
                  <a:cubicBezTo>
                    <a:pt x="4108" y="6899"/>
                    <a:pt x="4072" y="6887"/>
                    <a:pt x="4035" y="6887"/>
                  </a:cubicBezTo>
                  <a:close/>
                  <a:moveTo>
                    <a:pt x="33326" y="8116"/>
                  </a:moveTo>
                  <a:cubicBezTo>
                    <a:pt x="33294" y="8116"/>
                    <a:pt x="33262" y="8125"/>
                    <a:pt x="33233" y="8145"/>
                  </a:cubicBezTo>
                  <a:cubicBezTo>
                    <a:pt x="33152" y="8195"/>
                    <a:pt x="33130" y="8304"/>
                    <a:pt x="33183" y="8381"/>
                  </a:cubicBezTo>
                  <a:cubicBezTo>
                    <a:pt x="33215" y="8431"/>
                    <a:pt x="33271" y="8458"/>
                    <a:pt x="33326" y="8458"/>
                  </a:cubicBezTo>
                  <a:cubicBezTo>
                    <a:pt x="33358" y="8458"/>
                    <a:pt x="33391" y="8451"/>
                    <a:pt x="33421" y="8431"/>
                  </a:cubicBezTo>
                  <a:cubicBezTo>
                    <a:pt x="33499" y="8378"/>
                    <a:pt x="33520" y="8272"/>
                    <a:pt x="33469" y="8194"/>
                  </a:cubicBezTo>
                  <a:cubicBezTo>
                    <a:pt x="33436" y="8143"/>
                    <a:pt x="33381" y="8116"/>
                    <a:pt x="33326" y="8116"/>
                  </a:cubicBezTo>
                  <a:close/>
                  <a:moveTo>
                    <a:pt x="3124" y="8147"/>
                  </a:moveTo>
                  <a:cubicBezTo>
                    <a:pt x="3068" y="8147"/>
                    <a:pt x="3013" y="8175"/>
                    <a:pt x="2981" y="8225"/>
                  </a:cubicBezTo>
                  <a:cubicBezTo>
                    <a:pt x="2928" y="8304"/>
                    <a:pt x="2951" y="8411"/>
                    <a:pt x="3030" y="8462"/>
                  </a:cubicBezTo>
                  <a:cubicBezTo>
                    <a:pt x="3060" y="8482"/>
                    <a:pt x="3091" y="8492"/>
                    <a:pt x="3125" y="8492"/>
                  </a:cubicBezTo>
                  <a:cubicBezTo>
                    <a:pt x="3179" y="8492"/>
                    <a:pt x="3234" y="8463"/>
                    <a:pt x="3267" y="8412"/>
                  </a:cubicBezTo>
                  <a:cubicBezTo>
                    <a:pt x="3320" y="8334"/>
                    <a:pt x="3298" y="8226"/>
                    <a:pt x="3218" y="8176"/>
                  </a:cubicBezTo>
                  <a:cubicBezTo>
                    <a:pt x="3189" y="8156"/>
                    <a:pt x="3156" y="8147"/>
                    <a:pt x="3124" y="8147"/>
                  </a:cubicBezTo>
                  <a:close/>
                  <a:moveTo>
                    <a:pt x="34126" y="9447"/>
                  </a:moveTo>
                  <a:cubicBezTo>
                    <a:pt x="34098" y="9447"/>
                    <a:pt x="34070" y="9454"/>
                    <a:pt x="34044" y="9468"/>
                  </a:cubicBezTo>
                  <a:cubicBezTo>
                    <a:pt x="33960" y="9514"/>
                    <a:pt x="33928" y="9618"/>
                    <a:pt x="33972" y="9702"/>
                  </a:cubicBezTo>
                  <a:cubicBezTo>
                    <a:pt x="34004" y="9759"/>
                    <a:pt x="34064" y="9792"/>
                    <a:pt x="34123" y="9792"/>
                  </a:cubicBezTo>
                  <a:cubicBezTo>
                    <a:pt x="34153" y="9792"/>
                    <a:pt x="34180" y="9785"/>
                    <a:pt x="34206" y="9770"/>
                  </a:cubicBezTo>
                  <a:cubicBezTo>
                    <a:pt x="34291" y="9725"/>
                    <a:pt x="34320" y="9621"/>
                    <a:pt x="34275" y="9537"/>
                  </a:cubicBezTo>
                  <a:cubicBezTo>
                    <a:pt x="34245" y="9480"/>
                    <a:pt x="34186" y="9447"/>
                    <a:pt x="34126" y="9447"/>
                  </a:cubicBezTo>
                  <a:close/>
                  <a:moveTo>
                    <a:pt x="2327" y="9482"/>
                  </a:moveTo>
                  <a:cubicBezTo>
                    <a:pt x="2267" y="9482"/>
                    <a:pt x="2208" y="9515"/>
                    <a:pt x="2177" y="9572"/>
                  </a:cubicBezTo>
                  <a:cubicBezTo>
                    <a:pt x="2131" y="9656"/>
                    <a:pt x="2162" y="9760"/>
                    <a:pt x="2245" y="9806"/>
                  </a:cubicBezTo>
                  <a:cubicBezTo>
                    <a:pt x="2272" y="9820"/>
                    <a:pt x="2301" y="9825"/>
                    <a:pt x="2328" y="9826"/>
                  </a:cubicBezTo>
                  <a:cubicBezTo>
                    <a:pt x="2388" y="9826"/>
                    <a:pt x="2448" y="9792"/>
                    <a:pt x="2479" y="9735"/>
                  </a:cubicBezTo>
                  <a:cubicBezTo>
                    <a:pt x="2524" y="9652"/>
                    <a:pt x="2493" y="9548"/>
                    <a:pt x="2410" y="9504"/>
                  </a:cubicBezTo>
                  <a:cubicBezTo>
                    <a:pt x="2384" y="9489"/>
                    <a:pt x="2355" y="9482"/>
                    <a:pt x="2327" y="9482"/>
                  </a:cubicBezTo>
                  <a:close/>
                  <a:moveTo>
                    <a:pt x="34805" y="10846"/>
                  </a:moveTo>
                  <a:cubicBezTo>
                    <a:pt x="34782" y="10846"/>
                    <a:pt x="34760" y="10850"/>
                    <a:pt x="34738" y="10860"/>
                  </a:cubicBezTo>
                  <a:cubicBezTo>
                    <a:pt x="34651" y="10897"/>
                    <a:pt x="34610" y="10999"/>
                    <a:pt x="34650" y="11086"/>
                  </a:cubicBezTo>
                  <a:lnTo>
                    <a:pt x="34649" y="11086"/>
                  </a:lnTo>
                  <a:cubicBezTo>
                    <a:pt x="34677" y="11149"/>
                    <a:pt x="34740" y="11189"/>
                    <a:pt x="34806" y="11189"/>
                  </a:cubicBezTo>
                  <a:cubicBezTo>
                    <a:pt x="34830" y="11189"/>
                    <a:pt x="34852" y="11183"/>
                    <a:pt x="34875" y="11174"/>
                  </a:cubicBezTo>
                  <a:cubicBezTo>
                    <a:pt x="34961" y="11135"/>
                    <a:pt x="35001" y="11035"/>
                    <a:pt x="34963" y="10948"/>
                  </a:cubicBezTo>
                  <a:cubicBezTo>
                    <a:pt x="34935" y="10884"/>
                    <a:pt x="34871" y="10846"/>
                    <a:pt x="34805" y="10846"/>
                  </a:cubicBezTo>
                  <a:close/>
                  <a:moveTo>
                    <a:pt x="1646" y="10881"/>
                  </a:moveTo>
                  <a:cubicBezTo>
                    <a:pt x="1580" y="10881"/>
                    <a:pt x="1518" y="10919"/>
                    <a:pt x="1489" y="10984"/>
                  </a:cubicBezTo>
                  <a:cubicBezTo>
                    <a:pt x="1453" y="11071"/>
                    <a:pt x="1494" y="11172"/>
                    <a:pt x="1580" y="11210"/>
                  </a:cubicBezTo>
                  <a:cubicBezTo>
                    <a:pt x="1602" y="11220"/>
                    <a:pt x="1626" y="11224"/>
                    <a:pt x="1648" y="11224"/>
                  </a:cubicBezTo>
                  <a:cubicBezTo>
                    <a:pt x="1712" y="11224"/>
                    <a:pt x="1778" y="11186"/>
                    <a:pt x="1804" y="11122"/>
                  </a:cubicBezTo>
                  <a:cubicBezTo>
                    <a:pt x="1842" y="11034"/>
                    <a:pt x="1803" y="10933"/>
                    <a:pt x="1716" y="10896"/>
                  </a:cubicBezTo>
                  <a:cubicBezTo>
                    <a:pt x="1693" y="10886"/>
                    <a:pt x="1670" y="10881"/>
                    <a:pt x="1646" y="10881"/>
                  </a:cubicBezTo>
                  <a:close/>
                  <a:moveTo>
                    <a:pt x="35363" y="12294"/>
                  </a:moveTo>
                  <a:cubicBezTo>
                    <a:pt x="35346" y="12294"/>
                    <a:pt x="35328" y="12297"/>
                    <a:pt x="35311" y="12302"/>
                  </a:cubicBezTo>
                  <a:cubicBezTo>
                    <a:pt x="35220" y="12332"/>
                    <a:pt x="35171" y="12430"/>
                    <a:pt x="35201" y="12520"/>
                  </a:cubicBezTo>
                  <a:cubicBezTo>
                    <a:pt x="35227" y="12593"/>
                    <a:pt x="35293" y="12637"/>
                    <a:pt x="35365" y="12638"/>
                  </a:cubicBezTo>
                  <a:cubicBezTo>
                    <a:pt x="35383" y="12638"/>
                    <a:pt x="35401" y="12634"/>
                    <a:pt x="35418" y="12628"/>
                  </a:cubicBezTo>
                  <a:cubicBezTo>
                    <a:pt x="35508" y="12598"/>
                    <a:pt x="35557" y="12502"/>
                    <a:pt x="35526" y="12410"/>
                  </a:cubicBezTo>
                  <a:cubicBezTo>
                    <a:pt x="35503" y="12339"/>
                    <a:pt x="35435" y="12294"/>
                    <a:pt x="35363" y="12294"/>
                  </a:cubicBezTo>
                  <a:close/>
                  <a:moveTo>
                    <a:pt x="1094" y="12333"/>
                  </a:moveTo>
                  <a:cubicBezTo>
                    <a:pt x="1023" y="12333"/>
                    <a:pt x="956" y="12379"/>
                    <a:pt x="932" y="12452"/>
                  </a:cubicBezTo>
                  <a:cubicBezTo>
                    <a:pt x="901" y="12543"/>
                    <a:pt x="949" y="12638"/>
                    <a:pt x="1040" y="12670"/>
                  </a:cubicBezTo>
                  <a:cubicBezTo>
                    <a:pt x="1058" y="12674"/>
                    <a:pt x="1074" y="12678"/>
                    <a:pt x="1093" y="12678"/>
                  </a:cubicBezTo>
                  <a:cubicBezTo>
                    <a:pt x="1165" y="12678"/>
                    <a:pt x="1232" y="12632"/>
                    <a:pt x="1258" y="12560"/>
                  </a:cubicBezTo>
                  <a:cubicBezTo>
                    <a:pt x="1286" y="12468"/>
                    <a:pt x="1238" y="12373"/>
                    <a:pt x="1147" y="12342"/>
                  </a:cubicBezTo>
                  <a:cubicBezTo>
                    <a:pt x="1129" y="12336"/>
                    <a:pt x="1112" y="12333"/>
                    <a:pt x="1094" y="12333"/>
                  </a:cubicBezTo>
                  <a:close/>
                  <a:moveTo>
                    <a:pt x="35794" y="13786"/>
                  </a:moveTo>
                  <a:cubicBezTo>
                    <a:pt x="35781" y="13786"/>
                    <a:pt x="35768" y="13788"/>
                    <a:pt x="35755" y="13791"/>
                  </a:cubicBezTo>
                  <a:cubicBezTo>
                    <a:pt x="35663" y="13815"/>
                    <a:pt x="35606" y="13907"/>
                    <a:pt x="35629" y="13998"/>
                  </a:cubicBezTo>
                  <a:cubicBezTo>
                    <a:pt x="35648" y="14078"/>
                    <a:pt x="35719" y="14131"/>
                    <a:pt x="35795" y="14131"/>
                  </a:cubicBezTo>
                  <a:cubicBezTo>
                    <a:pt x="35808" y="14131"/>
                    <a:pt x="35823" y="14128"/>
                    <a:pt x="35836" y="14125"/>
                  </a:cubicBezTo>
                  <a:cubicBezTo>
                    <a:pt x="35928" y="14102"/>
                    <a:pt x="35984" y="14011"/>
                    <a:pt x="35962" y="13919"/>
                  </a:cubicBezTo>
                  <a:cubicBezTo>
                    <a:pt x="35942" y="13839"/>
                    <a:pt x="35872" y="13786"/>
                    <a:pt x="35794" y="13786"/>
                  </a:cubicBezTo>
                  <a:close/>
                  <a:moveTo>
                    <a:pt x="667" y="13828"/>
                  </a:moveTo>
                  <a:cubicBezTo>
                    <a:pt x="590" y="13828"/>
                    <a:pt x="519" y="13881"/>
                    <a:pt x="501" y="13960"/>
                  </a:cubicBezTo>
                  <a:cubicBezTo>
                    <a:pt x="477" y="14052"/>
                    <a:pt x="534" y="14144"/>
                    <a:pt x="626" y="14166"/>
                  </a:cubicBezTo>
                  <a:cubicBezTo>
                    <a:pt x="639" y="14170"/>
                    <a:pt x="653" y="14172"/>
                    <a:pt x="668" y="14172"/>
                  </a:cubicBezTo>
                  <a:cubicBezTo>
                    <a:pt x="742" y="14172"/>
                    <a:pt x="814" y="14118"/>
                    <a:pt x="834" y="14040"/>
                  </a:cubicBezTo>
                  <a:cubicBezTo>
                    <a:pt x="855" y="13949"/>
                    <a:pt x="798" y="13855"/>
                    <a:pt x="706" y="13832"/>
                  </a:cubicBezTo>
                  <a:cubicBezTo>
                    <a:pt x="693" y="13829"/>
                    <a:pt x="680" y="13828"/>
                    <a:pt x="667" y="13828"/>
                  </a:cubicBezTo>
                  <a:close/>
                  <a:moveTo>
                    <a:pt x="36095" y="15312"/>
                  </a:moveTo>
                  <a:cubicBezTo>
                    <a:pt x="36087" y="15312"/>
                    <a:pt x="36078" y="15313"/>
                    <a:pt x="36070" y="15314"/>
                  </a:cubicBezTo>
                  <a:cubicBezTo>
                    <a:pt x="35974" y="15329"/>
                    <a:pt x="35910" y="15414"/>
                    <a:pt x="35925" y="15510"/>
                  </a:cubicBezTo>
                  <a:cubicBezTo>
                    <a:pt x="35938" y="15594"/>
                    <a:pt x="36011" y="15655"/>
                    <a:pt x="36096" y="15655"/>
                  </a:cubicBezTo>
                  <a:cubicBezTo>
                    <a:pt x="36103" y="15655"/>
                    <a:pt x="36113" y="15655"/>
                    <a:pt x="36122" y="15653"/>
                  </a:cubicBezTo>
                  <a:cubicBezTo>
                    <a:pt x="36215" y="15639"/>
                    <a:pt x="36279" y="15551"/>
                    <a:pt x="36264" y="15459"/>
                  </a:cubicBezTo>
                  <a:cubicBezTo>
                    <a:pt x="36251" y="15373"/>
                    <a:pt x="36179" y="15312"/>
                    <a:pt x="36095" y="15312"/>
                  </a:cubicBezTo>
                  <a:close/>
                  <a:moveTo>
                    <a:pt x="372" y="15353"/>
                  </a:moveTo>
                  <a:cubicBezTo>
                    <a:pt x="288" y="15353"/>
                    <a:pt x="212" y="15414"/>
                    <a:pt x="201" y="15500"/>
                  </a:cubicBezTo>
                  <a:cubicBezTo>
                    <a:pt x="187" y="15594"/>
                    <a:pt x="252" y="15681"/>
                    <a:pt x="346" y="15696"/>
                  </a:cubicBezTo>
                  <a:cubicBezTo>
                    <a:pt x="353" y="15696"/>
                    <a:pt x="362" y="15698"/>
                    <a:pt x="368" y="15698"/>
                  </a:cubicBezTo>
                  <a:cubicBezTo>
                    <a:pt x="452" y="15698"/>
                    <a:pt x="528" y="15637"/>
                    <a:pt x="539" y="15551"/>
                  </a:cubicBezTo>
                  <a:cubicBezTo>
                    <a:pt x="553" y="15457"/>
                    <a:pt x="488" y="15371"/>
                    <a:pt x="397" y="15355"/>
                  </a:cubicBezTo>
                  <a:cubicBezTo>
                    <a:pt x="389" y="15354"/>
                    <a:pt x="380" y="15353"/>
                    <a:pt x="372" y="15353"/>
                  </a:cubicBezTo>
                  <a:close/>
                  <a:moveTo>
                    <a:pt x="36262" y="16856"/>
                  </a:moveTo>
                  <a:cubicBezTo>
                    <a:pt x="36259" y="16856"/>
                    <a:pt x="36256" y="16856"/>
                    <a:pt x="36252" y="16856"/>
                  </a:cubicBezTo>
                  <a:cubicBezTo>
                    <a:pt x="36158" y="16863"/>
                    <a:pt x="36085" y="16944"/>
                    <a:pt x="36092" y="17040"/>
                  </a:cubicBezTo>
                  <a:cubicBezTo>
                    <a:pt x="36097" y="17129"/>
                    <a:pt x="36174" y="17201"/>
                    <a:pt x="36263" y="17201"/>
                  </a:cubicBezTo>
                  <a:lnTo>
                    <a:pt x="36274" y="17201"/>
                  </a:lnTo>
                  <a:cubicBezTo>
                    <a:pt x="36368" y="17192"/>
                    <a:pt x="36440" y="17112"/>
                    <a:pt x="36435" y="17017"/>
                  </a:cubicBezTo>
                  <a:cubicBezTo>
                    <a:pt x="36429" y="16926"/>
                    <a:pt x="36352" y="16856"/>
                    <a:pt x="36262" y="16856"/>
                  </a:cubicBezTo>
                  <a:close/>
                  <a:moveTo>
                    <a:pt x="202" y="16899"/>
                  </a:moveTo>
                  <a:cubicBezTo>
                    <a:pt x="114" y="16899"/>
                    <a:pt x="41" y="16968"/>
                    <a:pt x="35" y="17057"/>
                  </a:cubicBezTo>
                  <a:cubicBezTo>
                    <a:pt x="27" y="17152"/>
                    <a:pt x="99" y="17235"/>
                    <a:pt x="195" y="17240"/>
                  </a:cubicBezTo>
                  <a:cubicBezTo>
                    <a:pt x="198" y="17240"/>
                    <a:pt x="202" y="17240"/>
                    <a:pt x="204" y="17239"/>
                  </a:cubicBezTo>
                  <a:cubicBezTo>
                    <a:pt x="295" y="17239"/>
                    <a:pt x="369" y="17172"/>
                    <a:pt x="376" y="17081"/>
                  </a:cubicBezTo>
                  <a:lnTo>
                    <a:pt x="376" y="17079"/>
                  </a:lnTo>
                  <a:cubicBezTo>
                    <a:pt x="382" y="16985"/>
                    <a:pt x="310" y="16905"/>
                    <a:pt x="215" y="16900"/>
                  </a:cubicBezTo>
                  <a:cubicBezTo>
                    <a:pt x="211" y="16899"/>
                    <a:pt x="206" y="16899"/>
                    <a:pt x="202" y="16899"/>
                  </a:cubicBezTo>
                  <a:close/>
                  <a:moveTo>
                    <a:pt x="36296" y="18410"/>
                  </a:moveTo>
                  <a:cubicBezTo>
                    <a:pt x="36204" y="18410"/>
                    <a:pt x="36128" y="18486"/>
                    <a:pt x="36127" y="18578"/>
                  </a:cubicBezTo>
                  <a:cubicBezTo>
                    <a:pt x="36125" y="18673"/>
                    <a:pt x="36201" y="18752"/>
                    <a:pt x="36295" y="18753"/>
                  </a:cubicBezTo>
                  <a:lnTo>
                    <a:pt x="36299" y="18753"/>
                  </a:lnTo>
                  <a:cubicBezTo>
                    <a:pt x="36391" y="18753"/>
                    <a:pt x="36469" y="18680"/>
                    <a:pt x="36470" y="18585"/>
                  </a:cubicBezTo>
                  <a:lnTo>
                    <a:pt x="36470" y="18586"/>
                  </a:lnTo>
                  <a:cubicBezTo>
                    <a:pt x="36472" y="18490"/>
                    <a:pt x="36397" y="18412"/>
                    <a:pt x="36301" y="18410"/>
                  </a:cubicBezTo>
                  <a:cubicBezTo>
                    <a:pt x="36299" y="18410"/>
                    <a:pt x="36298" y="18410"/>
                    <a:pt x="36296" y="18410"/>
                  </a:cubicBezTo>
                  <a:close/>
                  <a:moveTo>
                    <a:pt x="178" y="18452"/>
                  </a:moveTo>
                  <a:cubicBezTo>
                    <a:pt x="176" y="18452"/>
                    <a:pt x="173" y="18453"/>
                    <a:pt x="171" y="18453"/>
                  </a:cubicBezTo>
                  <a:cubicBezTo>
                    <a:pt x="75" y="18456"/>
                    <a:pt x="1" y="18534"/>
                    <a:pt x="3" y="18628"/>
                  </a:cubicBezTo>
                  <a:cubicBezTo>
                    <a:pt x="5" y="18721"/>
                    <a:pt x="80" y="18796"/>
                    <a:pt x="175" y="18796"/>
                  </a:cubicBezTo>
                  <a:lnTo>
                    <a:pt x="177" y="18796"/>
                  </a:lnTo>
                  <a:cubicBezTo>
                    <a:pt x="273" y="18795"/>
                    <a:pt x="348" y="18715"/>
                    <a:pt x="346" y="18620"/>
                  </a:cubicBezTo>
                  <a:cubicBezTo>
                    <a:pt x="343" y="18528"/>
                    <a:pt x="269" y="18452"/>
                    <a:pt x="178" y="18452"/>
                  </a:cubicBezTo>
                  <a:close/>
                  <a:moveTo>
                    <a:pt x="36201" y="19961"/>
                  </a:moveTo>
                  <a:cubicBezTo>
                    <a:pt x="36115" y="19961"/>
                    <a:pt x="36040" y="20026"/>
                    <a:pt x="36030" y="20113"/>
                  </a:cubicBezTo>
                  <a:cubicBezTo>
                    <a:pt x="36020" y="20209"/>
                    <a:pt x="36089" y="20293"/>
                    <a:pt x="36184" y="20304"/>
                  </a:cubicBezTo>
                  <a:cubicBezTo>
                    <a:pt x="36190" y="20304"/>
                    <a:pt x="36195" y="20304"/>
                    <a:pt x="36205" y="20303"/>
                  </a:cubicBezTo>
                  <a:cubicBezTo>
                    <a:pt x="36290" y="20303"/>
                    <a:pt x="36366" y="20238"/>
                    <a:pt x="36373" y="20150"/>
                  </a:cubicBezTo>
                  <a:lnTo>
                    <a:pt x="36374" y="20150"/>
                  </a:lnTo>
                  <a:cubicBezTo>
                    <a:pt x="36384" y="20054"/>
                    <a:pt x="36316" y="19969"/>
                    <a:pt x="36221" y="19962"/>
                  </a:cubicBezTo>
                  <a:cubicBezTo>
                    <a:pt x="36214" y="19961"/>
                    <a:pt x="36208" y="19961"/>
                    <a:pt x="36201" y="19961"/>
                  </a:cubicBezTo>
                  <a:close/>
                  <a:moveTo>
                    <a:pt x="273" y="20003"/>
                  </a:moveTo>
                  <a:cubicBezTo>
                    <a:pt x="267" y="20003"/>
                    <a:pt x="260" y="20004"/>
                    <a:pt x="254" y="20004"/>
                  </a:cubicBezTo>
                  <a:cubicBezTo>
                    <a:pt x="160" y="20014"/>
                    <a:pt x="92" y="20098"/>
                    <a:pt x="103" y="20193"/>
                  </a:cubicBezTo>
                  <a:lnTo>
                    <a:pt x="102" y="20193"/>
                  </a:lnTo>
                  <a:cubicBezTo>
                    <a:pt x="113" y="20281"/>
                    <a:pt x="186" y="20346"/>
                    <a:pt x="272" y="20347"/>
                  </a:cubicBezTo>
                  <a:lnTo>
                    <a:pt x="291" y="20347"/>
                  </a:lnTo>
                  <a:cubicBezTo>
                    <a:pt x="384" y="20336"/>
                    <a:pt x="454" y="20252"/>
                    <a:pt x="441" y="20157"/>
                  </a:cubicBezTo>
                  <a:cubicBezTo>
                    <a:pt x="434" y="20068"/>
                    <a:pt x="359" y="20003"/>
                    <a:pt x="273" y="20003"/>
                  </a:cubicBezTo>
                  <a:close/>
                  <a:moveTo>
                    <a:pt x="35973" y="21498"/>
                  </a:moveTo>
                  <a:cubicBezTo>
                    <a:pt x="35892" y="21498"/>
                    <a:pt x="35821" y="21555"/>
                    <a:pt x="35805" y="21638"/>
                  </a:cubicBezTo>
                  <a:cubicBezTo>
                    <a:pt x="35787" y="21731"/>
                    <a:pt x="35848" y="21820"/>
                    <a:pt x="35942" y="21838"/>
                  </a:cubicBezTo>
                  <a:cubicBezTo>
                    <a:pt x="35952" y="21839"/>
                    <a:pt x="35964" y="21843"/>
                    <a:pt x="35973" y="21843"/>
                  </a:cubicBezTo>
                  <a:cubicBezTo>
                    <a:pt x="36054" y="21843"/>
                    <a:pt x="36126" y="21787"/>
                    <a:pt x="36142" y="21704"/>
                  </a:cubicBezTo>
                  <a:cubicBezTo>
                    <a:pt x="36160" y="21609"/>
                    <a:pt x="36099" y="21519"/>
                    <a:pt x="36008" y="21501"/>
                  </a:cubicBezTo>
                  <a:cubicBezTo>
                    <a:pt x="35996" y="21499"/>
                    <a:pt x="35985" y="21498"/>
                    <a:pt x="35973" y="21498"/>
                  </a:cubicBezTo>
                  <a:close/>
                  <a:moveTo>
                    <a:pt x="506" y="21538"/>
                  </a:moveTo>
                  <a:cubicBezTo>
                    <a:pt x="495" y="21538"/>
                    <a:pt x="484" y="21539"/>
                    <a:pt x="473" y="21542"/>
                  </a:cubicBezTo>
                  <a:cubicBezTo>
                    <a:pt x="381" y="21559"/>
                    <a:pt x="320" y="21652"/>
                    <a:pt x="338" y="21744"/>
                  </a:cubicBezTo>
                  <a:cubicBezTo>
                    <a:pt x="353" y="21826"/>
                    <a:pt x="423" y="21882"/>
                    <a:pt x="503" y="21882"/>
                  </a:cubicBezTo>
                  <a:cubicBezTo>
                    <a:pt x="504" y="21882"/>
                    <a:pt x="505" y="21882"/>
                    <a:pt x="507" y="21882"/>
                  </a:cubicBezTo>
                  <a:cubicBezTo>
                    <a:pt x="518" y="21882"/>
                    <a:pt x="529" y="21880"/>
                    <a:pt x="540" y="21879"/>
                  </a:cubicBezTo>
                  <a:cubicBezTo>
                    <a:pt x="632" y="21860"/>
                    <a:pt x="694" y="21771"/>
                    <a:pt x="675" y="21677"/>
                  </a:cubicBezTo>
                  <a:cubicBezTo>
                    <a:pt x="658" y="21595"/>
                    <a:pt x="586" y="21538"/>
                    <a:pt x="506" y="21538"/>
                  </a:cubicBezTo>
                  <a:close/>
                  <a:moveTo>
                    <a:pt x="35610" y="23010"/>
                  </a:moveTo>
                  <a:cubicBezTo>
                    <a:pt x="35536" y="23010"/>
                    <a:pt x="35469" y="23059"/>
                    <a:pt x="35448" y="23135"/>
                  </a:cubicBezTo>
                  <a:cubicBezTo>
                    <a:pt x="35423" y="23224"/>
                    <a:pt x="35474" y="23321"/>
                    <a:pt x="35565" y="23347"/>
                  </a:cubicBezTo>
                  <a:cubicBezTo>
                    <a:pt x="35580" y="23349"/>
                    <a:pt x="35594" y="23352"/>
                    <a:pt x="35606" y="23352"/>
                  </a:cubicBezTo>
                  <a:cubicBezTo>
                    <a:pt x="35608" y="23352"/>
                    <a:pt x="35610" y="23352"/>
                    <a:pt x="35611" y="23352"/>
                  </a:cubicBezTo>
                  <a:cubicBezTo>
                    <a:pt x="35686" y="23352"/>
                    <a:pt x="35755" y="23302"/>
                    <a:pt x="35776" y="23228"/>
                  </a:cubicBezTo>
                  <a:cubicBezTo>
                    <a:pt x="35803" y="23136"/>
                    <a:pt x="35750" y="23043"/>
                    <a:pt x="35658" y="23017"/>
                  </a:cubicBezTo>
                  <a:cubicBezTo>
                    <a:pt x="35642" y="23012"/>
                    <a:pt x="35626" y="23010"/>
                    <a:pt x="35610" y="23010"/>
                  </a:cubicBezTo>
                  <a:close/>
                  <a:moveTo>
                    <a:pt x="869" y="23050"/>
                  </a:moveTo>
                  <a:cubicBezTo>
                    <a:pt x="854" y="23050"/>
                    <a:pt x="838" y="23052"/>
                    <a:pt x="822" y="23056"/>
                  </a:cubicBezTo>
                  <a:cubicBezTo>
                    <a:pt x="731" y="23083"/>
                    <a:pt x="678" y="23178"/>
                    <a:pt x="704" y="23270"/>
                  </a:cubicBezTo>
                  <a:cubicBezTo>
                    <a:pt x="726" y="23345"/>
                    <a:pt x="794" y="23393"/>
                    <a:pt x="867" y="23394"/>
                  </a:cubicBezTo>
                  <a:cubicBezTo>
                    <a:pt x="882" y="23394"/>
                    <a:pt x="898" y="23391"/>
                    <a:pt x="917" y="23388"/>
                  </a:cubicBezTo>
                  <a:cubicBezTo>
                    <a:pt x="1007" y="23360"/>
                    <a:pt x="1061" y="23266"/>
                    <a:pt x="1035" y="23173"/>
                  </a:cubicBezTo>
                  <a:lnTo>
                    <a:pt x="1033" y="23173"/>
                  </a:lnTo>
                  <a:cubicBezTo>
                    <a:pt x="1013" y="23099"/>
                    <a:pt x="944" y="23050"/>
                    <a:pt x="869" y="23050"/>
                  </a:cubicBezTo>
                  <a:close/>
                  <a:moveTo>
                    <a:pt x="35123" y="24485"/>
                  </a:moveTo>
                  <a:cubicBezTo>
                    <a:pt x="35054" y="24485"/>
                    <a:pt x="34988" y="24528"/>
                    <a:pt x="34961" y="24597"/>
                  </a:cubicBezTo>
                  <a:lnTo>
                    <a:pt x="34963" y="24597"/>
                  </a:lnTo>
                  <a:cubicBezTo>
                    <a:pt x="34929" y="24685"/>
                    <a:pt x="34973" y="24783"/>
                    <a:pt x="35062" y="24818"/>
                  </a:cubicBezTo>
                  <a:cubicBezTo>
                    <a:pt x="35081" y="24826"/>
                    <a:pt x="35103" y="24827"/>
                    <a:pt x="35122" y="24828"/>
                  </a:cubicBezTo>
                  <a:cubicBezTo>
                    <a:pt x="35190" y="24828"/>
                    <a:pt x="35257" y="24786"/>
                    <a:pt x="35283" y="24718"/>
                  </a:cubicBezTo>
                  <a:cubicBezTo>
                    <a:pt x="35316" y="24630"/>
                    <a:pt x="35273" y="24530"/>
                    <a:pt x="35183" y="24496"/>
                  </a:cubicBezTo>
                  <a:cubicBezTo>
                    <a:pt x="35163" y="24489"/>
                    <a:pt x="35143" y="24485"/>
                    <a:pt x="35123" y="24485"/>
                  </a:cubicBezTo>
                  <a:close/>
                  <a:moveTo>
                    <a:pt x="1364" y="24524"/>
                  </a:moveTo>
                  <a:cubicBezTo>
                    <a:pt x="1343" y="24524"/>
                    <a:pt x="1323" y="24528"/>
                    <a:pt x="1302" y="24535"/>
                  </a:cubicBezTo>
                  <a:cubicBezTo>
                    <a:pt x="1213" y="24569"/>
                    <a:pt x="1170" y="24669"/>
                    <a:pt x="1203" y="24757"/>
                  </a:cubicBezTo>
                  <a:cubicBezTo>
                    <a:pt x="1230" y="24826"/>
                    <a:pt x="1295" y="24866"/>
                    <a:pt x="1364" y="24867"/>
                  </a:cubicBezTo>
                  <a:cubicBezTo>
                    <a:pt x="1383" y="24867"/>
                    <a:pt x="1405" y="24863"/>
                    <a:pt x="1425" y="24857"/>
                  </a:cubicBezTo>
                  <a:cubicBezTo>
                    <a:pt x="1513" y="24822"/>
                    <a:pt x="1559" y="24722"/>
                    <a:pt x="1524" y="24635"/>
                  </a:cubicBezTo>
                  <a:cubicBezTo>
                    <a:pt x="1497" y="24566"/>
                    <a:pt x="1432" y="24524"/>
                    <a:pt x="1364" y="24524"/>
                  </a:cubicBezTo>
                  <a:close/>
                  <a:moveTo>
                    <a:pt x="34506" y="25912"/>
                  </a:moveTo>
                  <a:cubicBezTo>
                    <a:pt x="34443" y="25912"/>
                    <a:pt x="34383" y="25948"/>
                    <a:pt x="34353" y="26009"/>
                  </a:cubicBezTo>
                  <a:lnTo>
                    <a:pt x="34351" y="26009"/>
                  </a:lnTo>
                  <a:cubicBezTo>
                    <a:pt x="34310" y="26093"/>
                    <a:pt x="34348" y="26197"/>
                    <a:pt x="34432" y="26239"/>
                  </a:cubicBezTo>
                  <a:cubicBezTo>
                    <a:pt x="34455" y="26251"/>
                    <a:pt x="34481" y="26254"/>
                    <a:pt x="34505" y="26254"/>
                  </a:cubicBezTo>
                  <a:cubicBezTo>
                    <a:pt x="34569" y="26254"/>
                    <a:pt x="34630" y="26220"/>
                    <a:pt x="34660" y="26159"/>
                  </a:cubicBezTo>
                  <a:cubicBezTo>
                    <a:pt x="34702" y="26072"/>
                    <a:pt x="34665" y="25971"/>
                    <a:pt x="34579" y="25930"/>
                  </a:cubicBezTo>
                  <a:cubicBezTo>
                    <a:pt x="34556" y="25918"/>
                    <a:pt x="34531" y="25912"/>
                    <a:pt x="34506" y="25912"/>
                  </a:cubicBezTo>
                  <a:close/>
                  <a:moveTo>
                    <a:pt x="1983" y="25949"/>
                  </a:moveTo>
                  <a:cubicBezTo>
                    <a:pt x="1957" y="25949"/>
                    <a:pt x="1931" y="25955"/>
                    <a:pt x="1906" y="25967"/>
                  </a:cubicBezTo>
                  <a:cubicBezTo>
                    <a:pt x="1821" y="26008"/>
                    <a:pt x="1786" y="26111"/>
                    <a:pt x="1828" y="26196"/>
                  </a:cubicBezTo>
                  <a:cubicBezTo>
                    <a:pt x="1857" y="26257"/>
                    <a:pt x="1919" y="26293"/>
                    <a:pt x="1981" y="26294"/>
                  </a:cubicBezTo>
                  <a:cubicBezTo>
                    <a:pt x="2007" y="26294"/>
                    <a:pt x="2032" y="26287"/>
                    <a:pt x="2058" y="26275"/>
                  </a:cubicBezTo>
                  <a:cubicBezTo>
                    <a:pt x="2142" y="26233"/>
                    <a:pt x="2177" y="26130"/>
                    <a:pt x="2135" y="26046"/>
                  </a:cubicBezTo>
                  <a:cubicBezTo>
                    <a:pt x="2106" y="25984"/>
                    <a:pt x="2046" y="25949"/>
                    <a:pt x="1983" y="25949"/>
                  </a:cubicBezTo>
                  <a:close/>
                  <a:moveTo>
                    <a:pt x="33770" y="27282"/>
                  </a:moveTo>
                  <a:cubicBezTo>
                    <a:pt x="33712" y="27282"/>
                    <a:pt x="33654" y="27311"/>
                    <a:pt x="33622" y="27364"/>
                  </a:cubicBezTo>
                  <a:cubicBezTo>
                    <a:pt x="33575" y="27447"/>
                    <a:pt x="33599" y="27551"/>
                    <a:pt x="33682" y="27601"/>
                  </a:cubicBezTo>
                  <a:cubicBezTo>
                    <a:pt x="33711" y="27616"/>
                    <a:pt x="33739" y="27623"/>
                    <a:pt x="33769" y="27623"/>
                  </a:cubicBezTo>
                  <a:cubicBezTo>
                    <a:pt x="33827" y="27623"/>
                    <a:pt x="33884" y="27594"/>
                    <a:pt x="33919" y="27539"/>
                  </a:cubicBezTo>
                  <a:cubicBezTo>
                    <a:pt x="33965" y="27460"/>
                    <a:pt x="33940" y="27353"/>
                    <a:pt x="33857" y="27306"/>
                  </a:cubicBezTo>
                  <a:cubicBezTo>
                    <a:pt x="33830" y="27290"/>
                    <a:pt x="33800" y="27282"/>
                    <a:pt x="33770" y="27282"/>
                  </a:cubicBezTo>
                  <a:close/>
                  <a:moveTo>
                    <a:pt x="2721" y="27314"/>
                  </a:moveTo>
                  <a:cubicBezTo>
                    <a:pt x="2691" y="27314"/>
                    <a:pt x="2660" y="27322"/>
                    <a:pt x="2632" y="27338"/>
                  </a:cubicBezTo>
                  <a:cubicBezTo>
                    <a:pt x="2551" y="27388"/>
                    <a:pt x="2524" y="27492"/>
                    <a:pt x="2573" y="27575"/>
                  </a:cubicBezTo>
                  <a:cubicBezTo>
                    <a:pt x="2607" y="27628"/>
                    <a:pt x="2664" y="27659"/>
                    <a:pt x="2721" y="27659"/>
                  </a:cubicBezTo>
                  <a:cubicBezTo>
                    <a:pt x="2751" y="27659"/>
                    <a:pt x="2781" y="27651"/>
                    <a:pt x="2808" y="27633"/>
                  </a:cubicBezTo>
                  <a:cubicBezTo>
                    <a:pt x="2892" y="27584"/>
                    <a:pt x="2915" y="27480"/>
                    <a:pt x="2869" y="27397"/>
                  </a:cubicBezTo>
                  <a:cubicBezTo>
                    <a:pt x="2836" y="27344"/>
                    <a:pt x="2780" y="27314"/>
                    <a:pt x="2721" y="27314"/>
                  </a:cubicBezTo>
                  <a:close/>
                  <a:moveTo>
                    <a:pt x="32919" y="28582"/>
                  </a:moveTo>
                  <a:cubicBezTo>
                    <a:pt x="32865" y="28582"/>
                    <a:pt x="32812" y="28607"/>
                    <a:pt x="32779" y="28654"/>
                  </a:cubicBezTo>
                  <a:cubicBezTo>
                    <a:pt x="32722" y="28730"/>
                    <a:pt x="32741" y="28838"/>
                    <a:pt x="32818" y="28893"/>
                  </a:cubicBezTo>
                  <a:cubicBezTo>
                    <a:pt x="32850" y="28914"/>
                    <a:pt x="32882" y="28924"/>
                    <a:pt x="32918" y="28924"/>
                  </a:cubicBezTo>
                  <a:cubicBezTo>
                    <a:pt x="32970" y="28924"/>
                    <a:pt x="33022" y="28899"/>
                    <a:pt x="33057" y="28853"/>
                  </a:cubicBezTo>
                  <a:cubicBezTo>
                    <a:pt x="33111" y="28778"/>
                    <a:pt x="33094" y="28669"/>
                    <a:pt x="33017" y="28614"/>
                  </a:cubicBezTo>
                  <a:cubicBezTo>
                    <a:pt x="32988" y="28592"/>
                    <a:pt x="32953" y="28582"/>
                    <a:pt x="32919" y="28582"/>
                  </a:cubicBezTo>
                  <a:close/>
                  <a:moveTo>
                    <a:pt x="3576" y="28612"/>
                  </a:moveTo>
                  <a:cubicBezTo>
                    <a:pt x="3541" y="28612"/>
                    <a:pt x="3506" y="28623"/>
                    <a:pt x="3476" y="28645"/>
                  </a:cubicBezTo>
                  <a:cubicBezTo>
                    <a:pt x="3400" y="28701"/>
                    <a:pt x="3382" y="28809"/>
                    <a:pt x="3437" y="28886"/>
                  </a:cubicBezTo>
                  <a:cubicBezTo>
                    <a:pt x="3469" y="28932"/>
                    <a:pt x="3520" y="28954"/>
                    <a:pt x="3574" y="28954"/>
                  </a:cubicBezTo>
                  <a:cubicBezTo>
                    <a:pt x="3575" y="28954"/>
                    <a:pt x="3576" y="28954"/>
                    <a:pt x="3577" y="28954"/>
                  </a:cubicBezTo>
                  <a:cubicBezTo>
                    <a:pt x="3613" y="28954"/>
                    <a:pt x="3647" y="28945"/>
                    <a:pt x="3677" y="28923"/>
                  </a:cubicBezTo>
                  <a:cubicBezTo>
                    <a:pt x="3754" y="28867"/>
                    <a:pt x="3770" y="28761"/>
                    <a:pt x="3716" y="28685"/>
                  </a:cubicBezTo>
                  <a:cubicBezTo>
                    <a:pt x="3682" y="28637"/>
                    <a:pt x="3629" y="28612"/>
                    <a:pt x="3576" y="28612"/>
                  </a:cubicBezTo>
                  <a:close/>
                  <a:moveTo>
                    <a:pt x="31959" y="29803"/>
                  </a:moveTo>
                  <a:cubicBezTo>
                    <a:pt x="31910" y="29803"/>
                    <a:pt x="31862" y="29823"/>
                    <a:pt x="31828" y="29863"/>
                  </a:cubicBezTo>
                  <a:cubicBezTo>
                    <a:pt x="31767" y="29936"/>
                    <a:pt x="31775" y="30045"/>
                    <a:pt x="31848" y="30107"/>
                  </a:cubicBezTo>
                  <a:cubicBezTo>
                    <a:pt x="31878" y="30133"/>
                    <a:pt x="31915" y="30147"/>
                    <a:pt x="31956" y="30147"/>
                  </a:cubicBezTo>
                  <a:cubicBezTo>
                    <a:pt x="31957" y="30147"/>
                    <a:pt x="31959" y="30147"/>
                    <a:pt x="31960" y="30147"/>
                  </a:cubicBezTo>
                  <a:cubicBezTo>
                    <a:pt x="32007" y="30147"/>
                    <a:pt x="32057" y="30125"/>
                    <a:pt x="32090" y="30086"/>
                  </a:cubicBezTo>
                  <a:cubicBezTo>
                    <a:pt x="32150" y="30013"/>
                    <a:pt x="32142" y="29906"/>
                    <a:pt x="32072" y="29845"/>
                  </a:cubicBezTo>
                  <a:cubicBezTo>
                    <a:pt x="32039" y="29817"/>
                    <a:pt x="31999" y="29803"/>
                    <a:pt x="31959" y="29803"/>
                  </a:cubicBezTo>
                  <a:close/>
                  <a:moveTo>
                    <a:pt x="4539" y="29834"/>
                  </a:moveTo>
                  <a:cubicBezTo>
                    <a:pt x="4499" y="29834"/>
                    <a:pt x="4459" y="29848"/>
                    <a:pt x="4428" y="29877"/>
                  </a:cubicBezTo>
                  <a:cubicBezTo>
                    <a:pt x="4355" y="29937"/>
                    <a:pt x="4347" y="30045"/>
                    <a:pt x="4409" y="30117"/>
                  </a:cubicBezTo>
                  <a:cubicBezTo>
                    <a:pt x="4442" y="30157"/>
                    <a:pt x="4490" y="30175"/>
                    <a:pt x="4539" y="30177"/>
                  </a:cubicBezTo>
                  <a:cubicBezTo>
                    <a:pt x="4578" y="30177"/>
                    <a:pt x="4620" y="30163"/>
                    <a:pt x="4651" y="30136"/>
                  </a:cubicBezTo>
                  <a:cubicBezTo>
                    <a:pt x="4723" y="30074"/>
                    <a:pt x="4731" y="29967"/>
                    <a:pt x="4668" y="29894"/>
                  </a:cubicBezTo>
                  <a:cubicBezTo>
                    <a:pt x="4636" y="29854"/>
                    <a:pt x="4588" y="29834"/>
                    <a:pt x="4539" y="29834"/>
                  </a:cubicBezTo>
                  <a:close/>
                  <a:moveTo>
                    <a:pt x="30897" y="30941"/>
                  </a:moveTo>
                  <a:cubicBezTo>
                    <a:pt x="30853" y="30941"/>
                    <a:pt x="30809" y="30957"/>
                    <a:pt x="30775" y="30990"/>
                  </a:cubicBezTo>
                  <a:cubicBezTo>
                    <a:pt x="30709" y="31056"/>
                    <a:pt x="30708" y="31165"/>
                    <a:pt x="30774" y="31231"/>
                  </a:cubicBezTo>
                  <a:cubicBezTo>
                    <a:pt x="30808" y="31266"/>
                    <a:pt x="30853" y="31284"/>
                    <a:pt x="30899" y="31284"/>
                  </a:cubicBezTo>
                  <a:cubicBezTo>
                    <a:pt x="30941" y="31284"/>
                    <a:pt x="30984" y="31266"/>
                    <a:pt x="31018" y="31235"/>
                  </a:cubicBezTo>
                  <a:cubicBezTo>
                    <a:pt x="31084" y="31168"/>
                    <a:pt x="31086" y="31057"/>
                    <a:pt x="31019" y="30992"/>
                  </a:cubicBezTo>
                  <a:cubicBezTo>
                    <a:pt x="30985" y="30958"/>
                    <a:pt x="30941" y="30941"/>
                    <a:pt x="30897" y="30941"/>
                  </a:cubicBezTo>
                  <a:close/>
                  <a:moveTo>
                    <a:pt x="5603" y="30966"/>
                  </a:moveTo>
                  <a:cubicBezTo>
                    <a:pt x="5557" y="30966"/>
                    <a:pt x="5512" y="30984"/>
                    <a:pt x="5478" y="31019"/>
                  </a:cubicBezTo>
                  <a:cubicBezTo>
                    <a:pt x="5413" y="31085"/>
                    <a:pt x="5413" y="31195"/>
                    <a:pt x="5482" y="31259"/>
                  </a:cubicBezTo>
                  <a:cubicBezTo>
                    <a:pt x="5516" y="31293"/>
                    <a:pt x="5558" y="31309"/>
                    <a:pt x="5602" y="31309"/>
                  </a:cubicBezTo>
                  <a:cubicBezTo>
                    <a:pt x="5647" y="31309"/>
                    <a:pt x="5690" y="31293"/>
                    <a:pt x="5726" y="31258"/>
                  </a:cubicBezTo>
                  <a:cubicBezTo>
                    <a:pt x="5791" y="31191"/>
                    <a:pt x="5791" y="31081"/>
                    <a:pt x="5721" y="31014"/>
                  </a:cubicBezTo>
                  <a:cubicBezTo>
                    <a:pt x="5688" y="30982"/>
                    <a:pt x="5646" y="30966"/>
                    <a:pt x="5603" y="30966"/>
                  </a:cubicBezTo>
                  <a:close/>
                  <a:moveTo>
                    <a:pt x="29742" y="31981"/>
                  </a:moveTo>
                  <a:cubicBezTo>
                    <a:pt x="29704" y="31981"/>
                    <a:pt x="29665" y="31994"/>
                    <a:pt x="29633" y="32021"/>
                  </a:cubicBezTo>
                  <a:cubicBezTo>
                    <a:pt x="29561" y="32079"/>
                    <a:pt x="29550" y="32188"/>
                    <a:pt x="29611" y="32262"/>
                  </a:cubicBezTo>
                  <a:cubicBezTo>
                    <a:pt x="29645" y="32304"/>
                    <a:pt x="29694" y="32326"/>
                    <a:pt x="29742" y="32326"/>
                  </a:cubicBezTo>
                  <a:cubicBezTo>
                    <a:pt x="29781" y="32326"/>
                    <a:pt x="29821" y="32311"/>
                    <a:pt x="29852" y="32284"/>
                  </a:cubicBezTo>
                  <a:cubicBezTo>
                    <a:pt x="29925" y="32223"/>
                    <a:pt x="29935" y="32115"/>
                    <a:pt x="29874" y="32042"/>
                  </a:cubicBezTo>
                  <a:cubicBezTo>
                    <a:pt x="29840" y="32002"/>
                    <a:pt x="29791" y="31981"/>
                    <a:pt x="29742" y="31981"/>
                  </a:cubicBezTo>
                  <a:close/>
                  <a:moveTo>
                    <a:pt x="6758" y="32006"/>
                  </a:moveTo>
                  <a:cubicBezTo>
                    <a:pt x="6708" y="32006"/>
                    <a:pt x="6660" y="32027"/>
                    <a:pt x="6626" y="32068"/>
                  </a:cubicBezTo>
                  <a:cubicBezTo>
                    <a:pt x="6566" y="32141"/>
                    <a:pt x="6576" y="32249"/>
                    <a:pt x="6649" y="32310"/>
                  </a:cubicBezTo>
                  <a:cubicBezTo>
                    <a:pt x="6683" y="32335"/>
                    <a:pt x="6719" y="32348"/>
                    <a:pt x="6759" y="32348"/>
                  </a:cubicBezTo>
                  <a:cubicBezTo>
                    <a:pt x="6807" y="32348"/>
                    <a:pt x="6856" y="32328"/>
                    <a:pt x="6890" y="32286"/>
                  </a:cubicBezTo>
                  <a:cubicBezTo>
                    <a:pt x="6951" y="32211"/>
                    <a:pt x="6940" y="32104"/>
                    <a:pt x="6867" y="32046"/>
                  </a:cubicBezTo>
                  <a:cubicBezTo>
                    <a:pt x="6835" y="32019"/>
                    <a:pt x="6796" y="32006"/>
                    <a:pt x="6758" y="32006"/>
                  </a:cubicBezTo>
                  <a:close/>
                  <a:moveTo>
                    <a:pt x="28504" y="32918"/>
                  </a:moveTo>
                  <a:cubicBezTo>
                    <a:pt x="28470" y="32918"/>
                    <a:pt x="28436" y="32928"/>
                    <a:pt x="28407" y="32948"/>
                  </a:cubicBezTo>
                  <a:cubicBezTo>
                    <a:pt x="28328" y="33004"/>
                    <a:pt x="28309" y="33109"/>
                    <a:pt x="28363" y="33188"/>
                  </a:cubicBezTo>
                  <a:cubicBezTo>
                    <a:pt x="28395" y="33236"/>
                    <a:pt x="28447" y="33261"/>
                    <a:pt x="28498" y="33261"/>
                  </a:cubicBezTo>
                  <a:cubicBezTo>
                    <a:pt x="28500" y="33261"/>
                    <a:pt x="28502" y="33261"/>
                    <a:pt x="28504" y="33261"/>
                  </a:cubicBezTo>
                  <a:cubicBezTo>
                    <a:pt x="28540" y="33261"/>
                    <a:pt x="28572" y="33251"/>
                    <a:pt x="28602" y="33232"/>
                  </a:cubicBezTo>
                  <a:cubicBezTo>
                    <a:pt x="28680" y="33177"/>
                    <a:pt x="28700" y="33069"/>
                    <a:pt x="28645" y="32994"/>
                  </a:cubicBezTo>
                  <a:cubicBezTo>
                    <a:pt x="28612" y="32944"/>
                    <a:pt x="28558" y="32918"/>
                    <a:pt x="28504" y="32918"/>
                  </a:cubicBezTo>
                  <a:close/>
                  <a:moveTo>
                    <a:pt x="7998" y="32941"/>
                  </a:moveTo>
                  <a:cubicBezTo>
                    <a:pt x="7944" y="32941"/>
                    <a:pt x="7891" y="32967"/>
                    <a:pt x="7857" y="33015"/>
                  </a:cubicBezTo>
                  <a:cubicBezTo>
                    <a:pt x="7804" y="33094"/>
                    <a:pt x="7824" y="33201"/>
                    <a:pt x="7903" y="33255"/>
                  </a:cubicBezTo>
                  <a:cubicBezTo>
                    <a:pt x="7931" y="33275"/>
                    <a:pt x="7965" y="33284"/>
                    <a:pt x="8000" y="33284"/>
                  </a:cubicBezTo>
                  <a:cubicBezTo>
                    <a:pt x="8054" y="33284"/>
                    <a:pt x="8109" y="33259"/>
                    <a:pt x="8142" y="33209"/>
                  </a:cubicBezTo>
                  <a:cubicBezTo>
                    <a:pt x="8195" y="33134"/>
                    <a:pt x="8175" y="33026"/>
                    <a:pt x="8097" y="32973"/>
                  </a:cubicBezTo>
                  <a:cubicBezTo>
                    <a:pt x="8066" y="32951"/>
                    <a:pt x="8032" y="32941"/>
                    <a:pt x="7998" y="32941"/>
                  </a:cubicBezTo>
                  <a:close/>
                  <a:moveTo>
                    <a:pt x="27190" y="33749"/>
                  </a:moveTo>
                  <a:cubicBezTo>
                    <a:pt x="27161" y="33749"/>
                    <a:pt x="27132" y="33756"/>
                    <a:pt x="27104" y="33772"/>
                  </a:cubicBezTo>
                  <a:cubicBezTo>
                    <a:pt x="27021" y="33818"/>
                    <a:pt x="26993" y="33922"/>
                    <a:pt x="27040" y="34005"/>
                  </a:cubicBezTo>
                  <a:cubicBezTo>
                    <a:pt x="27072" y="34059"/>
                    <a:pt x="27130" y="34090"/>
                    <a:pt x="27188" y="34090"/>
                  </a:cubicBezTo>
                  <a:cubicBezTo>
                    <a:pt x="27219" y="34090"/>
                    <a:pt x="27249" y="34084"/>
                    <a:pt x="27276" y="34068"/>
                  </a:cubicBezTo>
                  <a:cubicBezTo>
                    <a:pt x="27356" y="34022"/>
                    <a:pt x="27385" y="33917"/>
                    <a:pt x="27338" y="33834"/>
                  </a:cubicBezTo>
                  <a:cubicBezTo>
                    <a:pt x="27306" y="33779"/>
                    <a:pt x="27249" y="33749"/>
                    <a:pt x="27190" y="33749"/>
                  </a:cubicBezTo>
                  <a:close/>
                  <a:moveTo>
                    <a:pt x="9316" y="33768"/>
                  </a:moveTo>
                  <a:cubicBezTo>
                    <a:pt x="9256" y="33768"/>
                    <a:pt x="9199" y="33799"/>
                    <a:pt x="9167" y="33856"/>
                  </a:cubicBezTo>
                  <a:cubicBezTo>
                    <a:pt x="9121" y="33935"/>
                    <a:pt x="9149" y="34042"/>
                    <a:pt x="9232" y="34089"/>
                  </a:cubicBezTo>
                  <a:cubicBezTo>
                    <a:pt x="9259" y="34105"/>
                    <a:pt x="9287" y="34110"/>
                    <a:pt x="9316" y="34111"/>
                  </a:cubicBezTo>
                  <a:cubicBezTo>
                    <a:pt x="9375" y="34111"/>
                    <a:pt x="9434" y="34079"/>
                    <a:pt x="9465" y="34024"/>
                  </a:cubicBezTo>
                  <a:cubicBezTo>
                    <a:pt x="9512" y="33943"/>
                    <a:pt x="9484" y="33836"/>
                    <a:pt x="9401" y="33790"/>
                  </a:cubicBezTo>
                  <a:cubicBezTo>
                    <a:pt x="9374" y="33775"/>
                    <a:pt x="9344" y="33768"/>
                    <a:pt x="9316" y="33768"/>
                  </a:cubicBezTo>
                  <a:close/>
                  <a:moveTo>
                    <a:pt x="25807" y="34460"/>
                  </a:moveTo>
                  <a:cubicBezTo>
                    <a:pt x="25784" y="34460"/>
                    <a:pt x="25759" y="34465"/>
                    <a:pt x="25736" y="34475"/>
                  </a:cubicBezTo>
                  <a:lnTo>
                    <a:pt x="25736" y="34477"/>
                  </a:lnTo>
                  <a:cubicBezTo>
                    <a:pt x="25652" y="34515"/>
                    <a:pt x="25612" y="34618"/>
                    <a:pt x="25653" y="34703"/>
                  </a:cubicBezTo>
                  <a:cubicBezTo>
                    <a:pt x="25681" y="34767"/>
                    <a:pt x="25743" y="34802"/>
                    <a:pt x="25809" y="34802"/>
                  </a:cubicBezTo>
                  <a:cubicBezTo>
                    <a:pt x="25833" y="34802"/>
                    <a:pt x="25859" y="34799"/>
                    <a:pt x="25881" y="34786"/>
                  </a:cubicBezTo>
                  <a:cubicBezTo>
                    <a:pt x="25969" y="34748"/>
                    <a:pt x="26005" y="34646"/>
                    <a:pt x="25967" y="34560"/>
                  </a:cubicBezTo>
                  <a:cubicBezTo>
                    <a:pt x="25936" y="34497"/>
                    <a:pt x="25873" y="34460"/>
                    <a:pt x="25807" y="34460"/>
                  </a:cubicBezTo>
                  <a:close/>
                  <a:moveTo>
                    <a:pt x="10699" y="34478"/>
                  </a:moveTo>
                  <a:cubicBezTo>
                    <a:pt x="10634" y="34478"/>
                    <a:pt x="10572" y="34514"/>
                    <a:pt x="10544" y="34578"/>
                  </a:cubicBezTo>
                  <a:cubicBezTo>
                    <a:pt x="10505" y="34664"/>
                    <a:pt x="10542" y="34765"/>
                    <a:pt x="10628" y="34805"/>
                  </a:cubicBezTo>
                  <a:cubicBezTo>
                    <a:pt x="10652" y="34816"/>
                    <a:pt x="10675" y="34820"/>
                    <a:pt x="10698" y="34820"/>
                  </a:cubicBezTo>
                  <a:cubicBezTo>
                    <a:pt x="10765" y="34820"/>
                    <a:pt x="10825" y="34783"/>
                    <a:pt x="10855" y="34721"/>
                  </a:cubicBezTo>
                  <a:cubicBezTo>
                    <a:pt x="10894" y="34635"/>
                    <a:pt x="10858" y="34532"/>
                    <a:pt x="10771" y="34494"/>
                  </a:cubicBezTo>
                  <a:cubicBezTo>
                    <a:pt x="10748" y="34483"/>
                    <a:pt x="10723" y="34478"/>
                    <a:pt x="10699" y="34478"/>
                  </a:cubicBezTo>
                  <a:close/>
                  <a:moveTo>
                    <a:pt x="24372" y="35050"/>
                  </a:moveTo>
                  <a:cubicBezTo>
                    <a:pt x="24353" y="35050"/>
                    <a:pt x="24333" y="35054"/>
                    <a:pt x="24314" y="35061"/>
                  </a:cubicBezTo>
                  <a:cubicBezTo>
                    <a:pt x="24224" y="35092"/>
                    <a:pt x="24179" y="35190"/>
                    <a:pt x="24210" y="35281"/>
                  </a:cubicBezTo>
                  <a:cubicBezTo>
                    <a:pt x="24235" y="35349"/>
                    <a:pt x="24303" y="35392"/>
                    <a:pt x="24372" y="35393"/>
                  </a:cubicBezTo>
                  <a:cubicBezTo>
                    <a:pt x="24391" y="35393"/>
                    <a:pt x="24411" y="35391"/>
                    <a:pt x="24429" y="35383"/>
                  </a:cubicBezTo>
                  <a:cubicBezTo>
                    <a:pt x="24520" y="35351"/>
                    <a:pt x="24564" y="35255"/>
                    <a:pt x="24533" y="35164"/>
                  </a:cubicBezTo>
                  <a:cubicBezTo>
                    <a:pt x="24509" y="35095"/>
                    <a:pt x="24442" y="35050"/>
                    <a:pt x="24372" y="35050"/>
                  </a:cubicBezTo>
                  <a:close/>
                  <a:moveTo>
                    <a:pt x="12139" y="35064"/>
                  </a:moveTo>
                  <a:cubicBezTo>
                    <a:pt x="12068" y="35064"/>
                    <a:pt x="12003" y="35107"/>
                    <a:pt x="11978" y="35178"/>
                  </a:cubicBezTo>
                  <a:cubicBezTo>
                    <a:pt x="11947" y="35266"/>
                    <a:pt x="11991" y="35364"/>
                    <a:pt x="12082" y="35397"/>
                  </a:cubicBezTo>
                  <a:lnTo>
                    <a:pt x="12082" y="35396"/>
                  </a:lnTo>
                  <a:cubicBezTo>
                    <a:pt x="12101" y="35405"/>
                    <a:pt x="12121" y="35407"/>
                    <a:pt x="12137" y="35407"/>
                  </a:cubicBezTo>
                  <a:cubicBezTo>
                    <a:pt x="12209" y="35407"/>
                    <a:pt x="12275" y="35362"/>
                    <a:pt x="12301" y="35293"/>
                  </a:cubicBezTo>
                  <a:cubicBezTo>
                    <a:pt x="12332" y="35204"/>
                    <a:pt x="12285" y="35106"/>
                    <a:pt x="12197" y="35074"/>
                  </a:cubicBezTo>
                  <a:cubicBezTo>
                    <a:pt x="12178" y="35068"/>
                    <a:pt x="12158" y="35064"/>
                    <a:pt x="12139" y="35064"/>
                  </a:cubicBezTo>
                  <a:close/>
                  <a:moveTo>
                    <a:pt x="22891" y="35514"/>
                  </a:moveTo>
                  <a:cubicBezTo>
                    <a:pt x="22876" y="35514"/>
                    <a:pt x="22861" y="35516"/>
                    <a:pt x="22845" y="35521"/>
                  </a:cubicBezTo>
                  <a:cubicBezTo>
                    <a:pt x="22753" y="35543"/>
                    <a:pt x="22697" y="35639"/>
                    <a:pt x="22723" y="35730"/>
                  </a:cubicBezTo>
                  <a:cubicBezTo>
                    <a:pt x="22743" y="35807"/>
                    <a:pt x="22811" y="35858"/>
                    <a:pt x="22888" y="35858"/>
                  </a:cubicBezTo>
                  <a:cubicBezTo>
                    <a:pt x="22903" y="35858"/>
                    <a:pt x="22918" y="35857"/>
                    <a:pt x="22933" y="35852"/>
                  </a:cubicBezTo>
                  <a:cubicBezTo>
                    <a:pt x="23024" y="35829"/>
                    <a:pt x="23079" y="35734"/>
                    <a:pt x="23055" y="35642"/>
                  </a:cubicBezTo>
                  <a:cubicBezTo>
                    <a:pt x="23033" y="35566"/>
                    <a:pt x="22966" y="35514"/>
                    <a:pt x="22891" y="35514"/>
                  </a:cubicBezTo>
                  <a:close/>
                  <a:moveTo>
                    <a:pt x="13625" y="35524"/>
                  </a:moveTo>
                  <a:cubicBezTo>
                    <a:pt x="13549" y="35524"/>
                    <a:pt x="13479" y="35574"/>
                    <a:pt x="13459" y="35652"/>
                  </a:cubicBezTo>
                  <a:cubicBezTo>
                    <a:pt x="13434" y="35744"/>
                    <a:pt x="13489" y="35837"/>
                    <a:pt x="13581" y="35863"/>
                  </a:cubicBezTo>
                  <a:cubicBezTo>
                    <a:pt x="13589" y="35866"/>
                    <a:pt x="13597" y="35867"/>
                    <a:pt x="13606" y="35867"/>
                  </a:cubicBezTo>
                  <a:cubicBezTo>
                    <a:pt x="13612" y="35867"/>
                    <a:pt x="13617" y="35867"/>
                    <a:pt x="13623" y="35866"/>
                  </a:cubicBezTo>
                  <a:cubicBezTo>
                    <a:pt x="13698" y="35866"/>
                    <a:pt x="13770" y="35816"/>
                    <a:pt x="13790" y="35739"/>
                  </a:cubicBezTo>
                  <a:cubicBezTo>
                    <a:pt x="13812" y="35647"/>
                    <a:pt x="13758" y="35555"/>
                    <a:pt x="13666" y="35529"/>
                  </a:cubicBezTo>
                  <a:cubicBezTo>
                    <a:pt x="13652" y="35525"/>
                    <a:pt x="13638" y="35524"/>
                    <a:pt x="13625" y="35524"/>
                  </a:cubicBezTo>
                  <a:close/>
                  <a:moveTo>
                    <a:pt x="21369" y="35847"/>
                  </a:moveTo>
                  <a:cubicBezTo>
                    <a:pt x="21360" y="35847"/>
                    <a:pt x="21350" y="35848"/>
                    <a:pt x="21340" y="35849"/>
                  </a:cubicBezTo>
                  <a:cubicBezTo>
                    <a:pt x="21248" y="35867"/>
                    <a:pt x="21186" y="35955"/>
                    <a:pt x="21201" y="36050"/>
                  </a:cubicBezTo>
                  <a:cubicBezTo>
                    <a:pt x="21217" y="36132"/>
                    <a:pt x="21288" y="36190"/>
                    <a:pt x="21367" y="36190"/>
                  </a:cubicBezTo>
                  <a:cubicBezTo>
                    <a:pt x="21368" y="36190"/>
                    <a:pt x="21368" y="36190"/>
                    <a:pt x="21369" y="36190"/>
                  </a:cubicBezTo>
                  <a:cubicBezTo>
                    <a:pt x="21378" y="36190"/>
                    <a:pt x="21389" y="36190"/>
                    <a:pt x="21400" y="36189"/>
                  </a:cubicBezTo>
                  <a:cubicBezTo>
                    <a:pt x="21493" y="36171"/>
                    <a:pt x="21555" y="36083"/>
                    <a:pt x="21539" y="35988"/>
                  </a:cubicBezTo>
                  <a:cubicBezTo>
                    <a:pt x="21524" y="35906"/>
                    <a:pt x="21452" y="35847"/>
                    <a:pt x="21369" y="35847"/>
                  </a:cubicBezTo>
                  <a:close/>
                  <a:moveTo>
                    <a:pt x="15142" y="35855"/>
                  </a:moveTo>
                  <a:cubicBezTo>
                    <a:pt x="15060" y="35855"/>
                    <a:pt x="14986" y="35914"/>
                    <a:pt x="14972" y="35999"/>
                  </a:cubicBezTo>
                  <a:cubicBezTo>
                    <a:pt x="14957" y="36091"/>
                    <a:pt x="15019" y="36179"/>
                    <a:pt x="15113" y="36197"/>
                  </a:cubicBezTo>
                  <a:cubicBezTo>
                    <a:pt x="15124" y="36199"/>
                    <a:pt x="15132" y="36199"/>
                    <a:pt x="15140" y="36199"/>
                  </a:cubicBezTo>
                  <a:cubicBezTo>
                    <a:pt x="15223" y="36199"/>
                    <a:pt x="15296" y="36140"/>
                    <a:pt x="15311" y="36056"/>
                  </a:cubicBezTo>
                  <a:cubicBezTo>
                    <a:pt x="15327" y="35963"/>
                    <a:pt x="15265" y="35873"/>
                    <a:pt x="15170" y="35858"/>
                  </a:cubicBezTo>
                  <a:cubicBezTo>
                    <a:pt x="15161" y="35856"/>
                    <a:pt x="15151" y="35855"/>
                    <a:pt x="15142" y="35855"/>
                  </a:cubicBezTo>
                  <a:close/>
                  <a:moveTo>
                    <a:pt x="19830" y="36049"/>
                  </a:moveTo>
                  <a:cubicBezTo>
                    <a:pt x="19825" y="36049"/>
                    <a:pt x="19820" y="36049"/>
                    <a:pt x="19815" y="36050"/>
                  </a:cubicBezTo>
                  <a:cubicBezTo>
                    <a:pt x="19722" y="36060"/>
                    <a:pt x="19652" y="36142"/>
                    <a:pt x="19661" y="36236"/>
                  </a:cubicBezTo>
                  <a:cubicBezTo>
                    <a:pt x="19668" y="36325"/>
                    <a:pt x="19743" y="36393"/>
                    <a:pt x="19831" y="36393"/>
                  </a:cubicBezTo>
                  <a:lnTo>
                    <a:pt x="19846" y="36393"/>
                  </a:lnTo>
                  <a:cubicBezTo>
                    <a:pt x="19941" y="36383"/>
                    <a:pt x="20009" y="36301"/>
                    <a:pt x="20002" y="36206"/>
                  </a:cubicBezTo>
                  <a:cubicBezTo>
                    <a:pt x="19994" y="36117"/>
                    <a:pt x="19918" y="36049"/>
                    <a:pt x="19830" y="36049"/>
                  </a:cubicBezTo>
                  <a:close/>
                  <a:moveTo>
                    <a:pt x="16684" y="36053"/>
                  </a:moveTo>
                  <a:cubicBezTo>
                    <a:pt x="16596" y="36053"/>
                    <a:pt x="16519" y="36121"/>
                    <a:pt x="16512" y="36210"/>
                  </a:cubicBezTo>
                  <a:cubicBezTo>
                    <a:pt x="16504" y="36305"/>
                    <a:pt x="16575" y="36389"/>
                    <a:pt x="16669" y="36397"/>
                  </a:cubicBezTo>
                  <a:lnTo>
                    <a:pt x="16684" y="36397"/>
                  </a:lnTo>
                  <a:cubicBezTo>
                    <a:pt x="16772" y="36397"/>
                    <a:pt x="16850" y="36329"/>
                    <a:pt x="16855" y="36240"/>
                  </a:cubicBezTo>
                  <a:cubicBezTo>
                    <a:pt x="16864" y="36145"/>
                    <a:pt x="16794" y="36061"/>
                    <a:pt x="16699" y="36054"/>
                  </a:cubicBezTo>
                  <a:cubicBezTo>
                    <a:pt x="16694" y="36053"/>
                    <a:pt x="16689" y="36053"/>
                    <a:pt x="16684" y="36053"/>
                  </a:cubicBezTo>
                  <a:close/>
                  <a:moveTo>
                    <a:pt x="18235" y="36118"/>
                  </a:moveTo>
                  <a:cubicBezTo>
                    <a:pt x="18142" y="36118"/>
                    <a:pt x="18063" y="36196"/>
                    <a:pt x="18063" y="36290"/>
                  </a:cubicBezTo>
                  <a:cubicBezTo>
                    <a:pt x="18063" y="36386"/>
                    <a:pt x="18142" y="36461"/>
                    <a:pt x="18234" y="36461"/>
                  </a:cubicBezTo>
                  <a:lnTo>
                    <a:pt x="18278" y="36461"/>
                  </a:lnTo>
                  <a:cubicBezTo>
                    <a:pt x="18373" y="36461"/>
                    <a:pt x="18449" y="36385"/>
                    <a:pt x="18449" y="36290"/>
                  </a:cubicBezTo>
                  <a:cubicBezTo>
                    <a:pt x="18449" y="36195"/>
                    <a:pt x="18371" y="36118"/>
                    <a:pt x="18277" y="36118"/>
                  </a:cubicBezTo>
                  <a:cubicBezTo>
                    <a:pt x="18270" y="36118"/>
                    <a:pt x="18261" y="36121"/>
                    <a:pt x="18255" y="36121"/>
                  </a:cubicBezTo>
                  <a:lnTo>
                    <a:pt x="18235" y="36121"/>
                  </a:lnTo>
                  <a:lnTo>
                    <a:pt x="18235" y="36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5577575" y="3966763"/>
              <a:ext cx="824150" cy="823800"/>
            </a:xfrm>
            <a:custGeom>
              <a:avLst/>
              <a:gdLst/>
              <a:ahLst/>
              <a:cxnLst/>
              <a:rect l="l" t="t" r="r" b="b"/>
              <a:pathLst>
                <a:path w="32966" h="32952" extrusionOk="0">
                  <a:moveTo>
                    <a:pt x="17229" y="1"/>
                  </a:moveTo>
                  <a:cubicBezTo>
                    <a:pt x="17125" y="1"/>
                    <a:pt x="17037" y="85"/>
                    <a:pt x="17033" y="189"/>
                  </a:cubicBezTo>
                  <a:cubicBezTo>
                    <a:pt x="17028" y="297"/>
                    <a:pt x="17112" y="389"/>
                    <a:pt x="17220" y="393"/>
                  </a:cubicBezTo>
                  <a:cubicBezTo>
                    <a:pt x="17224" y="393"/>
                    <a:pt x="17225" y="393"/>
                    <a:pt x="17229" y="394"/>
                  </a:cubicBezTo>
                  <a:cubicBezTo>
                    <a:pt x="17333" y="394"/>
                    <a:pt x="17420" y="311"/>
                    <a:pt x="17423" y="208"/>
                  </a:cubicBezTo>
                  <a:cubicBezTo>
                    <a:pt x="17428" y="98"/>
                    <a:pt x="17344" y="7"/>
                    <a:pt x="17237" y="1"/>
                  </a:cubicBezTo>
                  <a:cubicBezTo>
                    <a:pt x="17234" y="1"/>
                    <a:pt x="17232" y="1"/>
                    <a:pt x="17229" y="1"/>
                  </a:cubicBezTo>
                  <a:close/>
                  <a:moveTo>
                    <a:pt x="15699" y="2"/>
                  </a:moveTo>
                  <a:cubicBezTo>
                    <a:pt x="15697" y="2"/>
                    <a:pt x="15695" y="2"/>
                    <a:pt x="15693" y="2"/>
                  </a:cubicBezTo>
                  <a:lnTo>
                    <a:pt x="15694" y="2"/>
                  </a:lnTo>
                  <a:cubicBezTo>
                    <a:pt x="15584" y="9"/>
                    <a:pt x="15502" y="101"/>
                    <a:pt x="15506" y="209"/>
                  </a:cubicBezTo>
                  <a:cubicBezTo>
                    <a:pt x="15511" y="312"/>
                    <a:pt x="15598" y="395"/>
                    <a:pt x="15701" y="395"/>
                  </a:cubicBezTo>
                  <a:lnTo>
                    <a:pt x="15712" y="395"/>
                  </a:lnTo>
                  <a:cubicBezTo>
                    <a:pt x="15820" y="391"/>
                    <a:pt x="15905" y="300"/>
                    <a:pt x="15898" y="189"/>
                  </a:cubicBezTo>
                  <a:cubicBezTo>
                    <a:pt x="15892" y="82"/>
                    <a:pt x="15806" y="2"/>
                    <a:pt x="15699" y="2"/>
                  </a:cubicBezTo>
                  <a:close/>
                  <a:moveTo>
                    <a:pt x="18750" y="141"/>
                  </a:moveTo>
                  <a:cubicBezTo>
                    <a:pt x="18655" y="141"/>
                    <a:pt x="18568" y="212"/>
                    <a:pt x="18556" y="311"/>
                  </a:cubicBezTo>
                  <a:cubicBezTo>
                    <a:pt x="18538" y="416"/>
                    <a:pt x="18614" y="518"/>
                    <a:pt x="18722" y="530"/>
                  </a:cubicBezTo>
                  <a:cubicBezTo>
                    <a:pt x="18729" y="533"/>
                    <a:pt x="18740" y="533"/>
                    <a:pt x="18749" y="533"/>
                  </a:cubicBezTo>
                  <a:cubicBezTo>
                    <a:pt x="18844" y="533"/>
                    <a:pt x="18929" y="463"/>
                    <a:pt x="18943" y="364"/>
                  </a:cubicBezTo>
                  <a:cubicBezTo>
                    <a:pt x="18956" y="258"/>
                    <a:pt x="18883" y="158"/>
                    <a:pt x="18776" y="142"/>
                  </a:cubicBezTo>
                  <a:lnTo>
                    <a:pt x="18775" y="142"/>
                  </a:lnTo>
                  <a:cubicBezTo>
                    <a:pt x="18767" y="141"/>
                    <a:pt x="18758" y="141"/>
                    <a:pt x="18750" y="141"/>
                  </a:cubicBezTo>
                  <a:close/>
                  <a:moveTo>
                    <a:pt x="14183" y="145"/>
                  </a:moveTo>
                  <a:cubicBezTo>
                    <a:pt x="14174" y="145"/>
                    <a:pt x="14164" y="146"/>
                    <a:pt x="14155" y="147"/>
                  </a:cubicBezTo>
                  <a:cubicBezTo>
                    <a:pt x="14049" y="163"/>
                    <a:pt x="13973" y="261"/>
                    <a:pt x="13988" y="369"/>
                  </a:cubicBezTo>
                  <a:cubicBezTo>
                    <a:pt x="14000" y="468"/>
                    <a:pt x="14085" y="538"/>
                    <a:pt x="14182" y="538"/>
                  </a:cubicBezTo>
                  <a:cubicBezTo>
                    <a:pt x="14191" y="538"/>
                    <a:pt x="14201" y="538"/>
                    <a:pt x="14210" y="536"/>
                  </a:cubicBezTo>
                  <a:cubicBezTo>
                    <a:pt x="14317" y="521"/>
                    <a:pt x="14392" y="422"/>
                    <a:pt x="14377" y="315"/>
                  </a:cubicBezTo>
                  <a:cubicBezTo>
                    <a:pt x="14363" y="216"/>
                    <a:pt x="14280" y="145"/>
                    <a:pt x="14183" y="145"/>
                  </a:cubicBezTo>
                  <a:close/>
                  <a:moveTo>
                    <a:pt x="20248" y="422"/>
                  </a:moveTo>
                  <a:cubicBezTo>
                    <a:pt x="20159" y="422"/>
                    <a:pt x="20079" y="483"/>
                    <a:pt x="20057" y="575"/>
                  </a:cubicBezTo>
                  <a:cubicBezTo>
                    <a:pt x="20031" y="678"/>
                    <a:pt x="20097" y="783"/>
                    <a:pt x="20203" y="809"/>
                  </a:cubicBezTo>
                  <a:lnTo>
                    <a:pt x="20202" y="809"/>
                  </a:lnTo>
                  <a:cubicBezTo>
                    <a:pt x="20218" y="813"/>
                    <a:pt x="20233" y="814"/>
                    <a:pt x="20249" y="815"/>
                  </a:cubicBezTo>
                  <a:cubicBezTo>
                    <a:pt x="20337" y="815"/>
                    <a:pt x="20418" y="756"/>
                    <a:pt x="20440" y="665"/>
                  </a:cubicBezTo>
                  <a:cubicBezTo>
                    <a:pt x="20466" y="559"/>
                    <a:pt x="20398" y="453"/>
                    <a:pt x="20295" y="427"/>
                  </a:cubicBezTo>
                  <a:lnTo>
                    <a:pt x="20293" y="427"/>
                  </a:lnTo>
                  <a:cubicBezTo>
                    <a:pt x="20278" y="424"/>
                    <a:pt x="20263" y="422"/>
                    <a:pt x="20248" y="422"/>
                  </a:cubicBezTo>
                  <a:close/>
                  <a:moveTo>
                    <a:pt x="12684" y="430"/>
                  </a:moveTo>
                  <a:cubicBezTo>
                    <a:pt x="12668" y="430"/>
                    <a:pt x="12653" y="432"/>
                    <a:pt x="12637" y="436"/>
                  </a:cubicBezTo>
                  <a:cubicBezTo>
                    <a:pt x="12532" y="462"/>
                    <a:pt x="12468" y="567"/>
                    <a:pt x="12491" y="671"/>
                  </a:cubicBezTo>
                  <a:cubicBezTo>
                    <a:pt x="12515" y="763"/>
                    <a:pt x="12595" y="822"/>
                    <a:pt x="12683" y="822"/>
                  </a:cubicBezTo>
                  <a:cubicBezTo>
                    <a:pt x="12698" y="822"/>
                    <a:pt x="12713" y="820"/>
                    <a:pt x="12728" y="815"/>
                  </a:cubicBezTo>
                  <a:cubicBezTo>
                    <a:pt x="12835" y="793"/>
                    <a:pt x="12900" y="685"/>
                    <a:pt x="12874" y="581"/>
                  </a:cubicBezTo>
                  <a:cubicBezTo>
                    <a:pt x="12852" y="490"/>
                    <a:pt x="12771" y="430"/>
                    <a:pt x="12684" y="430"/>
                  </a:cubicBezTo>
                  <a:close/>
                  <a:moveTo>
                    <a:pt x="21716" y="842"/>
                  </a:moveTo>
                  <a:cubicBezTo>
                    <a:pt x="21634" y="842"/>
                    <a:pt x="21559" y="894"/>
                    <a:pt x="21531" y="975"/>
                  </a:cubicBezTo>
                  <a:cubicBezTo>
                    <a:pt x="21497" y="1079"/>
                    <a:pt x="21551" y="1190"/>
                    <a:pt x="21654" y="1224"/>
                  </a:cubicBezTo>
                  <a:cubicBezTo>
                    <a:pt x="21670" y="1232"/>
                    <a:pt x="21687" y="1234"/>
                    <a:pt x="21705" y="1234"/>
                  </a:cubicBezTo>
                  <a:cubicBezTo>
                    <a:pt x="21709" y="1234"/>
                    <a:pt x="21713" y="1234"/>
                    <a:pt x="21718" y="1233"/>
                  </a:cubicBezTo>
                  <a:cubicBezTo>
                    <a:pt x="21799" y="1233"/>
                    <a:pt x="21875" y="1183"/>
                    <a:pt x="21902" y="1102"/>
                  </a:cubicBezTo>
                  <a:cubicBezTo>
                    <a:pt x="21938" y="998"/>
                    <a:pt x="21883" y="887"/>
                    <a:pt x="21780" y="853"/>
                  </a:cubicBezTo>
                  <a:cubicBezTo>
                    <a:pt x="21759" y="846"/>
                    <a:pt x="21737" y="842"/>
                    <a:pt x="21716" y="842"/>
                  </a:cubicBezTo>
                  <a:close/>
                  <a:moveTo>
                    <a:pt x="11216" y="856"/>
                  </a:moveTo>
                  <a:cubicBezTo>
                    <a:pt x="11195" y="856"/>
                    <a:pt x="11174" y="859"/>
                    <a:pt x="11153" y="866"/>
                  </a:cubicBezTo>
                  <a:cubicBezTo>
                    <a:pt x="11052" y="902"/>
                    <a:pt x="10995" y="1012"/>
                    <a:pt x="11030" y="1115"/>
                  </a:cubicBezTo>
                  <a:cubicBezTo>
                    <a:pt x="11059" y="1197"/>
                    <a:pt x="11134" y="1249"/>
                    <a:pt x="11215" y="1249"/>
                  </a:cubicBezTo>
                  <a:cubicBezTo>
                    <a:pt x="11238" y="1249"/>
                    <a:pt x="11259" y="1245"/>
                    <a:pt x="11280" y="1237"/>
                  </a:cubicBezTo>
                  <a:cubicBezTo>
                    <a:pt x="11383" y="1201"/>
                    <a:pt x="11437" y="1091"/>
                    <a:pt x="11402" y="988"/>
                  </a:cubicBezTo>
                  <a:cubicBezTo>
                    <a:pt x="11374" y="907"/>
                    <a:pt x="11298" y="856"/>
                    <a:pt x="11216" y="856"/>
                  </a:cubicBezTo>
                  <a:close/>
                  <a:moveTo>
                    <a:pt x="23137" y="1401"/>
                  </a:moveTo>
                  <a:cubicBezTo>
                    <a:pt x="23062" y="1401"/>
                    <a:pt x="22991" y="1444"/>
                    <a:pt x="22957" y="1517"/>
                  </a:cubicBezTo>
                  <a:cubicBezTo>
                    <a:pt x="22915" y="1615"/>
                    <a:pt x="22957" y="1733"/>
                    <a:pt x="23056" y="1776"/>
                  </a:cubicBezTo>
                  <a:cubicBezTo>
                    <a:pt x="23084" y="1788"/>
                    <a:pt x="23111" y="1794"/>
                    <a:pt x="23137" y="1794"/>
                  </a:cubicBezTo>
                  <a:cubicBezTo>
                    <a:pt x="23210" y="1794"/>
                    <a:pt x="23283" y="1750"/>
                    <a:pt x="23317" y="1677"/>
                  </a:cubicBezTo>
                  <a:cubicBezTo>
                    <a:pt x="23360" y="1577"/>
                    <a:pt x="23317" y="1461"/>
                    <a:pt x="23217" y="1418"/>
                  </a:cubicBezTo>
                  <a:cubicBezTo>
                    <a:pt x="23191" y="1407"/>
                    <a:pt x="23164" y="1401"/>
                    <a:pt x="23137" y="1401"/>
                  </a:cubicBezTo>
                  <a:close/>
                  <a:moveTo>
                    <a:pt x="9796" y="1416"/>
                  </a:moveTo>
                  <a:cubicBezTo>
                    <a:pt x="9770" y="1416"/>
                    <a:pt x="9742" y="1421"/>
                    <a:pt x="9716" y="1433"/>
                  </a:cubicBezTo>
                  <a:cubicBezTo>
                    <a:pt x="9617" y="1478"/>
                    <a:pt x="9575" y="1593"/>
                    <a:pt x="9617" y="1693"/>
                  </a:cubicBezTo>
                  <a:cubicBezTo>
                    <a:pt x="9651" y="1766"/>
                    <a:pt x="9721" y="1809"/>
                    <a:pt x="9796" y="1810"/>
                  </a:cubicBezTo>
                  <a:cubicBezTo>
                    <a:pt x="9824" y="1810"/>
                    <a:pt x="9851" y="1804"/>
                    <a:pt x="9879" y="1792"/>
                  </a:cubicBezTo>
                  <a:cubicBezTo>
                    <a:pt x="9977" y="1747"/>
                    <a:pt x="10020" y="1631"/>
                    <a:pt x="9977" y="1532"/>
                  </a:cubicBezTo>
                  <a:cubicBezTo>
                    <a:pt x="9944" y="1459"/>
                    <a:pt x="9872" y="1416"/>
                    <a:pt x="9796" y="1416"/>
                  </a:cubicBezTo>
                  <a:close/>
                  <a:moveTo>
                    <a:pt x="24501" y="2091"/>
                  </a:moveTo>
                  <a:cubicBezTo>
                    <a:pt x="24432" y="2091"/>
                    <a:pt x="24366" y="2126"/>
                    <a:pt x="24331" y="2190"/>
                  </a:cubicBezTo>
                  <a:cubicBezTo>
                    <a:pt x="24278" y="2283"/>
                    <a:pt x="24310" y="2404"/>
                    <a:pt x="24404" y="2459"/>
                  </a:cubicBezTo>
                  <a:lnTo>
                    <a:pt x="24402" y="2459"/>
                  </a:lnTo>
                  <a:cubicBezTo>
                    <a:pt x="24433" y="2474"/>
                    <a:pt x="24467" y="2481"/>
                    <a:pt x="24501" y="2483"/>
                  </a:cubicBezTo>
                  <a:cubicBezTo>
                    <a:pt x="24569" y="2483"/>
                    <a:pt x="24635" y="2446"/>
                    <a:pt x="24672" y="2385"/>
                  </a:cubicBezTo>
                  <a:cubicBezTo>
                    <a:pt x="24725" y="2290"/>
                    <a:pt x="24693" y="2169"/>
                    <a:pt x="24598" y="2116"/>
                  </a:cubicBezTo>
                  <a:cubicBezTo>
                    <a:pt x="24567" y="2099"/>
                    <a:pt x="24534" y="2091"/>
                    <a:pt x="24501" y="2091"/>
                  </a:cubicBezTo>
                  <a:close/>
                  <a:moveTo>
                    <a:pt x="8437" y="2108"/>
                  </a:moveTo>
                  <a:cubicBezTo>
                    <a:pt x="8404" y="2108"/>
                    <a:pt x="8371" y="2116"/>
                    <a:pt x="8340" y="2134"/>
                  </a:cubicBezTo>
                  <a:cubicBezTo>
                    <a:pt x="8245" y="2188"/>
                    <a:pt x="8212" y="2307"/>
                    <a:pt x="8267" y="2401"/>
                  </a:cubicBezTo>
                  <a:cubicBezTo>
                    <a:pt x="8302" y="2464"/>
                    <a:pt x="8366" y="2499"/>
                    <a:pt x="8435" y="2499"/>
                  </a:cubicBezTo>
                  <a:cubicBezTo>
                    <a:pt x="8436" y="2499"/>
                    <a:pt x="8437" y="2499"/>
                    <a:pt x="8438" y="2499"/>
                  </a:cubicBezTo>
                  <a:cubicBezTo>
                    <a:pt x="8471" y="2499"/>
                    <a:pt x="8504" y="2491"/>
                    <a:pt x="8534" y="2475"/>
                  </a:cubicBezTo>
                  <a:cubicBezTo>
                    <a:pt x="8627" y="2421"/>
                    <a:pt x="8661" y="2302"/>
                    <a:pt x="8608" y="2206"/>
                  </a:cubicBezTo>
                  <a:cubicBezTo>
                    <a:pt x="8571" y="2143"/>
                    <a:pt x="8505" y="2108"/>
                    <a:pt x="8437" y="2108"/>
                  </a:cubicBezTo>
                  <a:close/>
                  <a:moveTo>
                    <a:pt x="25792" y="2905"/>
                  </a:moveTo>
                  <a:cubicBezTo>
                    <a:pt x="25730" y="2905"/>
                    <a:pt x="25669" y="2934"/>
                    <a:pt x="25631" y="2989"/>
                  </a:cubicBezTo>
                  <a:cubicBezTo>
                    <a:pt x="25568" y="3078"/>
                    <a:pt x="25590" y="3200"/>
                    <a:pt x="25678" y="3261"/>
                  </a:cubicBezTo>
                  <a:cubicBezTo>
                    <a:pt x="25714" y="3285"/>
                    <a:pt x="25753" y="3296"/>
                    <a:pt x="25789" y="3296"/>
                  </a:cubicBezTo>
                  <a:cubicBezTo>
                    <a:pt x="25852" y="3296"/>
                    <a:pt x="25914" y="3267"/>
                    <a:pt x="25953" y="3212"/>
                  </a:cubicBezTo>
                  <a:cubicBezTo>
                    <a:pt x="26014" y="3123"/>
                    <a:pt x="25991" y="3002"/>
                    <a:pt x="25903" y="2940"/>
                  </a:cubicBezTo>
                  <a:cubicBezTo>
                    <a:pt x="25869" y="2916"/>
                    <a:pt x="25830" y="2905"/>
                    <a:pt x="25792" y="2905"/>
                  </a:cubicBezTo>
                  <a:close/>
                  <a:moveTo>
                    <a:pt x="7147" y="2925"/>
                  </a:moveTo>
                  <a:cubicBezTo>
                    <a:pt x="7108" y="2925"/>
                    <a:pt x="7069" y="2936"/>
                    <a:pt x="7035" y="2961"/>
                  </a:cubicBezTo>
                  <a:cubicBezTo>
                    <a:pt x="6944" y="3023"/>
                    <a:pt x="6925" y="3144"/>
                    <a:pt x="6986" y="3232"/>
                  </a:cubicBezTo>
                  <a:cubicBezTo>
                    <a:pt x="7024" y="3288"/>
                    <a:pt x="7085" y="3316"/>
                    <a:pt x="7146" y="3316"/>
                  </a:cubicBezTo>
                  <a:cubicBezTo>
                    <a:pt x="7185" y="3316"/>
                    <a:pt x="7224" y="3305"/>
                    <a:pt x="7260" y="3282"/>
                  </a:cubicBezTo>
                  <a:lnTo>
                    <a:pt x="7258" y="3282"/>
                  </a:lnTo>
                  <a:cubicBezTo>
                    <a:pt x="7349" y="3220"/>
                    <a:pt x="7370" y="3097"/>
                    <a:pt x="7307" y="3009"/>
                  </a:cubicBezTo>
                  <a:cubicBezTo>
                    <a:pt x="7269" y="2954"/>
                    <a:pt x="7209" y="2925"/>
                    <a:pt x="7147" y="2925"/>
                  </a:cubicBezTo>
                  <a:close/>
                  <a:moveTo>
                    <a:pt x="27002" y="3835"/>
                  </a:moveTo>
                  <a:cubicBezTo>
                    <a:pt x="26946" y="3835"/>
                    <a:pt x="26891" y="3858"/>
                    <a:pt x="26851" y="3906"/>
                  </a:cubicBezTo>
                  <a:cubicBezTo>
                    <a:pt x="26780" y="3989"/>
                    <a:pt x="26792" y="4112"/>
                    <a:pt x="26875" y="4180"/>
                  </a:cubicBezTo>
                  <a:cubicBezTo>
                    <a:pt x="26913" y="4212"/>
                    <a:pt x="26958" y="4227"/>
                    <a:pt x="27000" y="4227"/>
                  </a:cubicBezTo>
                  <a:cubicBezTo>
                    <a:pt x="27057" y="4227"/>
                    <a:pt x="27112" y="4203"/>
                    <a:pt x="27151" y="4158"/>
                  </a:cubicBezTo>
                  <a:cubicBezTo>
                    <a:pt x="27220" y="4077"/>
                    <a:pt x="27209" y="3950"/>
                    <a:pt x="27127" y="3882"/>
                  </a:cubicBezTo>
                  <a:cubicBezTo>
                    <a:pt x="27091" y="3850"/>
                    <a:pt x="27046" y="3835"/>
                    <a:pt x="27002" y="3835"/>
                  </a:cubicBezTo>
                  <a:close/>
                  <a:moveTo>
                    <a:pt x="5941" y="3858"/>
                  </a:moveTo>
                  <a:cubicBezTo>
                    <a:pt x="5896" y="3858"/>
                    <a:pt x="5851" y="3874"/>
                    <a:pt x="5814" y="3906"/>
                  </a:cubicBezTo>
                  <a:lnTo>
                    <a:pt x="5811" y="3906"/>
                  </a:lnTo>
                  <a:cubicBezTo>
                    <a:pt x="5728" y="3975"/>
                    <a:pt x="5717" y="4098"/>
                    <a:pt x="5789" y="4181"/>
                  </a:cubicBezTo>
                  <a:cubicBezTo>
                    <a:pt x="5828" y="4225"/>
                    <a:pt x="5879" y="4250"/>
                    <a:pt x="5933" y="4250"/>
                  </a:cubicBezTo>
                  <a:cubicBezTo>
                    <a:pt x="5935" y="4250"/>
                    <a:pt x="5937" y="4250"/>
                    <a:pt x="5939" y="4250"/>
                  </a:cubicBezTo>
                  <a:cubicBezTo>
                    <a:pt x="5984" y="4250"/>
                    <a:pt x="6028" y="4234"/>
                    <a:pt x="6067" y="4203"/>
                  </a:cubicBezTo>
                  <a:cubicBezTo>
                    <a:pt x="6150" y="4134"/>
                    <a:pt x="6160" y="4010"/>
                    <a:pt x="6089" y="3927"/>
                  </a:cubicBezTo>
                  <a:cubicBezTo>
                    <a:pt x="6051" y="3882"/>
                    <a:pt x="5997" y="3858"/>
                    <a:pt x="5941" y="3858"/>
                  </a:cubicBezTo>
                  <a:close/>
                  <a:moveTo>
                    <a:pt x="28119" y="4876"/>
                  </a:moveTo>
                  <a:cubicBezTo>
                    <a:pt x="28070" y="4876"/>
                    <a:pt x="28021" y="4895"/>
                    <a:pt x="27983" y="4932"/>
                  </a:cubicBezTo>
                  <a:cubicBezTo>
                    <a:pt x="27905" y="5006"/>
                    <a:pt x="27903" y="5132"/>
                    <a:pt x="27980" y="5208"/>
                  </a:cubicBezTo>
                  <a:cubicBezTo>
                    <a:pt x="28018" y="5248"/>
                    <a:pt x="28069" y="5266"/>
                    <a:pt x="28119" y="5266"/>
                  </a:cubicBezTo>
                  <a:cubicBezTo>
                    <a:pt x="28169" y="5266"/>
                    <a:pt x="28217" y="5250"/>
                    <a:pt x="28257" y="5213"/>
                  </a:cubicBezTo>
                  <a:cubicBezTo>
                    <a:pt x="28334" y="5136"/>
                    <a:pt x="28334" y="5012"/>
                    <a:pt x="28259" y="4934"/>
                  </a:cubicBezTo>
                  <a:cubicBezTo>
                    <a:pt x="28221" y="4896"/>
                    <a:pt x="28170" y="4876"/>
                    <a:pt x="28119" y="4876"/>
                  </a:cubicBezTo>
                  <a:close/>
                  <a:moveTo>
                    <a:pt x="4821" y="4900"/>
                  </a:moveTo>
                  <a:cubicBezTo>
                    <a:pt x="4771" y="4900"/>
                    <a:pt x="4721" y="4920"/>
                    <a:pt x="4683" y="4958"/>
                  </a:cubicBezTo>
                  <a:cubicBezTo>
                    <a:pt x="4606" y="5037"/>
                    <a:pt x="4607" y="5161"/>
                    <a:pt x="4687" y="5237"/>
                  </a:cubicBezTo>
                  <a:cubicBezTo>
                    <a:pt x="4723" y="5274"/>
                    <a:pt x="4771" y="5291"/>
                    <a:pt x="4818" y="5291"/>
                  </a:cubicBezTo>
                  <a:cubicBezTo>
                    <a:pt x="4819" y="5291"/>
                    <a:pt x="4821" y="5291"/>
                    <a:pt x="4822" y="5291"/>
                  </a:cubicBezTo>
                  <a:cubicBezTo>
                    <a:pt x="4872" y="5291"/>
                    <a:pt x="4924" y="5272"/>
                    <a:pt x="4963" y="5233"/>
                  </a:cubicBezTo>
                  <a:cubicBezTo>
                    <a:pt x="5038" y="5156"/>
                    <a:pt x="5038" y="5031"/>
                    <a:pt x="4959" y="4957"/>
                  </a:cubicBezTo>
                  <a:cubicBezTo>
                    <a:pt x="4921" y="4919"/>
                    <a:pt x="4871" y="4900"/>
                    <a:pt x="4821" y="4900"/>
                  </a:cubicBezTo>
                  <a:close/>
                  <a:moveTo>
                    <a:pt x="29136" y="6015"/>
                  </a:moveTo>
                  <a:cubicBezTo>
                    <a:pt x="29093" y="6015"/>
                    <a:pt x="29049" y="6029"/>
                    <a:pt x="29013" y="6058"/>
                  </a:cubicBezTo>
                  <a:cubicBezTo>
                    <a:pt x="28929" y="6126"/>
                    <a:pt x="28915" y="6250"/>
                    <a:pt x="28983" y="6334"/>
                  </a:cubicBezTo>
                  <a:cubicBezTo>
                    <a:pt x="29022" y="6381"/>
                    <a:pt x="29079" y="6407"/>
                    <a:pt x="29138" y="6407"/>
                  </a:cubicBezTo>
                  <a:cubicBezTo>
                    <a:pt x="29180" y="6407"/>
                    <a:pt x="29223" y="6393"/>
                    <a:pt x="29261" y="6364"/>
                  </a:cubicBezTo>
                  <a:cubicBezTo>
                    <a:pt x="29345" y="6296"/>
                    <a:pt x="29356" y="6172"/>
                    <a:pt x="29288" y="6088"/>
                  </a:cubicBezTo>
                  <a:cubicBezTo>
                    <a:pt x="29250" y="6040"/>
                    <a:pt x="29193" y="6015"/>
                    <a:pt x="29136" y="6015"/>
                  </a:cubicBezTo>
                  <a:close/>
                  <a:moveTo>
                    <a:pt x="3809" y="6042"/>
                  </a:moveTo>
                  <a:cubicBezTo>
                    <a:pt x="3752" y="6042"/>
                    <a:pt x="3695" y="6067"/>
                    <a:pt x="3657" y="6115"/>
                  </a:cubicBezTo>
                  <a:cubicBezTo>
                    <a:pt x="3589" y="6199"/>
                    <a:pt x="3601" y="6322"/>
                    <a:pt x="3684" y="6391"/>
                  </a:cubicBezTo>
                  <a:cubicBezTo>
                    <a:pt x="3722" y="6420"/>
                    <a:pt x="3765" y="6433"/>
                    <a:pt x="3809" y="6433"/>
                  </a:cubicBezTo>
                  <a:cubicBezTo>
                    <a:pt x="3866" y="6433"/>
                    <a:pt x="3923" y="6408"/>
                    <a:pt x="3962" y="6361"/>
                  </a:cubicBezTo>
                  <a:cubicBezTo>
                    <a:pt x="4031" y="6277"/>
                    <a:pt x="4016" y="6153"/>
                    <a:pt x="3932" y="6085"/>
                  </a:cubicBezTo>
                  <a:cubicBezTo>
                    <a:pt x="3896" y="6056"/>
                    <a:pt x="3852" y="6042"/>
                    <a:pt x="3809" y="6042"/>
                  </a:cubicBezTo>
                  <a:close/>
                  <a:moveTo>
                    <a:pt x="30043" y="7243"/>
                  </a:moveTo>
                  <a:cubicBezTo>
                    <a:pt x="30005" y="7243"/>
                    <a:pt x="29966" y="7254"/>
                    <a:pt x="29932" y="7277"/>
                  </a:cubicBezTo>
                  <a:cubicBezTo>
                    <a:pt x="29842" y="7336"/>
                    <a:pt x="29818" y="7457"/>
                    <a:pt x="29879" y="7548"/>
                  </a:cubicBezTo>
                  <a:cubicBezTo>
                    <a:pt x="29917" y="7605"/>
                    <a:pt x="29978" y="7636"/>
                    <a:pt x="30042" y="7636"/>
                  </a:cubicBezTo>
                  <a:cubicBezTo>
                    <a:pt x="30078" y="7636"/>
                    <a:pt x="30116" y="7624"/>
                    <a:pt x="30150" y="7603"/>
                  </a:cubicBezTo>
                  <a:cubicBezTo>
                    <a:pt x="30239" y="7541"/>
                    <a:pt x="30265" y="7421"/>
                    <a:pt x="30205" y="7330"/>
                  </a:cubicBezTo>
                  <a:cubicBezTo>
                    <a:pt x="30167" y="7273"/>
                    <a:pt x="30105" y="7243"/>
                    <a:pt x="30043" y="7243"/>
                  </a:cubicBezTo>
                  <a:close/>
                  <a:moveTo>
                    <a:pt x="2906" y="7272"/>
                  </a:moveTo>
                  <a:cubicBezTo>
                    <a:pt x="2842" y="7272"/>
                    <a:pt x="2780" y="7302"/>
                    <a:pt x="2742" y="7360"/>
                  </a:cubicBezTo>
                  <a:lnTo>
                    <a:pt x="2742" y="7361"/>
                  </a:lnTo>
                  <a:cubicBezTo>
                    <a:pt x="2683" y="7452"/>
                    <a:pt x="2708" y="7573"/>
                    <a:pt x="2799" y="7632"/>
                  </a:cubicBezTo>
                  <a:cubicBezTo>
                    <a:pt x="2831" y="7654"/>
                    <a:pt x="2869" y="7666"/>
                    <a:pt x="2905" y="7666"/>
                  </a:cubicBezTo>
                  <a:cubicBezTo>
                    <a:pt x="2968" y="7666"/>
                    <a:pt x="3031" y="7635"/>
                    <a:pt x="3069" y="7578"/>
                  </a:cubicBezTo>
                  <a:cubicBezTo>
                    <a:pt x="3129" y="7488"/>
                    <a:pt x="3105" y="7366"/>
                    <a:pt x="3014" y="7305"/>
                  </a:cubicBezTo>
                  <a:cubicBezTo>
                    <a:pt x="2981" y="7283"/>
                    <a:pt x="2943" y="7272"/>
                    <a:pt x="2906" y="7272"/>
                  </a:cubicBezTo>
                  <a:close/>
                  <a:moveTo>
                    <a:pt x="30829" y="8551"/>
                  </a:moveTo>
                  <a:cubicBezTo>
                    <a:pt x="30797" y="8551"/>
                    <a:pt x="30764" y="8559"/>
                    <a:pt x="30734" y="8576"/>
                  </a:cubicBezTo>
                  <a:cubicBezTo>
                    <a:pt x="30641" y="8626"/>
                    <a:pt x="30605" y="8745"/>
                    <a:pt x="30656" y="8840"/>
                  </a:cubicBezTo>
                  <a:cubicBezTo>
                    <a:pt x="30690" y="8906"/>
                    <a:pt x="30758" y="8944"/>
                    <a:pt x="30828" y="8944"/>
                  </a:cubicBezTo>
                  <a:cubicBezTo>
                    <a:pt x="30859" y="8944"/>
                    <a:pt x="30891" y="8936"/>
                    <a:pt x="30921" y="8921"/>
                  </a:cubicBezTo>
                  <a:cubicBezTo>
                    <a:pt x="31016" y="8868"/>
                    <a:pt x="31051" y="8750"/>
                    <a:pt x="31001" y="8653"/>
                  </a:cubicBezTo>
                  <a:cubicBezTo>
                    <a:pt x="30965" y="8588"/>
                    <a:pt x="30898" y="8551"/>
                    <a:pt x="30829" y="8551"/>
                  </a:cubicBezTo>
                  <a:close/>
                  <a:moveTo>
                    <a:pt x="2121" y="8582"/>
                  </a:moveTo>
                  <a:cubicBezTo>
                    <a:pt x="2052" y="8582"/>
                    <a:pt x="1985" y="8620"/>
                    <a:pt x="1950" y="8684"/>
                  </a:cubicBezTo>
                  <a:cubicBezTo>
                    <a:pt x="1899" y="8781"/>
                    <a:pt x="1934" y="8901"/>
                    <a:pt x="2030" y="8952"/>
                  </a:cubicBezTo>
                  <a:cubicBezTo>
                    <a:pt x="2059" y="8968"/>
                    <a:pt x="2091" y="8975"/>
                    <a:pt x="2122" y="8975"/>
                  </a:cubicBezTo>
                  <a:cubicBezTo>
                    <a:pt x="2190" y="8975"/>
                    <a:pt x="2260" y="8938"/>
                    <a:pt x="2294" y="8871"/>
                  </a:cubicBezTo>
                  <a:cubicBezTo>
                    <a:pt x="2345" y="8776"/>
                    <a:pt x="2310" y="8657"/>
                    <a:pt x="2214" y="8607"/>
                  </a:cubicBezTo>
                  <a:cubicBezTo>
                    <a:pt x="2185" y="8590"/>
                    <a:pt x="2153" y="8582"/>
                    <a:pt x="2121" y="8582"/>
                  </a:cubicBezTo>
                  <a:close/>
                  <a:moveTo>
                    <a:pt x="31490" y="9927"/>
                  </a:moveTo>
                  <a:cubicBezTo>
                    <a:pt x="31464" y="9927"/>
                    <a:pt x="31438" y="9932"/>
                    <a:pt x="31413" y="9943"/>
                  </a:cubicBezTo>
                  <a:cubicBezTo>
                    <a:pt x="31313" y="9985"/>
                    <a:pt x="31266" y="10099"/>
                    <a:pt x="31310" y="10199"/>
                  </a:cubicBezTo>
                  <a:cubicBezTo>
                    <a:pt x="31341" y="10275"/>
                    <a:pt x="31413" y="10318"/>
                    <a:pt x="31489" y="10318"/>
                  </a:cubicBezTo>
                  <a:cubicBezTo>
                    <a:pt x="31515" y="10318"/>
                    <a:pt x="31540" y="10315"/>
                    <a:pt x="31566" y="10303"/>
                  </a:cubicBezTo>
                  <a:cubicBezTo>
                    <a:pt x="31665" y="10261"/>
                    <a:pt x="31712" y="10146"/>
                    <a:pt x="31670" y="10046"/>
                  </a:cubicBezTo>
                  <a:cubicBezTo>
                    <a:pt x="31638" y="9972"/>
                    <a:pt x="31566" y="9927"/>
                    <a:pt x="31490" y="9927"/>
                  </a:cubicBezTo>
                  <a:close/>
                  <a:moveTo>
                    <a:pt x="1464" y="9960"/>
                  </a:moveTo>
                  <a:cubicBezTo>
                    <a:pt x="1387" y="9960"/>
                    <a:pt x="1314" y="10006"/>
                    <a:pt x="1282" y="10082"/>
                  </a:cubicBezTo>
                  <a:cubicBezTo>
                    <a:pt x="1241" y="10180"/>
                    <a:pt x="1288" y="10295"/>
                    <a:pt x="1389" y="10337"/>
                  </a:cubicBezTo>
                  <a:cubicBezTo>
                    <a:pt x="1412" y="10347"/>
                    <a:pt x="1434" y="10352"/>
                    <a:pt x="1455" y="10352"/>
                  </a:cubicBezTo>
                  <a:cubicBezTo>
                    <a:pt x="1457" y="10352"/>
                    <a:pt x="1460" y="10351"/>
                    <a:pt x="1462" y="10351"/>
                  </a:cubicBezTo>
                  <a:cubicBezTo>
                    <a:pt x="1541" y="10351"/>
                    <a:pt x="1614" y="10306"/>
                    <a:pt x="1645" y="10231"/>
                  </a:cubicBezTo>
                  <a:cubicBezTo>
                    <a:pt x="1685" y="10131"/>
                    <a:pt x="1639" y="10017"/>
                    <a:pt x="1538" y="9975"/>
                  </a:cubicBezTo>
                  <a:cubicBezTo>
                    <a:pt x="1514" y="9965"/>
                    <a:pt x="1489" y="9960"/>
                    <a:pt x="1464" y="9960"/>
                  </a:cubicBezTo>
                  <a:close/>
                  <a:moveTo>
                    <a:pt x="32018" y="11359"/>
                  </a:moveTo>
                  <a:cubicBezTo>
                    <a:pt x="31998" y="11359"/>
                    <a:pt x="31977" y="11362"/>
                    <a:pt x="31957" y="11369"/>
                  </a:cubicBezTo>
                  <a:cubicBezTo>
                    <a:pt x="31853" y="11402"/>
                    <a:pt x="31797" y="11511"/>
                    <a:pt x="31830" y="11614"/>
                  </a:cubicBezTo>
                  <a:cubicBezTo>
                    <a:pt x="31856" y="11698"/>
                    <a:pt x="31934" y="11750"/>
                    <a:pt x="32017" y="11752"/>
                  </a:cubicBezTo>
                  <a:cubicBezTo>
                    <a:pt x="32037" y="11752"/>
                    <a:pt x="32057" y="11750"/>
                    <a:pt x="32075" y="11743"/>
                  </a:cubicBezTo>
                  <a:cubicBezTo>
                    <a:pt x="32179" y="11710"/>
                    <a:pt x="32236" y="11599"/>
                    <a:pt x="32203" y="11496"/>
                  </a:cubicBezTo>
                  <a:cubicBezTo>
                    <a:pt x="32178" y="11412"/>
                    <a:pt x="32101" y="11359"/>
                    <a:pt x="32018" y="11359"/>
                  </a:cubicBezTo>
                  <a:close/>
                  <a:moveTo>
                    <a:pt x="937" y="11394"/>
                  </a:moveTo>
                  <a:cubicBezTo>
                    <a:pt x="854" y="11394"/>
                    <a:pt x="778" y="11448"/>
                    <a:pt x="753" y="11531"/>
                  </a:cubicBezTo>
                  <a:cubicBezTo>
                    <a:pt x="719" y="11636"/>
                    <a:pt x="777" y="11744"/>
                    <a:pt x="880" y="11779"/>
                  </a:cubicBezTo>
                  <a:cubicBezTo>
                    <a:pt x="899" y="11784"/>
                    <a:pt x="920" y="11786"/>
                    <a:pt x="938" y="11786"/>
                  </a:cubicBezTo>
                  <a:cubicBezTo>
                    <a:pt x="1021" y="11786"/>
                    <a:pt x="1099" y="11733"/>
                    <a:pt x="1125" y="11649"/>
                  </a:cubicBezTo>
                  <a:cubicBezTo>
                    <a:pt x="1158" y="11546"/>
                    <a:pt x="1101" y="11435"/>
                    <a:pt x="997" y="11404"/>
                  </a:cubicBezTo>
                  <a:cubicBezTo>
                    <a:pt x="977" y="11398"/>
                    <a:pt x="957" y="11394"/>
                    <a:pt x="937" y="11394"/>
                  </a:cubicBezTo>
                  <a:close/>
                  <a:moveTo>
                    <a:pt x="32407" y="12834"/>
                  </a:moveTo>
                  <a:cubicBezTo>
                    <a:pt x="32393" y="12834"/>
                    <a:pt x="32380" y="12836"/>
                    <a:pt x="32366" y="12839"/>
                  </a:cubicBezTo>
                  <a:cubicBezTo>
                    <a:pt x="32261" y="12862"/>
                    <a:pt x="32193" y="12966"/>
                    <a:pt x="32215" y="13072"/>
                  </a:cubicBezTo>
                  <a:cubicBezTo>
                    <a:pt x="32235" y="13164"/>
                    <a:pt x="32316" y="13227"/>
                    <a:pt x="32404" y="13227"/>
                  </a:cubicBezTo>
                  <a:cubicBezTo>
                    <a:pt x="32405" y="13227"/>
                    <a:pt x="32405" y="13227"/>
                    <a:pt x="32406" y="13227"/>
                  </a:cubicBezTo>
                  <a:cubicBezTo>
                    <a:pt x="32421" y="13227"/>
                    <a:pt x="32433" y="13225"/>
                    <a:pt x="32448" y="13223"/>
                  </a:cubicBezTo>
                  <a:cubicBezTo>
                    <a:pt x="32554" y="13200"/>
                    <a:pt x="32622" y="13096"/>
                    <a:pt x="32599" y="12989"/>
                  </a:cubicBezTo>
                  <a:cubicBezTo>
                    <a:pt x="32579" y="12898"/>
                    <a:pt x="32498" y="12834"/>
                    <a:pt x="32407" y="12834"/>
                  </a:cubicBezTo>
                  <a:close/>
                  <a:moveTo>
                    <a:pt x="552" y="12871"/>
                  </a:moveTo>
                  <a:cubicBezTo>
                    <a:pt x="462" y="12871"/>
                    <a:pt x="381" y="12934"/>
                    <a:pt x="362" y="13029"/>
                  </a:cubicBezTo>
                  <a:lnTo>
                    <a:pt x="362" y="13026"/>
                  </a:lnTo>
                  <a:lnTo>
                    <a:pt x="362" y="13026"/>
                  </a:lnTo>
                  <a:cubicBezTo>
                    <a:pt x="337" y="13132"/>
                    <a:pt x="405" y="13237"/>
                    <a:pt x="512" y="13259"/>
                  </a:cubicBezTo>
                  <a:cubicBezTo>
                    <a:pt x="525" y="13263"/>
                    <a:pt x="539" y="13263"/>
                    <a:pt x="551" y="13264"/>
                  </a:cubicBezTo>
                  <a:cubicBezTo>
                    <a:pt x="643" y="13264"/>
                    <a:pt x="723" y="13201"/>
                    <a:pt x="742" y="13109"/>
                  </a:cubicBezTo>
                  <a:cubicBezTo>
                    <a:pt x="767" y="13003"/>
                    <a:pt x="699" y="12899"/>
                    <a:pt x="592" y="12875"/>
                  </a:cubicBezTo>
                  <a:cubicBezTo>
                    <a:pt x="579" y="12872"/>
                    <a:pt x="565" y="12871"/>
                    <a:pt x="552" y="12871"/>
                  </a:cubicBezTo>
                  <a:close/>
                  <a:moveTo>
                    <a:pt x="32657" y="14341"/>
                  </a:moveTo>
                  <a:cubicBezTo>
                    <a:pt x="32650" y="14341"/>
                    <a:pt x="32643" y="14341"/>
                    <a:pt x="32635" y="14342"/>
                  </a:cubicBezTo>
                  <a:cubicBezTo>
                    <a:pt x="32529" y="14356"/>
                    <a:pt x="32452" y="14452"/>
                    <a:pt x="32463" y="14560"/>
                  </a:cubicBezTo>
                  <a:lnTo>
                    <a:pt x="32464" y="14560"/>
                  </a:lnTo>
                  <a:cubicBezTo>
                    <a:pt x="32474" y="14659"/>
                    <a:pt x="32561" y="14732"/>
                    <a:pt x="32656" y="14732"/>
                  </a:cubicBezTo>
                  <a:lnTo>
                    <a:pt x="32682" y="14732"/>
                  </a:lnTo>
                  <a:cubicBezTo>
                    <a:pt x="32789" y="14720"/>
                    <a:pt x="32865" y="14621"/>
                    <a:pt x="32853" y="14513"/>
                  </a:cubicBezTo>
                  <a:lnTo>
                    <a:pt x="32853" y="14513"/>
                  </a:lnTo>
                  <a:lnTo>
                    <a:pt x="32853" y="14514"/>
                  </a:lnTo>
                  <a:cubicBezTo>
                    <a:pt x="32843" y="14414"/>
                    <a:pt x="32756" y="14341"/>
                    <a:pt x="32657" y="14341"/>
                  </a:cubicBezTo>
                  <a:close/>
                  <a:moveTo>
                    <a:pt x="303" y="14378"/>
                  </a:moveTo>
                  <a:cubicBezTo>
                    <a:pt x="205" y="14378"/>
                    <a:pt x="122" y="14453"/>
                    <a:pt x="110" y="14552"/>
                  </a:cubicBezTo>
                  <a:cubicBezTo>
                    <a:pt x="98" y="14657"/>
                    <a:pt x="175" y="14756"/>
                    <a:pt x="282" y="14767"/>
                  </a:cubicBezTo>
                  <a:cubicBezTo>
                    <a:pt x="290" y="14768"/>
                    <a:pt x="297" y="14768"/>
                    <a:pt x="306" y="14769"/>
                  </a:cubicBezTo>
                  <a:cubicBezTo>
                    <a:pt x="404" y="14769"/>
                    <a:pt x="488" y="14698"/>
                    <a:pt x="500" y="14597"/>
                  </a:cubicBezTo>
                  <a:cubicBezTo>
                    <a:pt x="512" y="14490"/>
                    <a:pt x="435" y="14392"/>
                    <a:pt x="327" y="14379"/>
                  </a:cubicBezTo>
                  <a:cubicBezTo>
                    <a:pt x="319" y="14378"/>
                    <a:pt x="311" y="14378"/>
                    <a:pt x="303" y="14378"/>
                  </a:cubicBezTo>
                  <a:close/>
                  <a:moveTo>
                    <a:pt x="32769" y="15865"/>
                  </a:moveTo>
                  <a:cubicBezTo>
                    <a:pt x="32767" y="15865"/>
                    <a:pt x="32764" y="15865"/>
                    <a:pt x="32762" y="15865"/>
                  </a:cubicBezTo>
                  <a:cubicBezTo>
                    <a:pt x="32654" y="15866"/>
                    <a:pt x="32570" y="15956"/>
                    <a:pt x="32571" y="16064"/>
                  </a:cubicBezTo>
                  <a:cubicBezTo>
                    <a:pt x="32572" y="16169"/>
                    <a:pt x="32660" y="16256"/>
                    <a:pt x="32767" y="16257"/>
                  </a:cubicBezTo>
                  <a:lnTo>
                    <a:pt x="32773" y="16257"/>
                  </a:lnTo>
                  <a:cubicBezTo>
                    <a:pt x="32881" y="16254"/>
                    <a:pt x="32965" y="16162"/>
                    <a:pt x="32964" y="16055"/>
                  </a:cubicBezTo>
                  <a:cubicBezTo>
                    <a:pt x="32961" y="15950"/>
                    <a:pt x="32876" y="15865"/>
                    <a:pt x="32769" y="15865"/>
                  </a:cubicBezTo>
                  <a:close/>
                  <a:moveTo>
                    <a:pt x="195" y="15901"/>
                  </a:moveTo>
                  <a:cubicBezTo>
                    <a:pt x="91" y="15901"/>
                    <a:pt x="7" y="15986"/>
                    <a:pt x="4" y="16091"/>
                  </a:cubicBezTo>
                  <a:cubicBezTo>
                    <a:pt x="1" y="16199"/>
                    <a:pt x="88" y="16290"/>
                    <a:pt x="196" y="16293"/>
                  </a:cubicBezTo>
                  <a:cubicBezTo>
                    <a:pt x="198" y="16293"/>
                    <a:pt x="198" y="16293"/>
                    <a:pt x="199" y="16292"/>
                  </a:cubicBezTo>
                  <a:cubicBezTo>
                    <a:pt x="305" y="16292"/>
                    <a:pt x="394" y="16207"/>
                    <a:pt x="395" y="16100"/>
                  </a:cubicBezTo>
                  <a:cubicBezTo>
                    <a:pt x="398" y="15991"/>
                    <a:pt x="313" y="15902"/>
                    <a:pt x="203" y="15901"/>
                  </a:cubicBezTo>
                  <a:cubicBezTo>
                    <a:pt x="200" y="15901"/>
                    <a:pt x="198" y="15901"/>
                    <a:pt x="195" y="15901"/>
                  </a:cubicBezTo>
                  <a:close/>
                  <a:moveTo>
                    <a:pt x="32732" y="17389"/>
                  </a:moveTo>
                  <a:cubicBezTo>
                    <a:pt x="32630" y="17389"/>
                    <a:pt x="32545" y="17469"/>
                    <a:pt x="32539" y="17572"/>
                  </a:cubicBezTo>
                  <a:cubicBezTo>
                    <a:pt x="32531" y="17680"/>
                    <a:pt x="32612" y="17773"/>
                    <a:pt x="32721" y="17780"/>
                  </a:cubicBezTo>
                  <a:cubicBezTo>
                    <a:pt x="32726" y="17782"/>
                    <a:pt x="32729" y="17782"/>
                    <a:pt x="32734" y="17782"/>
                  </a:cubicBezTo>
                  <a:cubicBezTo>
                    <a:pt x="32837" y="17782"/>
                    <a:pt x="32923" y="17702"/>
                    <a:pt x="32929" y="17599"/>
                  </a:cubicBezTo>
                  <a:cubicBezTo>
                    <a:pt x="32936" y="17489"/>
                    <a:pt x="32853" y="17397"/>
                    <a:pt x="32746" y="17390"/>
                  </a:cubicBezTo>
                  <a:cubicBezTo>
                    <a:pt x="32741" y="17389"/>
                    <a:pt x="32736" y="17389"/>
                    <a:pt x="32732" y="17389"/>
                  </a:cubicBezTo>
                  <a:close/>
                  <a:moveTo>
                    <a:pt x="239" y="17426"/>
                  </a:moveTo>
                  <a:cubicBezTo>
                    <a:pt x="234" y="17426"/>
                    <a:pt x="229" y="17426"/>
                    <a:pt x="224" y="17427"/>
                  </a:cubicBezTo>
                  <a:cubicBezTo>
                    <a:pt x="114" y="17434"/>
                    <a:pt x="33" y="17530"/>
                    <a:pt x="41" y="17636"/>
                  </a:cubicBezTo>
                  <a:cubicBezTo>
                    <a:pt x="46" y="17738"/>
                    <a:pt x="133" y="17818"/>
                    <a:pt x="237" y="17820"/>
                  </a:cubicBezTo>
                  <a:lnTo>
                    <a:pt x="251" y="17820"/>
                  </a:lnTo>
                  <a:cubicBezTo>
                    <a:pt x="358" y="17812"/>
                    <a:pt x="439" y="17717"/>
                    <a:pt x="431" y="17609"/>
                  </a:cubicBezTo>
                  <a:cubicBezTo>
                    <a:pt x="424" y="17506"/>
                    <a:pt x="340" y="17426"/>
                    <a:pt x="239" y="17426"/>
                  </a:cubicBezTo>
                  <a:close/>
                  <a:moveTo>
                    <a:pt x="32561" y="18905"/>
                  </a:moveTo>
                  <a:cubicBezTo>
                    <a:pt x="32466" y="18905"/>
                    <a:pt x="32383" y="18973"/>
                    <a:pt x="32366" y="19071"/>
                  </a:cubicBezTo>
                  <a:cubicBezTo>
                    <a:pt x="32349" y="19177"/>
                    <a:pt x="32422" y="19278"/>
                    <a:pt x="32530" y="19296"/>
                  </a:cubicBezTo>
                  <a:cubicBezTo>
                    <a:pt x="32539" y="19296"/>
                    <a:pt x="32549" y="19298"/>
                    <a:pt x="32561" y="19298"/>
                  </a:cubicBezTo>
                  <a:cubicBezTo>
                    <a:pt x="32654" y="19298"/>
                    <a:pt x="32737" y="19229"/>
                    <a:pt x="32753" y="19133"/>
                  </a:cubicBezTo>
                  <a:cubicBezTo>
                    <a:pt x="32770" y="19025"/>
                    <a:pt x="32698" y="18926"/>
                    <a:pt x="32592" y="18907"/>
                  </a:cubicBezTo>
                  <a:cubicBezTo>
                    <a:pt x="32581" y="18906"/>
                    <a:pt x="32571" y="18905"/>
                    <a:pt x="32561" y="18905"/>
                  </a:cubicBezTo>
                  <a:close/>
                  <a:moveTo>
                    <a:pt x="417" y="18943"/>
                  </a:moveTo>
                  <a:cubicBezTo>
                    <a:pt x="406" y="18943"/>
                    <a:pt x="395" y="18944"/>
                    <a:pt x="383" y="18945"/>
                  </a:cubicBezTo>
                  <a:cubicBezTo>
                    <a:pt x="274" y="18963"/>
                    <a:pt x="202" y="19065"/>
                    <a:pt x="219" y="19171"/>
                  </a:cubicBezTo>
                  <a:cubicBezTo>
                    <a:pt x="235" y="19267"/>
                    <a:pt x="320" y="19336"/>
                    <a:pt x="414" y="19336"/>
                  </a:cubicBezTo>
                  <a:cubicBezTo>
                    <a:pt x="423" y="19336"/>
                    <a:pt x="435" y="19332"/>
                    <a:pt x="446" y="19331"/>
                  </a:cubicBezTo>
                  <a:cubicBezTo>
                    <a:pt x="555" y="19314"/>
                    <a:pt x="627" y="19213"/>
                    <a:pt x="608" y="19106"/>
                  </a:cubicBezTo>
                  <a:cubicBezTo>
                    <a:pt x="593" y="19011"/>
                    <a:pt x="510" y="18943"/>
                    <a:pt x="417" y="18943"/>
                  </a:cubicBezTo>
                  <a:close/>
                  <a:moveTo>
                    <a:pt x="32243" y="20399"/>
                  </a:moveTo>
                  <a:cubicBezTo>
                    <a:pt x="32157" y="20399"/>
                    <a:pt x="32078" y="20458"/>
                    <a:pt x="32054" y="20545"/>
                  </a:cubicBezTo>
                  <a:cubicBezTo>
                    <a:pt x="32028" y="20652"/>
                    <a:pt x="32090" y="20758"/>
                    <a:pt x="32197" y="20785"/>
                  </a:cubicBezTo>
                  <a:cubicBezTo>
                    <a:pt x="32212" y="20788"/>
                    <a:pt x="32229" y="20790"/>
                    <a:pt x="32244" y="20792"/>
                  </a:cubicBezTo>
                  <a:cubicBezTo>
                    <a:pt x="32329" y="20792"/>
                    <a:pt x="32410" y="20734"/>
                    <a:pt x="32432" y="20647"/>
                  </a:cubicBezTo>
                  <a:cubicBezTo>
                    <a:pt x="32461" y="20540"/>
                    <a:pt x="32397" y="20434"/>
                    <a:pt x="32293" y="20406"/>
                  </a:cubicBezTo>
                  <a:cubicBezTo>
                    <a:pt x="32276" y="20402"/>
                    <a:pt x="32260" y="20399"/>
                    <a:pt x="32243" y="20399"/>
                  </a:cubicBezTo>
                  <a:close/>
                  <a:moveTo>
                    <a:pt x="731" y="20435"/>
                  </a:moveTo>
                  <a:cubicBezTo>
                    <a:pt x="715" y="20435"/>
                    <a:pt x="698" y="20437"/>
                    <a:pt x="681" y="20441"/>
                  </a:cubicBezTo>
                  <a:cubicBezTo>
                    <a:pt x="577" y="20468"/>
                    <a:pt x="515" y="20576"/>
                    <a:pt x="543" y="20680"/>
                  </a:cubicBezTo>
                  <a:cubicBezTo>
                    <a:pt x="566" y="20768"/>
                    <a:pt x="645" y="20828"/>
                    <a:pt x="732" y="20828"/>
                  </a:cubicBezTo>
                  <a:cubicBezTo>
                    <a:pt x="747" y="20828"/>
                    <a:pt x="766" y="20825"/>
                    <a:pt x="782" y="20821"/>
                  </a:cubicBezTo>
                  <a:cubicBezTo>
                    <a:pt x="888" y="20792"/>
                    <a:pt x="950" y="20686"/>
                    <a:pt x="923" y="20580"/>
                  </a:cubicBezTo>
                  <a:cubicBezTo>
                    <a:pt x="897" y="20493"/>
                    <a:pt x="819" y="20435"/>
                    <a:pt x="731" y="20435"/>
                  </a:cubicBezTo>
                  <a:close/>
                  <a:moveTo>
                    <a:pt x="31790" y="21856"/>
                  </a:moveTo>
                  <a:cubicBezTo>
                    <a:pt x="31711" y="21856"/>
                    <a:pt x="31636" y="21905"/>
                    <a:pt x="31606" y="21986"/>
                  </a:cubicBezTo>
                  <a:cubicBezTo>
                    <a:pt x="31569" y="22086"/>
                    <a:pt x="31622" y="22199"/>
                    <a:pt x="31722" y="22236"/>
                  </a:cubicBezTo>
                  <a:cubicBezTo>
                    <a:pt x="31745" y="22244"/>
                    <a:pt x="31766" y="22247"/>
                    <a:pt x="31792" y="22247"/>
                  </a:cubicBezTo>
                  <a:cubicBezTo>
                    <a:pt x="31870" y="22247"/>
                    <a:pt x="31946" y="22200"/>
                    <a:pt x="31976" y="22121"/>
                  </a:cubicBezTo>
                  <a:cubicBezTo>
                    <a:pt x="32013" y="22019"/>
                    <a:pt x="31960" y="21905"/>
                    <a:pt x="31857" y="21868"/>
                  </a:cubicBezTo>
                  <a:cubicBezTo>
                    <a:pt x="31835" y="21859"/>
                    <a:pt x="31813" y="21856"/>
                    <a:pt x="31790" y="21856"/>
                  </a:cubicBezTo>
                  <a:close/>
                  <a:moveTo>
                    <a:pt x="1191" y="21891"/>
                  </a:moveTo>
                  <a:cubicBezTo>
                    <a:pt x="1169" y="21891"/>
                    <a:pt x="1146" y="21895"/>
                    <a:pt x="1124" y="21903"/>
                  </a:cubicBezTo>
                  <a:cubicBezTo>
                    <a:pt x="1021" y="21940"/>
                    <a:pt x="970" y="22053"/>
                    <a:pt x="1008" y="22156"/>
                  </a:cubicBezTo>
                  <a:cubicBezTo>
                    <a:pt x="1036" y="22234"/>
                    <a:pt x="1112" y="22283"/>
                    <a:pt x="1191" y="22284"/>
                  </a:cubicBezTo>
                  <a:cubicBezTo>
                    <a:pt x="1214" y="22284"/>
                    <a:pt x="1238" y="22280"/>
                    <a:pt x="1260" y="22272"/>
                  </a:cubicBezTo>
                  <a:cubicBezTo>
                    <a:pt x="1361" y="22235"/>
                    <a:pt x="1412" y="22121"/>
                    <a:pt x="1375" y="22021"/>
                  </a:cubicBezTo>
                  <a:cubicBezTo>
                    <a:pt x="1346" y="21941"/>
                    <a:pt x="1271" y="21891"/>
                    <a:pt x="1191" y="21891"/>
                  </a:cubicBezTo>
                  <a:close/>
                  <a:moveTo>
                    <a:pt x="31198" y="23263"/>
                  </a:moveTo>
                  <a:cubicBezTo>
                    <a:pt x="31124" y="23263"/>
                    <a:pt x="31054" y="23304"/>
                    <a:pt x="31020" y="23375"/>
                  </a:cubicBezTo>
                  <a:cubicBezTo>
                    <a:pt x="30976" y="23473"/>
                    <a:pt x="31016" y="23591"/>
                    <a:pt x="31115" y="23637"/>
                  </a:cubicBezTo>
                  <a:cubicBezTo>
                    <a:pt x="31140" y="23649"/>
                    <a:pt x="31167" y="23655"/>
                    <a:pt x="31191" y="23655"/>
                  </a:cubicBezTo>
                  <a:cubicBezTo>
                    <a:pt x="31193" y="23655"/>
                    <a:pt x="31195" y="23655"/>
                    <a:pt x="31197" y="23655"/>
                  </a:cubicBezTo>
                  <a:cubicBezTo>
                    <a:pt x="31271" y="23655"/>
                    <a:pt x="31342" y="23614"/>
                    <a:pt x="31375" y="23543"/>
                  </a:cubicBezTo>
                  <a:cubicBezTo>
                    <a:pt x="31422" y="23444"/>
                    <a:pt x="31379" y="23329"/>
                    <a:pt x="31284" y="23282"/>
                  </a:cubicBezTo>
                  <a:cubicBezTo>
                    <a:pt x="31256" y="23269"/>
                    <a:pt x="31227" y="23263"/>
                    <a:pt x="31198" y="23263"/>
                  </a:cubicBezTo>
                  <a:close/>
                  <a:moveTo>
                    <a:pt x="1785" y="23296"/>
                  </a:moveTo>
                  <a:cubicBezTo>
                    <a:pt x="1756" y="23296"/>
                    <a:pt x="1727" y="23303"/>
                    <a:pt x="1700" y="23316"/>
                  </a:cubicBezTo>
                  <a:cubicBezTo>
                    <a:pt x="1601" y="23362"/>
                    <a:pt x="1561" y="23479"/>
                    <a:pt x="1607" y="23577"/>
                  </a:cubicBezTo>
                  <a:cubicBezTo>
                    <a:pt x="1640" y="23647"/>
                    <a:pt x="1710" y="23688"/>
                    <a:pt x="1781" y="23688"/>
                  </a:cubicBezTo>
                  <a:cubicBezTo>
                    <a:pt x="1782" y="23688"/>
                    <a:pt x="1783" y="23688"/>
                    <a:pt x="1784" y="23688"/>
                  </a:cubicBezTo>
                  <a:cubicBezTo>
                    <a:pt x="1814" y="23688"/>
                    <a:pt x="1841" y="23682"/>
                    <a:pt x="1868" y="23668"/>
                  </a:cubicBezTo>
                  <a:cubicBezTo>
                    <a:pt x="1966" y="23622"/>
                    <a:pt x="2007" y="23507"/>
                    <a:pt x="1960" y="23408"/>
                  </a:cubicBezTo>
                  <a:cubicBezTo>
                    <a:pt x="1927" y="23337"/>
                    <a:pt x="1858" y="23296"/>
                    <a:pt x="1785" y="23296"/>
                  </a:cubicBezTo>
                  <a:close/>
                  <a:moveTo>
                    <a:pt x="30480" y="24610"/>
                  </a:moveTo>
                  <a:cubicBezTo>
                    <a:pt x="30413" y="24610"/>
                    <a:pt x="30348" y="24644"/>
                    <a:pt x="30312" y="24705"/>
                  </a:cubicBezTo>
                  <a:cubicBezTo>
                    <a:pt x="30255" y="24799"/>
                    <a:pt x="30286" y="24918"/>
                    <a:pt x="30378" y="24975"/>
                  </a:cubicBezTo>
                  <a:cubicBezTo>
                    <a:pt x="30406" y="24992"/>
                    <a:pt x="30438" y="25002"/>
                    <a:pt x="30470" y="25002"/>
                  </a:cubicBezTo>
                  <a:cubicBezTo>
                    <a:pt x="30473" y="25002"/>
                    <a:pt x="30477" y="25002"/>
                    <a:pt x="30480" y="25001"/>
                  </a:cubicBezTo>
                  <a:cubicBezTo>
                    <a:pt x="30545" y="25001"/>
                    <a:pt x="30613" y="24967"/>
                    <a:pt x="30648" y="24906"/>
                  </a:cubicBezTo>
                  <a:cubicBezTo>
                    <a:pt x="30703" y="24814"/>
                    <a:pt x="30673" y="24692"/>
                    <a:pt x="30580" y="24637"/>
                  </a:cubicBezTo>
                  <a:cubicBezTo>
                    <a:pt x="30549" y="24619"/>
                    <a:pt x="30514" y="24610"/>
                    <a:pt x="30480" y="24610"/>
                  </a:cubicBezTo>
                  <a:close/>
                  <a:moveTo>
                    <a:pt x="2508" y="24641"/>
                  </a:moveTo>
                  <a:cubicBezTo>
                    <a:pt x="2473" y="24641"/>
                    <a:pt x="2438" y="24650"/>
                    <a:pt x="2406" y="24669"/>
                  </a:cubicBezTo>
                  <a:cubicBezTo>
                    <a:pt x="2314" y="24724"/>
                    <a:pt x="2283" y="24846"/>
                    <a:pt x="2340" y="24938"/>
                  </a:cubicBezTo>
                  <a:cubicBezTo>
                    <a:pt x="2376" y="24999"/>
                    <a:pt x="2441" y="25035"/>
                    <a:pt x="2509" y="25035"/>
                  </a:cubicBezTo>
                  <a:cubicBezTo>
                    <a:pt x="2541" y="25035"/>
                    <a:pt x="2577" y="25024"/>
                    <a:pt x="2608" y="25004"/>
                  </a:cubicBezTo>
                  <a:cubicBezTo>
                    <a:pt x="2703" y="24949"/>
                    <a:pt x="2732" y="24828"/>
                    <a:pt x="2677" y="24736"/>
                  </a:cubicBezTo>
                  <a:cubicBezTo>
                    <a:pt x="2639" y="24675"/>
                    <a:pt x="2575" y="24641"/>
                    <a:pt x="2508" y="24641"/>
                  </a:cubicBezTo>
                  <a:close/>
                  <a:moveTo>
                    <a:pt x="29636" y="25882"/>
                  </a:moveTo>
                  <a:cubicBezTo>
                    <a:pt x="29574" y="25882"/>
                    <a:pt x="29514" y="25910"/>
                    <a:pt x="29477" y="25961"/>
                  </a:cubicBezTo>
                  <a:cubicBezTo>
                    <a:pt x="29412" y="26049"/>
                    <a:pt x="29432" y="26173"/>
                    <a:pt x="29518" y="26236"/>
                  </a:cubicBezTo>
                  <a:cubicBezTo>
                    <a:pt x="29552" y="26261"/>
                    <a:pt x="29592" y="26275"/>
                    <a:pt x="29631" y="26275"/>
                  </a:cubicBezTo>
                  <a:cubicBezTo>
                    <a:pt x="29633" y="26275"/>
                    <a:pt x="29634" y="26275"/>
                    <a:pt x="29635" y="26275"/>
                  </a:cubicBezTo>
                  <a:cubicBezTo>
                    <a:pt x="29695" y="26275"/>
                    <a:pt x="29755" y="26248"/>
                    <a:pt x="29793" y="26194"/>
                  </a:cubicBezTo>
                  <a:cubicBezTo>
                    <a:pt x="29858" y="26106"/>
                    <a:pt x="29839" y="25982"/>
                    <a:pt x="29752" y="25919"/>
                  </a:cubicBezTo>
                  <a:cubicBezTo>
                    <a:pt x="29717" y="25894"/>
                    <a:pt x="29676" y="25882"/>
                    <a:pt x="29636" y="25882"/>
                  </a:cubicBezTo>
                  <a:close/>
                  <a:moveTo>
                    <a:pt x="3354" y="25911"/>
                  </a:moveTo>
                  <a:cubicBezTo>
                    <a:pt x="3313" y="25911"/>
                    <a:pt x="3273" y="25924"/>
                    <a:pt x="3238" y="25949"/>
                  </a:cubicBezTo>
                  <a:cubicBezTo>
                    <a:pt x="3150" y="26015"/>
                    <a:pt x="3132" y="26136"/>
                    <a:pt x="3197" y="26224"/>
                  </a:cubicBezTo>
                  <a:cubicBezTo>
                    <a:pt x="3233" y="26276"/>
                    <a:pt x="3293" y="26305"/>
                    <a:pt x="3355" y="26305"/>
                  </a:cubicBezTo>
                  <a:cubicBezTo>
                    <a:pt x="3397" y="26305"/>
                    <a:pt x="3437" y="26292"/>
                    <a:pt x="3470" y="26266"/>
                  </a:cubicBezTo>
                  <a:cubicBezTo>
                    <a:pt x="3559" y="26201"/>
                    <a:pt x="3575" y="26079"/>
                    <a:pt x="3513" y="25991"/>
                  </a:cubicBezTo>
                  <a:cubicBezTo>
                    <a:pt x="3474" y="25939"/>
                    <a:pt x="3414" y="25911"/>
                    <a:pt x="3354" y="25911"/>
                  </a:cubicBezTo>
                  <a:close/>
                  <a:moveTo>
                    <a:pt x="28677" y="27070"/>
                  </a:moveTo>
                  <a:cubicBezTo>
                    <a:pt x="28623" y="27070"/>
                    <a:pt x="28570" y="27093"/>
                    <a:pt x="28531" y="27136"/>
                  </a:cubicBezTo>
                  <a:cubicBezTo>
                    <a:pt x="28458" y="27219"/>
                    <a:pt x="28465" y="27343"/>
                    <a:pt x="28546" y="27415"/>
                  </a:cubicBezTo>
                  <a:cubicBezTo>
                    <a:pt x="28584" y="27446"/>
                    <a:pt x="28628" y="27463"/>
                    <a:pt x="28674" y="27463"/>
                  </a:cubicBezTo>
                  <a:cubicBezTo>
                    <a:pt x="28675" y="27463"/>
                    <a:pt x="28677" y="27463"/>
                    <a:pt x="28678" y="27463"/>
                  </a:cubicBezTo>
                  <a:cubicBezTo>
                    <a:pt x="28730" y="27463"/>
                    <a:pt x="28786" y="27439"/>
                    <a:pt x="28824" y="27396"/>
                  </a:cubicBezTo>
                  <a:cubicBezTo>
                    <a:pt x="28895" y="27317"/>
                    <a:pt x="28890" y="27193"/>
                    <a:pt x="28807" y="27121"/>
                  </a:cubicBezTo>
                  <a:cubicBezTo>
                    <a:pt x="28770" y="27087"/>
                    <a:pt x="28723" y="27070"/>
                    <a:pt x="28677" y="27070"/>
                  </a:cubicBezTo>
                  <a:close/>
                  <a:moveTo>
                    <a:pt x="4314" y="27099"/>
                  </a:moveTo>
                  <a:cubicBezTo>
                    <a:pt x="4267" y="27099"/>
                    <a:pt x="4220" y="27115"/>
                    <a:pt x="4182" y="27149"/>
                  </a:cubicBezTo>
                  <a:cubicBezTo>
                    <a:pt x="4102" y="27219"/>
                    <a:pt x="4097" y="27345"/>
                    <a:pt x="4166" y="27426"/>
                  </a:cubicBezTo>
                  <a:cubicBezTo>
                    <a:pt x="4207" y="27468"/>
                    <a:pt x="4260" y="27490"/>
                    <a:pt x="4314" y="27490"/>
                  </a:cubicBezTo>
                  <a:cubicBezTo>
                    <a:pt x="4360" y="27490"/>
                    <a:pt x="4405" y="27474"/>
                    <a:pt x="4443" y="27441"/>
                  </a:cubicBezTo>
                  <a:cubicBezTo>
                    <a:pt x="4526" y="27368"/>
                    <a:pt x="4533" y="27245"/>
                    <a:pt x="4461" y="27164"/>
                  </a:cubicBezTo>
                  <a:cubicBezTo>
                    <a:pt x="4422" y="27121"/>
                    <a:pt x="4368" y="27099"/>
                    <a:pt x="4314" y="27099"/>
                  </a:cubicBezTo>
                  <a:close/>
                  <a:moveTo>
                    <a:pt x="27612" y="28165"/>
                  </a:moveTo>
                  <a:cubicBezTo>
                    <a:pt x="27564" y="28165"/>
                    <a:pt x="27516" y="28182"/>
                    <a:pt x="27479" y="28217"/>
                  </a:cubicBezTo>
                  <a:cubicBezTo>
                    <a:pt x="27397" y="28293"/>
                    <a:pt x="27395" y="28416"/>
                    <a:pt x="27469" y="28496"/>
                  </a:cubicBezTo>
                  <a:cubicBezTo>
                    <a:pt x="27509" y="28537"/>
                    <a:pt x="27560" y="28557"/>
                    <a:pt x="27612" y="28557"/>
                  </a:cubicBezTo>
                  <a:cubicBezTo>
                    <a:pt x="27660" y="28557"/>
                    <a:pt x="27707" y="28539"/>
                    <a:pt x="27744" y="28504"/>
                  </a:cubicBezTo>
                  <a:lnTo>
                    <a:pt x="27744" y="28506"/>
                  </a:lnTo>
                  <a:cubicBezTo>
                    <a:pt x="27825" y="28432"/>
                    <a:pt x="27830" y="28308"/>
                    <a:pt x="27755" y="28227"/>
                  </a:cubicBezTo>
                  <a:cubicBezTo>
                    <a:pt x="27716" y="28186"/>
                    <a:pt x="27664" y="28165"/>
                    <a:pt x="27612" y="28165"/>
                  </a:cubicBezTo>
                  <a:close/>
                  <a:moveTo>
                    <a:pt x="5382" y="28191"/>
                  </a:moveTo>
                  <a:cubicBezTo>
                    <a:pt x="5330" y="28191"/>
                    <a:pt x="5277" y="28212"/>
                    <a:pt x="5238" y="28253"/>
                  </a:cubicBezTo>
                  <a:cubicBezTo>
                    <a:pt x="5164" y="28331"/>
                    <a:pt x="5170" y="28458"/>
                    <a:pt x="5248" y="28530"/>
                  </a:cubicBezTo>
                  <a:cubicBezTo>
                    <a:pt x="5285" y="28564"/>
                    <a:pt x="5331" y="28582"/>
                    <a:pt x="5378" y="28582"/>
                  </a:cubicBezTo>
                  <a:cubicBezTo>
                    <a:pt x="5380" y="28582"/>
                    <a:pt x="5381" y="28582"/>
                    <a:pt x="5382" y="28582"/>
                  </a:cubicBezTo>
                  <a:cubicBezTo>
                    <a:pt x="5434" y="28582"/>
                    <a:pt x="5487" y="28561"/>
                    <a:pt x="5524" y="28520"/>
                  </a:cubicBezTo>
                  <a:cubicBezTo>
                    <a:pt x="5598" y="28442"/>
                    <a:pt x="5595" y="28319"/>
                    <a:pt x="5514" y="28243"/>
                  </a:cubicBezTo>
                  <a:cubicBezTo>
                    <a:pt x="5477" y="28208"/>
                    <a:pt x="5430" y="28191"/>
                    <a:pt x="5382" y="28191"/>
                  </a:cubicBezTo>
                  <a:close/>
                  <a:moveTo>
                    <a:pt x="26450" y="29157"/>
                  </a:moveTo>
                  <a:cubicBezTo>
                    <a:pt x="26408" y="29157"/>
                    <a:pt x="26366" y="29170"/>
                    <a:pt x="26331" y="29196"/>
                  </a:cubicBezTo>
                  <a:cubicBezTo>
                    <a:pt x="26246" y="29263"/>
                    <a:pt x="26230" y="29386"/>
                    <a:pt x="26296" y="29472"/>
                  </a:cubicBezTo>
                  <a:cubicBezTo>
                    <a:pt x="26334" y="29522"/>
                    <a:pt x="26393" y="29549"/>
                    <a:pt x="26452" y="29549"/>
                  </a:cubicBezTo>
                  <a:cubicBezTo>
                    <a:pt x="26492" y="29549"/>
                    <a:pt x="26534" y="29534"/>
                    <a:pt x="26571" y="29507"/>
                  </a:cubicBezTo>
                  <a:cubicBezTo>
                    <a:pt x="26655" y="29441"/>
                    <a:pt x="26671" y="29319"/>
                    <a:pt x="26607" y="29231"/>
                  </a:cubicBezTo>
                  <a:cubicBezTo>
                    <a:pt x="26568" y="29182"/>
                    <a:pt x="26509" y="29157"/>
                    <a:pt x="26450" y="29157"/>
                  </a:cubicBezTo>
                  <a:close/>
                  <a:moveTo>
                    <a:pt x="6546" y="29178"/>
                  </a:moveTo>
                  <a:cubicBezTo>
                    <a:pt x="6487" y="29178"/>
                    <a:pt x="6428" y="29205"/>
                    <a:pt x="6389" y="29254"/>
                  </a:cubicBezTo>
                  <a:cubicBezTo>
                    <a:pt x="6324" y="29338"/>
                    <a:pt x="6340" y="29464"/>
                    <a:pt x="6427" y="29529"/>
                  </a:cubicBezTo>
                  <a:cubicBezTo>
                    <a:pt x="6462" y="29557"/>
                    <a:pt x="6503" y="29571"/>
                    <a:pt x="6545" y="29571"/>
                  </a:cubicBezTo>
                  <a:cubicBezTo>
                    <a:pt x="6604" y="29571"/>
                    <a:pt x="6661" y="29544"/>
                    <a:pt x="6701" y="29494"/>
                  </a:cubicBezTo>
                  <a:cubicBezTo>
                    <a:pt x="6765" y="29408"/>
                    <a:pt x="6749" y="29284"/>
                    <a:pt x="6665" y="29219"/>
                  </a:cubicBezTo>
                  <a:cubicBezTo>
                    <a:pt x="6630" y="29191"/>
                    <a:pt x="6588" y="29178"/>
                    <a:pt x="6546" y="29178"/>
                  </a:cubicBezTo>
                  <a:close/>
                  <a:moveTo>
                    <a:pt x="25199" y="30034"/>
                  </a:moveTo>
                  <a:cubicBezTo>
                    <a:pt x="25164" y="30034"/>
                    <a:pt x="25128" y="30043"/>
                    <a:pt x="25096" y="30063"/>
                  </a:cubicBezTo>
                  <a:lnTo>
                    <a:pt x="25096" y="30064"/>
                  </a:lnTo>
                  <a:cubicBezTo>
                    <a:pt x="25004" y="30123"/>
                    <a:pt x="24978" y="30243"/>
                    <a:pt x="25035" y="30333"/>
                  </a:cubicBezTo>
                  <a:cubicBezTo>
                    <a:pt x="25072" y="30393"/>
                    <a:pt x="25138" y="30425"/>
                    <a:pt x="25202" y="30426"/>
                  </a:cubicBezTo>
                  <a:cubicBezTo>
                    <a:pt x="25237" y="30426"/>
                    <a:pt x="25275" y="30418"/>
                    <a:pt x="25306" y="30395"/>
                  </a:cubicBezTo>
                  <a:cubicBezTo>
                    <a:pt x="25398" y="30338"/>
                    <a:pt x="25425" y="30217"/>
                    <a:pt x="25367" y="30125"/>
                  </a:cubicBezTo>
                  <a:cubicBezTo>
                    <a:pt x="25328" y="30066"/>
                    <a:pt x="25264" y="30034"/>
                    <a:pt x="25199" y="30034"/>
                  </a:cubicBezTo>
                  <a:close/>
                  <a:moveTo>
                    <a:pt x="7799" y="30052"/>
                  </a:moveTo>
                  <a:cubicBezTo>
                    <a:pt x="7733" y="30052"/>
                    <a:pt x="7669" y="30084"/>
                    <a:pt x="7631" y="30143"/>
                  </a:cubicBezTo>
                  <a:cubicBezTo>
                    <a:pt x="7574" y="30235"/>
                    <a:pt x="7600" y="30357"/>
                    <a:pt x="7692" y="30414"/>
                  </a:cubicBezTo>
                  <a:cubicBezTo>
                    <a:pt x="7724" y="30436"/>
                    <a:pt x="7760" y="30445"/>
                    <a:pt x="7799" y="30445"/>
                  </a:cubicBezTo>
                  <a:cubicBezTo>
                    <a:pt x="7863" y="30445"/>
                    <a:pt x="7926" y="30411"/>
                    <a:pt x="7963" y="30353"/>
                  </a:cubicBezTo>
                  <a:cubicBezTo>
                    <a:pt x="8022" y="30260"/>
                    <a:pt x="7994" y="30140"/>
                    <a:pt x="7903" y="30082"/>
                  </a:cubicBezTo>
                  <a:cubicBezTo>
                    <a:pt x="7870" y="30062"/>
                    <a:pt x="7834" y="30052"/>
                    <a:pt x="7799" y="30052"/>
                  </a:cubicBezTo>
                  <a:close/>
                  <a:moveTo>
                    <a:pt x="23877" y="30790"/>
                  </a:moveTo>
                  <a:cubicBezTo>
                    <a:pt x="23846" y="30790"/>
                    <a:pt x="23815" y="30797"/>
                    <a:pt x="23786" y="30812"/>
                  </a:cubicBezTo>
                  <a:cubicBezTo>
                    <a:pt x="23691" y="30861"/>
                    <a:pt x="23651" y="30979"/>
                    <a:pt x="23702" y="31075"/>
                  </a:cubicBezTo>
                  <a:cubicBezTo>
                    <a:pt x="23734" y="31144"/>
                    <a:pt x="23803" y="31183"/>
                    <a:pt x="23877" y="31183"/>
                  </a:cubicBezTo>
                  <a:cubicBezTo>
                    <a:pt x="23906" y="31183"/>
                    <a:pt x="23938" y="31173"/>
                    <a:pt x="23966" y="31161"/>
                  </a:cubicBezTo>
                  <a:cubicBezTo>
                    <a:pt x="24061" y="31111"/>
                    <a:pt x="24099" y="30992"/>
                    <a:pt x="24051" y="30896"/>
                  </a:cubicBezTo>
                  <a:cubicBezTo>
                    <a:pt x="24016" y="30829"/>
                    <a:pt x="23948" y="30790"/>
                    <a:pt x="23877" y="30790"/>
                  </a:cubicBezTo>
                  <a:close/>
                  <a:moveTo>
                    <a:pt x="9125" y="30807"/>
                  </a:moveTo>
                  <a:cubicBezTo>
                    <a:pt x="9053" y="30807"/>
                    <a:pt x="8984" y="30847"/>
                    <a:pt x="8948" y="30914"/>
                  </a:cubicBezTo>
                  <a:cubicBezTo>
                    <a:pt x="8901" y="31010"/>
                    <a:pt x="8940" y="31129"/>
                    <a:pt x="9036" y="31178"/>
                  </a:cubicBezTo>
                  <a:lnTo>
                    <a:pt x="9036" y="31177"/>
                  </a:lnTo>
                  <a:cubicBezTo>
                    <a:pt x="9065" y="31193"/>
                    <a:pt x="9094" y="31198"/>
                    <a:pt x="9124" y="31199"/>
                  </a:cubicBezTo>
                  <a:cubicBezTo>
                    <a:pt x="9195" y="31199"/>
                    <a:pt x="9264" y="31160"/>
                    <a:pt x="9299" y="31093"/>
                  </a:cubicBezTo>
                  <a:cubicBezTo>
                    <a:pt x="9348" y="30996"/>
                    <a:pt x="9309" y="30878"/>
                    <a:pt x="9213" y="30829"/>
                  </a:cubicBezTo>
                  <a:cubicBezTo>
                    <a:pt x="9185" y="30814"/>
                    <a:pt x="9155" y="30807"/>
                    <a:pt x="9125" y="30807"/>
                  </a:cubicBezTo>
                  <a:close/>
                  <a:moveTo>
                    <a:pt x="22484" y="31418"/>
                  </a:moveTo>
                  <a:cubicBezTo>
                    <a:pt x="22460" y="31418"/>
                    <a:pt x="22436" y="31423"/>
                    <a:pt x="22413" y="31432"/>
                  </a:cubicBezTo>
                  <a:cubicBezTo>
                    <a:pt x="22312" y="31473"/>
                    <a:pt x="22262" y="31587"/>
                    <a:pt x="22302" y="31687"/>
                  </a:cubicBezTo>
                  <a:cubicBezTo>
                    <a:pt x="22333" y="31764"/>
                    <a:pt x="22406" y="31810"/>
                    <a:pt x="22484" y="31811"/>
                  </a:cubicBezTo>
                  <a:cubicBezTo>
                    <a:pt x="22509" y="31811"/>
                    <a:pt x="22532" y="31808"/>
                    <a:pt x="22556" y="31798"/>
                  </a:cubicBezTo>
                  <a:cubicBezTo>
                    <a:pt x="22659" y="31757"/>
                    <a:pt x="22707" y="31644"/>
                    <a:pt x="22666" y="31542"/>
                  </a:cubicBezTo>
                  <a:cubicBezTo>
                    <a:pt x="22636" y="31465"/>
                    <a:pt x="22562" y="31418"/>
                    <a:pt x="22484" y="31418"/>
                  </a:cubicBezTo>
                  <a:close/>
                  <a:moveTo>
                    <a:pt x="10516" y="31432"/>
                  </a:moveTo>
                  <a:cubicBezTo>
                    <a:pt x="10438" y="31432"/>
                    <a:pt x="10365" y="31479"/>
                    <a:pt x="10335" y="31557"/>
                  </a:cubicBezTo>
                  <a:cubicBezTo>
                    <a:pt x="10294" y="31658"/>
                    <a:pt x="10346" y="31772"/>
                    <a:pt x="10445" y="31810"/>
                  </a:cubicBezTo>
                  <a:cubicBezTo>
                    <a:pt x="10468" y="31821"/>
                    <a:pt x="10492" y="31825"/>
                    <a:pt x="10517" y="31825"/>
                  </a:cubicBezTo>
                  <a:cubicBezTo>
                    <a:pt x="10593" y="31825"/>
                    <a:pt x="10668" y="31778"/>
                    <a:pt x="10699" y="31701"/>
                  </a:cubicBezTo>
                  <a:cubicBezTo>
                    <a:pt x="10740" y="31599"/>
                    <a:pt x="10690" y="31484"/>
                    <a:pt x="10587" y="31446"/>
                  </a:cubicBezTo>
                  <a:cubicBezTo>
                    <a:pt x="10564" y="31437"/>
                    <a:pt x="10540" y="31432"/>
                    <a:pt x="10516" y="31432"/>
                  </a:cubicBezTo>
                  <a:close/>
                  <a:moveTo>
                    <a:pt x="21041" y="31915"/>
                  </a:moveTo>
                  <a:cubicBezTo>
                    <a:pt x="21022" y="31915"/>
                    <a:pt x="21004" y="31918"/>
                    <a:pt x="20985" y="31923"/>
                  </a:cubicBezTo>
                  <a:cubicBezTo>
                    <a:pt x="20882" y="31951"/>
                    <a:pt x="20823" y="32062"/>
                    <a:pt x="20852" y="32166"/>
                  </a:cubicBezTo>
                  <a:cubicBezTo>
                    <a:pt x="20877" y="32250"/>
                    <a:pt x="20955" y="32307"/>
                    <a:pt x="21041" y="32308"/>
                  </a:cubicBezTo>
                  <a:cubicBezTo>
                    <a:pt x="21058" y="32308"/>
                    <a:pt x="21078" y="32304"/>
                    <a:pt x="21095" y="32300"/>
                  </a:cubicBezTo>
                  <a:cubicBezTo>
                    <a:pt x="21199" y="32271"/>
                    <a:pt x="21260" y="32161"/>
                    <a:pt x="21229" y="32057"/>
                  </a:cubicBezTo>
                  <a:cubicBezTo>
                    <a:pt x="21204" y="31972"/>
                    <a:pt x="21126" y="31915"/>
                    <a:pt x="21041" y="31915"/>
                  </a:cubicBezTo>
                  <a:close/>
                  <a:moveTo>
                    <a:pt x="11963" y="31923"/>
                  </a:moveTo>
                  <a:cubicBezTo>
                    <a:pt x="11878" y="31923"/>
                    <a:pt x="11800" y="31978"/>
                    <a:pt x="11775" y="32064"/>
                  </a:cubicBezTo>
                  <a:cubicBezTo>
                    <a:pt x="11744" y="32169"/>
                    <a:pt x="11805" y="32278"/>
                    <a:pt x="11909" y="32308"/>
                  </a:cubicBezTo>
                  <a:cubicBezTo>
                    <a:pt x="11926" y="32314"/>
                    <a:pt x="11944" y="32316"/>
                    <a:pt x="11961" y="32316"/>
                  </a:cubicBezTo>
                  <a:cubicBezTo>
                    <a:pt x="12048" y="32316"/>
                    <a:pt x="12126" y="32260"/>
                    <a:pt x="12152" y="32174"/>
                  </a:cubicBezTo>
                  <a:cubicBezTo>
                    <a:pt x="12182" y="32070"/>
                    <a:pt x="12121" y="31961"/>
                    <a:pt x="12017" y="31931"/>
                  </a:cubicBezTo>
                  <a:cubicBezTo>
                    <a:pt x="11999" y="31926"/>
                    <a:pt x="11981" y="31923"/>
                    <a:pt x="11963" y="31923"/>
                  </a:cubicBezTo>
                  <a:close/>
                  <a:moveTo>
                    <a:pt x="19555" y="32270"/>
                  </a:moveTo>
                  <a:cubicBezTo>
                    <a:pt x="19544" y="32270"/>
                    <a:pt x="19532" y="32271"/>
                    <a:pt x="19521" y="32273"/>
                  </a:cubicBezTo>
                  <a:cubicBezTo>
                    <a:pt x="19414" y="32296"/>
                    <a:pt x="19344" y="32396"/>
                    <a:pt x="19363" y="32503"/>
                  </a:cubicBezTo>
                  <a:cubicBezTo>
                    <a:pt x="19381" y="32598"/>
                    <a:pt x="19464" y="32664"/>
                    <a:pt x="19558" y="32664"/>
                  </a:cubicBezTo>
                  <a:cubicBezTo>
                    <a:pt x="19569" y="32664"/>
                    <a:pt x="19581" y="32661"/>
                    <a:pt x="19593" y="32660"/>
                  </a:cubicBezTo>
                  <a:cubicBezTo>
                    <a:pt x="19699" y="32638"/>
                    <a:pt x="19770" y="32536"/>
                    <a:pt x="19750" y="32431"/>
                  </a:cubicBezTo>
                  <a:cubicBezTo>
                    <a:pt x="19731" y="32335"/>
                    <a:pt x="19648" y="32270"/>
                    <a:pt x="19555" y="32270"/>
                  </a:cubicBezTo>
                  <a:close/>
                  <a:moveTo>
                    <a:pt x="13447" y="32278"/>
                  </a:moveTo>
                  <a:cubicBezTo>
                    <a:pt x="13355" y="32278"/>
                    <a:pt x="13273" y="32342"/>
                    <a:pt x="13253" y="32438"/>
                  </a:cubicBezTo>
                  <a:cubicBezTo>
                    <a:pt x="13235" y="32545"/>
                    <a:pt x="13304" y="32645"/>
                    <a:pt x="13411" y="32667"/>
                  </a:cubicBezTo>
                  <a:lnTo>
                    <a:pt x="13411" y="32666"/>
                  </a:lnTo>
                  <a:cubicBezTo>
                    <a:pt x="13419" y="32669"/>
                    <a:pt x="13428" y="32670"/>
                    <a:pt x="13436" y="32670"/>
                  </a:cubicBezTo>
                  <a:cubicBezTo>
                    <a:pt x="13440" y="32670"/>
                    <a:pt x="13444" y="32669"/>
                    <a:pt x="13448" y="32669"/>
                  </a:cubicBezTo>
                  <a:cubicBezTo>
                    <a:pt x="13541" y="32669"/>
                    <a:pt x="13622" y="32605"/>
                    <a:pt x="13640" y="32510"/>
                  </a:cubicBezTo>
                  <a:cubicBezTo>
                    <a:pt x="13660" y="32403"/>
                    <a:pt x="13590" y="32301"/>
                    <a:pt x="13484" y="32281"/>
                  </a:cubicBezTo>
                  <a:cubicBezTo>
                    <a:pt x="13471" y="32279"/>
                    <a:pt x="13459" y="32278"/>
                    <a:pt x="13447" y="32278"/>
                  </a:cubicBezTo>
                  <a:close/>
                  <a:moveTo>
                    <a:pt x="18044" y="32487"/>
                  </a:moveTo>
                  <a:cubicBezTo>
                    <a:pt x="18038" y="32487"/>
                    <a:pt x="18031" y="32487"/>
                    <a:pt x="18025" y="32488"/>
                  </a:cubicBezTo>
                  <a:cubicBezTo>
                    <a:pt x="17919" y="32498"/>
                    <a:pt x="17838" y="32593"/>
                    <a:pt x="17849" y="32701"/>
                  </a:cubicBezTo>
                  <a:cubicBezTo>
                    <a:pt x="17859" y="32803"/>
                    <a:pt x="17944" y="32879"/>
                    <a:pt x="18043" y="32879"/>
                  </a:cubicBezTo>
                  <a:cubicBezTo>
                    <a:pt x="18043" y="32879"/>
                    <a:pt x="18044" y="32879"/>
                    <a:pt x="18045" y="32879"/>
                  </a:cubicBezTo>
                  <a:cubicBezTo>
                    <a:pt x="18050" y="32879"/>
                    <a:pt x="18056" y="32878"/>
                    <a:pt x="18064" y="32878"/>
                  </a:cubicBezTo>
                  <a:cubicBezTo>
                    <a:pt x="18172" y="32867"/>
                    <a:pt x="18251" y="32771"/>
                    <a:pt x="18241" y="32664"/>
                  </a:cubicBezTo>
                  <a:cubicBezTo>
                    <a:pt x="18230" y="32562"/>
                    <a:pt x="18144" y="32487"/>
                    <a:pt x="18044" y="32487"/>
                  </a:cubicBezTo>
                  <a:close/>
                  <a:moveTo>
                    <a:pt x="14959" y="32490"/>
                  </a:moveTo>
                  <a:cubicBezTo>
                    <a:pt x="14860" y="32490"/>
                    <a:pt x="14774" y="32566"/>
                    <a:pt x="14765" y="32667"/>
                  </a:cubicBezTo>
                  <a:cubicBezTo>
                    <a:pt x="14754" y="32775"/>
                    <a:pt x="14833" y="32871"/>
                    <a:pt x="14941" y="32882"/>
                  </a:cubicBezTo>
                  <a:lnTo>
                    <a:pt x="14960" y="32881"/>
                  </a:lnTo>
                  <a:cubicBezTo>
                    <a:pt x="15058" y="32881"/>
                    <a:pt x="15144" y="32805"/>
                    <a:pt x="15155" y="32702"/>
                  </a:cubicBezTo>
                  <a:cubicBezTo>
                    <a:pt x="15165" y="32598"/>
                    <a:pt x="15086" y="32501"/>
                    <a:pt x="14978" y="32491"/>
                  </a:cubicBezTo>
                  <a:cubicBezTo>
                    <a:pt x="14972" y="32490"/>
                    <a:pt x="14966" y="32490"/>
                    <a:pt x="14959" y="32490"/>
                  </a:cubicBezTo>
                  <a:close/>
                  <a:moveTo>
                    <a:pt x="16483" y="32560"/>
                  </a:moveTo>
                  <a:cubicBezTo>
                    <a:pt x="16376" y="32560"/>
                    <a:pt x="16287" y="32648"/>
                    <a:pt x="16287" y="32755"/>
                  </a:cubicBezTo>
                  <a:cubicBezTo>
                    <a:pt x="16287" y="32862"/>
                    <a:pt x="16375" y="32951"/>
                    <a:pt x="16482" y="32951"/>
                  </a:cubicBezTo>
                  <a:cubicBezTo>
                    <a:pt x="16482" y="32951"/>
                    <a:pt x="16483" y="32951"/>
                    <a:pt x="16483" y="32951"/>
                  </a:cubicBezTo>
                  <a:lnTo>
                    <a:pt x="16521" y="32951"/>
                  </a:lnTo>
                  <a:cubicBezTo>
                    <a:pt x="16629" y="32951"/>
                    <a:pt x="16717" y="32863"/>
                    <a:pt x="16717" y="32755"/>
                  </a:cubicBezTo>
                  <a:cubicBezTo>
                    <a:pt x="16717" y="32648"/>
                    <a:pt x="16629" y="32560"/>
                    <a:pt x="16521" y="32560"/>
                  </a:cubicBezTo>
                  <a:lnTo>
                    <a:pt x="16520" y="32560"/>
                  </a:lnTo>
                  <a:cubicBezTo>
                    <a:pt x="16514" y="32560"/>
                    <a:pt x="16507" y="32560"/>
                    <a:pt x="16502" y="32561"/>
                  </a:cubicBezTo>
                  <a:cubicBezTo>
                    <a:pt x="16495" y="32560"/>
                    <a:pt x="16489" y="32560"/>
                    <a:pt x="16483" y="3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5621375" y="4010213"/>
              <a:ext cx="736575" cy="736525"/>
            </a:xfrm>
            <a:custGeom>
              <a:avLst/>
              <a:gdLst/>
              <a:ahLst/>
              <a:cxnLst/>
              <a:rect l="l" t="t" r="r" b="b"/>
              <a:pathLst>
                <a:path w="29463" h="29461" extrusionOk="0">
                  <a:moveTo>
                    <a:pt x="14714" y="1"/>
                  </a:moveTo>
                  <a:cubicBezTo>
                    <a:pt x="14592" y="1"/>
                    <a:pt x="14494" y="99"/>
                    <a:pt x="14494" y="223"/>
                  </a:cubicBezTo>
                  <a:cubicBezTo>
                    <a:pt x="14494" y="344"/>
                    <a:pt x="14596" y="441"/>
                    <a:pt x="14716" y="441"/>
                  </a:cubicBezTo>
                  <a:cubicBezTo>
                    <a:pt x="14836" y="441"/>
                    <a:pt x="14935" y="343"/>
                    <a:pt x="14935" y="219"/>
                  </a:cubicBezTo>
                  <a:cubicBezTo>
                    <a:pt x="14935" y="99"/>
                    <a:pt x="14838" y="1"/>
                    <a:pt x="14716" y="1"/>
                  </a:cubicBezTo>
                  <a:close/>
                  <a:moveTo>
                    <a:pt x="16229" y="78"/>
                  </a:moveTo>
                  <a:cubicBezTo>
                    <a:pt x="16119" y="78"/>
                    <a:pt x="16023" y="163"/>
                    <a:pt x="16013" y="275"/>
                  </a:cubicBezTo>
                  <a:cubicBezTo>
                    <a:pt x="15998" y="397"/>
                    <a:pt x="16086" y="505"/>
                    <a:pt x="16209" y="517"/>
                  </a:cubicBezTo>
                  <a:cubicBezTo>
                    <a:pt x="16216" y="518"/>
                    <a:pt x="16224" y="518"/>
                    <a:pt x="16233" y="519"/>
                  </a:cubicBezTo>
                  <a:cubicBezTo>
                    <a:pt x="16344" y="519"/>
                    <a:pt x="16441" y="435"/>
                    <a:pt x="16452" y="321"/>
                  </a:cubicBezTo>
                  <a:cubicBezTo>
                    <a:pt x="16464" y="199"/>
                    <a:pt x="16376" y="91"/>
                    <a:pt x="16254" y="79"/>
                  </a:cubicBezTo>
                  <a:cubicBezTo>
                    <a:pt x="16246" y="78"/>
                    <a:pt x="16237" y="78"/>
                    <a:pt x="16229" y="78"/>
                  </a:cubicBezTo>
                  <a:close/>
                  <a:moveTo>
                    <a:pt x="13198" y="78"/>
                  </a:moveTo>
                  <a:cubicBezTo>
                    <a:pt x="13191" y="78"/>
                    <a:pt x="13184" y="79"/>
                    <a:pt x="13177" y="79"/>
                  </a:cubicBezTo>
                  <a:cubicBezTo>
                    <a:pt x="13055" y="94"/>
                    <a:pt x="12968" y="202"/>
                    <a:pt x="12982" y="323"/>
                  </a:cubicBezTo>
                  <a:cubicBezTo>
                    <a:pt x="12993" y="436"/>
                    <a:pt x="13086" y="520"/>
                    <a:pt x="13195" y="520"/>
                  </a:cubicBezTo>
                  <a:cubicBezTo>
                    <a:pt x="13197" y="520"/>
                    <a:pt x="13198" y="520"/>
                    <a:pt x="13199" y="520"/>
                  </a:cubicBezTo>
                  <a:cubicBezTo>
                    <a:pt x="13207" y="520"/>
                    <a:pt x="13215" y="519"/>
                    <a:pt x="13222" y="519"/>
                  </a:cubicBezTo>
                  <a:cubicBezTo>
                    <a:pt x="13345" y="508"/>
                    <a:pt x="13433" y="398"/>
                    <a:pt x="13420" y="279"/>
                  </a:cubicBezTo>
                  <a:cubicBezTo>
                    <a:pt x="13408" y="163"/>
                    <a:pt x="13311" y="78"/>
                    <a:pt x="13198" y="78"/>
                  </a:cubicBezTo>
                  <a:close/>
                  <a:moveTo>
                    <a:pt x="17732" y="311"/>
                  </a:moveTo>
                  <a:cubicBezTo>
                    <a:pt x="17629" y="311"/>
                    <a:pt x="17537" y="383"/>
                    <a:pt x="17517" y="487"/>
                  </a:cubicBezTo>
                  <a:cubicBezTo>
                    <a:pt x="17492" y="605"/>
                    <a:pt x="17568" y="722"/>
                    <a:pt x="17688" y="747"/>
                  </a:cubicBezTo>
                  <a:cubicBezTo>
                    <a:pt x="17701" y="751"/>
                    <a:pt x="17718" y="752"/>
                    <a:pt x="17733" y="752"/>
                  </a:cubicBezTo>
                  <a:cubicBezTo>
                    <a:pt x="17834" y="752"/>
                    <a:pt x="17926" y="680"/>
                    <a:pt x="17948" y="576"/>
                  </a:cubicBezTo>
                  <a:cubicBezTo>
                    <a:pt x="17973" y="457"/>
                    <a:pt x="17896" y="339"/>
                    <a:pt x="17777" y="316"/>
                  </a:cubicBezTo>
                  <a:cubicBezTo>
                    <a:pt x="17762" y="313"/>
                    <a:pt x="17747" y="311"/>
                    <a:pt x="17732" y="311"/>
                  </a:cubicBezTo>
                  <a:close/>
                  <a:moveTo>
                    <a:pt x="11702" y="317"/>
                  </a:moveTo>
                  <a:cubicBezTo>
                    <a:pt x="11687" y="317"/>
                    <a:pt x="11671" y="319"/>
                    <a:pt x="11656" y="322"/>
                  </a:cubicBezTo>
                  <a:cubicBezTo>
                    <a:pt x="11535" y="348"/>
                    <a:pt x="11459" y="466"/>
                    <a:pt x="11485" y="586"/>
                  </a:cubicBezTo>
                  <a:cubicBezTo>
                    <a:pt x="11505" y="686"/>
                    <a:pt x="11598" y="759"/>
                    <a:pt x="11701" y="761"/>
                  </a:cubicBezTo>
                  <a:cubicBezTo>
                    <a:pt x="11717" y="761"/>
                    <a:pt x="11733" y="758"/>
                    <a:pt x="11747" y="754"/>
                  </a:cubicBezTo>
                  <a:lnTo>
                    <a:pt x="11748" y="754"/>
                  </a:lnTo>
                  <a:cubicBezTo>
                    <a:pt x="11866" y="730"/>
                    <a:pt x="11942" y="612"/>
                    <a:pt x="11916" y="493"/>
                  </a:cubicBezTo>
                  <a:cubicBezTo>
                    <a:pt x="11895" y="389"/>
                    <a:pt x="11803" y="317"/>
                    <a:pt x="11702" y="317"/>
                  </a:cubicBezTo>
                  <a:close/>
                  <a:moveTo>
                    <a:pt x="19200" y="701"/>
                  </a:moveTo>
                  <a:cubicBezTo>
                    <a:pt x="19106" y="701"/>
                    <a:pt x="19020" y="761"/>
                    <a:pt x="18990" y="854"/>
                  </a:cubicBezTo>
                  <a:cubicBezTo>
                    <a:pt x="18952" y="969"/>
                    <a:pt x="19014" y="1095"/>
                    <a:pt x="19133" y="1132"/>
                  </a:cubicBezTo>
                  <a:lnTo>
                    <a:pt x="19131" y="1132"/>
                  </a:lnTo>
                  <a:cubicBezTo>
                    <a:pt x="19155" y="1141"/>
                    <a:pt x="19177" y="1142"/>
                    <a:pt x="19200" y="1142"/>
                  </a:cubicBezTo>
                  <a:cubicBezTo>
                    <a:pt x="19295" y="1142"/>
                    <a:pt x="19380" y="1084"/>
                    <a:pt x="19410" y="989"/>
                  </a:cubicBezTo>
                  <a:cubicBezTo>
                    <a:pt x="19447" y="873"/>
                    <a:pt x="19384" y="751"/>
                    <a:pt x="19269" y="712"/>
                  </a:cubicBezTo>
                  <a:cubicBezTo>
                    <a:pt x="19246" y="705"/>
                    <a:pt x="19222" y="701"/>
                    <a:pt x="19200" y="701"/>
                  </a:cubicBezTo>
                  <a:close/>
                  <a:moveTo>
                    <a:pt x="10233" y="710"/>
                  </a:moveTo>
                  <a:cubicBezTo>
                    <a:pt x="10210" y="710"/>
                    <a:pt x="10186" y="714"/>
                    <a:pt x="10163" y="722"/>
                  </a:cubicBezTo>
                  <a:cubicBezTo>
                    <a:pt x="10048" y="759"/>
                    <a:pt x="9986" y="885"/>
                    <a:pt x="10025" y="1001"/>
                  </a:cubicBezTo>
                  <a:cubicBezTo>
                    <a:pt x="10054" y="1093"/>
                    <a:pt x="10140" y="1152"/>
                    <a:pt x="10233" y="1152"/>
                  </a:cubicBezTo>
                  <a:cubicBezTo>
                    <a:pt x="10255" y="1152"/>
                    <a:pt x="10279" y="1148"/>
                    <a:pt x="10301" y="1142"/>
                  </a:cubicBezTo>
                  <a:cubicBezTo>
                    <a:pt x="10416" y="1104"/>
                    <a:pt x="10482" y="979"/>
                    <a:pt x="10442" y="863"/>
                  </a:cubicBezTo>
                  <a:cubicBezTo>
                    <a:pt x="10412" y="770"/>
                    <a:pt x="10327" y="710"/>
                    <a:pt x="10233" y="710"/>
                  </a:cubicBezTo>
                  <a:close/>
                  <a:moveTo>
                    <a:pt x="20618" y="1245"/>
                  </a:moveTo>
                  <a:cubicBezTo>
                    <a:pt x="20534" y="1245"/>
                    <a:pt x="20453" y="1293"/>
                    <a:pt x="20416" y="1375"/>
                  </a:cubicBezTo>
                  <a:cubicBezTo>
                    <a:pt x="20367" y="1487"/>
                    <a:pt x="20419" y="1617"/>
                    <a:pt x="20530" y="1665"/>
                  </a:cubicBezTo>
                  <a:cubicBezTo>
                    <a:pt x="20557" y="1680"/>
                    <a:pt x="20588" y="1685"/>
                    <a:pt x="20617" y="1685"/>
                  </a:cubicBezTo>
                  <a:cubicBezTo>
                    <a:pt x="20701" y="1685"/>
                    <a:pt x="20782" y="1637"/>
                    <a:pt x="20819" y="1554"/>
                  </a:cubicBezTo>
                  <a:cubicBezTo>
                    <a:pt x="20868" y="1442"/>
                    <a:pt x="20819" y="1313"/>
                    <a:pt x="20707" y="1264"/>
                  </a:cubicBezTo>
                  <a:cubicBezTo>
                    <a:pt x="20678" y="1251"/>
                    <a:pt x="20648" y="1245"/>
                    <a:pt x="20618" y="1245"/>
                  </a:cubicBezTo>
                  <a:close/>
                  <a:moveTo>
                    <a:pt x="8817" y="1256"/>
                  </a:moveTo>
                  <a:cubicBezTo>
                    <a:pt x="8787" y="1256"/>
                    <a:pt x="8756" y="1262"/>
                    <a:pt x="8726" y="1275"/>
                  </a:cubicBezTo>
                  <a:cubicBezTo>
                    <a:pt x="8615" y="1326"/>
                    <a:pt x="8566" y="1456"/>
                    <a:pt x="8615" y="1567"/>
                  </a:cubicBezTo>
                  <a:cubicBezTo>
                    <a:pt x="8651" y="1648"/>
                    <a:pt x="8728" y="1698"/>
                    <a:pt x="8812" y="1698"/>
                  </a:cubicBezTo>
                  <a:cubicBezTo>
                    <a:pt x="8813" y="1698"/>
                    <a:pt x="8815" y="1698"/>
                    <a:pt x="8817" y="1698"/>
                  </a:cubicBezTo>
                  <a:cubicBezTo>
                    <a:pt x="8846" y="1698"/>
                    <a:pt x="8877" y="1691"/>
                    <a:pt x="8907" y="1679"/>
                  </a:cubicBezTo>
                  <a:cubicBezTo>
                    <a:pt x="9019" y="1628"/>
                    <a:pt x="9068" y="1498"/>
                    <a:pt x="9019" y="1386"/>
                  </a:cubicBezTo>
                  <a:cubicBezTo>
                    <a:pt x="8982" y="1305"/>
                    <a:pt x="8901" y="1256"/>
                    <a:pt x="8817" y="1256"/>
                  </a:cubicBezTo>
                  <a:close/>
                  <a:moveTo>
                    <a:pt x="21975" y="1933"/>
                  </a:moveTo>
                  <a:cubicBezTo>
                    <a:pt x="21897" y="1933"/>
                    <a:pt x="21822" y="1973"/>
                    <a:pt x="21781" y="2044"/>
                  </a:cubicBezTo>
                  <a:cubicBezTo>
                    <a:pt x="21721" y="2148"/>
                    <a:pt x="21755" y="2283"/>
                    <a:pt x="21862" y="2344"/>
                  </a:cubicBezTo>
                  <a:cubicBezTo>
                    <a:pt x="21897" y="2364"/>
                    <a:pt x="21935" y="2374"/>
                    <a:pt x="21972" y="2374"/>
                  </a:cubicBezTo>
                  <a:cubicBezTo>
                    <a:pt x="22049" y="2374"/>
                    <a:pt x="22122" y="2335"/>
                    <a:pt x="22164" y="2263"/>
                  </a:cubicBezTo>
                  <a:cubicBezTo>
                    <a:pt x="22225" y="2157"/>
                    <a:pt x="22188" y="2022"/>
                    <a:pt x="22084" y="1961"/>
                  </a:cubicBezTo>
                  <a:cubicBezTo>
                    <a:pt x="22049" y="1942"/>
                    <a:pt x="22012" y="1933"/>
                    <a:pt x="21975" y="1933"/>
                  </a:cubicBezTo>
                  <a:close/>
                  <a:moveTo>
                    <a:pt x="7466" y="1947"/>
                  </a:moveTo>
                  <a:cubicBezTo>
                    <a:pt x="7428" y="1947"/>
                    <a:pt x="7390" y="1956"/>
                    <a:pt x="7355" y="1977"/>
                  </a:cubicBezTo>
                  <a:cubicBezTo>
                    <a:pt x="7250" y="2038"/>
                    <a:pt x="7214" y="2173"/>
                    <a:pt x="7276" y="2279"/>
                  </a:cubicBezTo>
                  <a:cubicBezTo>
                    <a:pt x="7315" y="2350"/>
                    <a:pt x="7388" y="2390"/>
                    <a:pt x="7466" y="2390"/>
                  </a:cubicBezTo>
                  <a:cubicBezTo>
                    <a:pt x="7505" y="2390"/>
                    <a:pt x="7542" y="2379"/>
                    <a:pt x="7577" y="2359"/>
                  </a:cubicBezTo>
                  <a:cubicBezTo>
                    <a:pt x="7683" y="2298"/>
                    <a:pt x="7718" y="2163"/>
                    <a:pt x="7657" y="2058"/>
                  </a:cubicBezTo>
                  <a:cubicBezTo>
                    <a:pt x="7616" y="1986"/>
                    <a:pt x="7542" y="1947"/>
                    <a:pt x="7466" y="1947"/>
                  </a:cubicBezTo>
                  <a:close/>
                  <a:moveTo>
                    <a:pt x="23246" y="2759"/>
                  </a:moveTo>
                  <a:cubicBezTo>
                    <a:pt x="23177" y="2759"/>
                    <a:pt x="23110" y="2790"/>
                    <a:pt x="23067" y="2849"/>
                  </a:cubicBezTo>
                  <a:cubicBezTo>
                    <a:pt x="22995" y="2951"/>
                    <a:pt x="23017" y="3087"/>
                    <a:pt x="23117" y="3158"/>
                  </a:cubicBezTo>
                  <a:cubicBezTo>
                    <a:pt x="23155" y="3188"/>
                    <a:pt x="23201" y="3201"/>
                    <a:pt x="23246" y="3201"/>
                  </a:cubicBezTo>
                  <a:cubicBezTo>
                    <a:pt x="23314" y="3201"/>
                    <a:pt x="23382" y="3170"/>
                    <a:pt x="23424" y="3108"/>
                  </a:cubicBezTo>
                  <a:cubicBezTo>
                    <a:pt x="23495" y="3010"/>
                    <a:pt x="23474" y="2873"/>
                    <a:pt x="23375" y="2800"/>
                  </a:cubicBezTo>
                  <a:cubicBezTo>
                    <a:pt x="23337" y="2772"/>
                    <a:pt x="23291" y="2759"/>
                    <a:pt x="23246" y="2759"/>
                  </a:cubicBezTo>
                  <a:close/>
                  <a:moveTo>
                    <a:pt x="6194" y="2777"/>
                  </a:moveTo>
                  <a:cubicBezTo>
                    <a:pt x="6149" y="2777"/>
                    <a:pt x="6103" y="2791"/>
                    <a:pt x="6064" y="2820"/>
                  </a:cubicBezTo>
                  <a:cubicBezTo>
                    <a:pt x="5965" y="2891"/>
                    <a:pt x="5943" y="3029"/>
                    <a:pt x="6014" y="3128"/>
                  </a:cubicBezTo>
                  <a:cubicBezTo>
                    <a:pt x="6056" y="3186"/>
                    <a:pt x="6122" y="3217"/>
                    <a:pt x="6185" y="3217"/>
                  </a:cubicBezTo>
                  <a:cubicBezTo>
                    <a:pt x="6187" y="3217"/>
                    <a:pt x="6189" y="3217"/>
                    <a:pt x="6191" y="3217"/>
                  </a:cubicBezTo>
                  <a:cubicBezTo>
                    <a:pt x="6237" y="3217"/>
                    <a:pt x="6283" y="3205"/>
                    <a:pt x="6321" y="3175"/>
                  </a:cubicBezTo>
                  <a:lnTo>
                    <a:pt x="6324" y="3175"/>
                  </a:lnTo>
                  <a:cubicBezTo>
                    <a:pt x="6422" y="3103"/>
                    <a:pt x="6443" y="2965"/>
                    <a:pt x="6371" y="2867"/>
                  </a:cubicBezTo>
                  <a:cubicBezTo>
                    <a:pt x="6328" y="2808"/>
                    <a:pt x="6262" y="2777"/>
                    <a:pt x="6194" y="2777"/>
                  </a:cubicBezTo>
                  <a:close/>
                  <a:moveTo>
                    <a:pt x="24427" y="3714"/>
                  </a:moveTo>
                  <a:cubicBezTo>
                    <a:pt x="24366" y="3714"/>
                    <a:pt x="24306" y="3739"/>
                    <a:pt x="24262" y="3788"/>
                  </a:cubicBezTo>
                  <a:cubicBezTo>
                    <a:pt x="24181" y="3878"/>
                    <a:pt x="24188" y="4016"/>
                    <a:pt x="24280" y="4099"/>
                  </a:cubicBezTo>
                  <a:cubicBezTo>
                    <a:pt x="24320" y="4137"/>
                    <a:pt x="24373" y="4156"/>
                    <a:pt x="24426" y="4156"/>
                  </a:cubicBezTo>
                  <a:cubicBezTo>
                    <a:pt x="24487" y="4156"/>
                    <a:pt x="24545" y="4132"/>
                    <a:pt x="24591" y="4082"/>
                  </a:cubicBezTo>
                  <a:cubicBezTo>
                    <a:pt x="24672" y="3992"/>
                    <a:pt x="24664" y="3853"/>
                    <a:pt x="24573" y="3770"/>
                  </a:cubicBezTo>
                  <a:cubicBezTo>
                    <a:pt x="24532" y="3733"/>
                    <a:pt x="24479" y="3714"/>
                    <a:pt x="24427" y="3714"/>
                  </a:cubicBezTo>
                  <a:close/>
                  <a:moveTo>
                    <a:pt x="5014" y="3735"/>
                  </a:moveTo>
                  <a:cubicBezTo>
                    <a:pt x="4961" y="3735"/>
                    <a:pt x="4909" y="3753"/>
                    <a:pt x="4867" y="3792"/>
                  </a:cubicBezTo>
                  <a:cubicBezTo>
                    <a:pt x="4777" y="3874"/>
                    <a:pt x="4768" y="4013"/>
                    <a:pt x="4851" y="4103"/>
                  </a:cubicBezTo>
                  <a:cubicBezTo>
                    <a:pt x="4894" y="4150"/>
                    <a:pt x="4955" y="4176"/>
                    <a:pt x="5015" y="4176"/>
                  </a:cubicBezTo>
                  <a:cubicBezTo>
                    <a:pt x="5068" y="4176"/>
                    <a:pt x="5121" y="4156"/>
                    <a:pt x="5163" y="4119"/>
                  </a:cubicBezTo>
                  <a:cubicBezTo>
                    <a:pt x="5254" y="4037"/>
                    <a:pt x="5262" y="3899"/>
                    <a:pt x="5179" y="3808"/>
                  </a:cubicBezTo>
                  <a:cubicBezTo>
                    <a:pt x="5134" y="3760"/>
                    <a:pt x="5074" y="3735"/>
                    <a:pt x="5014" y="3735"/>
                  </a:cubicBezTo>
                  <a:close/>
                  <a:moveTo>
                    <a:pt x="25501" y="4788"/>
                  </a:moveTo>
                  <a:cubicBezTo>
                    <a:pt x="25449" y="4788"/>
                    <a:pt x="25396" y="4806"/>
                    <a:pt x="25353" y="4844"/>
                  </a:cubicBezTo>
                  <a:cubicBezTo>
                    <a:pt x="25264" y="4926"/>
                    <a:pt x="25255" y="5064"/>
                    <a:pt x="25338" y="5155"/>
                  </a:cubicBezTo>
                  <a:cubicBezTo>
                    <a:pt x="25383" y="5204"/>
                    <a:pt x="25443" y="5228"/>
                    <a:pt x="25502" y="5228"/>
                  </a:cubicBezTo>
                  <a:cubicBezTo>
                    <a:pt x="25555" y="5228"/>
                    <a:pt x="25608" y="5209"/>
                    <a:pt x="25650" y="5171"/>
                  </a:cubicBezTo>
                  <a:cubicBezTo>
                    <a:pt x="25740" y="5090"/>
                    <a:pt x="25747" y="4952"/>
                    <a:pt x="25666" y="4859"/>
                  </a:cubicBezTo>
                  <a:cubicBezTo>
                    <a:pt x="25621" y="4812"/>
                    <a:pt x="25562" y="4788"/>
                    <a:pt x="25501" y="4788"/>
                  </a:cubicBezTo>
                  <a:close/>
                  <a:moveTo>
                    <a:pt x="3942" y="4808"/>
                  </a:moveTo>
                  <a:cubicBezTo>
                    <a:pt x="3882" y="4808"/>
                    <a:pt x="3822" y="4833"/>
                    <a:pt x="3779" y="4881"/>
                  </a:cubicBezTo>
                  <a:cubicBezTo>
                    <a:pt x="3696" y="4972"/>
                    <a:pt x="3704" y="5110"/>
                    <a:pt x="3794" y="5193"/>
                  </a:cubicBezTo>
                  <a:cubicBezTo>
                    <a:pt x="3838" y="5232"/>
                    <a:pt x="3887" y="5250"/>
                    <a:pt x="3941" y="5250"/>
                  </a:cubicBezTo>
                  <a:cubicBezTo>
                    <a:pt x="4002" y="5250"/>
                    <a:pt x="4063" y="5224"/>
                    <a:pt x="4105" y="5178"/>
                  </a:cubicBezTo>
                  <a:lnTo>
                    <a:pt x="4105" y="5176"/>
                  </a:lnTo>
                  <a:cubicBezTo>
                    <a:pt x="4186" y="5084"/>
                    <a:pt x="4181" y="4947"/>
                    <a:pt x="4090" y="4866"/>
                  </a:cubicBezTo>
                  <a:cubicBezTo>
                    <a:pt x="4047" y="4827"/>
                    <a:pt x="3994" y="4808"/>
                    <a:pt x="3942" y="4808"/>
                  </a:cubicBezTo>
                  <a:close/>
                  <a:moveTo>
                    <a:pt x="26459" y="5964"/>
                  </a:moveTo>
                  <a:cubicBezTo>
                    <a:pt x="26414" y="5964"/>
                    <a:pt x="26368" y="5978"/>
                    <a:pt x="26329" y="6007"/>
                  </a:cubicBezTo>
                  <a:cubicBezTo>
                    <a:pt x="26231" y="6078"/>
                    <a:pt x="26209" y="6217"/>
                    <a:pt x="26282" y="6316"/>
                  </a:cubicBezTo>
                  <a:cubicBezTo>
                    <a:pt x="26324" y="6374"/>
                    <a:pt x="26390" y="6405"/>
                    <a:pt x="26456" y="6405"/>
                  </a:cubicBezTo>
                  <a:cubicBezTo>
                    <a:pt x="26457" y="6405"/>
                    <a:pt x="26458" y="6405"/>
                    <a:pt x="26459" y="6405"/>
                  </a:cubicBezTo>
                  <a:cubicBezTo>
                    <a:pt x="26505" y="6405"/>
                    <a:pt x="26551" y="6390"/>
                    <a:pt x="26589" y="6363"/>
                  </a:cubicBezTo>
                  <a:cubicBezTo>
                    <a:pt x="26686" y="6291"/>
                    <a:pt x="26708" y="6152"/>
                    <a:pt x="26636" y="6053"/>
                  </a:cubicBezTo>
                  <a:cubicBezTo>
                    <a:pt x="26594" y="5995"/>
                    <a:pt x="26527" y="5964"/>
                    <a:pt x="26459" y="5964"/>
                  </a:cubicBezTo>
                  <a:close/>
                  <a:moveTo>
                    <a:pt x="2987" y="5989"/>
                  </a:moveTo>
                  <a:cubicBezTo>
                    <a:pt x="2919" y="5989"/>
                    <a:pt x="2851" y="6020"/>
                    <a:pt x="2808" y="6079"/>
                  </a:cubicBezTo>
                  <a:cubicBezTo>
                    <a:pt x="2738" y="6178"/>
                    <a:pt x="2759" y="6317"/>
                    <a:pt x="2857" y="6388"/>
                  </a:cubicBezTo>
                  <a:cubicBezTo>
                    <a:pt x="2894" y="6416"/>
                    <a:pt x="2938" y="6431"/>
                    <a:pt x="2982" y="6431"/>
                  </a:cubicBezTo>
                  <a:cubicBezTo>
                    <a:pt x="2984" y="6431"/>
                    <a:pt x="2986" y="6431"/>
                    <a:pt x="2987" y="6431"/>
                  </a:cubicBezTo>
                  <a:cubicBezTo>
                    <a:pt x="3055" y="6431"/>
                    <a:pt x="3123" y="6400"/>
                    <a:pt x="3165" y="6339"/>
                  </a:cubicBezTo>
                  <a:cubicBezTo>
                    <a:pt x="3238" y="6240"/>
                    <a:pt x="3215" y="6103"/>
                    <a:pt x="3117" y="6030"/>
                  </a:cubicBezTo>
                  <a:cubicBezTo>
                    <a:pt x="3077" y="6002"/>
                    <a:pt x="3032" y="5989"/>
                    <a:pt x="2987" y="5989"/>
                  </a:cubicBezTo>
                  <a:close/>
                  <a:moveTo>
                    <a:pt x="27290" y="7236"/>
                  </a:moveTo>
                  <a:cubicBezTo>
                    <a:pt x="27252" y="7236"/>
                    <a:pt x="27213" y="7246"/>
                    <a:pt x="27178" y="7267"/>
                  </a:cubicBezTo>
                  <a:cubicBezTo>
                    <a:pt x="27071" y="7327"/>
                    <a:pt x="27037" y="7463"/>
                    <a:pt x="27097" y="7567"/>
                  </a:cubicBezTo>
                  <a:cubicBezTo>
                    <a:pt x="27139" y="7638"/>
                    <a:pt x="27213" y="7677"/>
                    <a:pt x="27289" y="7678"/>
                  </a:cubicBezTo>
                  <a:cubicBezTo>
                    <a:pt x="27326" y="7678"/>
                    <a:pt x="27365" y="7670"/>
                    <a:pt x="27400" y="7649"/>
                  </a:cubicBezTo>
                  <a:cubicBezTo>
                    <a:pt x="27506" y="7587"/>
                    <a:pt x="27541" y="7453"/>
                    <a:pt x="27480" y="7346"/>
                  </a:cubicBezTo>
                  <a:cubicBezTo>
                    <a:pt x="27439" y="7276"/>
                    <a:pt x="27365" y="7236"/>
                    <a:pt x="27290" y="7236"/>
                  </a:cubicBezTo>
                  <a:close/>
                  <a:moveTo>
                    <a:pt x="2158" y="7263"/>
                  </a:moveTo>
                  <a:cubicBezTo>
                    <a:pt x="2082" y="7263"/>
                    <a:pt x="2008" y="7302"/>
                    <a:pt x="1967" y="7374"/>
                  </a:cubicBezTo>
                  <a:cubicBezTo>
                    <a:pt x="1906" y="7480"/>
                    <a:pt x="1941" y="7614"/>
                    <a:pt x="2048" y="7676"/>
                  </a:cubicBezTo>
                  <a:cubicBezTo>
                    <a:pt x="2085" y="7695"/>
                    <a:pt x="2121" y="7704"/>
                    <a:pt x="2158" y="7706"/>
                  </a:cubicBezTo>
                  <a:cubicBezTo>
                    <a:pt x="2235" y="7706"/>
                    <a:pt x="2309" y="7666"/>
                    <a:pt x="2350" y="7595"/>
                  </a:cubicBezTo>
                  <a:cubicBezTo>
                    <a:pt x="2410" y="7489"/>
                    <a:pt x="2373" y="7354"/>
                    <a:pt x="2269" y="7293"/>
                  </a:cubicBezTo>
                  <a:cubicBezTo>
                    <a:pt x="2234" y="7273"/>
                    <a:pt x="2196" y="7263"/>
                    <a:pt x="2158" y="7263"/>
                  </a:cubicBezTo>
                  <a:close/>
                  <a:moveTo>
                    <a:pt x="27982" y="8587"/>
                  </a:moveTo>
                  <a:cubicBezTo>
                    <a:pt x="27952" y="8587"/>
                    <a:pt x="27922" y="8593"/>
                    <a:pt x="27893" y="8606"/>
                  </a:cubicBezTo>
                  <a:cubicBezTo>
                    <a:pt x="27781" y="8655"/>
                    <a:pt x="27730" y="8787"/>
                    <a:pt x="27781" y="8899"/>
                  </a:cubicBezTo>
                  <a:cubicBezTo>
                    <a:pt x="27817" y="8979"/>
                    <a:pt x="27898" y="9028"/>
                    <a:pt x="27982" y="9028"/>
                  </a:cubicBezTo>
                  <a:cubicBezTo>
                    <a:pt x="28012" y="9028"/>
                    <a:pt x="28043" y="9023"/>
                    <a:pt x="28072" y="9009"/>
                  </a:cubicBezTo>
                  <a:cubicBezTo>
                    <a:pt x="28183" y="8959"/>
                    <a:pt x="28232" y="8829"/>
                    <a:pt x="28183" y="8718"/>
                  </a:cubicBezTo>
                  <a:cubicBezTo>
                    <a:pt x="28147" y="8635"/>
                    <a:pt x="28066" y="8587"/>
                    <a:pt x="27982" y="8587"/>
                  </a:cubicBezTo>
                  <a:close/>
                  <a:moveTo>
                    <a:pt x="1470" y="8615"/>
                  </a:moveTo>
                  <a:cubicBezTo>
                    <a:pt x="1386" y="8615"/>
                    <a:pt x="1305" y="8664"/>
                    <a:pt x="1268" y="8745"/>
                  </a:cubicBezTo>
                  <a:lnTo>
                    <a:pt x="1268" y="8748"/>
                  </a:lnTo>
                  <a:cubicBezTo>
                    <a:pt x="1219" y="8858"/>
                    <a:pt x="1268" y="8989"/>
                    <a:pt x="1380" y="9039"/>
                  </a:cubicBezTo>
                  <a:cubicBezTo>
                    <a:pt x="1406" y="9050"/>
                    <a:pt x="1434" y="9056"/>
                    <a:pt x="1464" y="9056"/>
                  </a:cubicBezTo>
                  <a:cubicBezTo>
                    <a:pt x="1466" y="9056"/>
                    <a:pt x="1468" y="9056"/>
                    <a:pt x="1470" y="9056"/>
                  </a:cubicBezTo>
                  <a:cubicBezTo>
                    <a:pt x="1556" y="9056"/>
                    <a:pt x="1635" y="9009"/>
                    <a:pt x="1671" y="8926"/>
                  </a:cubicBezTo>
                  <a:cubicBezTo>
                    <a:pt x="1723" y="8814"/>
                    <a:pt x="1671" y="8684"/>
                    <a:pt x="1559" y="8634"/>
                  </a:cubicBezTo>
                  <a:cubicBezTo>
                    <a:pt x="1530" y="8621"/>
                    <a:pt x="1500" y="8615"/>
                    <a:pt x="1470" y="8615"/>
                  </a:cubicBezTo>
                  <a:close/>
                  <a:moveTo>
                    <a:pt x="28527" y="10004"/>
                  </a:moveTo>
                  <a:cubicBezTo>
                    <a:pt x="28504" y="10004"/>
                    <a:pt x="28482" y="10008"/>
                    <a:pt x="28459" y="10015"/>
                  </a:cubicBezTo>
                  <a:cubicBezTo>
                    <a:pt x="28344" y="10052"/>
                    <a:pt x="28280" y="10178"/>
                    <a:pt x="28318" y="10294"/>
                  </a:cubicBezTo>
                  <a:cubicBezTo>
                    <a:pt x="28349" y="10385"/>
                    <a:pt x="28435" y="10446"/>
                    <a:pt x="28528" y="10446"/>
                  </a:cubicBezTo>
                  <a:cubicBezTo>
                    <a:pt x="28552" y="10446"/>
                    <a:pt x="28573" y="10442"/>
                    <a:pt x="28596" y="10435"/>
                  </a:cubicBezTo>
                  <a:cubicBezTo>
                    <a:pt x="28712" y="10398"/>
                    <a:pt x="28777" y="10271"/>
                    <a:pt x="28738" y="10156"/>
                  </a:cubicBezTo>
                  <a:cubicBezTo>
                    <a:pt x="28707" y="10063"/>
                    <a:pt x="28620" y="10004"/>
                    <a:pt x="28527" y="10004"/>
                  </a:cubicBezTo>
                  <a:close/>
                  <a:moveTo>
                    <a:pt x="926" y="10034"/>
                  </a:moveTo>
                  <a:cubicBezTo>
                    <a:pt x="833" y="10034"/>
                    <a:pt x="746" y="10094"/>
                    <a:pt x="715" y="10187"/>
                  </a:cubicBezTo>
                  <a:cubicBezTo>
                    <a:pt x="677" y="10302"/>
                    <a:pt x="742" y="10427"/>
                    <a:pt x="857" y="10466"/>
                  </a:cubicBezTo>
                  <a:cubicBezTo>
                    <a:pt x="879" y="10471"/>
                    <a:pt x="903" y="10476"/>
                    <a:pt x="925" y="10476"/>
                  </a:cubicBezTo>
                  <a:cubicBezTo>
                    <a:pt x="1019" y="10476"/>
                    <a:pt x="1105" y="10418"/>
                    <a:pt x="1135" y="10323"/>
                  </a:cubicBezTo>
                  <a:cubicBezTo>
                    <a:pt x="1174" y="10208"/>
                    <a:pt x="1110" y="10083"/>
                    <a:pt x="993" y="10045"/>
                  </a:cubicBezTo>
                  <a:cubicBezTo>
                    <a:pt x="971" y="10037"/>
                    <a:pt x="948" y="10034"/>
                    <a:pt x="926" y="10034"/>
                  </a:cubicBezTo>
                  <a:close/>
                  <a:moveTo>
                    <a:pt x="28924" y="11471"/>
                  </a:moveTo>
                  <a:cubicBezTo>
                    <a:pt x="28908" y="11471"/>
                    <a:pt x="28892" y="11473"/>
                    <a:pt x="28876" y="11476"/>
                  </a:cubicBezTo>
                  <a:cubicBezTo>
                    <a:pt x="28757" y="11500"/>
                    <a:pt x="28683" y="11617"/>
                    <a:pt x="28707" y="11737"/>
                  </a:cubicBezTo>
                  <a:cubicBezTo>
                    <a:pt x="28730" y="11840"/>
                    <a:pt x="28818" y="11911"/>
                    <a:pt x="28920" y="11911"/>
                  </a:cubicBezTo>
                  <a:cubicBezTo>
                    <a:pt x="28920" y="11911"/>
                    <a:pt x="28921" y="11911"/>
                    <a:pt x="28922" y="11911"/>
                  </a:cubicBezTo>
                  <a:cubicBezTo>
                    <a:pt x="28937" y="11911"/>
                    <a:pt x="28953" y="11909"/>
                    <a:pt x="28968" y="11908"/>
                  </a:cubicBezTo>
                  <a:cubicBezTo>
                    <a:pt x="29088" y="11882"/>
                    <a:pt x="29164" y="11764"/>
                    <a:pt x="29138" y="11644"/>
                  </a:cubicBezTo>
                  <a:cubicBezTo>
                    <a:pt x="29116" y="11541"/>
                    <a:pt x="29025" y="11471"/>
                    <a:pt x="28924" y="11471"/>
                  </a:cubicBezTo>
                  <a:close/>
                  <a:moveTo>
                    <a:pt x="532" y="11502"/>
                  </a:moveTo>
                  <a:cubicBezTo>
                    <a:pt x="431" y="11502"/>
                    <a:pt x="341" y="11573"/>
                    <a:pt x="318" y="11676"/>
                  </a:cubicBezTo>
                  <a:cubicBezTo>
                    <a:pt x="293" y="11796"/>
                    <a:pt x="370" y="11913"/>
                    <a:pt x="489" y="11939"/>
                  </a:cubicBezTo>
                  <a:cubicBezTo>
                    <a:pt x="505" y="11940"/>
                    <a:pt x="519" y="11943"/>
                    <a:pt x="535" y="11943"/>
                  </a:cubicBezTo>
                  <a:cubicBezTo>
                    <a:pt x="635" y="11943"/>
                    <a:pt x="728" y="11872"/>
                    <a:pt x="750" y="11768"/>
                  </a:cubicBezTo>
                  <a:cubicBezTo>
                    <a:pt x="774" y="11649"/>
                    <a:pt x="698" y="11530"/>
                    <a:pt x="578" y="11507"/>
                  </a:cubicBezTo>
                  <a:cubicBezTo>
                    <a:pt x="563" y="11504"/>
                    <a:pt x="547" y="11502"/>
                    <a:pt x="532" y="11502"/>
                  </a:cubicBezTo>
                  <a:close/>
                  <a:moveTo>
                    <a:pt x="29160" y="12969"/>
                  </a:moveTo>
                  <a:cubicBezTo>
                    <a:pt x="29153" y="12969"/>
                    <a:pt x="29145" y="12969"/>
                    <a:pt x="29138" y="12970"/>
                  </a:cubicBezTo>
                  <a:cubicBezTo>
                    <a:pt x="29015" y="12984"/>
                    <a:pt x="28928" y="13091"/>
                    <a:pt x="28942" y="13214"/>
                  </a:cubicBezTo>
                  <a:cubicBezTo>
                    <a:pt x="28953" y="13327"/>
                    <a:pt x="29048" y="13411"/>
                    <a:pt x="29159" y="13411"/>
                  </a:cubicBezTo>
                  <a:cubicBezTo>
                    <a:pt x="29160" y="13411"/>
                    <a:pt x="29161" y="13411"/>
                    <a:pt x="29161" y="13411"/>
                  </a:cubicBezTo>
                  <a:cubicBezTo>
                    <a:pt x="29170" y="13411"/>
                    <a:pt x="29177" y="13411"/>
                    <a:pt x="29185" y="13409"/>
                  </a:cubicBezTo>
                  <a:cubicBezTo>
                    <a:pt x="29305" y="13397"/>
                    <a:pt x="29393" y="13288"/>
                    <a:pt x="29381" y="13165"/>
                  </a:cubicBezTo>
                  <a:cubicBezTo>
                    <a:pt x="29368" y="13053"/>
                    <a:pt x="29272" y="12969"/>
                    <a:pt x="29160" y="12969"/>
                  </a:cubicBezTo>
                  <a:close/>
                  <a:moveTo>
                    <a:pt x="298" y="13003"/>
                  </a:moveTo>
                  <a:cubicBezTo>
                    <a:pt x="188" y="13003"/>
                    <a:pt x="92" y="13087"/>
                    <a:pt x="79" y="13200"/>
                  </a:cubicBezTo>
                  <a:cubicBezTo>
                    <a:pt x="68" y="13323"/>
                    <a:pt x="156" y="13430"/>
                    <a:pt x="278" y="13442"/>
                  </a:cubicBezTo>
                  <a:cubicBezTo>
                    <a:pt x="286" y="13443"/>
                    <a:pt x="293" y="13443"/>
                    <a:pt x="300" y="13444"/>
                  </a:cubicBezTo>
                  <a:cubicBezTo>
                    <a:pt x="410" y="13444"/>
                    <a:pt x="506" y="13360"/>
                    <a:pt x="518" y="13246"/>
                  </a:cubicBezTo>
                  <a:cubicBezTo>
                    <a:pt x="532" y="13124"/>
                    <a:pt x="444" y="13017"/>
                    <a:pt x="322" y="13004"/>
                  </a:cubicBezTo>
                  <a:cubicBezTo>
                    <a:pt x="314" y="13003"/>
                    <a:pt x="306" y="13003"/>
                    <a:pt x="298" y="13003"/>
                  </a:cubicBezTo>
                  <a:close/>
                  <a:moveTo>
                    <a:pt x="29244" y="14487"/>
                  </a:moveTo>
                  <a:cubicBezTo>
                    <a:pt x="29244" y="14487"/>
                    <a:pt x="29243" y="14487"/>
                    <a:pt x="29242" y="14487"/>
                  </a:cubicBezTo>
                  <a:cubicBezTo>
                    <a:pt x="29119" y="14487"/>
                    <a:pt x="29020" y="14584"/>
                    <a:pt x="29020" y="14706"/>
                  </a:cubicBezTo>
                  <a:cubicBezTo>
                    <a:pt x="29021" y="14829"/>
                    <a:pt x="29120" y="14927"/>
                    <a:pt x="29242" y="14927"/>
                  </a:cubicBezTo>
                  <a:cubicBezTo>
                    <a:pt x="29363" y="14927"/>
                    <a:pt x="29462" y="14828"/>
                    <a:pt x="29461" y="14706"/>
                  </a:cubicBezTo>
                  <a:cubicBezTo>
                    <a:pt x="29461" y="14586"/>
                    <a:pt x="29365" y="14487"/>
                    <a:pt x="29244" y="14487"/>
                  </a:cubicBezTo>
                  <a:close/>
                  <a:moveTo>
                    <a:pt x="223" y="14518"/>
                  </a:moveTo>
                  <a:cubicBezTo>
                    <a:pt x="100" y="14518"/>
                    <a:pt x="1" y="14616"/>
                    <a:pt x="1" y="14740"/>
                  </a:cubicBezTo>
                  <a:cubicBezTo>
                    <a:pt x="1" y="14861"/>
                    <a:pt x="101" y="14959"/>
                    <a:pt x="223" y="14959"/>
                  </a:cubicBezTo>
                  <a:cubicBezTo>
                    <a:pt x="343" y="14959"/>
                    <a:pt x="441" y="14860"/>
                    <a:pt x="441" y="14737"/>
                  </a:cubicBezTo>
                  <a:cubicBezTo>
                    <a:pt x="441" y="14616"/>
                    <a:pt x="344" y="14518"/>
                    <a:pt x="223" y="14518"/>
                  </a:cubicBezTo>
                  <a:close/>
                  <a:moveTo>
                    <a:pt x="29168" y="16001"/>
                  </a:moveTo>
                  <a:cubicBezTo>
                    <a:pt x="29055" y="16001"/>
                    <a:pt x="28958" y="16086"/>
                    <a:pt x="28946" y="16201"/>
                  </a:cubicBezTo>
                  <a:cubicBezTo>
                    <a:pt x="28933" y="16323"/>
                    <a:pt x="29021" y="16431"/>
                    <a:pt x="29144" y="16442"/>
                  </a:cubicBezTo>
                  <a:cubicBezTo>
                    <a:pt x="29151" y="16443"/>
                    <a:pt x="29159" y="16443"/>
                    <a:pt x="29166" y="16445"/>
                  </a:cubicBezTo>
                  <a:cubicBezTo>
                    <a:pt x="29278" y="16445"/>
                    <a:pt x="29373" y="16360"/>
                    <a:pt x="29384" y="16246"/>
                  </a:cubicBezTo>
                  <a:cubicBezTo>
                    <a:pt x="29399" y="16125"/>
                    <a:pt x="29309" y="16017"/>
                    <a:pt x="29189" y="16002"/>
                  </a:cubicBezTo>
                  <a:cubicBezTo>
                    <a:pt x="29182" y="16001"/>
                    <a:pt x="29175" y="16001"/>
                    <a:pt x="29168" y="16001"/>
                  </a:cubicBezTo>
                  <a:close/>
                  <a:moveTo>
                    <a:pt x="303" y="16035"/>
                  </a:moveTo>
                  <a:cubicBezTo>
                    <a:pt x="295" y="16035"/>
                    <a:pt x="287" y="16035"/>
                    <a:pt x="279" y="16036"/>
                  </a:cubicBezTo>
                  <a:cubicBezTo>
                    <a:pt x="157" y="16048"/>
                    <a:pt x="69" y="16156"/>
                    <a:pt x="80" y="16277"/>
                  </a:cubicBezTo>
                  <a:cubicBezTo>
                    <a:pt x="93" y="16390"/>
                    <a:pt x="189" y="16474"/>
                    <a:pt x="301" y="16474"/>
                  </a:cubicBezTo>
                  <a:cubicBezTo>
                    <a:pt x="309" y="16474"/>
                    <a:pt x="317" y="16474"/>
                    <a:pt x="324" y="16473"/>
                  </a:cubicBezTo>
                  <a:cubicBezTo>
                    <a:pt x="446" y="16462"/>
                    <a:pt x="532" y="16354"/>
                    <a:pt x="520" y="16232"/>
                  </a:cubicBezTo>
                  <a:cubicBezTo>
                    <a:pt x="510" y="16118"/>
                    <a:pt x="414" y="16035"/>
                    <a:pt x="303" y="16035"/>
                  </a:cubicBezTo>
                  <a:close/>
                  <a:moveTo>
                    <a:pt x="28932" y="17501"/>
                  </a:moveTo>
                  <a:cubicBezTo>
                    <a:pt x="28830" y="17501"/>
                    <a:pt x="28738" y="17572"/>
                    <a:pt x="28715" y="17676"/>
                  </a:cubicBezTo>
                  <a:cubicBezTo>
                    <a:pt x="28692" y="17797"/>
                    <a:pt x="28767" y="17914"/>
                    <a:pt x="28887" y="17940"/>
                  </a:cubicBezTo>
                  <a:cubicBezTo>
                    <a:pt x="28898" y="17941"/>
                    <a:pt x="28909" y="17943"/>
                    <a:pt x="28919" y="17943"/>
                  </a:cubicBezTo>
                  <a:cubicBezTo>
                    <a:pt x="28923" y="17943"/>
                    <a:pt x="28927" y="17943"/>
                    <a:pt x="28931" y="17942"/>
                  </a:cubicBezTo>
                  <a:cubicBezTo>
                    <a:pt x="29034" y="17942"/>
                    <a:pt x="29125" y="17869"/>
                    <a:pt x="29149" y="17766"/>
                  </a:cubicBezTo>
                  <a:lnTo>
                    <a:pt x="29148" y="17766"/>
                  </a:lnTo>
                  <a:cubicBezTo>
                    <a:pt x="29172" y="17648"/>
                    <a:pt x="29096" y="17531"/>
                    <a:pt x="28977" y="17505"/>
                  </a:cubicBezTo>
                  <a:cubicBezTo>
                    <a:pt x="28962" y="17502"/>
                    <a:pt x="28947" y="17501"/>
                    <a:pt x="28932" y="17501"/>
                  </a:cubicBezTo>
                  <a:close/>
                  <a:moveTo>
                    <a:pt x="537" y="17532"/>
                  </a:moveTo>
                  <a:cubicBezTo>
                    <a:pt x="522" y="17532"/>
                    <a:pt x="506" y="17534"/>
                    <a:pt x="490" y="17537"/>
                  </a:cubicBezTo>
                  <a:cubicBezTo>
                    <a:pt x="373" y="17563"/>
                    <a:pt x="296" y="17682"/>
                    <a:pt x="322" y="17801"/>
                  </a:cubicBezTo>
                  <a:cubicBezTo>
                    <a:pt x="344" y="17905"/>
                    <a:pt x="436" y="17976"/>
                    <a:pt x="537" y="17976"/>
                  </a:cubicBezTo>
                  <a:cubicBezTo>
                    <a:pt x="551" y="17976"/>
                    <a:pt x="567" y="17973"/>
                    <a:pt x="583" y="17970"/>
                  </a:cubicBezTo>
                  <a:cubicBezTo>
                    <a:pt x="703" y="17945"/>
                    <a:pt x="780" y="17828"/>
                    <a:pt x="754" y="17709"/>
                  </a:cubicBezTo>
                  <a:cubicBezTo>
                    <a:pt x="731" y="17604"/>
                    <a:pt x="639" y="17532"/>
                    <a:pt x="537" y="17532"/>
                  </a:cubicBezTo>
                  <a:close/>
                  <a:moveTo>
                    <a:pt x="28541" y="18970"/>
                  </a:moveTo>
                  <a:cubicBezTo>
                    <a:pt x="28449" y="18970"/>
                    <a:pt x="28364" y="19030"/>
                    <a:pt x="28334" y="19122"/>
                  </a:cubicBezTo>
                  <a:cubicBezTo>
                    <a:pt x="28295" y="19238"/>
                    <a:pt x="28360" y="19363"/>
                    <a:pt x="28475" y="19401"/>
                  </a:cubicBezTo>
                  <a:cubicBezTo>
                    <a:pt x="28493" y="19407"/>
                    <a:pt x="28511" y="19410"/>
                    <a:pt x="28529" y="19410"/>
                  </a:cubicBezTo>
                  <a:cubicBezTo>
                    <a:pt x="28533" y="19410"/>
                    <a:pt x="28538" y="19410"/>
                    <a:pt x="28542" y="19410"/>
                  </a:cubicBezTo>
                  <a:cubicBezTo>
                    <a:pt x="28634" y="19410"/>
                    <a:pt x="28721" y="19352"/>
                    <a:pt x="28752" y="19257"/>
                  </a:cubicBezTo>
                  <a:cubicBezTo>
                    <a:pt x="28790" y="19142"/>
                    <a:pt x="28728" y="19019"/>
                    <a:pt x="28610" y="18981"/>
                  </a:cubicBezTo>
                  <a:cubicBezTo>
                    <a:pt x="28587" y="18974"/>
                    <a:pt x="28564" y="18970"/>
                    <a:pt x="28541" y="18970"/>
                  </a:cubicBezTo>
                  <a:close/>
                  <a:moveTo>
                    <a:pt x="930" y="19000"/>
                  </a:moveTo>
                  <a:cubicBezTo>
                    <a:pt x="908" y="19000"/>
                    <a:pt x="885" y="19003"/>
                    <a:pt x="863" y="19010"/>
                  </a:cubicBezTo>
                  <a:cubicBezTo>
                    <a:pt x="747" y="19049"/>
                    <a:pt x="684" y="19174"/>
                    <a:pt x="722" y="19289"/>
                  </a:cubicBezTo>
                  <a:cubicBezTo>
                    <a:pt x="750" y="19382"/>
                    <a:pt x="838" y="19443"/>
                    <a:pt x="931" y="19443"/>
                  </a:cubicBezTo>
                  <a:cubicBezTo>
                    <a:pt x="954" y="19443"/>
                    <a:pt x="977" y="19439"/>
                    <a:pt x="1001" y="19430"/>
                  </a:cubicBezTo>
                  <a:cubicBezTo>
                    <a:pt x="1116" y="19393"/>
                    <a:pt x="1179" y="19268"/>
                    <a:pt x="1142" y="19152"/>
                  </a:cubicBezTo>
                  <a:cubicBezTo>
                    <a:pt x="1112" y="19059"/>
                    <a:pt x="1024" y="19000"/>
                    <a:pt x="930" y="19000"/>
                  </a:cubicBezTo>
                  <a:close/>
                  <a:moveTo>
                    <a:pt x="28002" y="20389"/>
                  </a:moveTo>
                  <a:cubicBezTo>
                    <a:pt x="27917" y="20389"/>
                    <a:pt x="27837" y="20439"/>
                    <a:pt x="27800" y="20522"/>
                  </a:cubicBezTo>
                  <a:cubicBezTo>
                    <a:pt x="27749" y="20632"/>
                    <a:pt x="27800" y="20762"/>
                    <a:pt x="27911" y="20812"/>
                  </a:cubicBezTo>
                  <a:cubicBezTo>
                    <a:pt x="27940" y="20823"/>
                    <a:pt x="27967" y="20830"/>
                    <a:pt x="27994" y="20830"/>
                  </a:cubicBezTo>
                  <a:cubicBezTo>
                    <a:pt x="27996" y="20830"/>
                    <a:pt x="27998" y="20830"/>
                    <a:pt x="28000" y="20830"/>
                  </a:cubicBezTo>
                  <a:cubicBezTo>
                    <a:pt x="28085" y="20830"/>
                    <a:pt x="28168" y="20782"/>
                    <a:pt x="28202" y="20699"/>
                  </a:cubicBezTo>
                  <a:cubicBezTo>
                    <a:pt x="28252" y="20587"/>
                    <a:pt x="28202" y="20456"/>
                    <a:pt x="28091" y="20408"/>
                  </a:cubicBezTo>
                  <a:cubicBezTo>
                    <a:pt x="28062" y="20395"/>
                    <a:pt x="28032" y="20389"/>
                    <a:pt x="28002" y="20389"/>
                  </a:cubicBezTo>
                  <a:close/>
                  <a:moveTo>
                    <a:pt x="1475" y="20419"/>
                  </a:moveTo>
                  <a:cubicBezTo>
                    <a:pt x="1445" y="20419"/>
                    <a:pt x="1415" y="20426"/>
                    <a:pt x="1385" y="20439"/>
                  </a:cubicBezTo>
                  <a:cubicBezTo>
                    <a:pt x="1273" y="20486"/>
                    <a:pt x="1225" y="20618"/>
                    <a:pt x="1273" y="20730"/>
                  </a:cubicBezTo>
                  <a:lnTo>
                    <a:pt x="1273" y="20727"/>
                  </a:lnTo>
                  <a:cubicBezTo>
                    <a:pt x="1312" y="20809"/>
                    <a:pt x="1392" y="20859"/>
                    <a:pt x="1475" y="20860"/>
                  </a:cubicBezTo>
                  <a:cubicBezTo>
                    <a:pt x="1505" y="20860"/>
                    <a:pt x="1536" y="20854"/>
                    <a:pt x="1566" y="20841"/>
                  </a:cubicBezTo>
                  <a:cubicBezTo>
                    <a:pt x="1676" y="20791"/>
                    <a:pt x="1727" y="20662"/>
                    <a:pt x="1677" y="20550"/>
                  </a:cubicBezTo>
                  <a:cubicBezTo>
                    <a:pt x="1639" y="20468"/>
                    <a:pt x="1559" y="20419"/>
                    <a:pt x="1475" y="20419"/>
                  </a:cubicBezTo>
                  <a:close/>
                  <a:moveTo>
                    <a:pt x="27312" y="21743"/>
                  </a:moveTo>
                  <a:cubicBezTo>
                    <a:pt x="27236" y="21743"/>
                    <a:pt x="27162" y="21782"/>
                    <a:pt x="27121" y="21853"/>
                  </a:cubicBezTo>
                  <a:cubicBezTo>
                    <a:pt x="27060" y="21959"/>
                    <a:pt x="27097" y="22094"/>
                    <a:pt x="27201" y="22155"/>
                  </a:cubicBezTo>
                  <a:cubicBezTo>
                    <a:pt x="27237" y="22174"/>
                    <a:pt x="27274" y="22185"/>
                    <a:pt x="27313" y="22185"/>
                  </a:cubicBezTo>
                  <a:cubicBezTo>
                    <a:pt x="27388" y="22185"/>
                    <a:pt x="27461" y="22146"/>
                    <a:pt x="27504" y="22075"/>
                  </a:cubicBezTo>
                  <a:cubicBezTo>
                    <a:pt x="27564" y="21969"/>
                    <a:pt x="27527" y="21834"/>
                    <a:pt x="27423" y="21773"/>
                  </a:cubicBezTo>
                  <a:cubicBezTo>
                    <a:pt x="27388" y="21752"/>
                    <a:pt x="27349" y="21743"/>
                    <a:pt x="27312" y="21743"/>
                  </a:cubicBezTo>
                  <a:close/>
                  <a:moveTo>
                    <a:pt x="2167" y="21771"/>
                  </a:moveTo>
                  <a:cubicBezTo>
                    <a:pt x="2129" y="21771"/>
                    <a:pt x="2091" y="21780"/>
                    <a:pt x="2057" y="21801"/>
                  </a:cubicBezTo>
                  <a:cubicBezTo>
                    <a:pt x="1951" y="21862"/>
                    <a:pt x="1914" y="21995"/>
                    <a:pt x="1977" y="22100"/>
                  </a:cubicBezTo>
                  <a:cubicBezTo>
                    <a:pt x="2015" y="22171"/>
                    <a:pt x="2090" y="22209"/>
                    <a:pt x="2165" y="22210"/>
                  </a:cubicBezTo>
                  <a:cubicBezTo>
                    <a:pt x="2204" y="22210"/>
                    <a:pt x="2242" y="22203"/>
                    <a:pt x="2276" y="22181"/>
                  </a:cubicBezTo>
                  <a:cubicBezTo>
                    <a:pt x="2382" y="22120"/>
                    <a:pt x="2418" y="21985"/>
                    <a:pt x="2356" y="21882"/>
                  </a:cubicBezTo>
                  <a:cubicBezTo>
                    <a:pt x="2317" y="21810"/>
                    <a:pt x="2243" y="21771"/>
                    <a:pt x="2167" y="21771"/>
                  </a:cubicBezTo>
                  <a:close/>
                  <a:moveTo>
                    <a:pt x="26486" y="23017"/>
                  </a:moveTo>
                  <a:cubicBezTo>
                    <a:pt x="26417" y="23017"/>
                    <a:pt x="26350" y="23048"/>
                    <a:pt x="26307" y="23108"/>
                  </a:cubicBezTo>
                  <a:cubicBezTo>
                    <a:pt x="26236" y="23208"/>
                    <a:pt x="26257" y="23345"/>
                    <a:pt x="26356" y="23416"/>
                  </a:cubicBezTo>
                  <a:cubicBezTo>
                    <a:pt x="26395" y="23444"/>
                    <a:pt x="26438" y="23458"/>
                    <a:pt x="26481" y="23458"/>
                  </a:cubicBezTo>
                  <a:cubicBezTo>
                    <a:pt x="26482" y="23458"/>
                    <a:pt x="26484" y="23458"/>
                    <a:pt x="26485" y="23458"/>
                  </a:cubicBezTo>
                  <a:cubicBezTo>
                    <a:pt x="26555" y="23458"/>
                    <a:pt x="26620" y="23427"/>
                    <a:pt x="26666" y="23366"/>
                  </a:cubicBezTo>
                  <a:cubicBezTo>
                    <a:pt x="26736" y="23268"/>
                    <a:pt x="26715" y="23132"/>
                    <a:pt x="26617" y="23059"/>
                  </a:cubicBezTo>
                  <a:cubicBezTo>
                    <a:pt x="26577" y="23031"/>
                    <a:pt x="26531" y="23017"/>
                    <a:pt x="26486" y="23017"/>
                  </a:cubicBezTo>
                  <a:close/>
                  <a:moveTo>
                    <a:pt x="2996" y="23041"/>
                  </a:moveTo>
                  <a:cubicBezTo>
                    <a:pt x="2950" y="23041"/>
                    <a:pt x="2904" y="23055"/>
                    <a:pt x="2865" y="23084"/>
                  </a:cubicBezTo>
                  <a:cubicBezTo>
                    <a:pt x="2766" y="23154"/>
                    <a:pt x="2745" y="23293"/>
                    <a:pt x="2816" y="23392"/>
                  </a:cubicBezTo>
                  <a:cubicBezTo>
                    <a:pt x="2857" y="23450"/>
                    <a:pt x="2923" y="23481"/>
                    <a:pt x="2988" y="23481"/>
                  </a:cubicBezTo>
                  <a:cubicBezTo>
                    <a:pt x="2990" y="23481"/>
                    <a:pt x="2992" y="23481"/>
                    <a:pt x="2994" y="23481"/>
                  </a:cubicBezTo>
                  <a:cubicBezTo>
                    <a:pt x="3040" y="23481"/>
                    <a:pt x="3086" y="23468"/>
                    <a:pt x="3124" y="23440"/>
                  </a:cubicBezTo>
                  <a:cubicBezTo>
                    <a:pt x="3224" y="23367"/>
                    <a:pt x="3246" y="23230"/>
                    <a:pt x="3174" y="23131"/>
                  </a:cubicBezTo>
                  <a:cubicBezTo>
                    <a:pt x="3131" y="23072"/>
                    <a:pt x="3064" y="23041"/>
                    <a:pt x="2996" y="23041"/>
                  </a:cubicBezTo>
                  <a:close/>
                  <a:moveTo>
                    <a:pt x="25533" y="24198"/>
                  </a:moveTo>
                  <a:cubicBezTo>
                    <a:pt x="25473" y="24198"/>
                    <a:pt x="25412" y="24223"/>
                    <a:pt x="25368" y="24272"/>
                  </a:cubicBezTo>
                  <a:cubicBezTo>
                    <a:pt x="25287" y="24363"/>
                    <a:pt x="25295" y="24502"/>
                    <a:pt x="25386" y="24583"/>
                  </a:cubicBezTo>
                  <a:cubicBezTo>
                    <a:pt x="25426" y="24622"/>
                    <a:pt x="25479" y="24640"/>
                    <a:pt x="25533" y="24640"/>
                  </a:cubicBezTo>
                  <a:cubicBezTo>
                    <a:pt x="25593" y="24640"/>
                    <a:pt x="25652" y="24616"/>
                    <a:pt x="25697" y="24566"/>
                  </a:cubicBezTo>
                  <a:cubicBezTo>
                    <a:pt x="25778" y="24475"/>
                    <a:pt x="25769" y="24336"/>
                    <a:pt x="25679" y="24255"/>
                  </a:cubicBezTo>
                  <a:cubicBezTo>
                    <a:pt x="25638" y="24217"/>
                    <a:pt x="25585" y="24198"/>
                    <a:pt x="25533" y="24198"/>
                  </a:cubicBezTo>
                  <a:close/>
                  <a:moveTo>
                    <a:pt x="3951" y="24221"/>
                  </a:moveTo>
                  <a:cubicBezTo>
                    <a:pt x="3899" y="24221"/>
                    <a:pt x="3846" y="24240"/>
                    <a:pt x="3803" y="24278"/>
                  </a:cubicBezTo>
                  <a:cubicBezTo>
                    <a:pt x="3714" y="24359"/>
                    <a:pt x="3705" y="24498"/>
                    <a:pt x="3788" y="24589"/>
                  </a:cubicBezTo>
                  <a:cubicBezTo>
                    <a:pt x="3832" y="24638"/>
                    <a:pt x="3891" y="24662"/>
                    <a:pt x="3952" y="24662"/>
                  </a:cubicBezTo>
                  <a:cubicBezTo>
                    <a:pt x="4004" y="24662"/>
                    <a:pt x="4057" y="24644"/>
                    <a:pt x="4098" y="24607"/>
                  </a:cubicBezTo>
                  <a:cubicBezTo>
                    <a:pt x="4187" y="24526"/>
                    <a:pt x="4197" y="24387"/>
                    <a:pt x="4114" y="24295"/>
                  </a:cubicBezTo>
                  <a:cubicBezTo>
                    <a:pt x="4070" y="24246"/>
                    <a:pt x="4011" y="24221"/>
                    <a:pt x="3951" y="24221"/>
                  </a:cubicBezTo>
                  <a:close/>
                  <a:moveTo>
                    <a:pt x="24459" y="25276"/>
                  </a:moveTo>
                  <a:cubicBezTo>
                    <a:pt x="24407" y="25276"/>
                    <a:pt x="24354" y="25294"/>
                    <a:pt x="24312" y="25333"/>
                  </a:cubicBezTo>
                  <a:cubicBezTo>
                    <a:pt x="24223" y="25414"/>
                    <a:pt x="24213" y="25553"/>
                    <a:pt x="24296" y="25644"/>
                  </a:cubicBezTo>
                  <a:cubicBezTo>
                    <a:pt x="24340" y="25691"/>
                    <a:pt x="24400" y="25717"/>
                    <a:pt x="24459" y="25717"/>
                  </a:cubicBezTo>
                  <a:cubicBezTo>
                    <a:pt x="24512" y="25717"/>
                    <a:pt x="24565" y="25698"/>
                    <a:pt x="24608" y="25659"/>
                  </a:cubicBezTo>
                  <a:cubicBezTo>
                    <a:pt x="24698" y="25579"/>
                    <a:pt x="24704" y="25440"/>
                    <a:pt x="24623" y="25348"/>
                  </a:cubicBezTo>
                  <a:cubicBezTo>
                    <a:pt x="24580" y="25300"/>
                    <a:pt x="24520" y="25276"/>
                    <a:pt x="24459" y="25276"/>
                  </a:cubicBezTo>
                  <a:close/>
                  <a:moveTo>
                    <a:pt x="5026" y="25295"/>
                  </a:moveTo>
                  <a:cubicBezTo>
                    <a:pt x="4966" y="25295"/>
                    <a:pt x="4906" y="25320"/>
                    <a:pt x="4861" y="25368"/>
                  </a:cubicBezTo>
                  <a:cubicBezTo>
                    <a:pt x="4778" y="25457"/>
                    <a:pt x="4787" y="25596"/>
                    <a:pt x="4877" y="25679"/>
                  </a:cubicBezTo>
                  <a:cubicBezTo>
                    <a:pt x="4920" y="25717"/>
                    <a:pt x="4973" y="25736"/>
                    <a:pt x="5023" y="25736"/>
                  </a:cubicBezTo>
                  <a:cubicBezTo>
                    <a:pt x="5084" y="25736"/>
                    <a:pt x="5146" y="25711"/>
                    <a:pt x="5188" y="25663"/>
                  </a:cubicBezTo>
                  <a:cubicBezTo>
                    <a:pt x="5271" y="25571"/>
                    <a:pt x="5264" y="25433"/>
                    <a:pt x="5173" y="25352"/>
                  </a:cubicBezTo>
                  <a:cubicBezTo>
                    <a:pt x="5131" y="25314"/>
                    <a:pt x="5079" y="25295"/>
                    <a:pt x="5026" y="25295"/>
                  </a:cubicBezTo>
                  <a:close/>
                  <a:moveTo>
                    <a:pt x="23285" y="26232"/>
                  </a:moveTo>
                  <a:cubicBezTo>
                    <a:pt x="23240" y="26232"/>
                    <a:pt x="23194" y="26246"/>
                    <a:pt x="23154" y="26275"/>
                  </a:cubicBezTo>
                  <a:cubicBezTo>
                    <a:pt x="23055" y="26347"/>
                    <a:pt x="23033" y="26484"/>
                    <a:pt x="23106" y="26583"/>
                  </a:cubicBezTo>
                  <a:cubicBezTo>
                    <a:pt x="23147" y="26642"/>
                    <a:pt x="23212" y="26673"/>
                    <a:pt x="23281" y="26673"/>
                  </a:cubicBezTo>
                  <a:cubicBezTo>
                    <a:pt x="23282" y="26673"/>
                    <a:pt x="23283" y="26673"/>
                    <a:pt x="23284" y="26673"/>
                  </a:cubicBezTo>
                  <a:cubicBezTo>
                    <a:pt x="23330" y="26673"/>
                    <a:pt x="23375" y="26658"/>
                    <a:pt x="23414" y="26631"/>
                  </a:cubicBezTo>
                  <a:cubicBezTo>
                    <a:pt x="23512" y="26559"/>
                    <a:pt x="23533" y="26420"/>
                    <a:pt x="23462" y="26321"/>
                  </a:cubicBezTo>
                  <a:cubicBezTo>
                    <a:pt x="23420" y="26263"/>
                    <a:pt x="23353" y="26232"/>
                    <a:pt x="23285" y="26232"/>
                  </a:cubicBezTo>
                  <a:close/>
                  <a:moveTo>
                    <a:pt x="6205" y="26251"/>
                  </a:moveTo>
                  <a:cubicBezTo>
                    <a:pt x="6137" y="26251"/>
                    <a:pt x="6070" y="26283"/>
                    <a:pt x="6026" y="26343"/>
                  </a:cubicBezTo>
                  <a:cubicBezTo>
                    <a:pt x="5956" y="26441"/>
                    <a:pt x="5977" y="26578"/>
                    <a:pt x="6075" y="26650"/>
                  </a:cubicBezTo>
                  <a:cubicBezTo>
                    <a:pt x="6115" y="26678"/>
                    <a:pt x="6159" y="26691"/>
                    <a:pt x="6205" y="26692"/>
                  </a:cubicBezTo>
                  <a:cubicBezTo>
                    <a:pt x="6273" y="26692"/>
                    <a:pt x="6341" y="26659"/>
                    <a:pt x="6384" y="26601"/>
                  </a:cubicBezTo>
                  <a:cubicBezTo>
                    <a:pt x="6457" y="26504"/>
                    <a:pt x="6433" y="26364"/>
                    <a:pt x="6334" y="26294"/>
                  </a:cubicBezTo>
                  <a:cubicBezTo>
                    <a:pt x="6295" y="26265"/>
                    <a:pt x="6250" y="26251"/>
                    <a:pt x="6205" y="26251"/>
                  </a:cubicBezTo>
                  <a:close/>
                  <a:moveTo>
                    <a:pt x="22012" y="27063"/>
                  </a:moveTo>
                  <a:cubicBezTo>
                    <a:pt x="21975" y="27063"/>
                    <a:pt x="21937" y="27073"/>
                    <a:pt x="21902" y="27093"/>
                  </a:cubicBezTo>
                  <a:cubicBezTo>
                    <a:pt x="21796" y="27153"/>
                    <a:pt x="21760" y="27288"/>
                    <a:pt x="21821" y="27395"/>
                  </a:cubicBezTo>
                  <a:cubicBezTo>
                    <a:pt x="21862" y="27466"/>
                    <a:pt x="21934" y="27504"/>
                    <a:pt x="22008" y="27504"/>
                  </a:cubicBezTo>
                  <a:cubicBezTo>
                    <a:pt x="22009" y="27504"/>
                    <a:pt x="22010" y="27504"/>
                    <a:pt x="22011" y="27504"/>
                  </a:cubicBezTo>
                  <a:cubicBezTo>
                    <a:pt x="22049" y="27504"/>
                    <a:pt x="22087" y="27494"/>
                    <a:pt x="22122" y="27473"/>
                  </a:cubicBezTo>
                  <a:cubicBezTo>
                    <a:pt x="22227" y="27413"/>
                    <a:pt x="22263" y="27277"/>
                    <a:pt x="22201" y="27173"/>
                  </a:cubicBezTo>
                  <a:cubicBezTo>
                    <a:pt x="22161" y="27102"/>
                    <a:pt x="22087" y="27063"/>
                    <a:pt x="22012" y="27063"/>
                  </a:cubicBezTo>
                  <a:close/>
                  <a:moveTo>
                    <a:pt x="7479" y="27080"/>
                  </a:moveTo>
                  <a:cubicBezTo>
                    <a:pt x="7402" y="27080"/>
                    <a:pt x="7329" y="27120"/>
                    <a:pt x="7288" y="27192"/>
                  </a:cubicBezTo>
                  <a:cubicBezTo>
                    <a:pt x="7227" y="27295"/>
                    <a:pt x="7262" y="27430"/>
                    <a:pt x="7368" y="27490"/>
                  </a:cubicBezTo>
                  <a:lnTo>
                    <a:pt x="7368" y="27492"/>
                  </a:lnTo>
                  <a:cubicBezTo>
                    <a:pt x="7403" y="27511"/>
                    <a:pt x="7440" y="27520"/>
                    <a:pt x="7479" y="27521"/>
                  </a:cubicBezTo>
                  <a:cubicBezTo>
                    <a:pt x="7554" y="27521"/>
                    <a:pt x="7628" y="27482"/>
                    <a:pt x="7669" y="27410"/>
                  </a:cubicBezTo>
                  <a:cubicBezTo>
                    <a:pt x="7731" y="27306"/>
                    <a:pt x="7693" y="27172"/>
                    <a:pt x="7590" y="27111"/>
                  </a:cubicBezTo>
                  <a:cubicBezTo>
                    <a:pt x="7555" y="27090"/>
                    <a:pt x="7516" y="27080"/>
                    <a:pt x="7479" y="27080"/>
                  </a:cubicBezTo>
                  <a:close/>
                  <a:moveTo>
                    <a:pt x="20662" y="27756"/>
                  </a:moveTo>
                  <a:cubicBezTo>
                    <a:pt x="20632" y="27756"/>
                    <a:pt x="20601" y="27762"/>
                    <a:pt x="20571" y="27776"/>
                  </a:cubicBezTo>
                  <a:cubicBezTo>
                    <a:pt x="20462" y="27824"/>
                    <a:pt x="20411" y="27956"/>
                    <a:pt x="20462" y="28068"/>
                  </a:cubicBezTo>
                  <a:cubicBezTo>
                    <a:pt x="20497" y="28148"/>
                    <a:pt x="20577" y="28198"/>
                    <a:pt x="20661" y="28198"/>
                  </a:cubicBezTo>
                  <a:cubicBezTo>
                    <a:pt x="20694" y="28198"/>
                    <a:pt x="20722" y="28193"/>
                    <a:pt x="20752" y="28178"/>
                  </a:cubicBezTo>
                  <a:cubicBezTo>
                    <a:pt x="20863" y="28130"/>
                    <a:pt x="20913" y="27998"/>
                    <a:pt x="20863" y="27887"/>
                  </a:cubicBezTo>
                  <a:cubicBezTo>
                    <a:pt x="20826" y="27805"/>
                    <a:pt x="20746" y="27756"/>
                    <a:pt x="20662" y="27756"/>
                  </a:cubicBezTo>
                  <a:close/>
                  <a:moveTo>
                    <a:pt x="8830" y="27770"/>
                  </a:moveTo>
                  <a:cubicBezTo>
                    <a:pt x="8746" y="27770"/>
                    <a:pt x="8665" y="27818"/>
                    <a:pt x="8628" y="27900"/>
                  </a:cubicBezTo>
                  <a:cubicBezTo>
                    <a:pt x="8579" y="28012"/>
                    <a:pt x="8628" y="28142"/>
                    <a:pt x="8740" y="28193"/>
                  </a:cubicBezTo>
                  <a:cubicBezTo>
                    <a:pt x="8770" y="28204"/>
                    <a:pt x="8801" y="28211"/>
                    <a:pt x="8829" y="28211"/>
                  </a:cubicBezTo>
                  <a:cubicBezTo>
                    <a:pt x="8913" y="28211"/>
                    <a:pt x="8994" y="28164"/>
                    <a:pt x="9031" y="28081"/>
                  </a:cubicBezTo>
                  <a:cubicBezTo>
                    <a:pt x="9081" y="27970"/>
                    <a:pt x="9031" y="27840"/>
                    <a:pt x="8920" y="27789"/>
                  </a:cubicBezTo>
                  <a:cubicBezTo>
                    <a:pt x="8891" y="27776"/>
                    <a:pt x="8860" y="27770"/>
                    <a:pt x="8830" y="27770"/>
                  </a:cubicBezTo>
                  <a:close/>
                  <a:moveTo>
                    <a:pt x="19245" y="28304"/>
                  </a:moveTo>
                  <a:cubicBezTo>
                    <a:pt x="19222" y="28304"/>
                    <a:pt x="19199" y="28307"/>
                    <a:pt x="19176" y="28315"/>
                  </a:cubicBezTo>
                  <a:cubicBezTo>
                    <a:pt x="19061" y="28353"/>
                    <a:pt x="18998" y="28476"/>
                    <a:pt x="19035" y="28594"/>
                  </a:cubicBezTo>
                  <a:cubicBezTo>
                    <a:pt x="19066" y="28686"/>
                    <a:pt x="19153" y="28744"/>
                    <a:pt x="19245" y="28745"/>
                  </a:cubicBezTo>
                  <a:cubicBezTo>
                    <a:pt x="19269" y="28745"/>
                    <a:pt x="19291" y="28742"/>
                    <a:pt x="19314" y="28735"/>
                  </a:cubicBezTo>
                  <a:cubicBezTo>
                    <a:pt x="19429" y="28697"/>
                    <a:pt x="19493" y="28572"/>
                    <a:pt x="19455" y="28457"/>
                  </a:cubicBezTo>
                  <a:cubicBezTo>
                    <a:pt x="19425" y="28364"/>
                    <a:pt x="19338" y="28304"/>
                    <a:pt x="19245" y="28304"/>
                  </a:cubicBezTo>
                  <a:close/>
                  <a:moveTo>
                    <a:pt x="10249" y="28313"/>
                  </a:moveTo>
                  <a:cubicBezTo>
                    <a:pt x="10157" y="28313"/>
                    <a:pt x="10069" y="28373"/>
                    <a:pt x="10039" y="28465"/>
                  </a:cubicBezTo>
                  <a:cubicBezTo>
                    <a:pt x="10001" y="28582"/>
                    <a:pt x="10065" y="28706"/>
                    <a:pt x="10181" y="28744"/>
                  </a:cubicBezTo>
                  <a:cubicBezTo>
                    <a:pt x="10201" y="28750"/>
                    <a:pt x="10220" y="28754"/>
                    <a:pt x="10242" y="28754"/>
                  </a:cubicBezTo>
                  <a:cubicBezTo>
                    <a:pt x="10244" y="28754"/>
                    <a:pt x="10247" y="28754"/>
                    <a:pt x="10249" y="28754"/>
                  </a:cubicBezTo>
                  <a:cubicBezTo>
                    <a:pt x="10342" y="28754"/>
                    <a:pt x="10430" y="28695"/>
                    <a:pt x="10459" y="28600"/>
                  </a:cubicBezTo>
                  <a:cubicBezTo>
                    <a:pt x="10497" y="28485"/>
                    <a:pt x="10433" y="28362"/>
                    <a:pt x="10318" y="28324"/>
                  </a:cubicBezTo>
                  <a:cubicBezTo>
                    <a:pt x="10295" y="28317"/>
                    <a:pt x="10272" y="28313"/>
                    <a:pt x="10249" y="28313"/>
                  </a:cubicBezTo>
                  <a:close/>
                  <a:moveTo>
                    <a:pt x="17780" y="28698"/>
                  </a:moveTo>
                  <a:cubicBezTo>
                    <a:pt x="17765" y="28698"/>
                    <a:pt x="17749" y="28700"/>
                    <a:pt x="17733" y="28703"/>
                  </a:cubicBezTo>
                  <a:cubicBezTo>
                    <a:pt x="17614" y="28729"/>
                    <a:pt x="17537" y="28847"/>
                    <a:pt x="17564" y="28966"/>
                  </a:cubicBezTo>
                  <a:cubicBezTo>
                    <a:pt x="17585" y="29069"/>
                    <a:pt x="17675" y="29140"/>
                    <a:pt x="17776" y="29140"/>
                  </a:cubicBezTo>
                  <a:cubicBezTo>
                    <a:pt x="17777" y="29140"/>
                    <a:pt x="17779" y="29140"/>
                    <a:pt x="17780" y="29140"/>
                  </a:cubicBezTo>
                  <a:cubicBezTo>
                    <a:pt x="17795" y="29140"/>
                    <a:pt x="17809" y="29138"/>
                    <a:pt x="17826" y="29133"/>
                  </a:cubicBezTo>
                  <a:cubicBezTo>
                    <a:pt x="17946" y="29109"/>
                    <a:pt x="18023" y="28991"/>
                    <a:pt x="17997" y="28873"/>
                  </a:cubicBezTo>
                  <a:cubicBezTo>
                    <a:pt x="17974" y="28769"/>
                    <a:pt x="17882" y="28698"/>
                    <a:pt x="17780" y="28698"/>
                  </a:cubicBezTo>
                  <a:close/>
                  <a:moveTo>
                    <a:pt x="11717" y="28704"/>
                  </a:moveTo>
                  <a:cubicBezTo>
                    <a:pt x="11614" y="28704"/>
                    <a:pt x="11522" y="28774"/>
                    <a:pt x="11499" y="28879"/>
                  </a:cubicBezTo>
                  <a:cubicBezTo>
                    <a:pt x="11474" y="29000"/>
                    <a:pt x="11551" y="29117"/>
                    <a:pt x="11670" y="29143"/>
                  </a:cubicBezTo>
                  <a:cubicBezTo>
                    <a:pt x="11686" y="29145"/>
                    <a:pt x="11700" y="29147"/>
                    <a:pt x="11716" y="29147"/>
                  </a:cubicBezTo>
                  <a:cubicBezTo>
                    <a:pt x="11817" y="29147"/>
                    <a:pt x="11909" y="29075"/>
                    <a:pt x="11931" y="28972"/>
                  </a:cubicBezTo>
                  <a:cubicBezTo>
                    <a:pt x="11956" y="28851"/>
                    <a:pt x="11879" y="28734"/>
                    <a:pt x="11760" y="28708"/>
                  </a:cubicBezTo>
                  <a:cubicBezTo>
                    <a:pt x="11745" y="28705"/>
                    <a:pt x="11731" y="28704"/>
                    <a:pt x="11717" y="28704"/>
                  </a:cubicBezTo>
                  <a:close/>
                  <a:moveTo>
                    <a:pt x="16278" y="28936"/>
                  </a:moveTo>
                  <a:cubicBezTo>
                    <a:pt x="16271" y="28936"/>
                    <a:pt x="16263" y="28937"/>
                    <a:pt x="16255" y="28937"/>
                  </a:cubicBezTo>
                  <a:cubicBezTo>
                    <a:pt x="16136" y="28951"/>
                    <a:pt x="16048" y="29060"/>
                    <a:pt x="16059" y="29181"/>
                  </a:cubicBezTo>
                  <a:cubicBezTo>
                    <a:pt x="16071" y="29294"/>
                    <a:pt x="16167" y="29377"/>
                    <a:pt x="16278" y="29377"/>
                  </a:cubicBezTo>
                  <a:cubicBezTo>
                    <a:pt x="16279" y="29377"/>
                    <a:pt x="16279" y="29377"/>
                    <a:pt x="16280" y="29377"/>
                  </a:cubicBezTo>
                  <a:lnTo>
                    <a:pt x="16303" y="29377"/>
                  </a:lnTo>
                  <a:cubicBezTo>
                    <a:pt x="16425" y="29363"/>
                    <a:pt x="16511" y="29256"/>
                    <a:pt x="16499" y="29133"/>
                  </a:cubicBezTo>
                  <a:cubicBezTo>
                    <a:pt x="16486" y="29020"/>
                    <a:pt x="16390" y="28936"/>
                    <a:pt x="16278" y="28936"/>
                  </a:cubicBezTo>
                  <a:close/>
                  <a:moveTo>
                    <a:pt x="13212" y="28941"/>
                  </a:moveTo>
                  <a:cubicBezTo>
                    <a:pt x="13101" y="28941"/>
                    <a:pt x="13008" y="29026"/>
                    <a:pt x="12997" y="29139"/>
                  </a:cubicBezTo>
                  <a:cubicBezTo>
                    <a:pt x="12983" y="29260"/>
                    <a:pt x="13071" y="29368"/>
                    <a:pt x="13192" y="29380"/>
                  </a:cubicBezTo>
                  <a:cubicBezTo>
                    <a:pt x="13200" y="29382"/>
                    <a:pt x="13208" y="29382"/>
                    <a:pt x="13217" y="29382"/>
                  </a:cubicBezTo>
                  <a:cubicBezTo>
                    <a:pt x="13329" y="29382"/>
                    <a:pt x="13424" y="29298"/>
                    <a:pt x="13436" y="29184"/>
                  </a:cubicBezTo>
                  <a:cubicBezTo>
                    <a:pt x="13448" y="29062"/>
                    <a:pt x="13360" y="28954"/>
                    <a:pt x="13238" y="28943"/>
                  </a:cubicBezTo>
                  <a:cubicBezTo>
                    <a:pt x="13229" y="28942"/>
                    <a:pt x="13220" y="28941"/>
                    <a:pt x="13212" y="28941"/>
                  </a:cubicBezTo>
                  <a:close/>
                  <a:moveTo>
                    <a:pt x="14731" y="29019"/>
                  </a:moveTo>
                  <a:cubicBezTo>
                    <a:pt x="14610" y="29019"/>
                    <a:pt x="14509" y="29118"/>
                    <a:pt x="14509" y="29241"/>
                  </a:cubicBezTo>
                  <a:cubicBezTo>
                    <a:pt x="14509" y="29363"/>
                    <a:pt x="14611" y="29460"/>
                    <a:pt x="14731" y="29460"/>
                  </a:cubicBezTo>
                  <a:lnTo>
                    <a:pt x="14766" y="29460"/>
                  </a:lnTo>
                  <a:cubicBezTo>
                    <a:pt x="14886" y="29460"/>
                    <a:pt x="14985" y="29361"/>
                    <a:pt x="14985" y="29238"/>
                  </a:cubicBezTo>
                  <a:cubicBezTo>
                    <a:pt x="14981" y="29118"/>
                    <a:pt x="14885" y="29019"/>
                    <a:pt x="14763" y="29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665325" y="4054563"/>
              <a:ext cx="648750" cy="648350"/>
            </a:xfrm>
            <a:custGeom>
              <a:avLst/>
              <a:gdLst/>
              <a:ahLst/>
              <a:cxnLst/>
              <a:rect l="l" t="t" r="r" b="b"/>
              <a:pathLst>
                <a:path w="25950" h="25934" extrusionOk="0">
                  <a:moveTo>
                    <a:pt x="13711" y="0"/>
                  </a:moveTo>
                  <a:cubicBezTo>
                    <a:pt x="13580" y="0"/>
                    <a:pt x="13472" y="102"/>
                    <a:pt x="13465" y="233"/>
                  </a:cubicBezTo>
                  <a:cubicBezTo>
                    <a:pt x="13455" y="367"/>
                    <a:pt x="13561" y="482"/>
                    <a:pt x="13694" y="489"/>
                  </a:cubicBezTo>
                  <a:cubicBezTo>
                    <a:pt x="13698" y="491"/>
                    <a:pt x="13701" y="492"/>
                    <a:pt x="13704" y="492"/>
                  </a:cubicBezTo>
                  <a:cubicBezTo>
                    <a:pt x="13705" y="492"/>
                    <a:pt x="13707" y="491"/>
                    <a:pt x="13709" y="491"/>
                  </a:cubicBezTo>
                  <a:cubicBezTo>
                    <a:pt x="13839" y="491"/>
                    <a:pt x="13945" y="389"/>
                    <a:pt x="13954" y="260"/>
                  </a:cubicBezTo>
                  <a:cubicBezTo>
                    <a:pt x="13961" y="124"/>
                    <a:pt x="13857" y="9"/>
                    <a:pt x="13722" y="0"/>
                  </a:cubicBezTo>
                  <a:lnTo>
                    <a:pt x="13724" y="0"/>
                  </a:lnTo>
                  <a:cubicBezTo>
                    <a:pt x="13720" y="0"/>
                    <a:pt x="13715" y="0"/>
                    <a:pt x="13711" y="0"/>
                  </a:cubicBezTo>
                  <a:close/>
                  <a:moveTo>
                    <a:pt x="12200" y="3"/>
                  </a:moveTo>
                  <a:cubicBezTo>
                    <a:pt x="12195" y="3"/>
                    <a:pt x="12190" y="3"/>
                    <a:pt x="12185" y="4"/>
                  </a:cubicBezTo>
                  <a:cubicBezTo>
                    <a:pt x="12050" y="11"/>
                    <a:pt x="11948" y="128"/>
                    <a:pt x="11956" y="263"/>
                  </a:cubicBezTo>
                  <a:cubicBezTo>
                    <a:pt x="11963" y="394"/>
                    <a:pt x="12072" y="493"/>
                    <a:pt x="12201" y="493"/>
                  </a:cubicBezTo>
                  <a:lnTo>
                    <a:pt x="12215" y="493"/>
                  </a:lnTo>
                  <a:cubicBezTo>
                    <a:pt x="12350" y="484"/>
                    <a:pt x="12453" y="368"/>
                    <a:pt x="12445" y="233"/>
                  </a:cubicBezTo>
                  <a:cubicBezTo>
                    <a:pt x="12437" y="104"/>
                    <a:pt x="12329" y="3"/>
                    <a:pt x="12200" y="3"/>
                  </a:cubicBezTo>
                  <a:close/>
                  <a:moveTo>
                    <a:pt x="15207" y="174"/>
                  </a:moveTo>
                  <a:cubicBezTo>
                    <a:pt x="15090" y="174"/>
                    <a:pt x="14984" y="258"/>
                    <a:pt x="14964" y="378"/>
                  </a:cubicBezTo>
                  <a:cubicBezTo>
                    <a:pt x="14940" y="512"/>
                    <a:pt x="15028" y="638"/>
                    <a:pt x="15162" y="662"/>
                  </a:cubicBezTo>
                  <a:cubicBezTo>
                    <a:pt x="15178" y="664"/>
                    <a:pt x="15192" y="664"/>
                    <a:pt x="15205" y="664"/>
                  </a:cubicBezTo>
                  <a:cubicBezTo>
                    <a:pt x="15323" y="664"/>
                    <a:pt x="15425" y="581"/>
                    <a:pt x="15446" y="462"/>
                  </a:cubicBezTo>
                  <a:cubicBezTo>
                    <a:pt x="15469" y="328"/>
                    <a:pt x="15381" y="204"/>
                    <a:pt x="15248" y="178"/>
                  </a:cubicBezTo>
                  <a:cubicBezTo>
                    <a:pt x="15234" y="175"/>
                    <a:pt x="15220" y="174"/>
                    <a:pt x="15207" y="174"/>
                  </a:cubicBezTo>
                  <a:close/>
                  <a:moveTo>
                    <a:pt x="10704" y="182"/>
                  </a:moveTo>
                  <a:cubicBezTo>
                    <a:pt x="10690" y="182"/>
                    <a:pt x="10675" y="183"/>
                    <a:pt x="10660" y="186"/>
                  </a:cubicBezTo>
                  <a:cubicBezTo>
                    <a:pt x="10526" y="209"/>
                    <a:pt x="10438" y="336"/>
                    <a:pt x="10462" y="470"/>
                  </a:cubicBezTo>
                  <a:cubicBezTo>
                    <a:pt x="10483" y="589"/>
                    <a:pt x="10585" y="672"/>
                    <a:pt x="10701" y="672"/>
                  </a:cubicBezTo>
                  <a:cubicBezTo>
                    <a:pt x="10701" y="672"/>
                    <a:pt x="10702" y="672"/>
                    <a:pt x="10703" y="672"/>
                  </a:cubicBezTo>
                  <a:cubicBezTo>
                    <a:pt x="10718" y="672"/>
                    <a:pt x="10733" y="669"/>
                    <a:pt x="10748" y="668"/>
                  </a:cubicBezTo>
                  <a:cubicBezTo>
                    <a:pt x="10879" y="645"/>
                    <a:pt x="10970" y="518"/>
                    <a:pt x="10944" y="384"/>
                  </a:cubicBezTo>
                  <a:cubicBezTo>
                    <a:pt x="10923" y="265"/>
                    <a:pt x="10821" y="182"/>
                    <a:pt x="10704" y="182"/>
                  </a:cubicBezTo>
                  <a:close/>
                  <a:moveTo>
                    <a:pt x="16671" y="525"/>
                  </a:moveTo>
                  <a:cubicBezTo>
                    <a:pt x="16566" y="525"/>
                    <a:pt x="16468" y="594"/>
                    <a:pt x="16437" y="700"/>
                  </a:cubicBezTo>
                  <a:cubicBezTo>
                    <a:pt x="16398" y="829"/>
                    <a:pt x="16470" y="966"/>
                    <a:pt x="16600" y="1006"/>
                  </a:cubicBezTo>
                  <a:cubicBezTo>
                    <a:pt x="16621" y="1011"/>
                    <a:pt x="16641" y="1014"/>
                    <a:pt x="16660" y="1014"/>
                  </a:cubicBezTo>
                  <a:cubicBezTo>
                    <a:pt x="16664" y="1014"/>
                    <a:pt x="16668" y="1014"/>
                    <a:pt x="16672" y="1014"/>
                  </a:cubicBezTo>
                  <a:cubicBezTo>
                    <a:pt x="16779" y="1014"/>
                    <a:pt x="16875" y="945"/>
                    <a:pt x="16906" y="840"/>
                  </a:cubicBezTo>
                  <a:cubicBezTo>
                    <a:pt x="16945" y="711"/>
                    <a:pt x="16873" y="575"/>
                    <a:pt x="16743" y="536"/>
                  </a:cubicBezTo>
                  <a:cubicBezTo>
                    <a:pt x="16719" y="528"/>
                    <a:pt x="16695" y="525"/>
                    <a:pt x="16671" y="525"/>
                  </a:cubicBezTo>
                  <a:close/>
                  <a:moveTo>
                    <a:pt x="9241" y="537"/>
                  </a:moveTo>
                  <a:cubicBezTo>
                    <a:pt x="9217" y="537"/>
                    <a:pt x="9192" y="541"/>
                    <a:pt x="9168" y="549"/>
                  </a:cubicBezTo>
                  <a:cubicBezTo>
                    <a:pt x="9036" y="588"/>
                    <a:pt x="8963" y="725"/>
                    <a:pt x="9005" y="855"/>
                  </a:cubicBezTo>
                  <a:cubicBezTo>
                    <a:pt x="9036" y="959"/>
                    <a:pt x="9134" y="1027"/>
                    <a:pt x="9238" y="1028"/>
                  </a:cubicBezTo>
                  <a:cubicBezTo>
                    <a:pt x="9261" y="1028"/>
                    <a:pt x="9287" y="1023"/>
                    <a:pt x="9311" y="1018"/>
                  </a:cubicBezTo>
                  <a:cubicBezTo>
                    <a:pt x="9440" y="977"/>
                    <a:pt x="9513" y="840"/>
                    <a:pt x="9474" y="710"/>
                  </a:cubicBezTo>
                  <a:cubicBezTo>
                    <a:pt x="9440" y="605"/>
                    <a:pt x="9344" y="537"/>
                    <a:pt x="9241" y="537"/>
                  </a:cubicBezTo>
                  <a:close/>
                  <a:moveTo>
                    <a:pt x="18086" y="1049"/>
                  </a:moveTo>
                  <a:cubicBezTo>
                    <a:pt x="17992" y="1049"/>
                    <a:pt x="17903" y="1103"/>
                    <a:pt x="17863" y="1196"/>
                  </a:cubicBezTo>
                  <a:cubicBezTo>
                    <a:pt x="17808" y="1319"/>
                    <a:pt x="17865" y="1463"/>
                    <a:pt x="17989" y="1518"/>
                  </a:cubicBezTo>
                  <a:cubicBezTo>
                    <a:pt x="18017" y="1530"/>
                    <a:pt x="18047" y="1538"/>
                    <a:pt x="18076" y="1538"/>
                  </a:cubicBezTo>
                  <a:cubicBezTo>
                    <a:pt x="18080" y="1538"/>
                    <a:pt x="18083" y="1538"/>
                    <a:pt x="18086" y="1538"/>
                  </a:cubicBezTo>
                  <a:cubicBezTo>
                    <a:pt x="18181" y="1538"/>
                    <a:pt x="18270" y="1484"/>
                    <a:pt x="18311" y="1391"/>
                  </a:cubicBezTo>
                  <a:cubicBezTo>
                    <a:pt x="18364" y="1268"/>
                    <a:pt x="18310" y="1124"/>
                    <a:pt x="18185" y="1070"/>
                  </a:cubicBezTo>
                  <a:cubicBezTo>
                    <a:pt x="18153" y="1056"/>
                    <a:pt x="18119" y="1049"/>
                    <a:pt x="18086" y="1049"/>
                  </a:cubicBezTo>
                  <a:close/>
                  <a:moveTo>
                    <a:pt x="7823" y="1064"/>
                  </a:moveTo>
                  <a:cubicBezTo>
                    <a:pt x="7790" y="1064"/>
                    <a:pt x="7757" y="1070"/>
                    <a:pt x="7725" y="1084"/>
                  </a:cubicBezTo>
                  <a:cubicBezTo>
                    <a:pt x="7601" y="1138"/>
                    <a:pt x="7544" y="1285"/>
                    <a:pt x="7601" y="1407"/>
                  </a:cubicBezTo>
                  <a:cubicBezTo>
                    <a:pt x="7642" y="1499"/>
                    <a:pt x="7731" y="1555"/>
                    <a:pt x="7824" y="1556"/>
                  </a:cubicBezTo>
                  <a:cubicBezTo>
                    <a:pt x="7858" y="1556"/>
                    <a:pt x="7892" y="1547"/>
                    <a:pt x="7923" y="1535"/>
                  </a:cubicBezTo>
                  <a:cubicBezTo>
                    <a:pt x="8049" y="1479"/>
                    <a:pt x="8103" y="1333"/>
                    <a:pt x="8049" y="1210"/>
                  </a:cubicBezTo>
                  <a:cubicBezTo>
                    <a:pt x="8008" y="1118"/>
                    <a:pt x="7918" y="1064"/>
                    <a:pt x="7823" y="1064"/>
                  </a:cubicBezTo>
                  <a:close/>
                  <a:moveTo>
                    <a:pt x="19432" y="1736"/>
                  </a:moveTo>
                  <a:cubicBezTo>
                    <a:pt x="19348" y="1736"/>
                    <a:pt x="19265" y="1779"/>
                    <a:pt x="19219" y="1856"/>
                  </a:cubicBezTo>
                  <a:cubicBezTo>
                    <a:pt x="19151" y="1972"/>
                    <a:pt x="19190" y="2123"/>
                    <a:pt x="19305" y="2192"/>
                  </a:cubicBezTo>
                  <a:cubicBezTo>
                    <a:pt x="19342" y="2214"/>
                    <a:pt x="19384" y="2228"/>
                    <a:pt x="19426" y="2228"/>
                  </a:cubicBezTo>
                  <a:cubicBezTo>
                    <a:pt x="19428" y="2228"/>
                    <a:pt x="19429" y="2228"/>
                    <a:pt x="19431" y="2228"/>
                  </a:cubicBezTo>
                  <a:cubicBezTo>
                    <a:pt x="19514" y="2228"/>
                    <a:pt x="19596" y="2184"/>
                    <a:pt x="19641" y="2106"/>
                  </a:cubicBezTo>
                  <a:cubicBezTo>
                    <a:pt x="19712" y="1988"/>
                    <a:pt x="19673" y="1839"/>
                    <a:pt x="19555" y="1770"/>
                  </a:cubicBezTo>
                  <a:cubicBezTo>
                    <a:pt x="19516" y="1747"/>
                    <a:pt x="19474" y="1736"/>
                    <a:pt x="19432" y="1736"/>
                  </a:cubicBezTo>
                  <a:close/>
                  <a:moveTo>
                    <a:pt x="6486" y="1755"/>
                  </a:moveTo>
                  <a:cubicBezTo>
                    <a:pt x="6443" y="1755"/>
                    <a:pt x="6400" y="1766"/>
                    <a:pt x="6360" y="1790"/>
                  </a:cubicBezTo>
                  <a:cubicBezTo>
                    <a:pt x="6244" y="1858"/>
                    <a:pt x="6205" y="2008"/>
                    <a:pt x="6273" y="2126"/>
                  </a:cubicBezTo>
                  <a:cubicBezTo>
                    <a:pt x="6322" y="2203"/>
                    <a:pt x="6402" y="2245"/>
                    <a:pt x="6485" y="2245"/>
                  </a:cubicBezTo>
                  <a:cubicBezTo>
                    <a:pt x="6528" y="2245"/>
                    <a:pt x="6572" y="2234"/>
                    <a:pt x="6611" y="2210"/>
                  </a:cubicBezTo>
                  <a:cubicBezTo>
                    <a:pt x="6727" y="2141"/>
                    <a:pt x="6766" y="1992"/>
                    <a:pt x="6696" y="1874"/>
                  </a:cubicBezTo>
                  <a:cubicBezTo>
                    <a:pt x="6650" y="1798"/>
                    <a:pt x="6569" y="1755"/>
                    <a:pt x="6486" y="1755"/>
                  </a:cubicBezTo>
                  <a:close/>
                  <a:moveTo>
                    <a:pt x="20682" y="2577"/>
                  </a:moveTo>
                  <a:cubicBezTo>
                    <a:pt x="20608" y="2577"/>
                    <a:pt x="20535" y="2611"/>
                    <a:pt x="20488" y="2675"/>
                  </a:cubicBezTo>
                  <a:cubicBezTo>
                    <a:pt x="20406" y="2784"/>
                    <a:pt x="20425" y="2935"/>
                    <a:pt x="20533" y="3018"/>
                  </a:cubicBezTo>
                  <a:cubicBezTo>
                    <a:pt x="20578" y="3051"/>
                    <a:pt x="20629" y="3069"/>
                    <a:pt x="20682" y="3070"/>
                  </a:cubicBezTo>
                  <a:cubicBezTo>
                    <a:pt x="20757" y="3070"/>
                    <a:pt x="20830" y="3036"/>
                    <a:pt x="20877" y="2971"/>
                  </a:cubicBezTo>
                  <a:cubicBezTo>
                    <a:pt x="20959" y="2862"/>
                    <a:pt x="20939" y="2711"/>
                    <a:pt x="20831" y="2628"/>
                  </a:cubicBezTo>
                  <a:cubicBezTo>
                    <a:pt x="20787" y="2594"/>
                    <a:pt x="20734" y="2577"/>
                    <a:pt x="20682" y="2577"/>
                  </a:cubicBezTo>
                  <a:close/>
                  <a:moveTo>
                    <a:pt x="5237" y="2599"/>
                  </a:moveTo>
                  <a:cubicBezTo>
                    <a:pt x="5185" y="2599"/>
                    <a:pt x="5133" y="2616"/>
                    <a:pt x="5089" y="2650"/>
                  </a:cubicBezTo>
                  <a:cubicBezTo>
                    <a:pt x="4981" y="2732"/>
                    <a:pt x="4960" y="2887"/>
                    <a:pt x="5043" y="2994"/>
                  </a:cubicBezTo>
                  <a:cubicBezTo>
                    <a:pt x="5091" y="3056"/>
                    <a:pt x="5164" y="3091"/>
                    <a:pt x="5238" y="3091"/>
                  </a:cubicBezTo>
                  <a:cubicBezTo>
                    <a:pt x="5291" y="3091"/>
                    <a:pt x="5344" y="3074"/>
                    <a:pt x="5387" y="3040"/>
                  </a:cubicBezTo>
                  <a:cubicBezTo>
                    <a:pt x="5494" y="2957"/>
                    <a:pt x="5514" y="2802"/>
                    <a:pt x="5433" y="2696"/>
                  </a:cubicBezTo>
                  <a:cubicBezTo>
                    <a:pt x="5384" y="2633"/>
                    <a:pt x="5311" y="2599"/>
                    <a:pt x="5237" y="2599"/>
                  </a:cubicBezTo>
                  <a:close/>
                  <a:moveTo>
                    <a:pt x="21824" y="3560"/>
                  </a:moveTo>
                  <a:cubicBezTo>
                    <a:pt x="21760" y="3560"/>
                    <a:pt x="21697" y="3585"/>
                    <a:pt x="21648" y="3635"/>
                  </a:cubicBezTo>
                  <a:cubicBezTo>
                    <a:pt x="21555" y="3734"/>
                    <a:pt x="21556" y="3888"/>
                    <a:pt x="21655" y="3983"/>
                  </a:cubicBezTo>
                  <a:cubicBezTo>
                    <a:pt x="21700" y="4027"/>
                    <a:pt x="21762" y="4050"/>
                    <a:pt x="21821" y="4050"/>
                  </a:cubicBezTo>
                  <a:cubicBezTo>
                    <a:pt x="21822" y="4050"/>
                    <a:pt x="21823" y="4050"/>
                    <a:pt x="21825" y="4050"/>
                  </a:cubicBezTo>
                  <a:cubicBezTo>
                    <a:pt x="21889" y="4050"/>
                    <a:pt x="21951" y="4025"/>
                    <a:pt x="22001" y="3976"/>
                  </a:cubicBezTo>
                  <a:cubicBezTo>
                    <a:pt x="22096" y="3878"/>
                    <a:pt x="22091" y="3723"/>
                    <a:pt x="21996" y="3629"/>
                  </a:cubicBezTo>
                  <a:cubicBezTo>
                    <a:pt x="21948" y="3583"/>
                    <a:pt x="21886" y="3560"/>
                    <a:pt x="21824" y="3560"/>
                  </a:cubicBezTo>
                  <a:close/>
                  <a:moveTo>
                    <a:pt x="4096" y="3585"/>
                  </a:moveTo>
                  <a:cubicBezTo>
                    <a:pt x="4034" y="3585"/>
                    <a:pt x="3973" y="3608"/>
                    <a:pt x="3926" y="3655"/>
                  </a:cubicBezTo>
                  <a:lnTo>
                    <a:pt x="3924" y="3655"/>
                  </a:lnTo>
                  <a:cubicBezTo>
                    <a:pt x="3829" y="3749"/>
                    <a:pt x="3825" y="3904"/>
                    <a:pt x="3921" y="4002"/>
                  </a:cubicBezTo>
                  <a:cubicBezTo>
                    <a:pt x="3968" y="4050"/>
                    <a:pt x="4029" y="4074"/>
                    <a:pt x="4091" y="4074"/>
                  </a:cubicBezTo>
                  <a:cubicBezTo>
                    <a:pt x="4092" y="4074"/>
                    <a:pt x="4094" y="4074"/>
                    <a:pt x="4095" y="4074"/>
                  </a:cubicBezTo>
                  <a:cubicBezTo>
                    <a:pt x="4156" y="4074"/>
                    <a:pt x="4220" y="4052"/>
                    <a:pt x="4266" y="4005"/>
                  </a:cubicBezTo>
                  <a:cubicBezTo>
                    <a:pt x="4363" y="3911"/>
                    <a:pt x="4365" y="3757"/>
                    <a:pt x="4270" y="3658"/>
                  </a:cubicBezTo>
                  <a:cubicBezTo>
                    <a:pt x="4223" y="3609"/>
                    <a:pt x="4159" y="3585"/>
                    <a:pt x="4096" y="3585"/>
                  </a:cubicBezTo>
                  <a:close/>
                  <a:moveTo>
                    <a:pt x="22844" y="4672"/>
                  </a:moveTo>
                  <a:cubicBezTo>
                    <a:pt x="22790" y="4672"/>
                    <a:pt x="22735" y="4690"/>
                    <a:pt x="22689" y="4726"/>
                  </a:cubicBezTo>
                  <a:cubicBezTo>
                    <a:pt x="22585" y="4812"/>
                    <a:pt x="22570" y="4965"/>
                    <a:pt x="22655" y="5072"/>
                  </a:cubicBezTo>
                  <a:cubicBezTo>
                    <a:pt x="22703" y="5130"/>
                    <a:pt x="22775" y="5161"/>
                    <a:pt x="22844" y="5161"/>
                  </a:cubicBezTo>
                  <a:cubicBezTo>
                    <a:pt x="22899" y="5161"/>
                    <a:pt x="22953" y="5144"/>
                    <a:pt x="22999" y="5107"/>
                  </a:cubicBezTo>
                  <a:cubicBezTo>
                    <a:pt x="23104" y="5021"/>
                    <a:pt x="23119" y="4865"/>
                    <a:pt x="23034" y="4762"/>
                  </a:cubicBezTo>
                  <a:cubicBezTo>
                    <a:pt x="22986" y="4702"/>
                    <a:pt x="22915" y="4672"/>
                    <a:pt x="22844" y="4672"/>
                  </a:cubicBezTo>
                  <a:close/>
                  <a:moveTo>
                    <a:pt x="3080" y="4699"/>
                  </a:moveTo>
                  <a:cubicBezTo>
                    <a:pt x="3008" y="4699"/>
                    <a:pt x="2937" y="4730"/>
                    <a:pt x="2890" y="4789"/>
                  </a:cubicBezTo>
                  <a:cubicBezTo>
                    <a:pt x="2803" y="4895"/>
                    <a:pt x="2821" y="5050"/>
                    <a:pt x="2925" y="5134"/>
                  </a:cubicBezTo>
                  <a:cubicBezTo>
                    <a:pt x="2970" y="5171"/>
                    <a:pt x="3025" y="5188"/>
                    <a:pt x="3079" y="5190"/>
                  </a:cubicBezTo>
                  <a:cubicBezTo>
                    <a:pt x="3150" y="5190"/>
                    <a:pt x="3221" y="5157"/>
                    <a:pt x="3269" y="5099"/>
                  </a:cubicBezTo>
                  <a:cubicBezTo>
                    <a:pt x="3357" y="4993"/>
                    <a:pt x="3338" y="4838"/>
                    <a:pt x="3234" y="4754"/>
                  </a:cubicBezTo>
                  <a:cubicBezTo>
                    <a:pt x="3189" y="4717"/>
                    <a:pt x="3134" y="4699"/>
                    <a:pt x="3080" y="4699"/>
                  </a:cubicBezTo>
                  <a:close/>
                  <a:moveTo>
                    <a:pt x="23727" y="5894"/>
                  </a:moveTo>
                  <a:cubicBezTo>
                    <a:pt x="23682" y="5894"/>
                    <a:pt x="23636" y="5907"/>
                    <a:pt x="23595" y="5933"/>
                  </a:cubicBezTo>
                  <a:cubicBezTo>
                    <a:pt x="23482" y="6005"/>
                    <a:pt x="23449" y="6156"/>
                    <a:pt x="23522" y="6270"/>
                  </a:cubicBezTo>
                  <a:cubicBezTo>
                    <a:pt x="23567" y="6344"/>
                    <a:pt x="23647" y="6384"/>
                    <a:pt x="23726" y="6384"/>
                  </a:cubicBezTo>
                  <a:cubicBezTo>
                    <a:pt x="23771" y="6384"/>
                    <a:pt x="23816" y="6373"/>
                    <a:pt x="23858" y="6347"/>
                  </a:cubicBezTo>
                  <a:cubicBezTo>
                    <a:pt x="23972" y="6274"/>
                    <a:pt x="24006" y="6122"/>
                    <a:pt x="23934" y="6006"/>
                  </a:cubicBezTo>
                  <a:lnTo>
                    <a:pt x="23933" y="6006"/>
                  </a:lnTo>
                  <a:cubicBezTo>
                    <a:pt x="23886" y="5934"/>
                    <a:pt x="23808" y="5894"/>
                    <a:pt x="23727" y="5894"/>
                  </a:cubicBezTo>
                  <a:close/>
                  <a:moveTo>
                    <a:pt x="2201" y="5923"/>
                  </a:moveTo>
                  <a:cubicBezTo>
                    <a:pt x="2119" y="5923"/>
                    <a:pt x="2039" y="5964"/>
                    <a:pt x="1992" y="6038"/>
                  </a:cubicBezTo>
                  <a:cubicBezTo>
                    <a:pt x="1920" y="6153"/>
                    <a:pt x="1955" y="6305"/>
                    <a:pt x="2069" y="6378"/>
                  </a:cubicBezTo>
                  <a:cubicBezTo>
                    <a:pt x="2111" y="6404"/>
                    <a:pt x="2155" y="6415"/>
                    <a:pt x="2201" y="6415"/>
                  </a:cubicBezTo>
                  <a:cubicBezTo>
                    <a:pt x="2282" y="6415"/>
                    <a:pt x="2362" y="6374"/>
                    <a:pt x="2408" y="6301"/>
                  </a:cubicBezTo>
                  <a:lnTo>
                    <a:pt x="2406" y="6301"/>
                  </a:lnTo>
                  <a:cubicBezTo>
                    <a:pt x="2479" y="6184"/>
                    <a:pt x="2446" y="6033"/>
                    <a:pt x="2332" y="5961"/>
                  </a:cubicBezTo>
                  <a:cubicBezTo>
                    <a:pt x="2291" y="5935"/>
                    <a:pt x="2245" y="5923"/>
                    <a:pt x="2201" y="5923"/>
                  </a:cubicBezTo>
                  <a:close/>
                  <a:moveTo>
                    <a:pt x="24459" y="7212"/>
                  </a:moveTo>
                  <a:cubicBezTo>
                    <a:pt x="24423" y="7212"/>
                    <a:pt x="24387" y="7220"/>
                    <a:pt x="24353" y="7237"/>
                  </a:cubicBezTo>
                  <a:cubicBezTo>
                    <a:pt x="24231" y="7294"/>
                    <a:pt x="24179" y="7441"/>
                    <a:pt x="24238" y="7562"/>
                  </a:cubicBezTo>
                  <a:cubicBezTo>
                    <a:pt x="24280" y="7651"/>
                    <a:pt x="24367" y="7701"/>
                    <a:pt x="24459" y="7702"/>
                  </a:cubicBezTo>
                  <a:cubicBezTo>
                    <a:pt x="24494" y="7702"/>
                    <a:pt x="24530" y="7695"/>
                    <a:pt x="24565" y="7679"/>
                  </a:cubicBezTo>
                  <a:cubicBezTo>
                    <a:pt x="24687" y="7619"/>
                    <a:pt x="24738" y="7473"/>
                    <a:pt x="24681" y="7351"/>
                  </a:cubicBezTo>
                  <a:cubicBezTo>
                    <a:pt x="24638" y="7264"/>
                    <a:pt x="24550" y="7212"/>
                    <a:pt x="24459" y="7212"/>
                  </a:cubicBezTo>
                  <a:close/>
                  <a:moveTo>
                    <a:pt x="1470" y="7246"/>
                  </a:moveTo>
                  <a:cubicBezTo>
                    <a:pt x="1380" y="7246"/>
                    <a:pt x="1293" y="7298"/>
                    <a:pt x="1252" y="7386"/>
                  </a:cubicBezTo>
                  <a:cubicBezTo>
                    <a:pt x="1193" y="7508"/>
                    <a:pt x="1245" y="7655"/>
                    <a:pt x="1367" y="7712"/>
                  </a:cubicBezTo>
                  <a:cubicBezTo>
                    <a:pt x="1401" y="7728"/>
                    <a:pt x="1438" y="7735"/>
                    <a:pt x="1474" y="7735"/>
                  </a:cubicBezTo>
                  <a:cubicBezTo>
                    <a:pt x="1563" y="7735"/>
                    <a:pt x="1651" y="7685"/>
                    <a:pt x="1693" y="7597"/>
                  </a:cubicBezTo>
                  <a:cubicBezTo>
                    <a:pt x="1753" y="7474"/>
                    <a:pt x="1701" y="7328"/>
                    <a:pt x="1578" y="7271"/>
                  </a:cubicBezTo>
                  <a:cubicBezTo>
                    <a:pt x="1543" y="7254"/>
                    <a:pt x="1506" y="7246"/>
                    <a:pt x="1470" y="7246"/>
                  </a:cubicBezTo>
                  <a:close/>
                  <a:moveTo>
                    <a:pt x="25031" y="8606"/>
                  </a:moveTo>
                  <a:cubicBezTo>
                    <a:pt x="25004" y="8606"/>
                    <a:pt x="24976" y="8611"/>
                    <a:pt x="24949" y="8620"/>
                  </a:cubicBezTo>
                  <a:cubicBezTo>
                    <a:pt x="24823" y="8663"/>
                    <a:pt x="24753" y="8803"/>
                    <a:pt x="24797" y="8931"/>
                  </a:cubicBezTo>
                  <a:cubicBezTo>
                    <a:pt x="24831" y="9032"/>
                    <a:pt x="24926" y="9097"/>
                    <a:pt x="25028" y="9097"/>
                  </a:cubicBezTo>
                  <a:cubicBezTo>
                    <a:pt x="25028" y="9097"/>
                    <a:pt x="25029" y="9097"/>
                    <a:pt x="25030" y="9097"/>
                  </a:cubicBezTo>
                  <a:cubicBezTo>
                    <a:pt x="25054" y="9097"/>
                    <a:pt x="25082" y="9093"/>
                    <a:pt x="25108" y="9083"/>
                  </a:cubicBezTo>
                  <a:cubicBezTo>
                    <a:pt x="25234" y="9041"/>
                    <a:pt x="25303" y="8901"/>
                    <a:pt x="25260" y="8774"/>
                  </a:cubicBezTo>
                  <a:cubicBezTo>
                    <a:pt x="25227" y="8671"/>
                    <a:pt x="25133" y="8606"/>
                    <a:pt x="25031" y="8606"/>
                  </a:cubicBezTo>
                  <a:close/>
                  <a:moveTo>
                    <a:pt x="906" y="8644"/>
                  </a:moveTo>
                  <a:cubicBezTo>
                    <a:pt x="803" y="8644"/>
                    <a:pt x="707" y="8708"/>
                    <a:pt x="672" y="8810"/>
                  </a:cubicBezTo>
                  <a:cubicBezTo>
                    <a:pt x="629" y="8938"/>
                    <a:pt x="701" y="9078"/>
                    <a:pt x="828" y="9121"/>
                  </a:cubicBezTo>
                  <a:cubicBezTo>
                    <a:pt x="854" y="9129"/>
                    <a:pt x="882" y="9133"/>
                    <a:pt x="905" y="9134"/>
                  </a:cubicBezTo>
                  <a:cubicBezTo>
                    <a:pt x="1007" y="9134"/>
                    <a:pt x="1102" y="9070"/>
                    <a:pt x="1137" y="8967"/>
                  </a:cubicBezTo>
                  <a:cubicBezTo>
                    <a:pt x="1179" y="8839"/>
                    <a:pt x="1111" y="8699"/>
                    <a:pt x="983" y="8657"/>
                  </a:cubicBezTo>
                  <a:cubicBezTo>
                    <a:pt x="958" y="8648"/>
                    <a:pt x="931" y="8644"/>
                    <a:pt x="906" y="8644"/>
                  </a:cubicBezTo>
                  <a:close/>
                  <a:moveTo>
                    <a:pt x="25427" y="10061"/>
                  </a:moveTo>
                  <a:cubicBezTo>
                    <a:pt x="25411" y="10061"/>
                    <a:pt x="25394" y="10063"/>
                    <a:pt x="25378" y="10066"/>
                  </a:cubicBezTo>
                  <a:cubicBezTo>
                    <a:pt x="25246" y="10093"/>
                    <a:pt x="25162" y="10226"/>
                    <a:pt x="25189" y="10357"/>
                  </a:cubicBezTo>
                  <a:cubicBezTo>
                    <a:pt x="25213" y="10472"/>
                    <a:pt x="25315" y="10551"/>
                    <a:pt x="25427" y="10551"/>
                  </a:cubicBezTo>
                  <a:cubicBezTo>
                    <a:pt x="25444" y="10551"/>
                    <a:pt x="25463" y="10551"/>
                    <a:pt x="25478" y="10548"/>
                  </a:cubicBezTo>
                  <a:cubicBezTo>
                    <a:pt x="25612" y="10518"/>
                    <a:pt x="25696" y="10388"/>
                    <a:pt x="25669" y="10257"/>
                  </a:cubicBezTo>
                  <a:cubicBezTo>
                    <a:pt x="25644" y="10140"/>
                    <a:pt x="25541" y="10061"/>
                    <a:pt x="25427" y="10061"/>
                  </a:cubicBezTo>
                  <a:close/>
                  <a:moveTo>
                    <a:pt x="512" y="10099"/>
                  </a:moveTo>
                  <a:cubicBezTo>
                    <a:pt x="397" y="10099"/>
                    <a:pt x="294" y="10180"/>
                    <a:pt x="271" y="10295"/>
                  </a:cubicBezTo>
                  <a:cubicBezTo>
                    <a:pt x="244" y="10428"/>
                    <a:pt x="328" y="10558"/>
                    <a:pt x="461" y="10585"/>
                  </a:cubicBezTo>
                  <a:cubicBezTo>
                    <a:pt x="477" y="10589"/>
                    <a:pt x="495" y="10590"/>
                    <a:pt x="513" y="10590"/>
                  </a:cubicBezTo>
                  <a:cubicBezTo>
                    <a:pt x="624" y="10590"/>
                    <a:pt x="726" y="10509"/>
                    <a:pt x="752" y="10394"/>
                  </a:cubicBezTo>
                  <a:cubicBezTo>
                    <a:pt x="779" y="10263"/>
                    <a:pt x="692" y="10134"/>
                    <a:pt x="561" y="10104"/>
                  </a:cubicBezTo>
                  <a:cubicBezTo>
                    <a:pt x="545" y="10100"/>
                    <a:pt x="528" y="10099"/>
                    <a:pt x="512" y="10099"/>
                  </a:cubicBezTo>
                  <a:close/>
                  <a:moveTo>
                    <a:pt x="25652" y="11553"/>
                  </a:moveTo>
                  <a:cubicBezTo>
                    <a:pt x="25645" y="11553"/>
                    <a:pt x="25637" y="11553"/>
                    <a:pt x="25630" y="11554"/>
                  </a:cubicBezTo>
                  <a:cubicBezTo>
                    <a:pt x="25497" y="11565"/>
                    <a:pt x="25396" y="11686"/>
                    <a:pt x="25409" y="11821"/>
                  </a:cubicBezTo>
                  <a:cubicBezTo>
                    <a:pt x="25420" y="11948"/>
                    <a:pt x="25526" y="12044"/>
                    <a:pt x="25653" y="12044"/>
                  </a:cubicBezTo>
                  <a:cubicBezTo>
                    <a:pt x="25660" y="12044"/>
                    <a:pt x="25668" y="12043"/>
                    <a:pt x="25675" y="12043"/>
                  </a:cubicBezTo>
                  <a:cubicBezTo>
                    <a:pt x="25810" y="12031"/>
                    <a:pt x="25909" y="11910"/>
                    <a:pt x="25897" y="11775"/>
                  </a:cubicBezTo>
                  <a:cubicBezTo>
                    <a:pt x="25887" y="11649"/>
                    <a:pt x="25778" y="11553"/>
                    <a:pt x="25652" y="11553"/>
                  </a:cubicBezTo>
                  <a:close/>
                  <a:moveTo>
                    <a:pt x="290" y="11592"/>
                  </a:moveTo>
                  <a:cubicBezTo>
                    <a:pt x="164" y="11592"/>
                    <a:pt x="58" y="11689"/>
                    <a:pt x="48" y="11816"/>
                  </a:cubicBezTo>
                  <a:cubicBezTo>
                    <a:pt x="36" y="11950"/>
                    <a:pt x="135" y="12070"/>
                    <a:pt x="270" y="12081"/>
                  </a:cubicBezTo>
                  <a:lnTo>
                    <a:pt x="290" y="12081"/>
                  </a:lnTo>
                  <a:cubicBezTo>
                    <a:pt x="417" y="12081"/>
                    <a:pt x="524" y="11985"/>
                    <a:pt x="535" y="11858"/>
                  </a:cubicBezTo>
                  <a:cubicBezTo>
                    <a:pt x="548" y="11723"/>
                    <a:pt x="447" y="11606"/>
                    <a:pt x="312" y="11593"/>
                  </a:cubicBezTo>
                  <a:cubicBezTo>
                    <a:pt x="304" y="11593"/>
                    <a:pt x="297" y="11592"/>
                    <a:pt x="290" y="11592"/>
                  </a:cubicBezTo>
                  <a:close/>
                  <a:moveTo>
                    <a:pt x="25699" y="13060"/>
                  </a:moveTo>
                  <a:cubicBezTo>
                    <a:pt x="25566" y="13060"/>
                    <a:pt x="25458" y="13165"/>
                    <a:pt x="25455" y="13300"/>
                  </a:cubicBezTo>
                  <a:cubicBezTo>
                    <a:pt x="25451" y="13435"/>
                    <a:pt x="25557" y="13547"/>
                    <a:pt x="25692" y="13551"/>
                  </a:cubicBezTo>
                  <a:lnTo>
                    <a:pt x="25700" y="13551"/>
                  </a:lnTo>
                  <a:cubicBezTo>
                    <a:pt x="25831" y="13551"/>
                    <a:pt x="25941" y="13445"/>
                    <a:pt x="25945" y="13312"/>
                  </a:cubicBezTo>
                  <a:cubicBezTo>
                    <a:pt x="25949" y="13175"/>
                    <a:pt x="25841" y="13064"/>
                    <a:pt x="25706" y="13060"/>
                  </a:cubicBezTo>
                  <a:cubicBezTo>
                    <a:pt x="25704" y="13060"/>
                    <a:pt x="25701" y="13060"/>
                    <a:pt x="25699" y="13060"/>
                  </a:cubicBezTo>
                  <a:close/>
                  <a:moveTo>
                    <a:pt x="248" y="13099"/>
                  </a:moveTo>
                  <a:cubicBezTo>
                    <a:pt x="246" y="13099"/>
                    <a:pt x="243" y="13099"/>
                    <a:pt x="240" y="13100"/>
                  </a:cubicBezTo>
                  <a:cubicBezTo>
                    <a:pt x="106" y="13103"/>
                    <a:pt x="1" y="13215"/>
                    <a:pt x="2" y="13352"/>
                  </a:cubicBezTo>
                  <a:cubicBezTo>
                    <a:pt x="8" y="13483"/>
                    <a:pt x="116" y="13589"/>
                    <a:pt x="247" y="13589"/>
                  </a:cubicBezTo>
                  <a:lnTo>
                    <a:pt x="255" y="13589"/>
                  </a:lnTo>
                  <a:cubicBezTo>
                    <a:pt x="390" y="13585"/>
                    <a:pt x="496" y="13471"/>
                    <a:pt x="492" y="13336"/>
                  </a:cubicBezTo>
                  <a:cubicBezTo>
                    <a:pt x="488" y="13204"/>
                    <a:pt x="380" y="13099"/>
                    <a:pt x="248" y="13099"/>
                  </a:cubicBezTo>
                  <a:close/>
                  <a:moveTo>
                    <a:pt x="25571" y="14562"/>
                  </a:moveTo>
                  <a:cubicBezTo>
                    <a:pt x="25451" y="14562"/>
                    <a:pt x="25346" y="14650"/>
                    <a:pt x="25328" y="14772"/>
                  </a:cubicBezTo>
                  <a:cubicBezTo>
                    <a:pt x="25308" y="14906"/>
                    <a:pt x="25401" y="15031"/>
                    <a:pt x="25535" y="15051"/>
                  </a:cubicBezTo>
                  <a:cubicBezTo>
                    <a:pt x="25547" y="15052"/>
                    <a:pt x="25560" y="15052"/>
                    <a:pt x="25571" y="15053"/>
                  </a:cubicBezTo>
                  <a:cubicBezTo>
                    <a:pt x="25691" y="15053"/>
                    <a:pt x="25796" y="14965"/>
                    <a:pt x="25814" y="14843"/>
                  </a:cubicBezTo>
                  <a:cubicBezTo>
                    <a:pt x="25834" y="14709"/>
                    <a:pt x="25741" y="14584"/>
                    <a:pt x="25607" y="14564"/>
                  </a:cubicBezTo>
                  <a:cubicBezTo>
                    <a:pt x="25595" y="14562"/>
                    <a:pt x="25583" y="14562"/>
                    <a:pt x="25571" y="14562"/>
                  </a:cubicBezTo>
                  <a:close/>
                  <a:moveTo>
                    <a:pt x="381" y="14601"/>
                  </a:moveTo>
                  <a:cubicBezTo>
                    <a:pt x="369" y="14601"/>
                    <a:pt x="357" y="14602"/>
                    <a:pt x="345" y="14604"/>
                  </a:cubicBezTo>
                  <a:cubicBezTo>
                    <a:pt x="212" y="14622"/>
                    <a:pt x="120" y="14749"/>
                    <a:pt x="140" y="14882"/>
                  </a:cubicBezTo>
                  <a:cubicBezTo>
                    <a:pt x="157" y="15003"/>
                    <a:pt x="261" y="15092"/>
                    <a:pt x="381" y="15092"/>
                  </a:cubicBezTo>
                  <a:cubicBezTo>
                    <a:pt x="395" y="15092"/>
                    <a:pt x="406" y="15091"/>
                    <a:pt x="418" y="15088"/>
                  </a:cubicBezTo>
                  <a:cubicBezTo>
                    <a:pt x="552" y="15068"/>
                    <a:pt x="644" y="14944"/>
                    <a:pt x="624" y="14809"/>
                  </a:cubicBezTo>
                  <a:cubicBezTo>
                    <a:pt x="606" y="14688"/>
                    <a:pt x="501" y="14601"/>
                    <a:pt x="381" y="14601"/>
                  </a:cubicBezTo>
                  <a:close/>
                  <a:moveTo>
                    <a:pt x="25265" y="16039"/>
                  </a:moveTo>
                  <a:cubicBezTo>
                    <a:pt x="25157" y="16039"/>
                    <a:pt x="25058" y="16111"/>
                    <a:pt x="25030" y="16220"/>
                  </a:cubicBezTo>
                  <a:cubicBezTo>
                    <a:pt x="24992" y="16352"/>
                    <a:pt x="25072" y="16484"/>
                    <a:pt x="25202" y="16520"/>
                  </a:cubicBezTo>
                  <a:cubicBezTo>
                    <a:pt x="25224" y="16525"/>
                    <a:pt x="25246" y="16529"/>
                    <a:pt x="25265" y="16530"/>
                  </a:cubicBezTo>
                  <a:cubicBezTo>
                    <a:pt x="25372" y="16530"/>
                    <a:pt x="25472" y="16457"/>
                    <a:pt x="25502" y="16347"/>
                  </a:cubicBezTo>
                  <a:cubicBezTo>
                    <a:pt x="25536" y="16219"/>
                    <a:pt x="25458" y="16083"/>
                    <a:pt x="25329" y="16048"/>
                  </a:cubicBezTo>
                  <a:cubicBezTo>
                    <a:pt x="25307" y="16042"/>
                    <a:pt x="25286" y="16039"/>
                    <a:pt x="25265" y="16039"/>
                  </a:cubicBezTo>
                  <a:close/>
                  <a:moveTo>
                    <a:pt x="692" y="16075"/>
                  </a:moveTo>
                  <a:cubicBezTo>
                    <a:pt x="671" y="16075"/>
                    <a:pt x="650" y="16078"/>
                    <a:pt x="628" y="16084"/>
                  </a:cubicBezTo>
                  <a:cubicBezTo>
                    <a:pt x="498" y="16121"/>
                    <a:pt x="421" y="16255"/>
                    <a:pt x="456" y="16386"/>
                  </a:cubicBezTo>
                  <a:cubicBezTo>
                    <a:pt x="484" y="16494"/>
                    <a:pt x="583" y="16566"/>
                    <a:pt x="691" y="16566"/>
                  </a:cubicBezTo>
                  <a:cubicBezTo>
                    <a:pt x="712" y="16566"/>
                    <a:pt x="733" y="16562"/>
                    <a:pt x="755" y="16556"/>
                  </a:cubicBezTo>
                  <a:cubicBezTo>
                    <a:pt x="886" y="16521"/>
                    <a:pt x="962" y="16388"/>
                    <a:pt x="928" y="16256"/>
                  </a:cubicBezTo>
                  <a:cubicBezTo>
                    <a:pt x="899" y="16147"/>
                    <a:pt x="800" y="16075"/>
                    <a:pt x="692" y="16075"/>
                  </a:cubicBezTo>
                  <a:close/>
                  <a:moveTo>
                    <a:pt x="24787" y="17467"/>
                  </a:moveTo>
                  <a:cubicBezTo>
                    <a:pt x="24689" y="17467"/>
                    <a:pt x="24599" y="17525"/>
                    <a:pt x="24560" y="17620"/>
                  </a:cubicBezTo>
                  <a:cubicBezTo>
                    <a:pt x="24508" y="17747"/>
                    <a:pt x="24570" y="17890"/>
                    <a:pt x="24695" y="17941"/>
                  </a:cubicBezTo>
                  <a:cubicBezTo>
                    <a:pt x="24724" y="17952"/>
                    <a:pt x="24755" y="17959"/>
                    <a:pt x="24788" y="17959"/>
                  </a:cubicBezTo>
                  <a:cubicBezTo>
                    <a:pt x="24885" y="17959"/>
                    <a:pt x="24976" y="17900"/>
                    <a:pt x="25016" y="17806"/>
                  </a:cubicBezTo>
                  <a:cubicBezTo>
                    <a:pt x="25067" y="17680"/>
                    <a:pt x="25006" y="17536"/>
                    <a:pt x="24881" y="17485"/>
                  </a:cubicBezTo>
                  <a:cubicBezTo>
                    <a:pt x="24850" y="17473"/>
                    <a:pt x="24818" y="17467"/>
                    <a:pt x="24787" y="17467"/>
                  </a:cubicBezTo>
                  <a:close/>
                  <a:moveTo>
                    <a:pt x="1174" y="17503"/>
                  </a:moveTo>
                  <a:cubicBezTo>
                    <a:pt x="1143" y="17503"/>
                    <a:pt x="1112" y="17508"/>
                    <a:pt x="1082" y="17521"/>
                  </a:cubicBezTo>
                  <a:cubicBezTo>
                    <a:pt x="957" y="17572"/>
                    <a:pt x="897" y="17716"/>
                    <a:pt x="947" y="17841"/>
                  </a:cubicBezTo>
                  <a:cubicBezTo>
                    <a:pt x="987" y="17937"/>
                    <a:pt x="1080" y="17994"/>
                    <a:pt x="1175" y="17994"/>
                  </a:cubicBezTo>
                  <a:cubicBezTo>
                    <a:pt x="1206" y="17994"/>
                    <a:pt x="1237" y="17987"/>
                    <a:pt x="1267" y="17976"/>
                  </a:cubicBezTo>
                  <a:cubicBezTo>
                    <a:pt x="1392" y="17924"/>
                    <a:pt x="1453" y="17781"/>
                    <a:pt x="1402" y="17655"/>
                  </a:cubicBezTo>
                  <a:cubicBezTo>
                    <a:pt x="1363" y="17561"/>
                    <a:pt x="1271" y="17503"/>
                    <a:pt x="1174" y="17503"/>
                  </a:cubicBezTo>
                  <a:close/>
                  <a:moveTo>
                    <a:pt x="24139" y="18831"/>
                  </a:moveTo>
                  <a:cubicBezTo>
                    <a:pt x="24053" y="18831"/>
                    <a:pt x="23970" y="18877"/>
                    <a:pt x="23926" y="18958"/>
                  </a:cubicBezTo>
                  <a:cubicBezTo>
                    <a:pt x="23860" y="19077"/>
                    <a:pt x="23903" y="19226"/>
                    <a:pt x="24022" y="19292"/>
                  </a:cubicBezTo>
                  <a:cubicBezTo>
                    <a:pt x="24058" y="19313"/>
                    <a:pt x="24100" y="19321"/>
                    <a:pt x="24141" y="19321"/>
                  </a:cubicBezTo>
                  <a:cubicBezTo>
                    <a:pt x="24227" y="19321"/>
                    <a:pt x="24311" y="19278"/>
                    <a:pt x="24357" y="19195"/>
                  </a:cubicBezTo>
                  <a:cubicBezTo>
                    <a:pt x="24421" y="19077"/>
                    <a:pt x="24378" y="18927"/>
                    <a:pt x="24258" y="18863"/>
                  </a:cubicBezTo>
                  <a:cubicBezTo>
                    <a:pt x="24220" y="18841"/>
                    <a:pt x="24179" y="18831"/>
                    <a:pt x="24139" y="18831"/>
                  </a:cubicBezTo>
                  <a:close/>
                  <a:moveTo>
                    <a:pt x="1825" y="18865"/>
                  </a:moveTo>
                  <a:cubicBezTo>
                    <a:pt x="1785" y="18865"/>
                    <a:pt x="1745" y="18875"/>
                    <a:pt x="1707" y="18895"/>
                  </a:cubicBezTo>
                  <a:cubicBezTo>
                    <a:pt x="1588" y="18960"/>
                    <a:pt x="1545" y="19109"/>
                    <a:pt x="1611" y="19228"/>
                  </a:cubicBezTo>
                  <a:cubicBezTo>
                    <a:pt x="1655" y="19309"/>
                    <a:pt x="1739" y="19352"/>
                    <a:pt x="1827" y="19355"/>
                  </a:cubicBezTo>
                  <a:cubicBezTo>
                    <a:pt x="1865" y="19355"/>
                    <a:pt x="1906" y="19344"/>
                    <a:pt x="1945" y="19324"/>
                  </a:cubicBezTo>
                  <a:cubicBezTo>
                    <a:pt x="2062" y="19258"/>
                    <a:pt x="2106" y="19109"/>
                    <a:pt x="2040" y="18991"/>
                  </a:cubicBezTo>
                  <a:cubicBezTo>
                    <a:pt x="1995" y="18910"/>
                    <a:pt x="1911" y="18865"/>
                    <a:pt x="1825" y="18865"/>
                  </a:cubicBezTo>
                  <a:close/>
                  <a:moveTo>
                    <a:pt x="23335" y="20108"/>
                  </a:moveTo>
                  <a:cubicBezTo>
                    <a:pt x="23260" y="20108"/>
                    <a:pt x="23185" y="20143"/>
                    <a:pt x="23137" y="20210"/>
                  </a:cubicBezTo>
                  <a:cubicBezTo>
                    <a:pt x="23059" y="20320"/>
                    <a:pt x="23083" y="20473"/>
                    <a:pt x="23194" y="20554"/>
                  </a:cubicBezTo>
                  <a:cubicBezTo>
                    <a:pt x="23238" y="20584"/>
                    <a:pt x="23285" y="20599"/>
                    <a:pt x="23335" y="20599"/>
                  </a:cubicBezTo>
                  <a:cubicBezTo>
                    <a:pt x="23412" y="20599"/>
                    <a:pt x="23488" y="20563"/>
                    <a:pt x="23534" y="20497"/>
                  </a:cubicBezTo>
                  <a:lnTo>
                    <a:pt x="23536" y="20497"/>
                  </a:lnTo>
                  <a:cubicBezTo>
                    <a:pt x="23615" y="20385"/>
                    <a:pt x="23589" y="20232"/>
                    <a:pt x="23477" y="20153"/>
                  </a:cubicBezTo>
                  <a:cubicBezTo>
                    <a:pt x="23434" y="20123"/>
                    <a:pt x="23385" y="20108"/>
                    <a:pt x="23335" y="20108"/>
                  </a:cubicBezTo>
                  <a:close/>
                  <a:moveTo>
                    <a:pt x="2630" y="20137"/>
                  </a:moveTo>
                  <a:cubicBezTo>
                    <a:pt x="2580" y="20137"/>
                    <a:pt x="2530" y="20151"/>
                    <a:pt x="2486" y="20182"/>
                  </a:cubicBezTo>
                  <a:cubicBezTo>
                    <a:pt x="2378" y="20262"/>
                    <a:pt x="2352" y="20416"/>
                    <a:pt x="2432" y="20527"/>
                  </a:cubicBezTo>
                  <a:cubicBezTo>
                    <a:pt x="2480" y="20592"/>
                    <a:pt x="2557" y="20627"/>
                    <a:pt x="2631" y="20627"/>
                  </a:cubicBezTo>
                  <a:cubicBezTo>
                    <a:pt x="2681" y="20627"/>
                    <a:pt x="2730" y="20612"/>
                    <a:pt x="2773" y="20581"/>
                  </a:cubicBezTo>
                  <a:cubicBezTo>
                    <a:pt x="2884" y="20503"/>
                    <a:pt x="2909" y="20350"/>
                    <a:pt x="2830" y="20239"/>
                  </a:cubicBezTo>
                  <a:cubicBezTo>
                    <a:pt x="2782" y="20172"/>
                    <a:pt x="2706" y="20137"/>
                    <a:pt x="2630" y="20137"/>
                  </a:cubicBezTo>
                  <a:close/>
                  <a:moveTo>
                    <a:pt x="22391" y="21281"/>
                  </a:moveTo>
                  <a:cubicBezTo>
                    <a:pt x="22324" y="21281"/>
                    <a:pt x="22257" y="21308"/>
                    <a:pt x="22209" y="21362"/>
                  </a:cubicBezTo>
                  <a:cubicBezTo>
                    <a:pt x="22116" y="21461"/>
                    <a:pt x="22124" y="21616"/>
                    <a:pt x="22224" y="21706"/>
                  </a:cubicBezTo>
                  <a:cubicBezTo>
                    <a:pt x="22271" y="21751"/>
                    <a:pt x="22329" y="21771"/>
                    <a:pt x="22388" y="21771"/>
                  </a:cubicBezTo>
                  <a:cubicBezTo>
                    <a:pt x="22455" y="21771"/>
                    <a:pt x="22522" y="21743"/>
                    <a:pt x="22572" y="21691"/>
                  </a:cubicBezTo>
                  <a:cubicBezTo>
                    <a:pt x="22662" y="21591"/>
                    <a:pt x="22656" y="21436"/>
                    <a:pt x="22556" y="21345"/>
                  </a:cubicBezTo>
                  <a:cubicBezTo>
                    <a:pt x="22509" y="21302"/>
                    <a:pt x="22450" y="21281"/>
                    <a:pt x="22391" y="21281"/>
                  </a:cubicBezTo>
                  <a:close/>
                  <a:moveTo>
                    <a:pt x="3582" y="21307"/>
                  </a:moveTo>
                  <a:cubicBezTo>
                    <a:pt x="3523" y="21307"/>
                    <a:pt x="3463" y="21329"/>
                    <a:pt x="3416" y="21372"/>
                  </a:cubicBezTo>
                  <a:cubicBezTo>
                    <a:pt x="3316" y="21463"/>
                    <a:pt x="3310" y="21619"/>
                    <a:pt x="3400" y="21720"/>
                  </a:cubicBezTo>
                  <a:cubicBezTo>
                    <a:pt x="3450" y="21771"/>
                    <a:pt x="3517" y="21797"/>
                    <a:pt x="3581" y="21797"/>
                  </a:cubicBezTo>
                  <a:cubicBezTo>
                    <a:pt x="3642" y="21797"/>
                    <a:pt x="3701" y="21775"/>
                    <a:pt x="3748" y="21732"/>
                  </a:cubicBezTo>
                  <a:cubicBezTo>
                    <a:pt x="3848" y="21643"/>
                    <a:pt x="3853" y="21486"/>
                    <a:pt x="3761" y="21388"/>
                  </a:cubicBezTo>
                  <a:cubicBezTo>
                    <a:pt x="3714" y="21334"/>
                    <a:pt x="3648" y="21307"/>
                    <a:pt x="3582" y="21307"/>
                  </a:cubicBezTo>
                  <a:close/>
                  <a:moveTo>
                    <a:pt x="21310" y="22335"/>
                  </a:moveTo>
                  <a:cubicBezTo>
                    <a:pt x="21253" y="22335"/>
                    <a:pt x="21195" y="22355"/>
                    <a:pt x="21148" y="22396"/>
                  </a:cubicBezTo>
                  <a:cubicBezTo>
                    <a:pt x="21047" y="22484"/>
                    <a:pt x="21034" y="22639"/>
                    <a:pt x="21126" y="22741"/>
                  </a:cubicBezTo>
                  <a:cubicBezTo>
                    <a:pt x="21172" y="22794"/>
                    <a:pt x="21239" y="22824"/>
                    <a:pt x="21306" y="22824"/>
                  </a:cubicBezTo>
                  <a:cubicBezTo>
                    <a:pt x="21307" y="22824"/>
                    <a:pt x="21308" y="22824"/>
                    <a:pt x="21309" y="22824"/>
                  </a:cubicBezTo>
                  <a:cubicBezTo>
                    <a:pt x="21366" y="22824"/>
                    <a:pt x="21423" y="22805"/>
                    <a:pt x="21470" y="22765"/>
                  </a:cubicBezTo>
                  <a:lnTo>
                    <a:pt x="21470" y="22764"/>
                  </a:lnTo>
                  <a:cubicBezTo>
                    <a:pt x="21573" y="22676"/>
                    <a:pt x="21584" y="22521"/>
                    <a:pt x="21496" y="22420"/>
                  </a:cubicBezTo>
                  <a:cubicBezTo>
                    <a:pt x="21447" y="22364"/>
                    <a:pt x="21378" y="22335"/>
                    <a:pt x="21310" y="22335"/>
                  </a:cubicBezTo>
                  <a:close/>
                  <a:moveTo>
                    <a:pt x="4664" y="22356"/>
                  </a:moveTo>
                  <a:cubicBezTo>
                    <a:pt x="4595" y="22356"/>
                    <a:pt x="4526" y="22385"/>
                    <a:pt x="4478" y="22442"/>
                  </a:cubicBezTo>
                  <a:cubicBezTo>
                    <a:pt x="4390" y="22544"/>
                    <a:pt x="4401" y="22698"/>
                    <a:pt x="4505" y="22789"/>
                  </a:cubicBezTo>
                  <a:lnTo>
                    <a:pt x="4505" y="22788"/>
                  </a:lnTo>
                  <a:cubicBezTo>
                    <a:pt x="4548" y="22827"/>
                    <a:pt x="4602" y="22846"/>
                    <a:pt x="4656" y="22846"/>
                  </a:cubicBezTo>
                  <a:cubicBezTo>
                    <a:pt x="4659" y="22846"/>
                    <a:pt x="4662" y="22846"/>
                    <a:pt x="4665" y="22846"/>
                  </a:cubicBezTo>
                  <a:cubicBezTo>
                    <a:pt x="4733" y="22846"/>
                    <a:pt x="4803" y="22817"/>
                    <a:pt x="4851" y="22760"/>
                  </a:cubicBezTo>
                  <a:cubicBezTo>
                    <a:pt x="4939" y="22659"/>
                    <a:pt x="4928" y="22504"/>
                    <a:pt x="4825" y="22416"/>
                  </a:cubicBezTo>
                  <a:cubicBezTo>
                    <a:pt x="4779" y="22376"/>
                    <a:pt x="4721" y="22356"/>
                    <a:pt x="4664" y="22356"/>
                  </a:cubicBezTo>
                  <a:close/>
                  <a:moveTo>
                    <a:pt x="20113" y="23254"/>
                  </a:moveTo>
                  <a:cubicBezTo>
                    <a:pt x="20065" y="23254"/>
                    <a:pt x="20017" y="23267"/>
                    <a:pt x="19975" y="23296"/>
                  </a:cubicBezTo>
                  <a:cubicBezTo>
                    <a:pt x="19864" y="23372"/>
                    <a:pt x="19834" y="23522"/>
                    <a:pt x="19911" y="23637"/>
                  </a:cubicBezTo>
                  <a:cubicBezTo>
                    <a:pt x="19959" y="23706"/>
                    <a:pt x="20036" y="23743"/>
                    <a:pt x="20114" y="23743"/>
                  </a:cubicBezTo>
                  <a:cubicBezTo>
                    <a:pt x="20161" y="23743"/>
                    <a:pt x="20209" y="23732"/>
                    <a:pt x="20251" y="23702"/>
                  </a:cubicBezTo>
                  <a:cubicBezTo>
                    <a:pt x="20363" y="23625"/>
                    <a:pt x="20393" y="23473"/>
                    <a:pt x="20317" y="23361"/>
                  </a:cubicBezTo>
                  <a:cubicBezTo>
                    <a:pt x="20269" y="23291"/>
                    <a:pt x="20191" y="23254"/>
                    <a:pt x="20113" y="23254"/>
                  </a:cubicBezTo>
                  <a:close/>
                  <a:moveTo>
                    <a:pt x="5862" y="23273"/>
                  </a:moveTo>
                  <a:cubicBezTo>
                    <a:pt x="5783" y="23273"/>
                    <a:pt x="5706" y="23310"/>
                    <a:pt x="5660" y="23381"/>
                  </a:cubicBezTo>
                  <a:cubicBezTo>
                    <a:pt x="5584" y="23494"/>
                    <a:pt x="5614" y="23647"/>
                    <a:pt x="5726" y="23722"/>
                  </a:cubicBezTo>
                  <a:cubicBezTo>
                    <a:pt x="5768" y="23750"/>
                    <a:pt x="5816" y="23764"/>
                    <a:pt x="5863" y="23764"/>
                  </a:cubicBezTo>
                  <a:cubicBezTo>
                    <a:pt x="5940" y="23764"/>
                    <a:pt x="6017" y="23725"/>
                    <a:pt x="6066" y="23656"/>
                  </a:cubicBezTo>
                  <a:cubicBezTo>
                    <a:pt x="6142" y="23542"/>
                    <a:pt x="6112" y="23392"/>
                    <a:pt x="6001" y="23315"/>
                  </a:cubicBezTo>
                  <a:cubicBezTo>
                    <a:pt x="5958" y="23286"/>
                    <a:pt x="5910" y="23273"/>
                    <a:pt x="5862" y="23273"/>
                  </a:cubicBezTo>
                  <a:close/>
                  <a:moveTo>
                    <a:pt x="18817" y="24024"/>
                  </a:moveTo>
                  <a:cubicBezTo>
                    <a:pt x="18780" y="24024"/>
                    <a:pt x="18743" y="24032"/>
                    <a:pt x="18708" y="24050"/>
                  </a:cubicBezTo>
                  <a:cubicBezTo>
                    <a:pt x="18586" y="24114"/>
                    <a:pt x="18540" y="24263"/>
                    <a:pt x="18601" y="24382"/>
                  </a:cubicBezTo>
                  <a:cubicBezTo>
                    <a:pt x="18646" y="24466"/>
                    <a:pt x="18731" y="24515"/>
                    <a:pt x="18822" y="24516"/>
                  </a:cubicBezTo>
                  <a:cubicBezTo>
                    <a:pt x="18859" y="24516"/>
                    <a:pt x="18898" y="24507"/>
                    <a:pt x="18933" y="24489"/>
                  </a:cubicBezTo>
                  <a:cubicBezTo>
                    <a:pt x="19052" y="24425"/>
                    <a:pt x="19099" y="24279"/>
                    <a:pt x="19037" y="24157"/>
                  </a:cubicBezTo>
                  <a:cubicBezTo>
                    <a:pt x="18993" y="24073"/>
                    <a:pt x="18907" y="24024"/>
                    <a:pt x="18817" y="24024"/>
                  </a:cubicBezTo>
                  <a:close/>
                  <a:moveTo>
                    <a:pt x="7163" y="24041"/>
                  </a:moveTo>
                  <a:cubicBezTo>
                    <a:pt x="7073" y="24041"/>
                    <a:pt x="6987" y="24090"/>
                    <a:pt x="6943" y="24174"/>
                  </a:cubicBezTo>
                  <a:cubicBezTo>
                    <a:pt x="6880" y="24295"/>
                    <a:pt x="6927" y="24443"/>
                    <a:pt x="7049" y="24503"/>
                  </a:cubicBezTo>
                  <a:cubicBezTo>
                    <a:pt x="7081" y="24521"/>
                    <a:pt x="7116" y="24530"/>
                    <a:pt x="7150" y="24530"/>
                  </a:cubicBezTo>
                  <a:cubicBezTo>
                    <a:pt x="7154" y="24530"/>
                    <a:pt x="7157" y="24530"/>
                    <a:pt x="7160" y="24530"/>
                  </a:cubicBezTo>
                  <a:cubicBezTo>
                    <a:pt x="7249" y="24530"/>
                    <a:pt x="7336" y="24482"/>
                    <a:pt x="7378" y="24397"/>
                  </a:cubicBezTo>
                  <a:cubicBezTo>
                    <a:pt x="7440" y="24278"/>
                    <a:pt x="7394" y="24129"/>
                    <a:pt x="7272" y="24067"/>
                  </a:cubicBezTo>
                  <a:cubicBezTo>
                    <a:pt x="7237" y="24049"/>
                    <a:pt x="7200" y="24041"/>
                    <a:pt x="7163" y="24041"/>
                  </a:cubicBezTo>
                  <a:close/>
                  <a:moveTo>
                    <a:pt x="17441" y="24637"/>
                  </a:moveTo>
                  <a:cubicBezTo>
                    <a:pt x="17412" y="24637"/>
                    <a:pt x="17383" y="24642"/>
                    <a:pt x="17355" y="24652"/>
                  </a:cubicBezTo>
                  <a:cubicBezTo>
                    <a:pt x="17227" y="24700"/>
                    <a:pt x="17165" y="24842"/>
                    <a:pt x="17212" y="24968"/>
                  </a:cubicBezTo>
                  <a:cubicBezTo>
                    <a:pt x="17247" y="25067"/>
                    <a:pt x="17342" y="25127"/>
                    <a:pt x="17440" y="25127"/>
                  </a:cubicBezTo>
                  <a:cubicBezTo>
                    <a:pt x="17469" y="25127"/>
                    <a:pt x="17497" y="25122"/>
                    <a:pt x="17527" y="25112"/>
                  </a:cubicBezTo>
                  <a:cubicBezTo>
                    <a:pt x="17652" y="25063"/>
                    <a:pt x="17717" y="24922"/>
                    <a:pt x="17670" y="24795"/>
                  </a:cubicBezTo>
                  <a:cubicBezTo>
                    <a:pt x="17633" y="24696"/>
                    <a:pt x="17539" y="24637"/>
                    <a:pt x="17441" y="24637"/>
                  </a:cubicBezTo>
                  <a:close/>
                  <a:moveTo>
                    <a:pt x="8542" y="24648"/>
                  </a:moveTo>
                  <a:cubicBezTo>
                    <a:pt x="8443" y="24648"/>
                    <a:pt x="8348" y="24710"/>
                    <a:pt x="8312" y="24809"/>
                  </a:cubicBezTo>
                  <a:cubicBezTo>
                    <a:pt x="8263" y="24937"/>
                    <a:pt x="8327" y="25078"/>
                    <a:pt x="8455" y="25125"/>
                  </a:cubicBezTo>
                  <a:cubicBezTo>
                    <a:pt x="8485" y="25134"/>
                    <a:pt x="8512" y="25141"/>
                    <a:pt x="8542" y="25141"/>
                  </a:cubicBezTo>
                  <a:cubicBezTo>
                    <a:pt x="8641" y="25141"/>
                    <a:pt x="8734" y="25078"/>
                    <a:pt x="8771" y="24980"/>
                  </a:cubicBezTo>
                  <a:cubicBezTo>
                    <a:pt x="8818" y="24852"/>
                    <a:pt x="8753" y="24710"/>
                    <a:pt x="8626" y="24663"/>
                  </a:cubicBezTo>
                  <a:cubicBezTo>
                    <a:pt x="8599" y="24653"/>
                    <a:pt x="8570" y="24648"/>
                    <a:pt x="8542" y="24648"/>
                  </a:cubicBezTo>
                  <a:close/>
                  <a:moveTo>
                    <a:pt x="16000" y="25081"/>
                  </a:moveTo>
                  <a:cubicBezTo>
                    <a:pt x="15981" y="25081"/>
                    <a:pt x="15962" y="25083"/>
                    <a:pt x="15943" y="25088"/>
                  </a:cubicBezTo>
                  <a:lnTo>
                    <a:pt x="15941" y="25088"/>
                  </a:lnTo>
                  <a:cubicBezTo>
                    <a:pt x="15809" y="25119"/>
                    <a:pt x="15729" y="25253"/>
                    <a:pt x="15763" y="25383"/>
                  </a:cubicBezTo>
                  <a:cubicBezTo>
                    <a:pt x="15790" y="25496"/>
                    <a:pt x="15891" y="25570"/>
                    <a:pt x="15999" y="25570"/>
                  </a:cubicBezTo>
                  <a:cubicBezTo>
                    <a:pt x="16019" y="25570"/>
                    <a:pt x="16039" y="25567"/>
                    <a:pt x="16058" y="25564"/>
                  </a:cubicBezTo>
                  <a:cubicBezTo>
                    <a:pt x="16189" y="25532"/>
                    <a:pt x="16269" y="25399"/>
                    <a:pt x="16238" y="25268"/>
                  </a:cubicBezTo>
                  <a:cubicBezTo>
                    <a:pt x="16210" y="25156"/>
                    <a:pt x="16110" y="25081"/>
                    <a:pt x="16000" y="25081"/>
                  </a:cubicBezTo>
                  <a:close/>
                  <a:moveTo>
                    <a:pt x="9985" y="25089"/>
                  </a:moveTo>
                  <a:cubicBezTo>
                    <a:pt x="9875" y="25089"/>
                    <a:pt x="9773" y="25164"/>
                    <a:pt x="9746" y="25279"/>
                  </a:cubicBezTo>
                  <a:cubicBezTo>
                    <a:pt x="9715" y="25410"/>
                    <a:pt x="9795" y="25542"/>
                    <a:pt x="9927" y="25575"/>
                  </a:cubicBezTo>
                  <a:lnTo>
                    <a:pt x="9927" y="25573"/>
                  </a:lnTo>
                  <a:cubicBezTo>
                    <a:pt x="9942" y="25578"/>
                    <a:pt x="9959" y="25580"/>
                    <a:pt x="9975" y="25580"/>
                  </a:cubicBezTo>
                  <a:cubicBezTo>
                    <a:pt x="9978" y="25580"/>
                    <a:pt x="9982" y="25580"/>
                    <a:pt x="9985" y="25579"/>
                  </a:cubicBezTo>
                  <a:cubicBezTo>
                    <a:pt x="10095" y="25579"/>
                    <a:pt x="10194" y="25503"/>
                    <a:pt x="10222" y="25392"/>
                  </a:cubicBezTo>
                  <a:cubicBezTo>
                    <a:pt x="10254" y="25260"/>
                    <a:pt x="10173" y="25129"/>
                    <a:pt x="10042" y="25096"/>
                  </a:cubicBezTo>
                  <a:cubicBezTo>
                    <a:pt x="10023" y="25092"/>
                    <a:pt x="10004" y="25089"/>
                    <a:pt x="9985" y="25089"/>
                  </a:cubicBezTo>
                  <a:close/>
                  <a:moveTo>
                    <a:pt x="14516" y="25350"/>
                  </a:moveTo>
                  <a:cubicBezTo>
                    <a:pt x="14507" y="25350"/>
                    <a:pt x="14498" y="25350"/>
                    <a:pt x="14488" y="25351"/>
                  </a:cubicBezTo>
                  <a:cubicBezTo>
                    <a:pt x="14353" y="25369"/>
                    <a:pt x="14258" y="25491"/>
                    <a:pt x="14273" y="25626"/>
                  </a:cubicBezTo>
                  <a:cubicBezTo>
                    <a:pt x="14289" y="25749"/>
                    <a:pt x="14392" y="25840"/>
                    <a:pt x="14515" y="25840"/>
                  </a:cubicBezTo>
                  <a:cubicBezTo>
                    <a:pt x="14516" y="25840"/>
                    <a:pt x="14516" y="25840"/>
                    <a:pt x="14517" y="25840"/>
                  </a:cubicBezTo>
                  <a:cubicBezTo>
                    <a:pt x="14527" y="25840"/>
                    <a:pt x="14536" y="25839"/>
                    <a:pt x="14546" y="25839"/>
                  </a:cubicBezTo>
                  <a:cubicBezTo>
                    <a:pt x="14680" y="25822"/>
                    <a:pt x="14776" y="25700"/>
                    <a:pt x="14761" y="25566"/>
                  </a:cubicBezTo>
                  <a:cubicBezTo>
                    <a:pt x="14744" y="25441"/>
                    <a:pt x="14639" y="25350"/>
                    <a:pt x="14516" y="25350"/>
                  </a:cubicBezTo>
                  <a:close/>
                  <a:moveTo>
                    <a:pt x="11470" y="25356"/>
                  </a:moveTo>
                  <a:cubicBezTo>
                    <a:pt x="11348" y="25356"/>
                    <a:pt x="11240" y="25448"/>
                    <a:pt x="11226" y="25571"/>
                  </a:cubicBezTo>
                  <a:cubicBezTo>
                    <a:pt x="11210" y="25706"/>
                    <a:pt x="11306" y="25828"/>
                    <a:pt x="11441" y="25844"/>
                  </a:cubicBezTo>
                  <a:cubicBezTo>
                    <a:pt x="11450" y="25845"/>
                    <a:pt x="11458" y="25845"/>
                    <a:pt x="11468" y="25845"/>
                  </a:cubicBezTo>
                  <a:cubicBezTo>
                    <a:pt x="11592" y="25845"/>
                    <a:pt x="11698" y="25753"/>
                    <a:pt x="11713" y="25630"/>
                  </a:cubicBezTo>
                  <a:cubicBezTo>
                    <a:pt x="11729" y="25495"/>
                    <a:pt x="11633" y="25373"/>
                    <a:pt x="11498" y="25357"/>
                  </a:cubicBezTo>
                  <a:cubicBezTo>
                    <a:pt x="11489" y="25356"/>
                    <a:pt x="11480" y="25356"/>
                    <a:pt x="11470" y="25356"/>
                  </a:cubicBezTo>
                  <a:close/>
                  <a:moveTo>
                    <a:pt x="12974" y="25444"/>
                  </a:moveTo>
                  <a:cubicBezTo>
                    <a:pt x="12840" y="25444"/>
                    <a:pt x="12730" y="25553"/>
                    <a:pt x="12730" y="25688"/>
                  </a:cubicBezTo>
                  <a:cubicBezTo>
                    <a:pt x="12730" y="25823"/>
                    <a:pt x="12840" y="25933"/>
                    <a:pt x="12974" y="25933"/>
                  </a:cubicBezTo>
                  <a:cubicBezTo>
                    <a:pt x="12980" y="25933"/>
                    <a:pt x="12988" y="25933"/>
                    <a:pt x="12994" y="25931"/>
                  </a:cubicBezTo>
                  <a:cubicBezTo>
                    <a:pt x="12999" y="25933"/>
                    <a:pt x="13006" y="25933"/>
                    <a:pt x="13014" y="25933"/>
                  </a:cubicBezTo>
                  <a:cubicBezTo>
                    <a:pt x="13150" y="25931"/>
                    <a:pt x="13259" y="25820"/>
                    <a:pt x="13258" y="25685"/>
                  </a:cubicBezTo>
                  <a:cubicBezTo>
                    <a:pt x="13258" y="25550"/>
                    <a:pt x="13148" y="25444"/>
                    <a:pt x="13013" y="25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5709450" y="4097863"/>
              <a:ext cx="560425" cy="561200"/>
            </a:xfrm>
            <a:custGeom>
              <a:avLst/>
              <a:gdLst/>
              <a:ahLst/>
              <a:cxnLst/>
              <a:rect l="l" t="t" r="r" b="b"/>
              <a:pathLst>
                <a:path w="22417" h="22448" extrusionOk="0">
                  <a:moveTo>
                    <a:pt x="11188" y="1"/>
                  </a:moveTo>
                  <a:cubicBezTo>
                    <a:pt x="11038" y="1"/>
                    <a:pt x="10917" y="123"/>
                    <a:pt x="10917" y="271"/>
                  </a:cubicBezTo>
                  <a:cubicBezTo>
                    <a:pt x="10919" y="421"/>
                    <a:pt x="11038" y="540"/>
                    <a:pt x="11188" y="540"/>
                  </a:cubicBezTo>
                  <a:cubicBezTo>
                    <a:pt x="11337" y="540"/>
                    <a:pt x="11456" y="419"/>
                    <a:pt x="11456" y="271"/>
                  </a:cubicBezTo>
                  <a:cubicBezTo>
                    <a:pt x="11456" y="123"/>
                    <a:pt x="11334" y="1"/>
                    <a:pt x="11188" y="1"/>
                  </a:cubicBezTo>
                  <a:close/>
                  <a:moveTo>
                    <a:pt x="12680" y="98"/>
                  </a:moveTo>
                  <a:cubicBezTo>
                    <a:pt x="12546" y="98"/>
                    <a:pt x="12430" y="198"/>
                    <a:pt x="12412" y="333"/>
                  </a:cubicBezTo>
                  <a:cubicBezTo>
                    <a:pt x="12391" y="481"/>
                    <a:pt x="12496" y="617"/>
                    <a:pt x="12643" y="637"/>
                  </a:cubicBezTo>
                  <a:cubicBezTo>
                    <a:pt x="12654" y="639"/>
                    <a:pt x="12666" y="639"/>
                    <a:pt x="12677" y="639"/>
                  </a:cubicBezTo>
                  <a:cubicBezTo>
                    <a:pt x="12811" y="639"/>
                    <a:pt x="12926" y="540"/>
                    <a:pt x="12945" y="405"/>
                  </a:cubicBezTo>
                  <a:cubicBezTo>
                    <a:pt x="12966" y="258"/>
                    <a:pt x="12860" y="120"/>
                    <a:pt x="12714" y="100"/>
                  </a:cubicBezTo>
                  <a:cubicBezTo>
                    <a:pt x="12702" y="99"/>
                    <a:pt x="12691" y="98"/>
                    <a:pt x="12680" y="98"/>
                  </a:cubicBezTo>
                  <a:close/>
                  <a:moveTo>
                    <a:pt x="9695" y="105"/>
                  </a:moveTo>
                  <a:cubicBezTo>
                    <a:pt x="9683" y="105"/>
                    <a:pt x="9671" y="106"/>
                    <a:pt x="9659" y="108"/>
                  </a:cubicBezTo>
                  <a:cubicBezTo>
                    <a:pt x="9512" y="128"/>
                    <a:pt x="9408" y="264"/>
                    <a:pt x="9429" y="410"/>
                  </a:cubicBezTo>
                  <a:cubicBezTo>
                    <a:pt x="9448" y="546"/>
                    <a:pt x="9563" y="644"/>
                    <a:pt x="9695" y="644"/>
                  </a:cubicBezTo>
                  <a:cubicBezTo>
                    <a:pt x="9707" y="644"/>
                    <a:pt x="9721" y="644"/>
                    <a:pt x="9733" y="643"/>
                  </a:cubicBezTo>
                  <a:cubicBezTo>
                    <a:pt x="9881" y="622"/>
                    <a:pt x="9984" y="486"/>
                    <a:pt x="9963" y="339"/>
                  </a:cubicBezTo>
                  <a:cubicBezTo>
                    <a:pt x="9945" y="203"/>
                    <a:pt x="9830" y="105"/>
                    <a:pt x="9695" y="105"/>
                  </a:cubicBezTo>
                  <a:close/>
                  <a:moveTo>
                    <a:pt x="14140" y="399"/>
                  </a:moveTo>
                  <a:cubicBezTo>
                    <a:pt x="14022" y="399"/>
                    <a:pt x="13914" y="477"/>
                    <a:pt x="13883" y="597"/>
                  </a:cubicBezTo>
                  <a:cubicBezTo>
                    <a:pt x="13841" y="741"/>
                    <a:pt x="13925" y="888"/>
                    <a:pt x="14070" y="929"/>
                  </a:cubicBezTo>
                  <a:cubicBezTo>
                    <a:pt x="14093" y="934"/>
                    <a:pt x="14117" y="938"/>
                    <a:pt x="14142" y="939"/>
                  </a:cubicBezTo>
                  <a:cubicBezTo>
                    <a:pt x="14261" y="939"/>
                    <a:pt x="14368" y="861"/>
                    <a:pt x="14402" y="741"/>
                  </a:cubicBezTo>
                  <a:cubicBezTo>
                    <a:pt x="14441" y="597"/>
                    <a:pt x="14357" y="448"/>
                    <a:pt x="14215" y="409"/>
                  </a:cubicBezTo>
                  <a:cubicBezTo>
                    <a:pt x="14190" y="402"/>
                    <a:pt x="14165" y="399"/>
                    <a:pt x="14140" y="399"/>
                  </a:cubicBezTo>
                  <a:close/>
                  <a:moveTo>
                    <a:pt x="8236" y="410"/>
                  </a:moveTo>
                  <a:cubicBezTo>
                    <a:pt x="8211" y="410"/>
                    <a:pt x="8186" y="414"/>
                    <a:pt x="8162" y="421"/>
                  </a:cubicBezTo>
                  <a:cubicBezTo>
                    <a:pt x="8018" y="461"/>
                    <a:pt x="7933" y="611"/>
                    <a:pt x="7975" y="753"/>
                  </a:cubicBezTo>
                  <a:cubicBezTo>
                    <a:pt x="8008" y="872"/>
                    <a:pt x="8116" y="950"/>
                    <a:pt x="8234" y="951"/>
                  </a:cubicBezTo>
                  <a:cubicBezTo>
                    <a:pt x="8260" y="951"/>
                    <a:pt x="8283" y="948"/>
                    <a:pt x="8309" y="939"/>
                  </a:cubicBezTo>
                  <a:lnTo>
                    <a:pt x="8309" y="939"/>
                  </a:lnTo>
                  <a:lnTo>
                    <a:pt x="8307" y="941"/>
                  </a:lnTo>
                  <a:cubicBezTo>
                    <a:pt x="8452" y="899"/>
                    <a:pt x="8533" y="751"/>
                    <a:pt x="8495" y="608"/>
                  </a:cubicBezTo>
                  <a:cubicBezTo>
                    <a:pt x="8461" y="488"/>
                    <a:pt x="8352" y="410"/>
                    <a:pt x="8236" y="410"/>
                  </a:cubicBezTo>
                  <a:close/>
                  <a:moveTo>
                    <a:pt x="15553" y="897"/>
                  </a:moveTo>
                  <a:cubicBezTo>
                    <a:pt x="15448" y="897"/>
                    <a:pt x="15348" y="958"/>
                    <a:pt x="15305" y="1060"/>
                  </a:cubicBezTo>
                  <a:cubicBezTo>
                    <a:pt x="15247" y="1195"/>
                    <a:pt x="15309" y="1354"/>
                    <a:pt x="15446" y="1412"/>
                  </a:cubicBezTo>
                  <a:cubicBezTo>
                    <a:pt x="15476" y="1427"/>
                    <a:pt x="15512" y="1434"/>
                    <a:pt x="15544" y="1434"/>
                  </a:cubicBezTo>
                  <a:cubicBezTo>
                    <a:pt x="15546" y="1434"/>
                    <a:pt x="15548" y="1434"/>
                    <a:pt x="15551" y="1434"/>
                  </a:cubicBezTo>
                  <a:cubicBezTo>
                    <a:pt x="15656" y="1434"/>
                    <a:pt x="15756" y="1374"/>
                    <a:pt x="15799" y="1273"/>
                  </a:cubicBezTo>
                  <a:cubicBezTo>
                    <a:pt x="15860" y="1137"/>
                    <a:pt x="15797" y="977"/>
                    <a:pt x="15660" y="919"/>
                  </a:cubicBezTo>
                  <a:cubicBezTo>
                    <a:pt x="15625" y="904"/>
                    <a:pt x="15589" y="897"/>
                    <a:pt x="15553" y="897"/>
                  </a:cubicBezTo>
                  <a:close/>
                  <a:moveTo>
                    <a:pt x="6826" y="914"/>
                  </a:moveTo>
                  <a:cubicBezTo>
                    <a:pt x="6791" y="914"/>
                    <a:pt x="6755" y="921"/>
                    <a:pt x="6720" y="935"/>
                  </a:cubicBezTo>
                  <a:cubicBezTo>
                    <a:pt x="6582" y="997"/>
                    <a:pt x="6523" y="1155"/>
                    <a:pt x="6581" y="1292"/>
                  </a:cubicBezTo>
                  <a:cubicBezTo>
                    <a:pt x="6624" y="1392"/>
                    <a:pt x="6723" y="1453"/>
                    <a:pt x="6829" y="1454"/>
                  </a:cubicBezTo>
                  <a:cubicBezTo>
                    <a:pt x="6865" y="1454"/>
                    <a:pt x="6900" y="1447"/>
                    <a:pt x="6936" y="1432"/>
                  </a:cubicBezTo>
                  <a:cubicBezTo>
                    <a:pt x="7073" y="1371"/>
                    <a:pt x="7133" y="1212"/>
                    <a:pt x="7075" y="1077"/>
                  </a:cubicBezTo>
                  <a:cubicBezTo>
                    <a:pt x="7029" y="974"/>
                    <a:pt x="6930" y="914"/>
                    <a:pt x="6826" y="914"/>
                  </a:cubicBezTo>
                  <a:close/>
                  <a:moveTo>
                    <a:pt x="16881" y="1582"/>
                  </a:moveTo>
                  <a:cubicBezTo>
                    <a:pt x="16790" y="1582"/>
                    <a:pt x="16700" y="1628"/>
                    <a:pt x="16649" y="1711"/>
                  </a:cubicBezTo>
                  <a:cubicBezTo>
                    <a:pt x="16571" y="1838"/>
                    <a:pt x="16613" y="2006"/>
                    <a:pt x="16740" y="2082"/>
                  </a:cubicBezTo>
                  <a:cubicBezTo>
                    <a:pt x="16783" y="2110"/>
                    <a:pt x="16832" y="2121"/>
                    <a:pt x="16878" y="2121"/>
                  </a:cubicBezTo>
                  <a:cubicBezTo>
                    <a:pt x="16972" y="2121"/>
                    <a:pt x="17060" y="2075"/>
                    <a:pt x="17111" y="1991"/>
                  </a:cubicBezTo>
                  <a:cubicBezTo>
                    <a:pt x="17187" y="1864"/>
                    <a:pt x="17147" y="1700"/>
                    <a:pt x="17020" y="1620"/>
                  </a:cubicBezTo>
                  <a:cubicBezTo>
                    <a:pt x="16977" y="1594"/>
                    <a:pt x="16929" y="1582"/>
                    <a:pt x="16881" y="1582"/>
                  </a:cubicBezTo>
                  <a:close/>
                  <a:moveTo>
                    <a:pt x="5504" y="1603"/>
                  </a:moveTo>
                  <a:cubicBezTo>
                    <a:pt x="5456" y="1603"/>
                    <a:pt x="5407" y="1616"/>
                    <a:pt x="5363" y="1643"/>
                  </a:cubicBezTo>
                  <a:cubicBezTo>
                    <a:pt x="5235" y="1722"/>
                    <a:pt x="5196" y="1887"/>
                    <a:pt x="5273" y="2013"/>
                  </a:cubicBezTo>
                  <a:cubicBezTo>
                    <a:pt x="5323" y="2096"/>
                    <a:pt x="5411" y="2143"/>
                    <a:pt x="5504" y="2143"/>
                  </a:cubicBezTo>
                  <a:cubicBezTo>
                    <a:pt x="5551" y="2143"/>
                    <a:pt x="5601" y="2130"/>
                    <a:pt x="5643" y="2104"/>
                  </a:cubicBezTo>
                  <a:cubicBezTo>
                    <a:pt x="5772" y="2025"/>
                    <a:pt x="5813" y="1859"/>
                    <a:pt x="5735" y="1733"/>
                  </a:cubicBezTo>
                  <a:cubicBezTo>
                    <a:pt x="5682" y="1649"/>
                    <a:pt x="5594" y="1603"/>
                    <a:pt x="5504" y="1603"/>
                  </a:cubicBezTo>
                  <a:close/>
                  <a:moveTo>
                    <a:pt x="18103" y="2443"/>
                  </a:moveTo>
                  <a:cubicBezTo>
                    <a:pt x="18024" y="2443"/>
                    <a:pt x="17946" y="2477"/>
                    <a:pt x="17893" y="2543"/>
                  </a:cubicBezTo>
                  <a:cubicBezTo>
                    <a:pt x="17798" y="2659"/>
                    <a:pt x="17816" y="2827"/>
                    <a:pt x="17931" y="2922"/>
                  </a:cubicBezTo>
                  <a:cubicBezTo>
                    <a:pt x="17981" y="2962"/>
                    <a:pt x="18042" y="2982"/>
                    <a:pt x="18100" y="2983"/>
                  </a:cubicBezTo>
                  <a:cubicBezTo>
                    <a:pt x="18179" y="2983"/>
                    <a:pt x="18257" y="2948"/>
                    <a:pt x="18310" y="2883"/>
                  </a:cubicBezTo>
                  <a:cubicBezTo>
                    <a:pt x="18405" y="2766"/>
                    <a:pt x="18387" y="2596"/>
                    <a:pt x="18271" y="2502"/>
                  </a:cubicBezTo>
                  <a:cubicBezTo>
                    <a:pt x="18222" y="2463"/>
                    <a:pt x="18162" y="2443"/>
                    <a:pt x="18103" y="2443"/>
                  </a:cubicBezTo>
                  <a:close/>
                  <a:moveTo>
                    <a:pt x="4283" y="2466"/>
                  </a:moveTo>
                  <a:cubicBezTo>
                    <a:pt x="4223" y="2466"/>
                    <a:pt x="4164" y="2486"/>
                    <a:pt x="4114" y="2527"/>
                  </a:cubicBezTo>
                  <a:cubicBezTo>
                    <a:pt x="3999" y="2621"/>
                    <a:pt x="3982" y="2792"/>
                    <a:pt x="4076" y="2908"/>
                  </a:cubicBezTo>
                  <a:cubicBezTo>
                    <a:pt x="4127" y="2971"/>
                    <a:pt x="4203" y="3005"/>
                    <a:pt x="4278" y="3005"/>
                  </a:cubicBezTo>
                  <a:cubicBezTo>
                    <a:pt x="4280" y="3005"/>
                    <a:pt x="4282" y="3005"/>
                    <a:pt x="4284" y="3005"/>
                  </a:cubicBezTo>
                  <a:cubicBezTo>
                    <a:pt x="4345" y="3005"/>
                    <a:pt x="4405" y="2986"/>
                    <a:pt x="4456" y="2945"/>
                  </a:cubicBezTo>
                  <a:cubicBezTo>
                    <a:pt x="4570" y="2849"/>
                    <a:pt x="4588" y="2681"/>
                    <a:pt x="4493" y="2566"/>
                  </a:cubicBezTo>
                  <a:cubicBezTo>
                    <a:pt x="4439" y="2500"/>
                    <a:pt x="4361" y="2466"/>
                    <a:pt x="4283" y="2466"/>
                  </a:cubicBezTo>
                  <a:close/>
                  <a:moveTo>
                    <a:pt x="19197" y="3459"/>
                  </a:moveTo>
                  <a:cubicBezTo>
                    <a:pt x="19130" y="3459"/>
                    <a:pt x="19064" y="3483"/>
                    <a:pt x="19010" y="3533"/>
                  </a:cubicBezTo>
                  <a:cubicBezTo>
                    <a:pt x="18903" y="3635"/>
                    <a:pt x="18896" y="3807"/>
                    <a:pt x="18999" y="3914"/>
                  </a:cubicBezTo>
                  <a:cubicBezTo>
                    <a:pt x="19051" y="3971"/>
                    <a:pt x="19122" y="4000"/>
                    <a:pt x="19193" y="4000"/>
                  </a:cubicBezTo>
                  <a:cubicBezTo>
                    <a:pt x="19194" y="4000"/>
                    <a:pt x="19196" y="4000"/>
                    <a:pt x="19197" y="4000"/>
                  </a:cubicBezTo>
                  <a:cubicBezTo>
                    <a:pt x="19262" y="4000"/>
                    <a:pt x="19328" y="3974"/>
                    <a:pt x="19381" y="3925"/>
                  </a:cubicBezTo>
                  <a:cubicBezTo>
                    <a:pt x="19489" y="3823"/>
                    <a:pt x="19495" y="3652"/>
                    <a:pt x="19393" y="3544"/>
                  </a:cubicBezTo>
                  <a:cubicBezTo>
                    <a:pt x="19340" y="3487"/>
                    <a:pt x="19269" y="3459"/>
                    <a:pt x="19197" y="3459"/>
                  </a:cubicBezTo>
                  <a:close/>
                  <a:moveTo>
                    <a:pt x="3197" y="3490"/>
                  </a:moveTo>
                  <a:cubicBezTo>
                    <a:pt x="3125" y="3490"/>
                    <a:pt x="3052" y="3519"/>
                    <a:pt x="2998" y="3575"/>
                  </a:cubicBezTo>
                  <a:cubicBezTo>
                    <a:pt x="2895" y="3683"/>
                    <a:pt x="2901" y="3853"/>
                    <a:pt x="3012" y="3956"/>
                  </a:cubicBezTo>
                  <a:cubicBezTo>
                    <a:pt x="3061" y="4004"/>
                    <a:pt x="3129" y="4029"/>
                    <a:pt x="3194" y="4029"/>
                  </a:cubicBezTo>
                  <a:cubicBezTo>
                    <a:pt x="3267" y="4029"/>
                    <a:pt x="3339" y="3999"/>
                    <a:pt x="3392" y="3941"/>
                  </a:cubicBezTo>
                  <a:cubicBezTo>
                    <a:pt x="3494" y="3834"/>
                    <a:pt x="3489" y="3663"/>
                    <a:pt x="3378" y="3562"/>
                  </a:cubicBezTo>
                  <a:cubicBezTo>
                    <a:pt x="3327" y="3514"/>
                    <a:pt x="3262" y="3490"/>
                    <a:pt x="3197" y="3490"/>
                  </a:cubicBezTo>
                  <a:close/>
                  <a:moveTo>
                    <a:pt x="20141" y="4617"/>
                  </a:moveTo>
                  <a:cubicBezTo>
                    <a:pt x="20087" y="4617"/>
                    <a:pt x="20033" y="4633"/>
                    <a:pt x="19985" y="4667"/>
                  </a:cubicBezTo>
                  <a:cubicBezTo>
                    <a:pt x="19865" y="4752"/>
                    <a:pt x="19836" y="4921"/>
                    <a:pt x="19923" y="5042"/>
                  </a:cubicBezTo>
                  <a:cubicBezTo>
                    <a:pt x="19977" y="5116"/>
                    <a:pt x="20058" y="5155"/>
                    <a:pt x="20143" y="5156"/>
                  </a:cubicBezTo>
                  <a:cubicBezTo>
                    <a:pt x="20197" y="5156"/>
                    <a:pt x="20250" y="5141"/>
                    <a:pt x="20299" y="5107"/>
                  </a:cubicBezTo>
                  <a:cubicBezTo>
                    <a:pt x="20419" y="5021"/>
                    <a:pt x="20447" y="4853"/>
                    <a:pt x="20362" y="4731"/>
                  </a:cubicBezTo>
                  <a:cubicBezTo>
                    <a:pt x="20309" y="4657"/>
                    <a:pt x="20226" y="4617"/>
                    <a:pt x="20141" y="4617"/>
                  </a:cubicBezTo>
                  <a:close/>
                  <a:moveTo>
                    <a:pt x="2252" y="4649"/>
                  </a:moveTo>
                  <a:cubicBezTo>
                    <a:pt x="2167" y="4649"/>
                    <a:pt x="2084" y="4689"/>
                    <a:pt x="2032" y="4763"/>
                  </a:cubicBezTo>
                  <a:cubicBezTo>
                    <a:pt x="1945" y="4885"/>
                    <a:pt x="1975" y="5053"/>
                    <a:pt x="2097" y="5139"/>
                  </a:cubicBezTo>
                  <a:cubicBezTo>
                    <a:pt x="2143" y="5172"/>
                    <a:pt x="2199" y="5188"/>
                    <a:pt x="2252" y="5188"/>
                  </a:cubicBezTo>
                  <a:cubicBezTo>
                    <a:pt x="2337" y="5188"/>
                    <a:pt x="2421" y="5147"/>
                    <a:pt x="2472" y="5073"/>
                  </a:cubicBezTo>
                  <a:cubicBezTo>
                    <a:pt x="2558" y="4952"/>
                    <a:pt x="2529" y="4783"/>
                    <a:pt x="2407" y="4699"/>
                  </a:cubicBezTo>
                  <a:cubicBezTo>
                    <a:pt x="2360" y="4665"/>
                    <a:pt x="2305" y="4649"/>
                    <a:pt x="2252" y="4649"/>
                  </a:cubicBezTo>
                  <a:close/>
                  <a:moveTo>
                    <a:pt x="20923" y="5891"/>
                  </a:moveTo>
                  <a:cubicBezTo>
                    <a:pt x="20881" y="5891"/>
                    <a:pt x="20838" y="5901"/>
                    <a:pt x="20798" y="5922"/>
                  </a:cubicBezTo>
                  <a:cubicBezTo>
                    <a:pt x="20667" y="5990"/>
                    <a:pt x="20616" y="6153"/>
                    <a:pt x="20684" y="6285"/>
                  </a:cubicBezTo>
                  <a:lnTo>
                    <a:pt x="20684" y="6286"/>
                  </a:lnTo>
                  <a:cubicBezTo>
                    <a:pt x="20732" y="6375"/>
                    <a:pt x="20825" y="6428"/>
                    <a:pt x="20923" y="6430"/>
                  </a:cubicBezTo>
                  <a:cubicBezTo>
                    <a:pt x="20964" y="6430"/>
                    <a:pt x="21007" y="6420"/>
                    <a:pt x="21048" y="6400"/>
                  </a:cubicBezTo>
                  <a:cubicBezTo>
                    <a:pt x="21181" y="6329"/>
                    <a:pt x="21232" y="6166"/>
                    <a:pt x="21162" y="6036"/>
                  </a:cubicBezTo>
                  <a:cubicBezTo>
                    <a:pt x="21114" y="5943"/>
                    <a:pt x="21020" y="5891"/>
                    <a:pt x="20923" y="5891"/>
                  </a:cubicBezTo>
                  <a:close/>
                  <a:moveTo>
                    <a:pt x="1476" y="5926"/>
                  </a:moveTo>
                  <a:cubicBezTo>
                    <a:pt x="1379" y="5926"/>
                    <a:pt x="1285" y="5980"/>
                    <a:pt x="1236" y="6072"/>
                  </a:cubicBezTo>
                  <a:cubicBezTo>
                    <a:pt x="1167" y="6204"/>
                    <a:pt x="1218" y="6366"/>
                    <a:pt x="1352" y="6435"/>
                  </a:cubicBezTo>
                  <a:cubicBezTo>
                    <a:pt x="1390" y="6456"/>
                    <a:pt x="1435" y="6466"/>
                    <a:pt x="1474" y="6467"/>
                  </a:cubicBezTo>
                  <a:cubicBezTo>
                    <a:pt x="1573" y="6467"/>
                    <a:pt x="1668" y="6414"/>
                    <a:pt x="1715" y="6322"/>
                  </a:cubicBezTo>
                  <a:lnTo>
                    <a:pt x="1715" y="6319"/>
                  </a:lnTo>
                  <a:cubicBezTo>
                    <a:pt x="1783" y="6187"/>
                    <a:pt x="1733" y="6025"/>
                    <a:pt x="1599" y="5956"/>
                  </a:cubicBezTo>
                  <a:cubicBezTo>
                    <a:pt x="1560" y="5936"/>
                    <a:pt x="1518" y="5926"/>
                    <a:pt x="1476" y="5926"/>
                  </a:cubicBezTo>
                  <a:close/>
                  <a:moveTo>
                    <a:pt x="21520" y="7258"/>
                  </a:moveTo>
                  <a:cubicBezTo>
                    <a:pt x="21490" y="7258"/>
                    <a:pt x="21460" y="7263"/>
                    <a:pt x="21430" y="7273"/>
                  </a:cubicBezTo>
                  <a:cubicBezTo>
                    <a:pt x="21291" y="7324"/>
                    <a:pt x="21217" y="7480"/>
                    <a:pt x="21268" y="7619"/>
                  </a:cubicBezTo>
                  <a:cubicBezTo>
                    <a:pt x="21308" y="7729"/>
                    <a:pt x="21411" y="7797"/>
                    <a:pt x="21520" y="7797"/>
                  </a:cubicBezTo>
                  <a:cubicBezTo>
                    <a:pt x="21550" y="7797"/>
                    <a:pt x="21582" y="7794"/>
                    <a:pt x="21612" y="7782"/>
                  </a:cubicBezTo>
                  <a:cubicBezTo>
                    <a:pt x="21752" y="7732"/>
                    <a:pt x="21825" y="7578"/>
                    <a:pt x="21774" y="7437"/>
                  </a:cubicBezTo>
                  <a:cubicBezTo>
                    <a:pt x="21735" y="7327"/>
                    <a:pt x="21631" y="7258"/>
                    <a:pt x="21520" y="7258"/>
                  </a:cubicBezTo>
                  <a:close/>
                  <a:moveTo>
                    <a:pt x="880" y="7297"/>
                  </a:moveTo>
                  <a:cubicBezTo>
                    <a:pt x="769" y="7297"/>
                    <a:pt x="666" y="7366"/>
                    <a:pt x="627" y="7478"/>
                  </a:cubicBezTo>
                  <a:cubicBezTo>
                    <a:pt x="577" y="7618"/>
                    <a:pt x="650" y="7771"/>
                    <a:pt x="792" y="7821"/>
                  </a:cubicBezTo>
                  <a:cubicBezTo>
                    <a:pt x="820" y="7832"/>
                    <a:pt x="851" y="7837"/>
                    <a:pt x="881" y="7837"/>
                  </a:cubicBezTo>
                  <a:cubicBezTo>
                    <a:pt x="994" y="7837"/>
                    <a:pt x="1098" y="7768"/>
                    <a:pt x="1136" y="7657"/>
                  </a:cubicBezTo>
                  <a:cubicBezTo>
                    <a:pt x="1186" y="7516"/>
                    <a:pt x="1110" y="7364"/>
                    <a:pt x="971" y="7313"/>
                  </a:cubicBezTo>
                  <a:cubicBezTo>
                    <a:pt x="941" y="7302"/>
                    <a:pt x="911" y="7297"/>
                    <a:pt x="880" y="7297"/>
                  </a:cubicBezTo>
                  <a:close/>
                  <a:moveTo>
                    <a:pt x="21928" y="8696"/>
                  </a:moveTo>
                  <a:cubicBezTo>
                    <a:pt x="21909" y="8696"/>
                    <a:pt x="21891" y="8698"/>
                    <a:pt x="21872" y="8702"/>
                  </a:cubicBezTo>
                  <a:cubicBezTo>
                    <a:pt x="21727" y="8734"/>
                    <a:pt x="21633" y="8876"/>
                    <a:pt x="21665" y="9021"/>
                  </a:cubicBezTo>
                  <a:cubicBezTo>
                    <a:pt x="21691" y="9149"/>
                    <a:pt x="21804" y="9236"/>
                    <a:pt x="21930" y="9236"/>
                  </a:cubicBezTo>
                  <a:cubicBezTo>
                    <a:pt x="21948" y="9236"/>
                    <a:pt x="21965" y="9233"/>
                    <a:pt x="21985" y="9229"/>
                  </a:cubicBezTo>
                  <a:cubicBezTo>
                    <a:pt x="22130" y="9200"/>
                    <a:pt x="22224" y="9055"/>
                    <a:pt x="22193" y="8909"/>
                  </a:cubicBezTo>
                  <a:cubicBezTo>
                    <a:pt x="22166" y="8782"/>
                    <a:pt x="22053" y="8696"/>
                    <a:pt x="21928" y="8696"/>
                  </a:cubicBezTo>
                  <a:close/>
                  <a:moveTo>
                    <a:pt x="481" y="8737"/>
                  </a:moveTo>
                  <a:cubicBezTo>
                    <a:pt x="355" y="8737"/>
                    <a:pt x="242" y="8825"/>
                    <a:pt x="216" y="8953"/>
                  </a:cubicBezTo>
                  <a:lnTo>
                    <a:pt x="216" y="8954"/>
                  </a:lnTo>
                  <a:cubicBezTo>
                    <a:pt x="185" y="9099"/>
                    <a:pt x="280" y="9241"/>
                    <a:pt x="426" y="9272"/>
                  </a:cubicBezTo>
                  <a:cubicBezTo>
                    <a:pt x="444" y="9275"/>
                    <a:pt x="461" y="9278"/>
                    <a:pt x="479" y="9278"/>
                  </a:cubicBezTo>
                  <a:cubicBezTo>
                    <a:pt x="605" y="9278"/>
                    <a:pt x="717" y="9190"/>
                    <a:pt x="743" y="9063"/>
                  </a:cubicBezTo>
                  <a:cubicBezTo>
                    <a:pt x="774" y="8915"/>
                    <a:pt x="680" y="8773"/>
                    <a:pt x="534" y="8742"/>
                  </a:cubicBezTo>
                  <a:cubicBezTo>
                    <a:pt x="516" y="8739"/>
                    <a:pt x="498" y="8737"/>
                    <a:pt x="481" y="8737"/>
                  </a:cubicBezTo>
                  <a:close/>
                  <a:moveTo>
                    <a:pt x="22135" y="10176"/>
                  </a:moveTo>
                  <a:cubicBezTo>
                    <a:pt x="22128" y="10176"/>
                    <a:pt x="22122" y="10176"/>
                    <a:pt x="22116" y="10177"/>
                  </a:cubicBezTo>
                  <a:cubicBezTo>
                    <a:pt x="21966" y="10186"/>
                    <a:pt x="21854" y="10316"/>
                    <a:pt x="21865" y="10465"/>
                  </a:cubicBezTo>
                  <a:cubicBezTo>
                    <a:pt x="21876" y="10606"/>
                    <a:pt x="21994" y="10715"/>
                    <a:pt x="22132" y="10716"/>
                  </a:cubicBezTo>
                  <a:cubicBezTo>
                    <a:pt x="22141" y="10716"/>
                    <a:pt x="22146" y="10716"/>
                    <a:pt x="22152" y="10715"/>
                  </a:cubicBezTo>
                  <a:cubicBezTo>
                    <a:pt x="22301" y="10705"/>
                    <a:pt x="22414" y="10575"/>
                    <a:pt x="22404" y="10428"/>
                  </a:cubicBezTo>
                  <a:cubicBezTo>
                    <a:pt x="22392" y="10286"/>
                    <a:pt x="22276" y="10176"/>
                    <a:pt x="22135" y="10176"/>
                  </a:cubicBezTo>
                  <a:close/>
                  <a:moveTo>
                    <a:pt x="282" y="10218"/>
                  </a:moveTo>
                  <a:cubicBezTo>
                    <a:pt x="140" y="10218"/>
                    <a:pt x="21" y="10327"/>
                    <a:pt x="11" y="10470"/>
                  </a:cubicBezTo>
                  <a:cubicBezTo>
                    <a:pt x="0" y="10619"/>
                    <a:pt x="114" y="10746"/>
                    <a:pt x="264" y="10757"/>
                  </a:cubicBezTo>
                  <a:cubicBezTo>
                    <a:pt x="268" y="10757"/>
                    <a:pt x="273" y="10758"/>
                    <a:pt x="278" y="10758"/>
                  </a:cubicBezTo>
                  <a:cubicBezTo>
                    <a:pt x="279" y="10758"/>
                    <a:pt x="280" y="10758"/>
                    <a:pt x="281" y="10758"/>
                  </a:cubicBezTo>
                  <a:cubicBezTo>
                    <a:pt x="420" y="10758"/>
                    <a:pt x="540" y="10648"/>
                    <a:pt x="550" y="10505"/>
                  </a:cubicBezTo>
                  <a:cubicBezTo>
                    <a:pt x="559" y="10356"/>
                    <a:pt x="445" y="10229"/>
                    <a:pt x="299" y="10218"/>
                  </a:cubicBezTo>
                  <a:cubicBezTo>
                    <a:pt x="293" y="10218"/>
                    <a:pt x="287" y="10218"/>
                    <a:pt x="282" y="10218"/>
                  </a:cubicBezTo>
                  <a:close/>
                  <a:moveTo>
                    <a:pt x="22139" y="11670"/>
                  </a:moveTo>
                  <a:cubicBezTo>
                    <a:pt x="21997" y="11670"/>
                    <a:pt x="21880" y="11781"/>
                    <a:pt x="21870" y="11923"/>
                  </a:cubicBezTo>
                  <a:cubicBezTo>
                    <a:pt x="21861" y="12071"/>
                    <a:pt x="21972" y="12198"/>
                    <a:pt x="22121" y="12209"/>
                  </a:cubicBezTo>
                  <a:cubicBezTo>
                    <a:pt x="22127" y="12209"/>
                    <a:pt x="22132" y="12210"/>
                    <a:pt x="22140" y="12210"/>
                  </a:cubicBezTo>
                  <a:cubicBezTo>
                    <a:pt x="22281" y="12210"/>
                    <a:pt x="22397" y="12100"/>
                    <a:pt x="22407" y="11957"/>
                  </a:cubicBezTo>
                  <a:cubicBezTo>
                    <a:pt x="22417" y="11808"/>
                    <a:pt x="22302" y="11681"/>
                    <a:pt x="22156" y="11670"/>
                  </a:cubicBezTo>
                  <a:cubicBezTo>
                    <a:pt x="22150" y="11670"/>
                    <a:pt x="22145" y="11670"/>
                    <a:pt x="22139" y="11670"/>
                  </a:cubicBezTo>
                  <a:close/>
                  <a:moveTo>
                    <a:pt x="284" y="11712"/>
                  </a:moveTo>
                  <a:cubicBezTo>
                    <a:pt x="278" y="11712"/>
                    <a:pt x="271" y="11712"/>
                    <a:pt x="264" y="11713"/>
                  </a:cubicBezTo>
                  <a:cubicBezTo>
                    <a:pt x="114" y="11723"/>
                    <a:pt x="1" y="11851"/>
                    <a:pt x="12" y="12000"/>
                  </a:cubicBezTo>
                  <a:cubicBezTo>
                    <a:pt x="22" y="12143"/>
                    <a:pt x="138" y="12250"/>
                    <a:pt x="279" y="12250"/>
                  </a:cubicBezTo>
                  <a:cubicBezTo>
                    <a:pt x="280" y="12250"/>
                    <a:pt x="281" y="12250"/>
                    <a:pt x="281" y="12250"/>
                  </a:cubicBezTo>
                  <a:lnTo>
                    <a:pt x="301" y="12250"/>
                  </a:lnTo>
                  <a:cubicBezTo>
                    <a:pt x="447" y="12241"/>
                    <a:pt x="562" y="12111"/>
                    <a:pt x="550" y="11962"/>
                  </a:cubicBezTo>
                  <a:lnTo>
                    <a:pt x="551" y="11962"/>
                  </a:lnTo>
                  <a:cubicBezTo>
                    <a:pt x="540" y="11822"/>
                    <a:pt x="425" y="11712"/>
                    <a:pt x="284" y="11712"/>
                  </a:cubicBezTo>
                  <a:close/>
                  <a:moveTo>
                    <a:pt x="21941" y="13151"/>
                  </a:moveTo>
                  <a:cubicBezTo>
                    <a:pt x="21815" y="13151"/>
                    <a:pt x="21703" y="13240"/>
                    <a:pt x="21676" y="13367"/>
                  </a:cubicBezTo>
                  <a:cubicBezTo>
                    <a:pt x="21647" y="13513"/>
                    <a:pt x="21741" y="13656"/>
                    <a:pt x="21888" y="13686"/>
                  </a:cubicBezTo>
                  <a:cubicBezTo>
                    <a:pt x="21906" y="13689"/>
                    <a:pt x="21924" y="13691"/>
                    <a:pt x="21943" y="13692"/>
                  </a:cubicBezTo>
                  <a:cubicBezTo>
                    <a:pt x="22068" y="13692"/>
                    <a:pt x="22181" y="13604"/>
                    <a:pt x="22207" y="13476"/>
                  </a:cubicBezTo>
                  <a:cubicBezTo>
                    <a:pt x="22235" y="13329"/>
                    <a:pt x="22142" y="13188"/>
                    <a:pt x="21996" y="13157"/>
                  </a:cubicBezTo>
                  <a:cubicBezTo>
                    <a:pt x="21978" y="13153"/>
                    <a:pt x="21960" y="13151"/>
                    <a:pt x="21941" y="13151"/>
                  </a:cubicBezTo>
                  <a:close/>
                  <a:moveTo>
                    <a:pt x="486" y="13192"/>
                  </a:moveTo>
                  <a:cubicBezTo>
                    <a:pt x="467" y="13192"/>
                    <a:pt x="449" y="13194"/>
                    <a:pt x="430" y="13198"/>
                  </a:cubicBezTo>
                  <a:cubicBezTo>
                    <a:pt x="281" y="13227"/>
                    <a:pt x="190" y="13371"/>
                    <a:pt x="219" y="13516"/>
                  </a:cubicBezTo>
                  <a:cubicBezTo>
                    <a:pt x="248" y="13643"/>
                    <a:pt x="357" y="13731"/>
                    <a:pt x="478" y="13731"/>
                  </a:cubicBezTo>
                  <a:cubicBezTo>
                    <a:pt x="480" y="13731"/>
                    <a:pt x="481" y="13731"/>
                    <a:pt x="483" y="13731"/>
                  </a:cubicBezTo>
                  <a:cubicBezTo>
                    <a:pt x="502" y="13731"/>
                    <a:pt x="520" y="13730"/>
                    <a:pt x="540" y="13725"/>
                  </a:cubicBezTo>
                  <a:cubicBezTo>
                    <a:pt x="685" y="13696"/>
                    <a:pt x="778" y="13553"/>
                    <a:pt x="747" y="13408"/>
                  </a:cubicBezTo>
                  <a:cubicBezTo>
                    <a:pt x="721" y="13280"/>
                    <a:pt x="610" y="13192"/>
                    <a:pt x="486" y="13192"/>
                  </a:cubicBezTo>
                  <a:close/>
                  <a:moveTo>
                    <a:pt x="21545" y="14592"/>
                  </a:moveTo>
                  <a:cubicBezTo>
                    <a:pt x="21433" y="14592"/>
                    <a:pt x="21329" y="14662"/>
                    <a:pt x="21290" y="14772"/>
                  </a:cubicBezTo>
                  <a:cubicBezTo>
                    <a:pt x="21239" y="14913"/>
                    <a:pt x="21313" y="15067"/>
                    <a:pt x="21455" y="15117"/>
                  </a:cubicBezTo>
                  <a:cubicBezTo>
                    <a:pt x="21484" y="15126"/>
                    <a:pt x="21514" y="15133"/>
                    <a:pt x="21543" y="15133"/>
                  </a:cubicBezTo>
                  <a:cubicBezTo>
                    <a:pt x="21655" y="15133"/>
                    <a:pt x="21759" y="15062"/>
                    <a:pt x="21798" y="14952"/>
                  </a:cubicBezTo>
                  <a:cubicBezTo>
                    <a:pt x="21847" y="14811"/>
                    <a:pt x="21774" y="14657"/>
                    <a:pt x="21633" y="14607"/>
                  </a:cubicBezTo>
                  <a:cubicBezTo>
                    <a:pt x="21604" y="14597"/>
                    <a:pt x="21574" y="14592"/>
                    <a:pt x="21545" y="14592"/>
                  </a:cubicBezTo>
                  <a:close/>
                  <a:moveTo>
                    <a:pt x="889" y="14631"/>
                  </a:moveTo>
                  <a:cubicBezTo>
                    <a:pt x="859" y="14631"/>
                    <a:pt x="828" y="14637"/>
                    <a:pt x="797" y="14648"/>
                  </a:cubicBezTo>
                  <a:cubicBezTo>
                    <a:pt x="657" y="14697"/>
                    <a:pt x="582" y="14850"/>
                    <a:pt x="633" y="14991"/>
                  </a:cubicBezTo>
                  <a:cubicBezTo>
                    <a:pt x="673" y="15101"/>
                    <a:pt x="776" y="15169"/>
                    <a:pt x="884" y="15169"/>
                  </a:cubicBezTo>
                  <a:cubicBezTo>
                    <a:pt x="885" y="15169"/>
                    <a:pt x="885" y="15169"/>
                    <a:pt x="886" y="15169"/>
                  </a:cubicBezTo>
                  <a:cubicBezTo>
                    <a:pt x="917" y="15169"/>
                    <a:pt x="947" y="15165"/>
                    <a:pt x="979" y="15154"/>
                  </a:cubicBezTo>
                  <a:cubicBezTo>
                    <a:pt x="1119" y="15104"/>
                    <a:pt x="1192" y="14949"/>
                    <a:pt x="1141" y="14809"/>
                  </a:cubicBezTo>
                  <a:cubicBezTo>
                    <a:pt x="1102" y="14700"/>
                    <a:pt x="999" y="14631"/>
                    <a:pt x="889" y="14631"/>
                  </a:cubicBezTo>
                  <a:close/>
                  <a:moveTo>
                    <a:pt x="20950" y="15964"/>
                  </a:moveTo>
                  <a:cubicBezTo>
                    <a:pt x="20853" y="15964"/>
                    <a:pt x="20760" y="16017"/>
                    <a:pt x="20711" y="16110"/>
                  </a:cubicBezTo>
                  <a:cubicBezTo>
                    <a:pt x="20643" y="16243"/>
                    <a:pt x="20696" y="16405"/>
                    <a:pt x="20827" y="16473"/>
                  </a:cubicBezTo>
                  <a:cubicBezTo>
                    <a:pt x="20866" y="16494"/>
                    <a:pt x="20910" y="16503"/>
                    <a:pt x="20952" y="16503"/>
                  </a:cubicBezTo>
                  <a:cubicBezTo>
                    <a:pt x="21050" y="16503"/>
                    <a:pt x="21144" y="16450"/>
                    <a:pt x="21193" y="16358"/>
                  </a:cubicBezTo>
                  <a:cubicBezTo>
                    <a:pt x="21259" y="16224"/>
                    <a:pt x="21208" y="16062"/>
                    <a:pt x="21074" y="15995"/>
                  </a:cubicBezTo>
                  <a:cubicBezTo>
                    <a:pt x="21035" y="15974"/>
                    <a:pt x="20992" y="15964"/>
                    <a:pt x="20950" y="15964"/>
                  </a:cubicBezTo>
                  <a:close/>
                  <a:moveTo>
                    <a:pt x="1483" y="16001"/>
                  </a:moveTo>
                  <a:cubicBezTo>
                    <a:pt x="1442" y="16001"/>
                    <a:pt x="1399" y="16011"/>
                    <a:pt x="1359" y="16031"/>
                  </a:cubicBezTo>
                  <a:cubicBezTo>
                    <a:pt x="1227" y="16100"/>
                    <a:pt x="1177" y="16265"/>
                    <a:pt x="1245" y="16395"/>
                  </a:cubicBezTo>
                  <a:cubicBezTo>
                    <a:pt x="1293" y="16488"/>
                    <a:pt x="1386" y="16541"/>
                    <a:pt x="1485" y="16541"/>
                  </a:cubicBezTo>
                  <a:cubicBezTo>
                    <a:pt x="1525" y="16541"/>
                    <a:pt x="1570" y="16531"/>
                    <a:pt x="1608" y="16509"/>
                  </a:cubicBezTo>
                  <a:cubicBezTo>
                    <a:pt x="1742" y="16441"/>
                    <a:pt x="1792" y="16277"/>
                    <a:pt x="1723" y="16146"/>
                  </a:cubicBezTo>
                  <a:cubicBezTo>
                    <a:pt x="1676" y="16055"/>
                    <a:pt x="1582" y="16001"/>
                    <a:pt x="1483" y="16001"/>
                  </a:cubicBezTo>
                  <a:close/>
                  <a:moveTo>
                    <a:pt x="20178" y="17245"/>
                  </a:moveTo>
                  <a:cubicBezTo>
                    <a:pt x="20094" y="17245"/>
                    <a:pt x="20010" y="17284"/>
                    <a:pt x="19957" y="17359"/>
                  </a:cubicBezTo>
                  <a:cubicBezTo>
                    <a:pt x="19873" y="17480"/>
                    <a:pt x="19901" y="17649"/>
                    <a:pt x="20023" y="17734"/>
                  </a:cubicBezTo>
                  <a:cubicBezTo>
                    <a:pt x="20070" y="17766"/>
                    <a:pt x="20123" y="17781"/>
                    <a:pt x="20179" y="17783"/>
                  </a:cubicBezTo>
                  <a:cubicBezTo>
                    <a:pt x="20263" y="17783"/>
                    <a:pt x="20347" y="17743"/>
                    <a:pt x="20398" y="17669"/>
                  </a:cubicBezTo>
                  <a:cubicBezTo>
                    <a:pt x="20485" y="17547"/>
                    <a:pt x="20455" y="17379"/>
                    <a:pt x="20333" y="17294"/>
                  </a:cubicBezTo>
                  <a:cubicBezTo>
                    <a:pt x="20286" y="17261"/>
                    <a:pt x="20232" y="17245"/>
                    <a:pt x="20178" y="17245"/>
                  </a:cubicBezTo>
                  <a:close/>
                  <a:moveTo>
                    <a:pt x="2263" y="17276"/>
                  </a:moveTo>
                  <a:cubicBezTo>
                    <a:pt x="2209" y="17276"/>
                    <a:pt x="2155" y="17292"/>
                    <a:pt x="2107" y="17325"/>
                  </a:cubicBezTo>
                  <a:cubicBezTo>
                    <a:pt x="1986" y="17411"/>
                    <a:pt x="1956" y="17579"/>
                    <a:pt x="2043" y="17701"/>
                  </a:cubicBezTo>
                  <a:cubicBezTo>
                    <a:pt x="2095" y="17776"/>
                    <a:pt x="2178" y="17815"/>
                    <a:pt x="2262" y="17815"/>
                  </a:cubicBezTo>
                  <a:cubicBezTo>
                    <a:pt x="2317" y="17815"/>
                    <a:pt x="2372" y="17800"/>
                    <a:pt x="2418" y="17766"/>
                  </a:cubicBezTo>
                  <a:cubicBezTo>
                    <a:pt x="2541" y="17681"/>
                    <a:pt x="2568" y="17512"/>
                    <a:pt x="2484" y="17390"/>
                  </a:cubicBezTo>
                  <a:cubicBezTo>
                    <a:pt x="2431" y="17315"/>
                    <a:pt x="2348" y="17276"/>
                    <a:pt x="2263" y="17276"/>
                  </a:cubicBezTo>
                  <a:close/>
                  <a:moveTo>
                    <a:pt x="19237" y="18404"/>
                  </a:moveTo>
                  <a:cubicBezTo>
                    <a:pt x="19165" y="18404"/>
                    <a:pt x="19092" y="18433"/>
                    <a:pt x="19040" y="18491"/>
                  </a:cubicBezTo>
                  <a:cubicBezTo>
                    <a:pt x="18940" y="18600"/>
                    <a:pt x="18945" y="18770"/>
                    <a:pt x="19055" y="18872"/>
                  </a:cubicBezTo>
                  <a:cubicBezTo>
                    <a:pt x="19103" y="18919"/>
                    <a:pt x="19166" y="18943"/>
                    <a:pt x="19228" y="18943"/>
                  </a:cubicBezTo>
                  <a:cubicBezTo>
                    <a:pt x="19231" y="18943"/>
                    <a:pt x="19234" y="18943"/>
                    <a:pt x="19236" y="18943"/>
                  </a:cubicBezTo>
                  <a:cubicBezTo>
                    <a:pt x="19309" y="18943"/>
                    <a:pt x="19381" y="18915"/>
                    <a:pt x="19434" y="18858"/>
                  </a:cubicBezTo>
                  <a:cubicBezTo>
                    <a:pt x="19535" y="18748"/>
                    <a:pt x="19530" y="18577"/>
                    <a:pt x="19420" y="18476"/>
                  </a:cubicBezTo>
                  <a:cubicBezTo>
                    <a:pt x="19369" y="18428"/>
                    <a:pt x="19303" y="18404"/>
                    <a:pt x="19237" y="18404"/>
                  </a:cubicBezTo>
                  <a:close/>
                  <a:moveTo>
                    <a:pt x="3207" y="18434"/>
                  </a:moveTo>
                  <a:cubicBezTo>
                    <a:pt x="3141" y="18434"/>
                    <a:pt x="3075" y="18458"/>
                    <a:pt x="3023" y="18505"/>
                  </a:cubicBezTo>
                  <a:cubicBezTo>
                    <a:pt x="2913" y="18608"/>
                    <a:pt x="2906" y="18777"/>
                    <a:pt x="3009" y="18888"/>
                  </a:cubicBezTo>
                  <a:cubicBezTo>
                    <a:pt x="3060" y="18944"/>
                    <a:pt x="3131" y="18972"/>
                    <a:pt x="3203" y="18972"/>
                  </a:cubicBezTo>
                  <a:cubicBezTo>
                    <a:pt x="3204" y="18972"/>
                    <a:pt x="3205" y="18972"/>
                    <a:pt x="3207" y="18972"/>
                  </a:cubicBezTo>
                  <a:cubicBezTo>
                    <a:pt x="3272" y="18972"/>
                    <a:pt x="3338" y="18948"/>
                    <a:pt x="3391" y="18899"/>
                  </a:cubicBezTo>
                  <a:cubicBezTo>
                    <a:pt x="3498" y="18798"/>
                    <a:pt x="3505" y="18626"/>
                    <a:pt x="3403" y="18518"/>
                  </a:cubicBezTo>
                  <a:cubicBezTo>
                    <a:pt x="3350" y="18462"/>
                    <a:pt x="3279" y="18434"/>
                    <a:pt x="3207" y="18434"/>
                  </a:cubicBezTo>
                  <a:close/>
                  <a:moveTo>
                    <a:pt x="18150" y="19430"/>
                  </a:moveTo>
                  <a:cubicBezTo>
                    <a:pt x="18090" y="19430"/>
                    <a:pt x="18029" y="19450"/>
                    <a:pt x="17978" y="19491"/>
                  </a:cubicBezTo>
                  <a:cubicBezTo>
                    <a:pt x="17864" y="19585"/>
                    <a:pt x="17846" y="19755"/>
                    <a:pt x="17941" y="19869"/>
                  </a:cubicBezTo>
                  <a:cubicBezTo>
                    <a:pt x="17992" y="19934"/>
                    <a:pt x="18071" y="19969"/>
                    <a:pt x="18149" y="19969"/>
                  </a:cubicBezTo>
                  <a:cubicBezTo>
                    <a:pt x="18209" y="19969"/>
                    <a:pt x="18270" y="19949"/>
                    <a:pt x="18320" y="19908"/>
                  </a:cubicBezTo>
                  <a:cubicBezTo>
                    <a:pt x="18434" y="19812"/>
                    <a:pt x="18453" y="19643"/>
                    <a:pt x="18358" y="19528"/>
                  </a:cubicBezTo>
                  <a:cubicBezTo>
                    <a:pt x="18305" y="19463"/>
                    <a:pt x="18228" y="19430"/>
                    <a:pt x="18150" y="19430"/>
                  </a:cubicBezTo>
                  <a:close/>
                  <a:moveTo>
                    <a:pt x="4300" y="19453"/>
                  </a:moveTo>
                  <a:cubicBezTo>
                    <a:pt x="4222" y="19453"/>
                    <a:pt x="4144" y="19487"/>
                    <a:pt x="4090" y="19553"/>
                  </a:cubicBezTo>
                  <a:cubicBezTo>
                    <a:pt x="3995" y="19668"/>
                    <a:pt x="4014" y="19837"/>
                    <a:pt x="4129" y="19932"/>
                  </a:cubicBezTo>
                  <a:cubicBezTo>
                    <a:pt x="4179" y="19973"/>
                    <a:pt x="4239" y="19993"/>
                    <a:pt x="4300" y="19994"/>
                  </a:cubicBezTo>
                  <a:cubicBezTo>
                    <a:pt x="4378" y="19994"/>
                    <a:pt x="4455" y="19960"/>
                    <a:pt x="4507" y="19895"/>
                  </a:cubicBezTo>
                  <a:cubicBezTo>
                    <a:pt x="4601" y="19778"/>
                    <a:pt x="4584" y="19608"/>
                    <a:pt x="4470" y="19514"/>
                  </a:cubicBezTo>
                  <a:lnTo>
                    <a:pt x="4469" y="19514"/>
                  </a:lnTo>
                  <a:cubicBezTo>
                    <a:pt x="4419" y="19473"/>
                    <a:pt x="4359" y="19453"/>
                    <a:pt x="4300" y="19453"/>
                  </a:cubicBezTo>
                  <a:close/>
                  <a:moveTo>
                    <a:pt x="16932" y="20295"/>
                  </a:moveTo>
                  <a:cubicBezTo>
                    <a:pt x="16884" y="20295"/>
                    <a:pt x="16835" y="20308"/>
                    <a:pt x="16790" y="20336"/>
                  </a:cubicBezTo>
                  <a:cubicBezTo>
                    <a:pt x="16665" y="20415"/>
                    <a:pt x="16623" y="20580"/>
                    <a:pt x="16702" y="20706"/>
                  </a:cubicBezTo>
                  <a:cubicBezTo>
                    <a:pt x="16753" y="20788"/>
                    <a:pt x="16842" y="20834"/>
                    <a:pt x="16932" y="20834"/>
                  </a:cubicBezTo>
                  <a:cubicBezTo>
                    <a:pt x="16981" y="20834"/>
                    <a:pt x="17031" y="20823"/>
                    <a:pt x="17073" y="20795"/>
                  </a:cubicBezTo>
                  <a:cubicBezTo>
                    <a:pt x="17200" y="20716"/>
                    <a:pt x="17240" y="20551"/>
                    <a:pt x="17162" y="20424"/>
                  </a:cubicBezTo>
                  <a:cubicBezTo>
                    <a:pt x="17110" y="20341"/>
                    <a:pt x="17022" y="20295"/>
                    <a:pt x="16932" y="20295"/>
                  </a:cubicBezTo>
                  <a:close/>
                  <a:moveTo>
                    <a:pt x="5520" y="20314"/>
                  </a:moveTo>
                  <a:cubicBezTo>
                    <a:pt x="5430" y="20314"/>
                    <a:pt x="5340" y="20361"/>
                    <a:pt x="5290" y="20445"/>
                  </a:cubicBezTo>
                  <a:cubicBezTo>
                    <a:pt x="5211" y="20574"/>
                    <a:pt x="5252" y="20738"/>
                    <a:pt x="5378" y="20815"/>
                  </a:cubicBezTo>
                  <a:cubicBezTo>
                    <a:pt x="5421" y="20843"/>
                    <a:pt x="5467" y="20855"/>
                    <a:pt x="5513" y="20855"/>
                  </a:cubicBezTo>
                  <a:cubicBezTo>
                    <a:pt x="5515" y="20855"/>
                    <a:pt x="5517" y="20855"/>
                    <a:pt x="5519" y="20855"/>
                  </a:cubicBezTo>
                  <a:cubicBezTo>
                    <a:pt x="5610" y="20855"/>
                    <a:pt x="5699" y="20809"/>
                    <a:pt x="5748" y="20725"/>
                  </a:cubicBezTo>
                  <a:cubicBezTo>
                    <a:pt x="5826" y="20598"/>
                    <a:pt x="5784" y="20434"/>
                    <a:pt x="5658" y="20354"/>
                  </a:cubicBezTo>
                  <a:cubicBezTo>
                    <a:pt x="5615" y="20327"/>
                    <a:pt x="5568" y="20314"/>
                    <a:pt x="5520" y="20314"/>
                  </a:cubicBezTo>
                  <a:close/>
                  <a:moveTo>
                    <a:pt x="15610" y="20987"/>
                  </a:moveTo>
                  <a:cubicBezTo>
                    <a:pt x="15574" y="20987"/>
                    <a:pt x="15537" y="20994"/>
                    <a:pt x="15501" y="21010"/>
                  </a:cubicBezTo>
                  <a:cubicBezTo>
                    <a:pt x="15364" y="21072"/>
                    <a:pt x="15302" y="21230"/>
                    <a:pt x="15363" y="21365"/>
                  </a:cubicBezTo>
                  <a:cubicBezTo>
                    <a:pt x="15405" y="21468"/>
                    <a:pt x="15506" y="21526"/>
                    <a:pt x="15611" y="21526"/>
                  </a:cubicBezTo>
                  <a:cubicBezTo>
                    <a:pt x="15646" y="21526"/>
                    <a:pt x="15683" y="21520"/>
                    <a:pt x="15719" y="21504"/>
                  </a:cubicBezTo>
                  <a:cubicBezTo>
                    <a:pt x="15856" y="21443"/>
                    <a:pt x="15916" y="21284"/>
                    <a:pt x="15857" y="21149"/>
                  </a:cubicBezTo>
                  <a:cubicBezTo>
                    <a:pt x="15812" y="21047"/>
                    <a:pt x="15714" y="20987"/>
                    <a:pt x="15610" y="20987"/>
                  </a:cubicBezTo>
                  <a:close/>
                  <a:moveTo>
                    <a:pt x="6847" y="21004"/>
                  </a:moveTo>
                  <a:cubicBezTo>
                    <a:pt x="6742" y="21004"/>
                    <a:pt x="6641" y="21065"/>
                    <a:pt x="6598" y="21167"/>
                  </a:cubicBezTo>
                  <a:cubicBezTo>
                    <a:pt x="6540" y="21303"/>
                    <a:pt x="6602" y="21464"/>
                    <a:pt x="6739" y="21523"/>
                  </a:cubicBezTo>
                  <a:cubicBezTo>
                    <a:pt x="6773" y="21535"/>
                    <a:pt x="6810" y="21544"/>
                    <a:pt x="6846" y="21544"/>
                  </a:cubicBezTo>
                  <a:cubicBezTo>
                    <a:pt x="6949" y="21544"/>
                    <a:pt x="7049" y="21482"/>
                    <a:pt x="7094" y="21383"/>
                  </a:cubicBezTo>
                  <a:cubicBezTo>
                    <a:pt x="7153" y="21245"/>
                    <a:pt x="7090" y="21085"/>
                    <a:pt x="6953" y="21027"/>
                  </a:cubicBezTo>
                  <a:lnTo>
                    <a:pt x="6953" y="21026"/>
                  </a:lnTo>
                  <a:cubicBezTo>
                    <a:pt x="6919" y="21011"/>
                    <a:pt x="6882" y="21004"/>
                    <a:pt x="6847" y="21004"/>
                  </a:cubicBezTo>
                  <a:close/>
                  <a:moveTo>
                    <a:pt x="14204" y="21493"/>
                  </a:moveTo>
                  <a:cubicBezTo>
                    <a:pt x="14180" y="21493"/>
                    <a:pt x="14154" y="21497"/>
                    <a:pt x="14130" y="21504"/>
                  </a:cubicBezTo>
                  <a:cubicBezTo>
                    <a:pt x="13986" y="21545"/>
                    <a:pt x="13904" y="21694"/>
                    <a:pt x="13943" y="21836"/>
                  </a:cubicBezTo>
                  <a:cubicBezTo>
                    <a:pt x="13978" y="21955"/>
                    <a:pt x="14086" y="22032"/>
                    <a:pt x="14204" y="22032"/>
                  </a:cubicBezTo>
                  <a:cubicBezTo>
                    <a:pt x="14227" y="22032"/>
                    <a:pt x="14253" y="22029"/>
                    <a:pt x="14277" y="22022"/>
                  </a:cubicBezTo>
                  <a:cubicBezTo>
                    <a:pt x="14420" y="21980"/>
                    <a:pt x="14505" y="21831"/>
                    <a:pt x="14464" y="21689"/>
                  </a:cubicBezTo>
                  <a:cubicBezTo>
                    <a:pt x="14429" y="21571"/>
                    <a:pt x="14322" y="21493"/>
                    <a:pt x="14204" y="21493"/>
                  </a:cubicBezTo>
                  <a:close/>
                  <a:moveTo>
                    <a:pt x="8257" y="21505"/>
                  </a:moveTo>
                  <a:cubicBezTo>
                    <a:pt x="8139" y="21505"/>
                    <a:pt x="8029" y="21583"/>
                    <a:pt x="7994" y="21702"/>
                  </a:cubicBezTo>
                  <a:cubicBezTo>
                    <a:pt x="7955" y="21846"/>
                    <a:pt x="8039" y="21996"/>
                    <a:pt x="8183" y="22034"/>
                  </a:cubicBezTo>
                  <a:cubicBezTo>
                    <a:pt x="8206" y="22043"/>
                    <a:pt x="8231" y="22044"/>
                    <a:pt x="8255" y="22044"/>
                  </a:cubicBezTo>
                  <a:cubicBezTo>
                    <a:pt x="8372" y="22044"/>
                    <a:pt x="8480" y="21966"/>
                    <a:pt x="8515" y="21847"/>
                  </a:cubicBezTo>
                  <a:cubicBezTo>
                    <a:pt x="8554" y="21705"/>
                    <a:pt x="8470" y="21556"/>
                    <a:pt x="8328" y="21515"/>
                  </a:cubicBezTo>
                  <a:cubicBezTo>
                    <a:pt x="8304" y="21508"/>
                    <a:pt x="8281" y="21505"/>
                    <a:pt x="8257" y="21505"/>
                  </a:cubicBezTo>
                  <a:close/>
                  <a:moveTo>
                    <a:pt x="12742" y="21801"/>
                  </a:moveTo>
                  <a:cubicBezTo>
                    <a:pt x="12729" y="21801"/>
                    <a:pt x="12716" y="21802"/>
                    <a:pt x="12703" y="21804"/>
                  </a:cubicBezTo>
                  <a:cubicBezTo>
                    <a:pt x="12557" y="21825"/>
                    <a:pt x="12454" y="21962"/>
                    <a:pt x="12474" y="22109"/>
                  </a:cubicBezTo>
                  <a:cubicBezTo>
                    <a:pt x="12494" y="22243"/>
                    <a:pt x="12608" y="22339"/>
                    <a:pt x="12739" y="22339"/>
                  </a:cubicBezTo>
                  <a:cubicBezTo>
                    <a:pt x="12740" y="22339"/>
                    <a:pt x="12741" y="22339"/>
                    <a:pt x="12742" y="22339"/>
                  </a:cubicBezTo>
                  <a:cubicBezTo>
                    <a:pt x="12755" y="22339"/>
                    <a:pt x="12768" y="22339"/>
                    <a:pt x="12779" y="22338"/>
                  </a:cubicBezTo>
                  <a:lnTo>
                    <a:pt x="12780" y="22338"/>
                  </a:lnTo>
                  <a:cubicBezTo>
                    <a:pt x="12926" y="22316"/>
                    <a:pt x="13029" y="22179"/>
                    <a:pt x="13009" y="22033"/>
                  </a:cubicBezTo>
                  <a:cubicBezTo>
                    <a:pt x="12989" y="21900"/>
                    <a:pt x="12874" y="21801"/>
                    <a:pt x="12742" y="21801"/>
                  </a:cubicBezTo>
                  <a:close/>
                  <a:moveTo>
                    <a:pt x="9713" y="21808"/>
                  </a:moveTo>
                  <a:cubicBezTo>
                    <a:pt x="9583" y="21808"/>
                    <a:pt x="9469" y="21907"/>
                    <a:pt x="9449" y="22041"/>
                  </a:cubicBezTo>
                  <a:cubicBezTo>
                    <a:pt x="9429" y="22188"/>
                    <a:pt x="9534" y="22325"/>
                    <a:pt x="9682" y="22344"/>
                  </a:cubicBezTo>
                  <a:cubicBezTo>
                    <a:pt x="9695" y="22345"/>
                    <a:pt x="9707" y="22345"/>
                    <a:pt x="9718" y="22347"/>
                  </a:cubicBezTo>
                  <a:cubicBezTo>
                    <a:pt x="9850" y="22347"/>
                    <a:pt x="9967" y="22249"/>
                    <a:pt x="9984" y="22114"/>
                  </a:cubicBezTo>
                  <a:cubicBezTo>
                    <a:pt x="10004" y="21967"/>
                    <a:pt x="9901" y="21831"/>
                    <a:pt x="9752" y="21811"/>
                  </a:cubicBezTo>
                  <a:cubicBezTo>
                    <a:pt x="9739" y="21809"/>
                    <a:pt x="9726" y="21808"/>
                    <a:pt x="9713" y="21808"/>
                  </a:cubicBezTo>
                  <a:close/>
                  <a:moveTo>
                    <a:pt x="11252" y="21908"/>
                  </a:moveTo>
                  <a:cubicBezTo>
                    <a:pt x="11251" y="21908"/>
                    <a:pt x="11251" y="21908"/>
                    <a:pt x="11250" y="21908"/>
                  </a:cubicBezTo>
                  <a:lnTo>
                    <a:pt x="11208" y="21908"/>
                  </a:lnTo>
                  <a:cubicBezTo>
                    <a:pt x="11059" y="21908"/>
                    <a:pt x="10938" y="22027"/>
                    <a:pt x="10938" y="22176"/>
                  </a:cubicBezTo>
                  <a:cubicBezTo>
                    <a:pt x="10938" y="22325"/>
                    <a:pt x="11059" y="22447"/>
                    <a:pt x="11208" y="22447"/>
                  </a:cubicBezTo>
                  <a:cubicBezTo>
                    <a:pt x="11218" y="22447"/>
                    <a:pt x="11223" y="22447"/>
                    <a:pt x="11230" y="22446"/>
                  </a:cubicBezTo>
                  <a:cubicBezTo>
                    <a:pt x="11235" y="22447"/>
                    <a:pt x="11239" y="22448"/>
                    <a:pt x="11243" y="22448"/>
                  </a:cubicBezTo>
                  <a:cubicBezTo>
                    <a:pt x="11246" y="22448"/>
                    <a:pt x="11249" y="22447"/>
                    <a:pt x="11252" y="22447"/>
                  </a:cubicBezTo>
                  <a:cubicBezTo>
                    <a:pt x="11401" y="22446"/>
                    <a:pt x="11521" y="22324"/>
                    <a:pt x="11521" y="22174"/>
                  </a:cubicBezTo>
                  <a:cubicBezTo>
                    <a:pt x="11521" y="22028"/>
                    <a:pt x="11400" y="21908"/>
                    <a:pt x="11252" y="21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5753375" y="4141763"/>
              <a:ext cx="472625" cy="473500"/>
            </a:xfrm>
            <a:custGeom>
              <a:avLst/>
              <a:gdLst/>
              <a:ahLst/>
              <a:cxnLst/>
              <a:rect l="l" t="t" r="r" b="b"/>
              <a:pathLst>
                <a:path w="18905" h="18940" extrusionOk="0">
                  <a:moveTo>
                    <a:pt x="9435" y="1"/>
                  </a:moveTo>
                  <a:cubicBezTo>
                    <a:pt x="9434" y="1"/>
                    <a:pt x="9433" y="1"/>
                    <a:pt x="9432" y="1"/>
                  </a:cubicBezTo>
                  <a:cubicBezTo>
                    <a:pt x="9269" y="1"/>
                    <a:pt x="9138" y="132"/>
                    <a:pt x="9138" y="294"/>
                  </a:cubicBezTo>
                  <a:cubicBezTo>
                    <a:pt x="9138" y="458"/>
                    <a:pt x="9269" y="589"/>
                    <a:pt x="9432" y="589"/>
                  </a:cubicBezTo>
                  <a:cubicBezTo>
                    <a:pt x="9596" y="587"/>
                    <a:pt x="9726" y="455"/>
                    <a:pt x="9726" y="292"/>
                  </a:cubicBezTo>
                  <a:cubicBezTo>
                    <a:pt x="9726" y="132"/>
                    <a:pt x="9595" y="1"/>
                    <a:pt x="9435" y="1"/>
                  </a:cubicBezTo>
                  <a:close/>
                  <a:moveTo>
                    <a:pt x="10939" y="119"/>
                  </a:moveTo>
                  <a:cubicBezTo>
                    <a:pt x="10798" y="119"/>
                    <a:pt x="10674" y="223"/>
                    <a:pt x="10651" y="367"/>
                  </a:cubicBezTo>
                  <a:cubicBezTo>
                    <a:pt x="10624" y="526"/>
                    <a:pt x="10734" y="677"/>
                    <a:pt x="10894" y="704"/>
                  </a:cubicBezTo>
                  <a:lnTo>
                    <a:pt x="10893" y="704"/>
                  </a:lnTo>
                  <a:cubicBezTo>
                    <a:pt x="10912" y="707"/>
                    <a:pt x="10928" y="708"/>
                    <a:pt x="10940" y="708"/>
                  </a:cubicBezTo>
                  <a:cubicBezTo>
                    <a:pt x="11081" y="708"/>
                    <a:pt x="11204" y="606"/>
                    <a:pt x="11230" y="460"/>
                  </a:cubicBezTo>
                  <a:cubicBezTo>
                    <a:pt x="11256" y="300"/>
                    <a:pt x="11148" y="149"/>
                    <a:pt x="10988" y="123"/>
                  </a:cubicBezTo>
                  <a:cubicBezTo>
                    <a:pt x="10971" y="121"/>
                    <a:pt x="10955" y="119"/>
                    <a:pt x="10939" y="119"/>
                  </a:cubicBezTo>
                  <a:close/>
                  <a:moveTo>
                    <a:pt x="7924" y="126"/>
                  </a:moveTo>
                  <a:cubicBezTo>
                    <a:pt x="7908" y="126"/>
                    <a:pt x="7891" y="128"/>
                    <a:pt x="7875" y="131"/>
                  </a:cubicBezTo>
                  <a:cubicBezTo>
                    <a:pt x="7714" y="159"/>
                    <a:pt x="7606" y="309"/>
                    <a:pt x="7634" y="470"/>
                  </a:cubicBezTo>
                  <a:cubicBezTo>
                    <a:pt x="7657" y="613"/>
                    <a:pt x="7781" y="715"/>
                    <a:pt x="7921" y="715"/>
                  </a:cubicBezTo>
                  <a:cubicBezTo>
                    <a:pt x="7940" y="715"/>
                    <a:pt x="7956" y="712"/>
                    <a:pt x="7971" y="711"/>
                  </a:cubicBezTo>
                  <a:cubicBezTo>
                    <a:pt x="8132" y="683"/>
                    <a:pt x="8239" y="532"/>
                    <a:pt x="8212" y="371"/>
                  </a:cubicBezTo>
                  <a:cubicBezTo>
                    <a:pt x="8189" y="230"/>
                    <a:pt x="8064" y="126"/>
                    <a:pt x="7924" y="126"/>
                  </a:cubicBezTo>
                  <a:close/>
                  <a:moveTo>
                    <a:pt x="12409" y="487"/>
                  </a:moveTo>
                  <a:cubicBezTo>
                    <a:pt x="12287" y="487"/>
                    <a:pt x="12173" y="564"/>
                    <a:pt x="12133" y="688"/>
                  </a:cubicBezTo>
                  <a:cubicBezTo>
                    <a:pt x="12080" y="841"/>
                    <a:pt x="12163" y="1007"/>
                    <a:pt x="12315" y="1060"/>
                  </a:cubicBezTo>
                  <a:cubicBezTo>
                    <a:pt x="12347" y="1071"/>
                    <a:pt x="12381" y="1076"/>
                    <a:pt x="12411" y="1077"/>
                  </a:cubicBezTo>
                  <a:cubicBezTo>
                    <a:pt x="12532" y="1077"/>
                    <a:pt x="12646" y="1000"/>
                    <a:pt x="12689" y="878"/>
                  </a:cubicBezTo>
                  <a:cubicBezTo>
                    <a:pt x="12741" y="723"/>
                    <a:pt x="12661" y="557"/>
                    <a:pt x="12505" y="503"/>
                  </a:cubicBezTo>
                  <a:cubicBezTo>
                    <a:pt x="12473" y="492"/>
                    <a:pt x="12441" y="487"/>
                    <a:pt x="12409" y="487"/>
                  </a:cubicBezTo>
                  <a:close/>
                  <a:moveTo>
                    <a:pt x="6457" y="500"/>
                  </a:moveTo>
                  <a:cubicBezTo>
                    <a:pt x="6425" y="500"/>
                    <a:pt x="6392" y="505"/>
                    <a:pt x="6359" y="516"/>
                  </a:cubicBezTo>
                  <a:cubicBezTo>
                    <a:pt x="6206" y="569"/>
                    <a:pt x="6123" y="737"/>
                    <a:pt x="6177" y="891"/>
                  </a:cubicBezTo>
                  <a:cubicBezTo>
                    <a:pt x="6220" y="1013"/>
                    <a:pt x="6333" y="1090"/>
                    <a:pt x="6455" y="1090"/>
                  </a:cubicBezTo>
                  <a:cubicBezTo>
                    <a:pt x="6486" y="1090"/>
                    <a:pt x="6520" y="1083"/>
                    <a:pt x="6551" y="1071"/>
                  </a:cubicBezTo>
                  <a:cubicBezTo>
                    <a:pt x="6704" y="1020"/>
                    <a:pt x="6787" y="853"/>
                    <a:pt x="6734" y="699"/>
                  </a:cubicBezTo>
                  <a:cubicBezTo>
                    <a:pt x="6692" y="576"/>
                    <a:pt x="6579" y="500"/>
                    <a:pt x="6457" y="500"/>
                  </a:cubicBezTo>
                  <a:close/>
                  <a:moveTo>
                    <a:pt x="13800" y="1093"/>
                  </a:moveTo>
                  <a:cubicBezTo>
                    <a:pt x="13695" y="1093"/>
                    <a:pt x="13594" y="1150"/>
                    <a:pt x="13541" y="1248"/>
                  </a:cubicBezTo>
                  <a:cubicBezTo>
                    <a:pt x="13462" y="1391"/>
                    <a:pt x="13518" y="1569"/>
                    <a:pt x="13661" y="1646"/>
                  </a:cubicBezTo>
                  <a:cubicBezTo>
                    <a:pt x="13704" y="1669"/>
                    <a:pt x="13751" y="1681"/>
                    <a:pt x="13798" y="1681"/>
                  </a:cubicBezTo>
                  <a:cubicBezTo>
                    <a:pt x="13903" y="1681"/>
                    <a:pt x="14005" y="1625"/>
                    <a:pt x="14058" y="1527"/>
                  </a:cubicBezTo>
                  <a:cubicBezTo>
                    <a:pt x="14135" y="1384"/>
                    <a:pt x="14082" y="1205"/>
                    <a:pt x="13939" y="1128"/>
                  </a:cubicBezTo>
                  <a:cubicBezTo>
                    <a:pt x="13895" y="1104"/>
                    <a:pt x="13847" y="1093"/>
                    <a:pt x="13800" y="1093"/>
                  </a:cubicBezTo>
                  <a:close/>
                  <a:moveTo>
                    <a:pt x="5069" y="1111"/>
                  </a:moveTo>
                  <a:cubicBezTo>
                    <a:pt x="5023" y="1111"/>
                    <a:pt x="4975" y="1122"/>
                    <a:pt x="4932" y="1145"/>
                  </a:cubicBezTo>
                  <a:cubicBezTo>
                    <a:pt x="4787" y="1225"/>
                    <a:pt x="4736" y="1403"/>
                    <a:pt x="4813" y="1546"/>
                  </a:cubicBezTo>
                  <a:cubicBezTo>
                    <a:pt x="4864" y="1644"/>
                    <a:pt x="4964" y="1698"/>
                    <a:pt x="5067" y="1698"/>
                  </a:cubicBezTo>
                  <a:cubicBezTo>
                    <a:pt x="5068" y="1698"/>
                    <a:pt x="5069" y="1698"/>
                    <a:pt x="5070" y="1698"/>
                  </a:cubicBezTo>
                  <a:cubicBezTo>
                    <a:pt x="5117" y="1698"/>
                    <a:pt x="5166" y="1687"/>
                    <a:pt x="5212" y="1663"/>
                  </a:cubicBezTo>
                  <a:cubicBezTo>
                    <a:pt x="5355" y="1585"/>
                    <a:pt x="5406" y="1406"/>
                    <a:pt x="5329" y="1264"/>
                  </a:cubicBezTo>
                  <a:cubicBezTo>
                    <a:pt x="5275" y="1166"/>
                    <a:pt x="5174" y="1111"/>
                    <a:pt x="5069" y="1111"/>
                  </a:cubicBezTo>
                  <a:close/>
                  <a:moveTo>
                    <a:pt x="15068" y="1919"/>
                  </a:moveTo>
                  <a:cubicBezTo>
                    <a:pt x="14980" y="1919"/>
                    <a:pt x="14893" y="1958"/>
                    <a:pt x="14835" y="2032"/>
                  </a:cubicBezTo>
                  <a:cubicBezTo>
                    <a:pt x="14737" y="2162"/>
                    <a:pt x="14761" y="2346"/>
                    <a:pt x="14888" y="2446"/>
                  </a:cubicBezTo>
                  <a:cubicBezTo>
                    <a:pt x="14942" y="2487"/>
                    <a:pt x="15006" y="2507"/>
                    <a:pt x="15068" y="2508"/>
                  </a:cubicBezTo>
                  <a:cubicBezTo>
                    <a:pt x="15157" y="2508"/>
                    <a:pt x="15244" y="2471"/>
                    <a:pt x="15302" y="2394"/>
                  </a:cubicBezTo>
                  <a:cubicBezTo>
                    <a:pt x="15399" y="2265"/>
                    <a:pt x="15376" y="2082"/>
                    <a:pt x="15249" y="1982"/>
                  </a:cubicBezTo>
                  <a:cubicBezTo>
                    <a:pt x="15196" y="1940"/>
                    <a:pt x="15132" y="1919"/>
                    <a:pt x="15068" y="1919"/>
                  </a:cubicBezTo>
                  <a:close/>
                  <a:moveTo>
                    <a:pt x="3805" y="1943"/>
                  </a:moveTo>
                  <a:cubicBezTo>
                    <a:pt x="3742" y="1943"/>
                    <a:pt x="3677" y="1963"/>
                    <a:pt x="3623" y="2005"/>
                  </a:cubicBezTo>
                  <a:cubicBezTo>
                    <a:pt x="3496" y="2107"/>
                    <a:pt x="3474" y="2290"/>
                    <a:pt x="3574" y="2418"/>
                  </a:cubicBezTo>
                  <a:cubicBezTo>
                    <a:pt x="3631" y="2491"/>
                    <a:pt x="3718" y="2530"/>
                    <a:pt x="3806" y="2530"/>
                  </a:cubicBezTo>
                  <a:cubicBezTo>
                    <a:pt x="3868" y="2530"/>
                    <a:pt x="3933" y="2511"/>
                    <a:pt x="3986" y="2468"/>
                  </a:cubicBezTo>
                  <a:cubicBezTo>
                    <a:pt x="4113" y="2367"/>
                    <a:pt x="4136" y="2182"/>
                    <a:pt x="4037" y="2056"/>
                  </a:cubicBezTo>
                  <a:cubicBezTo>
                    <a:pt x="3979" y="1981"/>
                    <a:pt x="3893" y="1943"/>
                    <a:pt x="3805" y="1943"/>
                  </a:cubicBezTo>
                  <a:close/>
                  <a:moveTo>
                    <a:pt x="16186" y="2942"/>
                  </a:moveTo>
                  <a:cubicBezTo>
                    <a:pt x="16114" y="2942"/>
                    <a:pt x="16042" y="2968"/>
                    <a:pt x="15985" y="3020"/>
                  </a:cubicBezTo>
                  <a:cubicBezTo>
                    <a:pt x="15867" y="3130"/>
                    <a:pt x="15860" y="3317"/>
                    <a:pt x="15970" y="3436"/>
                  </a:cubicBezTo>
                  <a:cubicBezTo>
                    <a:pt x="16028" y="3499"/>
                    <a:pt x="16107" y="3531"/>
                    <a:pt x="16185" y="3531"/>
                  </a:cubicBezTo>
                  <a:cubicBezTo>
                    <a:pt x="16257" y="3531"/>
                    <a:pt x="16328" y="3505"/>
                    <a:pt x="16385" y="3452"/>
                  </a:cubicBezTo>
                  <a:cubicBezTo>
                    <a:pt x="16505" y="3342"/>
                    <a:pt x="16513" y="3155"/>
                    <a:pt x="16402" y="3036"/>
                  </a:cubicBezTo>
                  <a:cubicBezTo>
                    <a:pt x="16344" y="2974"/>
                    <a:pt x="16265" y="2942"/>
                    <a:pt x="16186" y="2942"/>
                  </a:cubicBezTo>
                  <a:close/>
                  <a:moveTo>
                    <a:pt x="2692" y="2969"/>
                  </a:moveTo>
                  <a:cubicBezTo>
                    <a:pt x="2613" y="2969"/>
                    <a:pt x="2534" y="3002"/>
                    <a:pt x="2476" y="3066"/>
                  </a:cubicBezTo>
                  <a:cubicBezTo>
                    <a:pt x="2367" y="3186"/>
                    <a:pt x="2375" y="3372"/>
                    <a:pt x="2494" y="3482"/>
                  </a:cubicBezTo>
                  <a:cubicBezTo>
                    <a:pt x="2549" y="3531"/>
                    <a:pt x="2616" y="3557"/>
                    <a:pt x="2686" y="3557"/>
                  </a:cubicBezTo>
                  <a:cubicBezTo>
                    <a:pt x="2689" y="3557"/>
                    <a:pt x="2692" y="3557"/>
                    <a:pt x="2694" y="3557"/>
                  </a:cubicBezTo>
                  <a:cubicBezTo>
                    <a:pt x="2772" y="3557"/>
                    <a:pt x="2853" y="3526"/>
                    <a:pt x="2910" y="3461"/>
                  </a:cubicBezTo>
                  <a:cubicBezTo>
                    <a:pt x="3019" y="3343"/>
                    <a:pt x="3011" y="3155"/>
                    <a:pt x="2892" y="3047"/>
                  </a:cubicBezTo>
                  <a:cubicBezTo>
                    <a:pt x="2835" y="2995"/>
                    <a:pt x="2763" y="2969"/>
                    <a:pt x="2692" y="2969"/>
                  </a:cubicBezTo>
                  <a:close/>
                  <a:moveTo>
                    <a:pt x="17120" y="4135"/>
                  </a:moveTo>
                  <a:cubicBezTo>
                    <a:pt x="17064" y="4135"/>
                    <a:pt x="17007" y="4151"/>
                    <a:pt x="16957" y="4184"/>
                  </a:cubicBezTo>
                  <a:cubicBezTo>
                    <a:pt x="16823" y="4273"/>
                    <a:pt x="16785" y="4456"/>
                    <a:pt x="16873" y="4591"/>
                  </a:cubicBezTo>
                  <a:cubicBezTo>
                    <a:pt x="16930" y="4676"/>
                    <a:pt x="17024" y="4723"/>
                    <a:pt x="17121" y="4726"/>
                  </a:cubicBezTo>
                  <a:cubicBezTo>
                    <a:pt x="17175" y="4726"/>
                    <a:pt x="17232" y="4710"/>
                    <a:pt x="17282" y="4676"/>
                  </a:cubicBezTo>
                  <a:cubicBezTo>
                    <a:pt x="17417" y="4588"/>
                    <a:pt x="17457" y="4405"/>
                    <a:pt x="17366" y="4267"/>
                  </a:cubicBezTo>
                  <a:cubicBezTo>
                    <a:pt x="17309" y="4182"/>
                    <a:pt x="17215" y="4135"/>
                    <a:pt x="17120" y="4135"/>
                  </a:cubicBezTo>
                  <a:close/>
                  <a:moveTo>
                    <a:pt x="1765" y="4167"/>
                  </a:moveTo>
                  <a:cubicBezTo>
                    <a:pt x="1668" y="4167"/>
                    <a:pt x="1573" y="4214"/>
                    <a:pt x="1517" y="4301"/>
                  </a:cubicBezTo>
                  <a:cubicBezTo>
                    <a:pt x="1428" y="4435"/>
                    <a:pt x="1465" y="4618"/>
                    <a:pt x="1603" y="4706"/>
                  </a:cubicBezTo>
                  <a:cubicBezTo>
                    <a:pt x="1652" y="4739"/>
                    <a:pt x="1707" y="4755"/>
                    <a:pt x="1765" y="4755"/>
                  </a:cubicBezTo>
                  <a:cubicBezTo>
                    <a:pt x="1858" y="4755"/>
                    <a:pt x="1953" y="4708"/>
                    <a:pt x="2010" y="4622"/>
                  </a:cubicBezTo>
                  <a:cubicBezTo>
                    <a:pt x="2098" y="4485"/>
                    <a:pt x="2061" y="4303"/>
                    <a:pt x="1923" y="4214"/>
                  </a:cubicBezTo>
                  <a:cubicBezTo>
                    <a:pt x="1874" y="4182"/>
                    <a:pt x="1819" y="4167"/>
                    <a:pt x="1765" y="4167"/>
                  </a:cubicBezTo>
                  <a:close/>
                  <a:moveTo>
                    <a:pt x="17845" y="5464"/>
                  </a:moveTo>
                  <a:cubicBezTo>
                    <a:pt x="17805" y="5464"/>
                    <a:pt x="17765" y="5472"/>
                    <a:pt x="17727" y="5489"/>
                  </a:cubicBezTo>
                  <a:cubicBezTo>
                    <a:pt x="17578" y="5556"/>
                    <a:pt x="17511" y="5730"/>
                    <a:pt x="17577" y="5877"/>
                  </a:cubicBezTo>
                  <a:cubicBezTo>
                    <a:pt x="17624" y="5987"/>
                    <a:pt x="17733" y="6050"/>
                    <a:pt x="17845" y="6052"/>
                  </a:cubicBezTo>
                  <a:cubicBezTo>
                    <a:pt x="17886" y="6052"/>
                    <a:pt x="17925" y="6044"/>
                    <a:pt x="17964" y="6029"/>
                  </a:cubicBezTo>
                  <a:cubicBezTo>
                    <a:pt x="18113" y="5961"/>
                    <a:pt x="18180" y="5786"/>
                    <a:pt x="18116" y="5640"/>
                  </a:cubicBezTo>
                  <a:cubicBezTo>
                    <a:pt x="18066" y="5529"/>
                    <a:pt x="17957" y="5464"/>
                    <a:pt x="17845" y="5464"/>
                  </a:cubicBezTo>
                  <a:close/>
                  <a:moveTo>
                    <a:pt x="1043" y="5498"/>
                  </a:moveTo>
                  <a:cubicBezTo>
                    <a:pt x="930" y="5498"/>
                    <a:pt x="823" y="5563"/>
                    <a:pt x="774" y="5673"/>
                  </a:cubicBezTo>
                  <a:cubicBezTo>
                    <a:pt x="710" y="5823"/>
                    <a:pt x="775" y="5998"/>
                    <a:pt x="925" y="6062"/>
                  </a:cubicBezTo>
                  <a:cubicBezTo>
                    <a:pt x="962" y="6078"/>
                    <a:pt x="998" y="6086"/>
                    <a:pt x="1036" y="6086"/>
                  </a:cubicBezTo>
                  <a:cubicBezTo>
                    <a:pt x="1038" y="6086"/>
                    <a:pt x="1041" y="6086"/>
                    <a:pt x="1043" y="6086"/>
                  </a:cubicBezTo>
                  <a:cubicBezTo>
                    <a:pt x="1157" y="6086"/>
                    <a:pt x="1265" y="6020"/>
                    <a:pt x="1314" y="5910"/>
                  </a:cubicBezTo>
                  <a:cubicBezTo>
                    <a:pt x="1378" y="5761"/>
                    <a:pt x="1310" y="5588"/>
                    <a:pt x="1161" y="5522"/>
                  </a:cubicBezTo>
                  <a:cubicBezTo>
                    <a:pt x="1123" y="5506"/>
                    <a:pt x="1083" y="5498"/>
                    <a:pt x="1043" y="5498"/>
                  </a:cubicBezTo>
                  <a:close/>
                  <a:moveTo>
                    <a:pt x="18342" y="6896"/>
                  </a:moveTo>
                  <a:cubicBezTo>
                    <a:pt x="18317" y="6896"/>
                    <a:pt x="18292" y="6899"/>
                    <a:pt x="18268" y="6905"/>
                  </a:cubicBezTo>
                  <a:cubicBezTo>
                    <a:pt x="18111" y="6944"/>
                    <a:pt x="18018" y="7104"/>
                    <a:pt x="18056" y="7262"/>
                  </a:cubicBezTo>
                  <a:cubicBezTo>
                    <a:pt x="18090" y="7395"/>
                    <a:pt x="18209" y="7483"/>
                    <a:pt x="18341" y="7483"/>
                  </a:cubicBezTo>
                  <a:cubicBezTo>
                    <a:pt x="18366" y="7483"/>
                    <a:pt x="18389" y="7481"/>
                    <a:pt x="18415" y="7473"/>
                  </a:cubicBezTo>
                  <a:cubicBezTo>
                    <a:pt x="18571" y="7434"/>
                    <a:pt x="18666" y="7273"/>
                    <a:pt x="18626" y="7116"/>
                  </a:cubicBezTo>
                  <a:cubicBezTo>
                    <a:pt x="18592" y="6984"/>
                    <a:pt x="18472" y="6896"/>
                    <a:pt x="18342" y="6896"/>
                  </a:cubicBezTo>
                  <a:close/>
                  <a:moveTo>
                    <a:pt x="553" y="6933"/>
                  </a:moveTo>
                  <a:cubicBezTo>
                    <a:pt x="421" y="6933"/>
                    <a:pt x="301" y="7022"/>
                    <a:pt x="267" y="7155"/>
                  </a:cubicBezTo>
                  <a:cubicBezTo>
                    <a:pt x="229" y="7312"/>
                    <a:pt x="324" y="7473"/>
                    <a:pt x="482" y="7512"/>
                  </a:cubicBezTo>
                  <a:cubicBezTo>
                    <a:pt x="502" y="7518"/>
                    <a:pt x="524" y="7522"/>
                    <a:pt x="544" y="7522"/>
                  </a:cubicBezTo>
                  <a:cubicBezTo>
                    <a:pt x="547" y="7522"/>
                    <a:pt x="549" y="7521"/>
                    <a:pt x="551" y="7521"/>
                  </a:cubicBezTo>
                  <a:cubicBezTo>
                    <a:pt x="685" y="7521"/>
                    <a:pt x="804" y="7431"/>
                    <a:pt x="838" y="7298"/>
                  </a:cubicBezTo>
                  <a:cubicBezTo>
                    <a:pt x="877" y="7141"/>
                    <a:pt x="781" y="6980"/>
                    <a:pt x="624" y="6942"/>
                  </a:cubicBezTo>
                  <a:cubicBezTo>
                    <a:pt x="600" y="6936"/>
                    <a:pt x="576" y="6933"/>
                    <a:pt x="553" y="6933"/>
                  </a:cubicBezTo>
                  <a:close/>
                  <a:moveTo>
                    <a:pt x="18595" y="8387"/>
                  </a:moveTo>
                  <a:cubicBezTo>
                    <a:pt x="18586" y="8387"/>
                    <a:pt x="18577" y="8388"/>
                    <a:pt x="18568" y="8389"/>
                  </a:cubicBezTo>
                  <a:cubicBezTo>
                    <a:pt x="18408" y="8403"/>
                    <a:pt x="18287" y="8545"/>
                    <a:pt x="18300" y="8706"/>
                  </a:cubicBezTo>
                  <a:cubicBezTo>
                    <a:pt x="18313" y="8859"/>
                    <a:pt x="18442" y="8975"/>
                    <a:pt x="18591" y="8975"/>
                  </a:cubicBezTo>
                  <a:cubicBezTo>
                    <a:pt x="18592" y="8975"/>
                    <a:pt x="18593" y="8975"/>
                    <a:pt x="18593" y="8975"/>
                  </a:cubicBezTo>
                  <a:lnTo>
                    <a:pt x="18619" y="8975"/>
                  </a:lnTo>
                  <a:cubicBezTo>
                    <a:pt x="18780" y="8961"/>
                    <a:pt x="18900" y="8818"/>
                    <a:pt x="18886" y="8657"/>
                  </a:cubicBezTo>
                  <a:cubicBezTo>
                    <a:pt x="18872" y="8503"/>
                    <a:pt x="18746" y="8387"/>
                    <a:pt x="18595" y="8387"/>
                  </a:cubicBezTo>
                  <a:close/>
                  <a:moveTo>
                    <a:pt x="303" y="8428"/>
                  </a:moveTo>
                  <a:cubicBezTo>
                    <a:pt x="153" y="8428"/>
                    <a:pt x="26" y="8545"/>
                    <a:pt x="15" y="8697"/>
                  </a:cubicBezTo>
                  <a:cubicBezTo>
                    <a:pt x="1" y="8860"/>
                    <a:pt x="120" y="9001"/>
                    <a:pt x="283" y="9015"/>
                  </a:cubicBezTo>
                  <a:cubicBezTo>
                    <a:pt x="291" y="9015"/>
                    <a:pt x="298" y="9015"/>
                    <a:pt x="307" y="9016"/>
                  </a:cubicBezTo>
                  <a:cubicBezTo>
                    <a:pt x="459" y="9016"/>
                    <a:pt x="588" y="8899"/>
                    <a:pt x="600" y="8745"/>
                  </a:cubicBezTo>
                  <a:lnTo>
                    <a:pt x="600" y="8746"/>
                  </a:lnTo>
                  <a:cubicBezTo>
                    <a:pt x="613" y="8583"/>
                    <a:pt x="493" y="8440"/>
                    <a:pt x="329" y="8429"/>
                  </a:cubicBezTo>
                  <a:cubicBezTo>
                    <a:pt x="321" y="8428"/>
                    <a:pt x="312" y="8428"/>
                    <a:pt x="303" y="8428"/>
                  </a:cubicBezTo>
                  <a:close/>
                  <a:moveTo>
                    <a:pt x="18598" y="9901"/>
                  </a:moveTo>
                  <a:cubicBezTo>
                    <a:pt x="18447" y="9901"/>
                    <a:pt x="18316" y="10017"/>
                    <a:pt x="18305" y="10173"/>
                  </a:cubicBezTo>
                  <a:cubicBezTo>
                    <a:pt x="18292" y="10334"/>
                    <a:pt x="18413" y="10478"/>
                    <a:pt x="18576" y="10489"/>
                  </a:cubicBezTo>
                  <a:cubicBezTo>
                    <a:pt x="18581" y="10489"/>
                    <a:pt x="18586" y="10490"/>
                    <a:pt x="18591" y="10490"/>
                  </a:cubicBezTo>
                  <a:cubicBezTo>
                    <a:pt x="18593" y="10490"/>
                    <a:pt x="18595" y="10490"/>
                    <a:pt x="18597" y="10489"/>
                  </a:cubicBezTo>
                  <a:cubicBezTo>
                    <a:pt x="18751" y="10489"/>
                    <a:pt x="18881" y="10372"/>
                    <a:pt x="18892" y="10216"/>
                  </a:cubicBezTo>
                  <a:cubicBezTo>
                    <a:pt x="18904" y="10056"/>
                    <a:pt x="18783" y="9914"/>
                    <a:pt x="18621" y="9902"/>
                  </a:cubicBezTo>
                  <a:cubicBezTo>
                    <a:pt x="18614" y="9901"/>
                    <a:pt x="18606" y="9901"/>
                    <a:pt x="18598" y="9901"/>
                  </a:cubicBezTo>
                  <a:close/>
                  <a:moveTo>
                    <a:pt x="309" y="9940"/>
                  </a:moveTo>
                  <a:cubicBezTo>
                    <a:pt x="301" y="9940"/>
                    <a:pt x="293" y="9941"/>
                    <a:pt x="285" y="9941"/>
                  </a:cubicBezTo>
                  <a:cubicBezTo>
                    <a:pt x="122" y="9956"/>
                    <a:pt x="2" y="10097"/>
                    <a:pt x="16" y="10260"/>
                  </a:cubicBezTo>
                  <a:cubicBezTo>
                    <a:pt x="27" y="10412"/>
                    <a:pt x="157" y="10531"/>
                    <a:pt x="308" y="10531"/>
                  </a:cubicBezTo>
                  <a:cubicBezTo>
                    <a:pt x="315" y="10531"/>
                    <a:pt x="323" y="10527"/>
                    <a:pt x="331" y="10527"/>
                  </a:cubicBezTo>
                  <a:cubicBezTo>
                    <a:pt x="493" y="10515"/>
                    <a:pt x="614" y="10374"/>
                    <a:pt x="599" y="10210"/>
                  </a:cubicBezTo>
                  <a:cubicBezTo>
                    <a:pt x="587" y="10057"/>
                    <a:pt x="460" y="9940"/>
                    <a:pt x="309" y="9940"/>
                  </a:cubicBezTo>
                  <a:close/>
                  <a:moveTo>
                    <a:pt x="18356" y="11397"/>
                  </a:moveTo>
                  <a:cubicBezTo>
                    <a:pt x="18223" y="11397"/>
                    <a:pt x="18103" y="11487"/>
                    <a:pt x="18070" y="11620"/>
                  </a:cubicBezTo>
                  <a:lnTo>
                    <a:pt x="18070" y="11621"/>
                  </a:lnTo>
                  <a:cubicBezTo>
                    <a:pt x="18030" y="11777"/>
                    <a:pt x="18126" y="11937"/>
                    <a:pt x="18285" y="11977"/>
                  </a:cubicBezTo>
                  <a:cubicBezTo>
                    <a:pt x="18309" y="11982"/>
                    <a:pt x="18332" y="11987"/>
                    <a:pt x="18357" y="11987"/>
                  </a:cubicBezTo>
                  <a:cubicBezTo>
                    <a:pt x="18487" y="11987"/>
                    <a:pt x="18607" y="11896"/>
                    <a:pt x="18641" y="11762"/>
                  </a:cubicBezTo>
                  <a:cubicBezTo>
                    <a:pt x="18679" y="11605"/>
                    <a:pt x="18584" y="11444"/>
                    <a:pt x="18427" y="11406"/>
                  </a:cubicBezTo>
                  <a:cubicBezTo>
                    <a:pt x="18403" y="11400"/>
                    <a:pt x="18379" y="11397"/>
                    <a:pt x="18356" y="11397"/>
                  </a:cubicBezTo>
                  <a:close/>
                  <a:moveTo>
                    <a:pt x="558" y="11435"/>
                  </a:moveTo>
                  <a:cubicBezTo>
                    <a:pt x="533" y="11435"/>
                    <a:pt x="509" y="11438"/>
                    <a:pt x="484" y="11444"/>
                  </a:cubicBezTo>
                  <a:cubicBezTo>
                    <a:pt x="327" y="11484"/>
                    <a:pt x="231" y="11643"/>
                    <a:pt x="272" y="11801"/>
                  </a:cubicBezTo>
                  <a:cubicBezTo>
                    <a:pt x="307" y="11935"/>
                    <a:pt x="426" y="12023"/>
                    <a:pt x="557" y="12023"/>
                  </a:cubicBezTo>
                  <a:cubicBezTo>
                    <a:pt x="580" y="12023"/>
                    <a:pt x="603" y="12021"/>
                    <a:pt x="629" y="12015"/>
                  </a:cubicBezTo>
                  <a:cubicBezTo>
                    <a:pt x="786" y="11974"/>
                    <a:pt x="882" y="11815"/>
                    <a:pt x="841" y="11656"/>
                  </a:cubicBezTo>
                  <a:cubicBezTo>
                    <a:pt x="808" y="11524"/>
                    <a:pt x="688" y="11435"/>
                    <a:pt x="558" y="11435"/>
                  </a:cubicBezTo>
                  <a:close/>
                  <a:moveTo>
                    <a:pt x="17869" y="12832"/>
                  </a:moveTo>
                  <a:cubicBezTo>
                    <a:pt x="17756" y="12832"/>
                    <a:pt x="17648" y="12898"/>
                    <a:pt x="17599" y="13009"/>
                  </a:cubicBezTo>
                  <a:cubicBezTo>
                    <a:pt x="17535" y="13159"/>
                    <a:pt x="17603" y="13331"/>
                    <a:pt x="17753" y="13396"/>
                  </a:cubicBezTo>
                  <a:cubicBezTo>
                    <a:pt x="17789" y="13411"/>
                    <a:pt x="17829" y="13422"/>
                    <a:pt x="17868" y="13422"/>
                  </a:cubicBezTo>
                  <a:cubicBezTo>
                    <a:pt x="17982" y="13422"/>
                    <a:pt x="18090" y="13354"/>
                    <a:pt x="18139" y="13243"/>
                  </a:cubicBezTo>
                  <a:cubicBezTo>
                    <a:pt x="18204" y="13094"/>
                    <a:pt x="18135" y="12922"/>
                    <a:pt x="17986" y="12856"/>
                  </a:cubicBezTo>
                  <a:cubicBezTo>
                    <a:pt x="17948" y="12840"/>
                    <a:pt x="17909" y="12832"/>
                    <a:pt x="17869" y="12832"/>
                  </a:cubicBezTo>
                  <a:close/>
                  <a:moveTo>
                    <a:pt x="1049" y="12868"/>
                  </a:moveTo>
                  <a:cubicBezTo>
                    <a:pt x="1010" y="12868"/>
                    <a:pt x="970" y="12876"/>
                    <a:pt x="931" y="12893"/>
                  </a:cubicBezTo>
                  <a:cubicBezTo>
                    <a:pt x="783" y="12959"/>
                    <a:pt x="716" y="13131"/>
                    <a:pt x="781" y="13281"/>
                  </a:cubicBezTo>
                  <a:cubicBezTo>
                    <a:pt x="830" y="13390"/>
                    <a:pt x="938" y="13455"/>
                    <a:pt x="1049" y="13456"/>
                  </a:cubicBezTo>
                  <a:cubicBezTo>
                    <a:pt x="1089" y="13456"/>
                    <a:pt x="1130" y="13448"/>
                    <a:pt x="1169" y="13432"/>
                  </a:cubicBezTo>
                  <a:cubicBezTo>
                    <a:pt x="1317" y="13365"/>
                    <a:pt x="1384" y="13192"/>
                    <a:pt x="1318" y="13043"/>
                  </a:cubicBezTo>
                  <a:cubicBezTo>
                    <a:pt x="1269" y="12933"/>
                    <a:pt x="1162" y="12868"/>
                    <a:pt x="1049" y="12868"/>
                  </a:cubicBezTo>
                  <a:close/>
                  <a:moveTo>
                    <a:pt x="17152" y="14165"/>
                  </a:moveTo>
                  <a:cubicBezTo>
                    <a:pt x="17056" y="14165"/>
                    <a:pt x="16962" y="14213"/>
                    <a:pt x="16906" y="14300"/>
                  </a:cubicBezTo>
                  <a:cubicBezTo>
                    <a:pt x="16815" y="14435"/>
                    <a:pt x="16854" y="14618"/>
                    <a:pt x="16992" y="14706"/>
                  </a:cubicBezTo>
                  <a:cubicBezTo>
                    <a:pt x="17040" y="14739"/>
                    <a:pt x="17095" y="14755"/>
                    <a:pt x="17151" y="14755"/>
                  </a:cubicBezTo>
                  <a:cubicBezTo>
                    <a:pt x="17247" y="14755"/>
                    <a:pt x="17344" y="14708"/>
                    <a:pt x="17398" y="14622"/>
                  </a:cubicBezTo>
                  <a:cubicBezTo>
                    <a:pt x="17486" y="14484"/>
                    <a:pt x="17449" y="14301"/>
                    <a:pt x="17312" y="14213"/>
                  </a:cubicBezTo>
                  <a:cubicBezTo>
                    <a:pt x="17263" y="14181"/>
                    <a:pt x="17207" y="14165"/>
                    <a:pt x="17152" y="14165"/>
                  </a:cubicBezTo>
                  <a:close/>
                  <a:moveTo>
                    <a:pt x="1773" y="14197"/>
                  </a:moveTo>
                  <a:cubicBezTo>
                    <a:pt x="1717" y="14197"/>
                    <a:pt x="1661" y="14213"/>
                    <a:pt x="1610" y="14245"/>
                  </a:cubicBezTo>
                  <a:cubicBezTo>
                    <a:pt x="1476" y="14336"/>
                    <a:pt x="1438" y="14516"/>
                    <a:pt x="1526" y="14654"/>
                  </a:cubicBezTo>
                  <a:cubicBezTo>
                    <a:pt x="1583" y="14739"/>
                    <a:pt x="1677" y="14786"/>
                    <a:pt x="1774" y="14788"/>
                  </a:cubicBezTo>
                  <a:cubicBezTo>
                    <a:pt x="1828" y="14788"/>
                    <a:pt x="1884" y="14772"/>
                    <a:pt x="1935" y="14738"/>
                  </a:cubicBezTo>
                  <a:cubicBezTo>
                    <a:pt x="2070" y="14650"/>
                    <a:pt x="2110" y="14467"/>
                    <a:pt x="2019" y="14329"/>
                  </a:cubicBezTo>
                  <a:cubicBezTo>
                    <a:pt x="1963" y="14244"/>
                    <a:pt x="1869" y="14197"/>
                    <a:pt x="1773" y="14197"/>
                  </a:cubicBezTo>
                  <a:close/>
                  <a:moveTo>
                    <a:pt x="16224" y="15364"/>
                  </a:moveTo>
                  <a:cubicBezTo>
                    <a:pt x="16144" y="15364"/>
                    <a:pt x="16065" y="15396"/>
                    <a:pt x="16007" y="15459"/>
                  </a:cubicBezTo>
                  <a:cubicBezTo>
                    <a:pt x="15897" y="15578"/>
                    <a:pt x="15905" y="15765"/>
                    <a:pt x="16027" y="15875"/>
                  </a:cubicBezTo>
                  <a:cubicBezTo>
                    <a:pt x="16081" y="15929"/>
                    <a:pt x="16153" y="15953"/>
                    <a:pt x="16226" y="15953"/>
                  </a:cubicBezTo>
                  <a:cubicBezTo>
                    <a:pt x="16304" y="15953"/>
                    <a:pt x="16385" y="15919"/>
                    <a:pt x="16442" y="15857"/>
                  </a:cubicBezTo>
                  <a:lnTo>
                    <a:pt x="16443" y="15857"/>
                  </a:lnTo>
                  <a:cubicBezTo>
                    <a:pt x="16553" y="15737"/>
                    <a:pt x="16542" y="15551"/>
                    <a:pt x="16423" y="15441"/>
                  </a:cubicBezTo>
                  <a:cubicBezTo>
                    <a:pt x="16366" y="15390"/>
                    <a:pt x="16295" y="15364"/>
                    <a:pt x="16224" y="15364"/>
                  </a:cubicBezTo>
                  <a:close/>
                  <a:moveTo>
                    <a:pt x="2705" y="15390"/>
                  </a:moveTo>
                  <a:cubicBezTo>
                    <a:pt x="2634" y="15390"/>
                    <a:pt x="2562" y="15416"/>
                    <a:pt x="2506" y="15468"/>
                  </a:cubicBezTo>
                  <a:cubicBezTo>
                    <a:pt x="2385" y="15578"/>
                    <a:pt x="2377" y="15765"/>
                    <a:pt x="2487" y="15884"/>
                  </a:cubicBezTo>
                  <a:cubicBezTo>
                    <a:pt x="2547" y="15947"/>
                    <a:pt x="2625" y="15979"/>
                    <a:pt x="2705" y="15979"/>
                  </a:cubicBezTo>
                  <a:cubicBezTo>
                    <a:pt x="2776" y="15979"/>
                    <a:pt x="2847" y="15953"/>
                    <a:pt x="2904" y="15903"/>
                  </a:cubicBezTo>
                  <a:cubicBezTo>
                    <a:pt x="3024" y="15792"/>
                    <a:pt x="3032" y="15605"/>
                    <a:pt x="2922" y="15486"/>
                  </a:cubicBezTo>
                  <a:cubicBezTo>
                    <a:pt x="2864" y="15422"/>
                    <a:pt x="2784" y="15390"/>
                    <a:pt x="2705" y="15390"/>
                  </a:cubicBezTo>
                  <a:close/>
                  <a:moveTo>
                    <a:pt x="15114" y="16393"/>
                  </a:moveTo>
                  <a:cubicBezTo>
                    <a:pt x="15050" y="16393"/>
                    <a:pt x="14986" y="16414"/>
                    <a:pt x="14933" y="16458"/>
                  </a:cubicBezTo>
                  <a:cubicBezTo>
                    <a:pt x="14805" y="16558"/>
                    <a:pt x="14783" y="16743"/>
                    <a:pt x="14883" y="16870"/>
                  </a:cubicBezTo>
                  <a:cubicBezTo>
                    <a:pt x="14940" y="16943"/>
                    <a:pt x="15028" y="16983"/>
                    <a:pt x="15115" y="16983"/>
                  </a:cubicBezTo>
                  <a:cubicBezTo>
                    <a:pt x="15177" y="16983"/>
                    <a:pt x="15243" y="16962"/>
                    <a:pt x="15296" y="16920"/>
                  </a:cubicBezTo>
                  <a:cubicBezTo>
                    <a:pt x="15424" y="16818"/>
                    <a:pt x="15446" y="16633"/>
                    <a:pt x="15346" y="16507"/>
                  </a:cubicBezTo>
                  <a:cubicBezTo>
                    <a:pt x="15287" y="16432"/>
                    <a:pt x="15201" y="16393"/>
                    <a:pt x="15114" y="16393"/>
                  </a:cubicBezTo>
                  <a:close/>
                  <a:moveTo>
                    <a:pt x="3820" y="16417"/>
                  </a:moveTo>
                  <a:cubicBezTo>
                    <a:pt x="3732" y="16417"/>
                    <a:pt x="3646" y="16456"/>
                    <a:pt x="3589" y="16530"/>
                  </a:cubicBezTo>
                  <a:cubicBezTo>
                    <a:pt x="3486" y="16660"/>
                    <a:pt x="3509" y="16844"/>
                    <a:pt x="3638" y="16943"/>
                  </a:cubicBezTo>
                  <a:cubicBezTo>
                    <a:pt x="3692" y="16985"/>
                    <a:pt x="3755" y="17004"/>
                    <a:pt x="3819" y="17004"/>
                  </a:cubicBezTo>
                  <a:cubicBezTo>
                    <a:pt x="3906" y="17004"/>
                    <a:pt x="3994" y="16966"/>
                    <a:pt x="4051" y="16893"/>
                  </a:cubicBezTo>
                  <a:cubicBezTo>
                    <a:pt x="4152" y="16764"/>
                    <a:pt x="4127" y="16579"/>
                    <a:pt x="4000" y="16480"/>
                  </a:cubicBezTo>
                  <a:cubicBezTo>
                    <a:pt x="3947" y="16437"/>
                    <a:pt x="3883" y="16417"/>
                    <a:pt x="3820" y="16417"/>
                  </a:cubicBezTo>
                  <a:close/>
                  <a:moveTo>
                    <a:pt x="13848" y="17227"/>
                  </a:moveTo>
                  <a:cubicBezTo>
                    <a:pt x="13801" y="17227"/>
                    <a:pt x="13752" y="17239"/>
                    <a:pt x="13708" y="17264"/>
                  </a:cubicBezTo>
                  <a:cubicBezTo>
                    <a:pt x="13565" y="17342"/>
                    <a:pt x="13514" y="17521"/>
                    <a:pt x="13591" y="17663"/>
                  </a:cubicBezTo>
                  <a:cubicBezTo>
                    <a:pt x="13645" y="17762"/>
                    <a:pt x="13747" y="17817"/>
                    <a:pt x="13851" y="17818"/>
                  </a:cubicBezTo>
                  <a:cubicBezTo>
                    <a:pt x="13897" y="17818"/>
                    <a:pt x="13947" y="17806"/>
                    <a:pt x="13990" y="17782"/>
                  </a:cubicBezTo>
                  <a:cubicBezTo>
                    <a:pt x="14134" y="17704"/>
                    <a:pt x="14187" y="17524"/>
                    <a:pt x="14108" y="17382"/>
                  </a:cubicBezTo>
                  <a:cubicBezTo>
                    <a:pt x="14054" y="17283"/>
                    <a:pt x="13953" y="17227"/>
                    <a:pt x="13848" y="17227"/>
                  </a:cubicBezTo>
                  <a:close/>
                  <a:moveTo>
                    <a:pt x="5089" y="17247"/>
                  </a:moveTo>
                  <a:cubicBezTo>
                    <a:pt x="4983" y="17247"/>
                    <a:pt x="4881" y="17303"/>
                    <a:pt x="4827" y="17402"/>
                  </a:cubicBezTo>
                  <a:cubicBezTo>
                    <a:pt x="4751" y="17543"/>
                    <a:pt x="4804" y="17720"/>
                    <a:pt x="4947" y="17799"/>
                  </a:cubicBezTo>
                  <a:cubicBezTo>
                    <a:pt x="4990" y="17823"/>
                    <a:pt x="5039" y="17834"/>
                    <a:pt x="5086" y="17835"/>
                  </a:cubicBezTo>
                  <a:cubicBezTo>
                    <a:pt x="5190" y="17835"/>
                    <a:pt x="5293" y="17781"/>
                    <a:pt x="5346" y="17683"/>
                  </a:cubicBezTo>
                  <a:cubicBezTo>
                    <a:pt x="5424" y="17539"/>
                    <a:pt x="5371" y="17359"/>
                    <a:pt x="5229" y="17281"/>
                  </a:cubicBezTo>
                  <a:cubicBezTo>
                    <a:pt x="5184" y="17258"/>
                    <a:pt x="5136" y="17247"/>
                    <a:pt x="5089" y="17247"/>
                  </a:cubicBezTo>
                  <a:close/>
                  <a:moveTo>
                    <a:pt x="12467" y="17841"/>
                  </a:moveTo>
                  <a:cubicBezTo>
                    <a:pt x="12435" y="17841"/>
                    <a:pt x="12402" y="17847"/>
                    <a:pt x="12370" y="17858"/>
                  </a:cubicBezTo>
                  <a:cubicBezTo>
                    <a:pt x="12217" y="17912"/>
                    <a:pt x="12134" y="18079"/>
                    <a:pt x="12188" y="18233"/>
                  </a:cubicBezTo>
                  <a:cubicBezTo>
                    <a:pt x="12231" y="18354"/>
                    <a:pt x="12346" y="18431"/>
                    <a:pt x="12466" y="18431"/>
                  </a:cubicBezTo>
                  <a:cubicBezTo>
                    <a:pt x="12497" y="18431"/>
                    <a:pt x="12531" y="18426"/>
                    <a:pt x="12562" y="18415"/>
                  </a:cubicBezTo>
                  <a:cubicBezTo>
                    <a:pt x="12718" y="18362"/>
                    <a:pt x="12798" y="18193"/>
                    <a:pt x="12745" y="18041"/>
                  </a:cubicBezTo>
                  <a:cubicBezTo>
                    <a:pt x="12702" y="17918"/>
                    <a:pt x="12588" y="17841"/>
                    <a:pt x="12467" y="17841"/>
                  </a:cubicBezTo>
                  <a:close/>
                  <a:moveTo>
                    <a:pt x="6472" y="17854"/>
                  </a:moveTo>
                  <a:cubicBezTo>
                    <a:pt x="6351" y="17854"/>
                    <a:pt x="6238" y="17930"/>
                    <a:pt x="6195" y="18053"/>
                  </a:cubicBezTo>
                  <a:cubicBezTo>
                    <a:pt x="6143" y="18207"/>
                    <a:pt x="6225" y="18375"/>
                    <a:pt x="6379" y="18429"/>
                  </a:cubicBezTo>
                  <a:cubicBezTo>
                    <a:pt x="6406" y="18438"/>
                    <a:pt x="6434" y="18443"/>
                    <a:pt x="6460" y="18443"/>
                  </a:cubicBezTo>
                  <a:cubicBezTo>
                    <a:pt x="6464" y="18443"/>
                    <a:pt x="6469" y="18442"/>
                    <a:pt x="6473" y="18442"/>
                  </a:cubicBezTo>
                  <a:cubicBezTo>
                    <a:pt x="6595" y="18442"/>
                    <a:pt x="6709" y="18364"/>
                    <a:pt x="6752" y="18243"/>
                  </a:cubicBezTo>
                  <a:cubicBezTo>
                    <a:pt x="6804" y="18089"/>
                    <a:pt x="6723" y="17924"/>
                    <a:pt x="6568" y="17871"/>
                  </a:cubicBezTo>
                  <a:cubicBezTo>
                    <a:pt x="6536" y="17860"/>
                    <a:pt x="6504" y="17854"/>
                    <a:pt x="6472" y="17854"/>
                  </a:cubicBezTo>
                  <a:close/>
                  <a:moveTo>
                    <a:pt x="10999" y="18218"/>
                  </a:moveTo>
                  <a:cubicBezTo>
                    <a:pt x="10983" y="18218"/>
                    <a:pt x="10967" y="18220"/>
                    <a:pt x="10950" y="18222"/>
                  </a:cubicBezTo>
                  <a:cubicBezTo>
                    <a:pt x="10790" y="18250"/>
                    <a:pt x="10682" y="18404"/>
                    <a:pt x="10710" y="18561"/>
                  </a:cubicBezTo>
                  <a:cubicBezTo>
                    <a:pt x="10733" y="18706"/>
                    <a:pt x="10858" y="18807"/>
                    <a:pt x="11000" y="18807"/>
                  </a:cubicBezTo>
                  <a:cubicBezTo>
                    <a:pt x="11016" y="18807"/>
                    <a:pt x="11033" y="18807"/>
                    <a:pt x="11049" y="18803"/>
                  </a:cubicBezTo>
                  <a:cubicBezTo>
                    <a:pt x="11210" y="18776"/>
                    <a:pt x="11318" y="18624"/>
                    <a:pt x="11291" y="18463"/>
                  </a:cubicBezTo>
                  <a:cubicBezTo>
                    <a:pt x="11264" y="18318"/>
                    <a:pt x="11140" y="18218"/>
                    <a:pt x="10999" y="18218"/>
                  </a:cubicBezTo>
                  <a:close/>
                  <a:moveTo>
                    <a:pt x="7942" y="18226"/>
                  </a:moveTo>
                  <a:cubicBezTo>
                    <a:pt x="7800" y="18226"/>
                    <a:pt x="7675" y="18328"/>
                    <a:pt x="7651" y="18472"/>
                  </a:cubicBezTo>
                  <a:cubicBezTo>
                    <a:pt x="7626" y="18633"/>
                    <a:pt x="7734" y="18783"/>
                    <a:pt x="7894" y="18809"/>
                  </a:cubicBezTo>
                  <a:cubicBezTo>
                    <a:pt x="7911" y="18814"/>
                    <a:pt x="7928" y="18815"/>
                    <a:pt x="7943" y="18818"/>
                  </a:cubicBezTo>
                  <a:cubicBezTo>
                    <a:pt x="8085" y="18818"/>
                    <a:pt x="8208" y="18712"/>
                    <a:pt x="8232" y="18570"/>
                  </a:cubicBezTo>
                  <a:cubicBezTo>
                    <a:pt x="8259" y="18409"/>
                    <a:pt x="8149" y="18258"/>
                    <a:pt x="7990" y="18230"/>
                  </a:cubicBezTo>
                  <a:cubicBezTo>
                    <a:pt x="7974" y="18227"/>
                    <a:pt x="7958" y="18226"/>
                    <a:pt x="7942" y="18226"/>
                  </a:cubicBezTo>
                  <a:close/>
                  <a:moveTo>
                    <a:pt x="9491" y="18349"/>
                  </a:moveTo>
                  <a:cubicBezTo>
                    <a:pt x="9484" y="18349"/>
                    <a:pt x="9476" y="18351"/>
                    <a:pt x="9468" y="18351"/>
                  </a:cubicBezTo>
                  <a:lnTo>
                    <a:pt x="9452" y="18351"/>
                  </a:lnTo>
                  <a:cubicBezTo>
                    <a:pt x="9290" y="18351"/>
                    <a:pt x="9159" y="18483"/>
                    <a:pt x="9159" y="18644"/>
                  </a:cubicBezTo>
                  <a:cubicBezTo>
                    <a:pt x="9159" y="18805"/>
                    <a:pt x="9290" y="18938"/>
                    <a:pt x="9452" y="18939"/>
                  </a:cubicBezTo>
                  <a:lnTo>
                    <a:pt x="9452" y="18938"/>
                  </a:lnTo>
                  <a:lnTo>
                    <a:pt x="9492" y="18938"/>
                  </a:lnTo>
                  <a:cubicBezTo>
                    <a:pt x="9655" y="18938"/>
                    <a:pt x="9786" y="18807"/>
                    <a:pt x="9786" y="18643"/>
                  </a:cubicBezTo>
                  <a:cubicBezTo>
                    <a:pt x="9784" y="18481"/>
                    <a:pt x="9654" y="18349"/>
                    <a:pt x="9491" y="18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5796775" y="4185588"/>
              <a:ext cx="385800" cy="385775"/>
            </a:xfrm>
            <a:custGeom>
              <a:avLst/>
              <a:gdLst/>
              <a:ahLst/>
              <a:cxnLst/>
              <a:rect l="l" t="t" r="r" b="b"/>
              <a:pathLst>
                <a:path w="15432" h="15431" extrusionOk="0">
                  <a:moveTo>
                    <a:pt x="7704" y="1"/>
                  </a:moveTo>
                  <a:cubicBezTo>
                    <a:pt x="7703" y="1"/>
                    <a:pt x="7701" y="1"/>
                    <a:pt x="7699" y="1"/>
                  </a:cubicBezTo>
                  <a:cubicBezTo>
                    <a:pt x="7524" y="1"/>
                    <a:pt x="7381" y="143"/>
                    <a:pt x="7381" y="318"/>
                  </a:cubicBezTo>
                  <a:cubicBezTo>
                    <a:pt x="7381" y="495"/>
                    <a:pt x="7524" y="639"/>
                    <a:pt x="7701" y="639"/>
                  </a:cubicBezTo>
                  <a:cubicBezTo>
                    <a:pt x="7877" y="636"/>
                    <a:pt x="8019" y="495"/>
                    <a:pt x="8019" y="318"/>
                  </a:cubicBezTo>
                  <a:cubicBezTo>
                    <a:pt x="8019" y="144"/>
                    <a:pt x="7878" y="1"/>
                    <a:pt x="7704" y="1"/>
                  </a:cubicBezTo>
                  <a:close/>
                  <a:moveTo>
                    <a:pt x="9139" y="137"/>
                  </a:moveTo>
                  <a:cubicBezTo>
                    <a:pt x="8990" y="137"/>
                    <a:pt x="8859" y="243"/>
                    <a:pt x="8830" y="395"/>
                  </a:cubicBezTo>
                  <a:cubicBezTo>
                    <a:pt x="8797" y="567"/>
                    <a:pt x="8908" y="734"/>
                    <a:pt x="9081" y="770"/>
                  </a:cubicBezTo>
                  <a:cubicBezTo>
                    <a:pt x="9099" y="773"/>
                    <a:pt x="9116" y="775"/>
                    <a:pt x="9133" y="775"/>
                  </a:cubicBezTo>
                  <a:cubicBezTo>
                    <a:pt x="9137" y="775"/>
                    <a:pt x="9141" y="775"/>
                    <a:pt x="9145" y="775"/>
                  </a:cubicBezTo>
                  <a:cubicBezTo>
                    <a:pt x="9293" y="775"/>
                    <a:pt x="9426" y="668"/>
                    <a:pt x="9456" y="515"/>
                  </a:cubicBezTo>
                  <a:cubicBezTo>
                    <a:pt x="9488" y="343"/>
                    <a:pt x="9376" y="177"/>
                    <a:pt x="9204" y="143"/>
                  </a:cubicBezTo>
                  <a:lnTo>
                    <a:pt x="9202" y="143"/>
                  </a:lnTo>
                  <a:cubicBezTo>
                    <a:pt x="9181" y="139"/>
                    <a:pt x="9160" y="137"/>
                    <a:pt x="9139" y="137"/>
                  </a:cubicBezTo>
                  <a:close/>
                  <a:moveTo>
                    <a:pt x="6260" y="143"/>
                  </a:moveTo>
                  <a:cubicBezTo>
                    <a:pt x="6239" y="143"/>
                    <a:pt x="6218" y="145"/>
                    <a:pt x="6197" y="149"/>
                  </a:cubicBezTo>
                  <a:cubicBezTo>
                    <a:pt x="6024" y="185"/>
                    <a:pt x="5912" y="352"/>
                    <a:pt x="5946" y="525"/>
                  </a:cubicBezTo>
                  <a:cubicBezTo>
                    <a:pt x="5977" y="676"/>
                    <a:pt x="6111" y="781"/>
                    <a:pt x="6258" y="781"/>
                  </a:cubicBezTo>
                  <a:cubicBezTo>
                    <a:pt x="6279" y="781"/>
                    <a:pt x="6301" y="779"/>
                    <a:pt x="6320" y="775"/>
                  </a:cubicBezTo>
                  <a:cubicBezTo>
                    <a:pt x="6496" y="739"/>
                    <a:pt x="6607" y="571"/>
                    <a:pt x="6572" y="398"/>
                  </a:cubicBezTo>
                  <a:cubicBezTo>
                    <a:pt x="6541" y="247"/>
                    <a:pt x="6409" y="143"/>
                    <a:pt x="6260" y="143"/>
                  </a:cubicBezTo>
                  <a:close/>
                  <a:moveTo>
                    <a:pt x="10529" y="554"/>
                  </a:moveTo>
                  <a:cubicBezTo>
                    <a:pt x="10404" y="554"/>
                    <a:pt x="10286" y="628"/>
                    <a:pt x="10236" y="751"/>
                  </a:cubicBezTo>
                  <a:cubicBezTo>
                    <a:pt x="10168" y="915"/>
                    <a:pt x="10245" y="1102"/>
                    <a:pt x="10408" y="1168"/>
                  </a:cubicBezTo>
                  <a:cubicBezTo>
                    <a:pt x="10448" y="1183"/>
                    <a:pt x="10489" y="1191"/>
                    <a:pt x="10531" y="1191"/>
                  </a:cubicBezTo>
                  <a:cubicBezTo>
                    <a:pt x="10656" y="1191"/>
                    <a:pt x="10774" y="1117"/>
                    <a:pt x="10825" y="995"/>
                  </a:cubicBezTo>
                  <a:cubicBezTo>
                    <a:pt x="10891" y="832"/>
                    <a:pt x="10816" y="646"/>
                    <a:pt x="10652" y="579"/>
                  </a:cubicBezTo>
                  <a:cubicBezTo>
                    <a:pt x="10612" y="562"/>
                    <a:pt x="10570" y="554"/>
                    <a:pt x="10529" y="554"/>
                  </a:cubicBezTo>
                  <a:close/>
                  <a:moveTo>
                    <a:pt x="4871" y="565"/>
                  </a:moveTo>
                  <a:cubicBezTo>
                    <a:pt x="4830" y="565"/>
                    <a:pt x="4788" y="573"/>
                    <a:pt x="4748" y="590"/>
                  </a:cubicBezTo>
                  <a:cubicBezTo>
                    <a:pt x="4586" y="658"/>
                    <a:pt x="4509" y="846"/>
                    <a:pt x="4578" y="1007"/>
                  </a:cubicBezTo>
                  <a:cubicBezTo>
                    <a:pt x="4629" y="1130"/>
                    <a:pt x="4743" y="1202"/>
                    <a:pt x="4866" y="1202"/>
                  </a:cubicBezTo>
                  <a:cubicBezTo>
                    <a:pt x="4868" y="1202"/>
                    <a:pt x="4869" y="1202"/>
                    <a:pt x="4871" y="1202"/>
                  </a:cubicBezTo>
                  <a:cubicBezTo>
                    <a:pt x="4913" y="1202"/>
                    <a:pt x="4954" y="1195"/>
                    <a:pt x="4993" y="1179"/>
                  </a:cubicBezTo>
                  <a:cubicBezTo>
                    <a:pt x="5154" y="1111"/>
                    <a:pt x="5231" y="925"/>
                    <a:pt x="5165" y="761"/>
                  </a:cubicBezTo>
                  <a:cubicBezTo>
                    <a:pt x="5113" y="639"/>
                    <a:pt x="4996" y="565"/>
                    <a:pt x="4871" y="565"/>
                  </a:cubicBezTo>
                  <a:close/>
                  <a:moveTo>
                    <a:pt x="11810" y="1235"/>
                  </a:moveTo>
                  <a:cubicBezTo>
                    <a:pt x="11707" y="1235"/>
                    <a:pt x="11606" y="1285"/>
                    <a:pt x="11544" y="1377"/>
                  </a:cubicBezTo>
                  <a:cubicBezTo>
                    <a:pt x="11446" y="1524"/>
                    <a:pt x="11487" y="1723"/>
                    <a:pt x="11632" y="1818"/>
                  </a:cubicBezTo>
                  <a:cubicBezTo>
                    <a:pt x="11687" y="1856"/>
                    <a:pt x="11748" y="1871"/>
                    <a:pt x="11809" y="1873"/>
                  </a:cubicBezTo>
                  <a:cubicBezTo>
                    <a:pt x="11912" y="1873"/>
                    <a:pt x="12014" y="1822"/>
                    <a:pt x="12076" y="1730"/>
                  </a:cubicBezTo>
                  <a:cubicBezTo>
                    <a:pt x="12172" y="1584"/>
                    <a:pt x="12132" y="1388"/>
                    <a:pt x="11985" y="1289"/>
                  </a:cubicBezTo>
                  <a:cubicBezTo>
                    <a:pt x="11931" y="1253"/>
                    <a:pt x="11870" y="1235"/>
                    <a:pt x="11810" y="1235"/>
                  </a:cubicBezTo>
                  <a:close/>
                  <a:moveTo>
                    <a:pt x="3596" y="1254"/>
                  </a:moveTo>
                  <a:cubicBezTo>
                    <a:pt x="3535" y="1254"/>
                    <a:pt x="3473" y="1271"/>
                    <a:pt x="3419" y="1308"/>
                  </a:cubicBezTo>
                  <a:lnTo>
                    <a:pt x="3416" y="1308"/>
                  </a:lnTo>
                  <a:cubicBezTo>
                    <a:pt x="3272" y="1406"/>
                    <a:pt x="3232" y="1605"/>
                    <a:pt x="3331" y="1751"/>
                  </a:cubicBezTo>
                  <a:cubicBezTo>
                    <a:pt x="3394" y="1840"/>
                    <a:pt x="3494" y="1890"/>
                    <a:pt x="3593" y="1891"/>
                  </a:cubicBezTo>
                  <a:cubicBezTo>
                    <a:pt x="3654" y="1891"/>
                    <a:pt x="3718" y="1873"/>
                    <a:pt x="3773" y="1838"/>
                  </a:cubicBezTo>
                  <a:cubicBezTo>
                    <a:pt x="3918" y="1739"/>
                    <a:pt x="3958" y="1541"/>
                    <a:pt x="3860" y="1394"/>
                  </a:cubicBezTo>
                  <a:cubicBezTo>
                    <a:pt x="3799" y="1303"/>
                    <a:pt x="3698" y="1254"/>
                    <a:pt x="3596" y="1254"/>
                  </a:cubicBezTo>
                  <a:close/>
                  <a:moveTo>
                    <a:pt x="12932" y="2152"/>
                  </a:moveTo>
                  <a:cubicBezTo>
                    <a:pt x="12850" y="2152"/>
                    <a:pt x="12768" y="2183"/>
                    <a:pt x="12706" y="2247"/>
                  </a:cubicBezTo>
                  <a:cubicBezTo>
                    <a:pt x="12581" y="2372"/>
                    <a:pt x="12581" y="2574"/>
                    <a:pt x="12708" y="2698"/>
                  </a:cubicBezTo>
                  <a:cubicBezTo>
                    <a:pt x="12770" y="2758"/>
                    <a:pt x="12850" y="2789"/>
                    <a:pt x="12934" y="2791"/>
                  </a:cubicBezTo>
                  <a:cubicBezTo>
                    <a:pt x="13015" y="2791"/>
                    <a:pt x="13098" y="2758"/>
                    <a:pt x="13160" y="2696"/>
                  </a:cubicBezTo>
                  <a:cubicBezTo>
                    <a:pt x="13284" y="2573"/>
                    <a:pt x="13284" y="2371"/>
                    <a:pt x="13157" y="2245"/>
                  </a:cubicBezTo>
                  <a:cubicBezTo>
                    <a:pt x="13095" y="2183"/>
                    <a:pt x="13013" y="2152"/>
                    <a:pt x="12932" y="2152"/>
                  </a:cubicBezTo>
                  <a:close/>
                  <a:moveTo>
                    <a:pt x="2476" y="2174"/>
                  </a:moveTo>
                  <a:cubicBezTo>
                    <a:pt x="2394" y="2174"/>
                    <a:pt x="2313" y="2206"/>
                    <a:pt x="2252" y="2268"/>
                  </a:cubicBezTo>
                  <a:cubicBezTo>
                    <a:pt x="2125" y="2394"/>
                    <a:pt x="2128" y="2596"/>
                    <a:pt x="2252" y="2720"/>
                  </a:cubicBezTo>
                  <a:cubicBezTo>
                    <a:pt x="2315" y="2782"/>
                    <a:pt x="2395" y="2812"/>
                    <a:pt x="2477" y="2812"/>
                  </a:cubicBezTo>
                  <a:cubicBezTo>
                    <a:pt x="2557" y="2812"/>
                    <a:pt x="2641" y="2781"/>
                    <a:pt x="2702" y="2720"/>
                  </a:cubicBezTo>
                  <a:cubicBezTo>
                    <a:pt x="2826" y="2594"/>
                    <a:pt x="2826" y="2392"/>
                    <a:pt x="2702" y="2268"/>
                  </a:cubicBezTo>
                  <a:cubicBezTo>
                    <a:pt x="2639" y="2206"/>
                    <a:pt x="2557" y="2174"/>
                    <a:pt x="2476" y="2174"/>
                  </a:cubicBezTo>
                  <a:close/>
                  <a:moveTo>
                    <a:pt x="13856" y="3271"/>
                  </a:moveTo>
                  <a:cubicBezTo>
                    <a:pt x="13794" y="3271"/>
                    <a:pt x="13731" y="3288"/>
                    <a:pt x="13676" y="3326"/>
                  </a:cubicBezTo>
                  <a:cubicBezTo>
                    <a:pt x="13531" y="3422"/>
                    <a:pt x="13492" y="3621"/>
                    <a:pt x="13592" y="3766"/>
                  </a:cubicBezTo>
                  <a:lnTo>
                    <a:pt x="13590" y="3766"/>
                  </a:lnTo>
                  <a:cubicBezTo>
                    <a:pt x="13653" y="3860"/>
                    <a:pt x="13753" y="3907"/>
                    <a:pt x="13855" y="3907"/>
                  </a:cubicBezTo>
                  <a:cubicBezTo>
                    <a:pt x="13919" y="3907"/>
                    <a:pt x="13980" y="3891"/>
                    <a:pt x="14034" y="3852"/>
                  </a:cubicBezTo>
                  <a:cubicBezTo>
                    <a:pt x="14178" y="3756"/>
                    <a:pt x="14218" y="3557"/>
                    <a:pt x="14120" y="3412"/>
                  </a:cubicBezTo>
                  <a:cubicBezTo>
                    <a:pt x="14058" y="3320"/>
                    <a:pt x="13958" y="3271"/>
                    <a:pt x="13856" y="3271"/>
                  </a:cubicBezTo>
                  <a:close/>
                  <a:moveTo>
                    <a:pt x="1560" y="3295"/>
                  </a:moveTo>
                  <a:cubicBezTo>
                    <a:pt x="1457" y="3295"/>
                    <a:pt x="1356" y="3345"/>
                    <a:pt x="1293" y="3437"/>
                  </a:cubicBezTo>
                  <a:cubicBezTo>
                    <a:pt x="1197" y="3585"/>
                    <a:pt x="1236" y="3782"/>
                    <a:pt x="1382" y="3880"/>
                  </a:cubicBezTo>
                  <a:cubicBezTo>
                    <a:pt x="1436" y="3915"/>
                    <a:pt x="1497" y="3933"/>
                    <a:pt x="1558" y="3933"/>
                  </a:cubicBezTo>
                  <a:cubicBezTo>
                    <a:pt x="1662" y="3933"/>
                    <a:pt x="1762" y="3884"/>
                    <a:pt x="1825" y="3792"/>
                  </a:cubicBezTo>
                  <a:cubicBezTo>
                    <a:pt x="1923" y="3645"/>
                    <a:pt x="1882" y="3447"/>
                    <a:pt x="1736" y="3348"/>
                  </a:cubicBezTo>
                  <a:cubicBezTo>
                    <a:pt x="1682" y="3312"/>
                    <a:pt x="1621" y="3295"/>
                    <a:pt x="1560" y="3295"/>
                  </a:cubicBezTo>
                  <a:close/>
                  <a:moveTo>
                    <a:pt x="14545" y="4546"/>
                  </a:moveTo>
                  <a:cubicBezTo>
                    <a:pt x="14503" y="4546"/>
                    <a:pt x="14461" y="4554"/>
                    <a:pt x="14421" y="4571"/>
                  </a:cubicBezTo>
                  <a:cubicBezTo>
                    <a:pt x="14257" y="4638"/>
                    <a:pt x="14181" y="4825"/>
                    <a:pt x="14249" y="4988"/>
                  </a:cubicBezTo>
                  <a:cubicBezTo>
                    <a:pt x="14300" y="5111"/>
                    <a:pt x="14417" y="5183"/>
                    <a:pt x="14544" y="5183"/>
                  </a:cubicBezTo>
                  <a:cubicBezTo>
                    <a:pt x="14586" y="5183"/>
                    <a:pt x="14627" y="5175"/>
                    <a:pt x="14665" y="5159"/>
                  </a:cubicBezTo>
                  <a:cubicBezTo>
                    <a:pt x="14827" y="5091"/>
                    <a:pt x="14904" y="4905"/>
                    <a:pt x="14838" y="4742"/>
                  </a:cubicBezTo>
                  <a:cubicBezTo>
                    <a:pt x="14786" y="4619"/>
                    <a:pt x="14669" y="4546"/>
                    <a:pt x="14545" y="4546"/>
                  </a:cubicBezTo>
                  <a:close/>
                  <a:moveTo>
                    <a:pt x="878" y="4574"/>
                  </a:moveTo>
                  <a:cubicBezTo>
                    <a:pt x="753" y="4574"/>
                    <a:pt x="632" y="4648"/>
                    <a:pt x="580" y="4773"/>
                  </a:cubicBezTo>
                  <a:cubicBezTo>
                    <a:pt x="514" y="4935"/>
                    <a:pt x="592" y="5122"/>
                    <a:pt x="755" y="5189"/>
                  </a:cubicBezTo>
                  <a:cubicBezTo>
                    <a:pt x="793" y="5203"/>
                    <a:pt x="831" y="5210"/>
                    <a:pt x="866" y="5210"/>
                  </a:cubicBezTo>
                  <a:cubicBezTo>
                    <a:pt x="869" y="5210"/>
                    <a:pt x="871" y="5210"/>
                    <a:pt x="873" y="5210"/>
                  </a:cubicBezTo>
                  <a:cubicBezTo>
                    <a:pt x="999" y="5210"/>
                    <a:pt x="1119" y="5137"/>
                    <a:pt x="1170" y="5014"/>
                  </a:cubicBezTo>
                  <a:cubicBezTo>
                    <a:pt x="1236" y="4852"/>
                    <a:pt x="1159" y="4666"/>
                    <a:pt x="998" y="4597"/>
                  </a:cubicBezTo>
                  <a:cubicBezTo>
                    <a:pt x="959" y="4581"/>
                    <a:pt x="918" y="4574"/>
                    <a:pt x="878" y="4574"/>
                  </a:cubicBezTo>
                  <a:close/>
                  <a:moveTo>
                    <a:pt x="14967" y="5931"/>
                  </a:moveTo>
                  <a:cubicBezTo>
                    <a:pt x="14946" y="5931"/>
                    <a:pt x="14925" y="5933"/>
                    <a:pt x="14904" y="5937"/>
                  </a:cubicBezTo>
                  <a:cubicBezTo>
                    <a:pt x="14732" y="5973"/>
                    <a:pt x="14620" y="6141"/>
                    <a:pt x="14655" y="6313"/>
                  </a:cubicBezTo>
                  <a:cubicBezTo>
                    <a:pt x="14685" y="6465"/>
                    <a:pt x="14816" y="6568"/>
                    <a:pt x="14964" y="6568"/>
                  </a:cubicBezTo>
                  <a:cubicBezTo>
                    <a:pt x="14965" y="6568"/>
                    <a:pt x="14965" y="6568"/>
                    <a:pt x="14966" y="6568"/>
                  </a:cubicBezTo>
                  <a:cubicBezTo>
                    <a:pt x="14987" y="6568"/>
                    <a:pt x="15007" y="6567"/>
                    <a:pt x="15028" y="6563"/>
                  </a:cubicBezTo>
                  <a:cubicBezTo>
                    <a:pt x="15203" y="6528"/>
                    <a:pt x="15314" y="6360"/>
                    <a:pt x="15281" y="6186"/>
                  </a:cubicBezTo>
                  <a:lnTo>
                    <a:pt x="15278" y="6186"/>
                  </a:lnTo>
                  <a:cubicBezTo>
                    <a:pt x="15249" y="6035"/>
                    <a:pt x="15115" y="5931"/>
                    <a:pt x="14967" y="5931"/>
                  </a:cubicBezTo>
                  <a:close/>
                  <a:moveTo>
                    <a:pt x="457" y="5962"/>
                  </a:moveTo>
                  <a:cubicBezTo>
                    <a:pt x="307" y="5962"/>
                    <a:pt x="174" y="6069"/>
                    <a:pt x="144" y="6221"/>
                  </a:cubicBezTo>
                  <a:cubicBezTo>
                    <a:pt x="112" y="6393"/>
                    <a:pt x="224" y="6559"/>
                    <a:pt x="396" y="6593"/>
                  </a:cubicBezTo>
                  <a:cubicBezTo>
                    <a:pt x="418" y="6599"/>
                    <a:pt x="438" y="6600"/>
                    <a:pt x="459" y="6600"/>
                  </a:cubicBezTo>
                  <a:cubicBezTo>
                    <a:pt x="608" y="6600"/>
                    <a:pt x="740" y="6494"/>
                    <a:pt x="771" y="6341"/>
                  </a:cubicBezTo>
                  <a:cubicBezTo>
                    <a:pt x="803" y="6169"/>
                    <a:pt x="692" y="6003"/>
                    <a:pt x="520" y="5969"/>
                  </a:cubicBezTo>
                  <a:cubicBezTo>
                    <a:pt x="499" y="5964"/>
                    <a:pt x="477" y="5962"/>
                    <a:pt x="457" y="5962"/>
                  </a:cubicBezTo>
                  <a:close/>
                  <a:moveTo>
                    <a:pt x="15111" y="7373"/>
                  </a:moveTo>
                  <a:cubicBezTo>
                    <a:pt x="14935" y="7373"/>
                    <a:pt x="14791" y="7517"/>
                    <a:pt x="14794" y="7694"/>
                  </a:cubicBezTo>
                  <a:cubicBezTo>
                    <a:pt x="14794" y="7870"/>
                    <a:pt x="14938" y="8011"/>
                    <a:pt x="15115" y="8011"/>
                  </a:cubicBezTo>
                  <a:cubicBezTo>
                    <a:pt x="15289" y="8011"/>
                    <a:pt x="15432" y="7867"/>
                    <a:pt x="15432" y="7691"/>
                  </a:cubicBezTo>
                  <a:cubicBezTo>
                    <a:pt x="15429" y="7514"/>
                    <a:pt x="15287" y="7373"/>
                    <a:pt x="15111" y="7373"/>
                  </a:cubicBezTo>
                  <a:close/>
                  <a:moveTo>
                    <a:pt x="318" y="7404"/>
                  </a:moveTo>
                  <a:cubicBezTo>
                    <a:pt x="142" y="7404"/>
                    <a:pt x="1" y="7548"/>
                    <a:pt x="1" y="7725"/>
                  </a:cubicBezTo>
                  <a:cubicBezTo>
                    <a:pt x="1" y="7898"/>
                    <a:pt x="143" y="8042"/>
                    <a:pt x="320" y="8042"/>
                  </a:cubicBezTo>
                  <a:cubicBezTo>
                    <a:pt x="496" y="8042"/>
                    <a:pt x="639" y="7898"/>
                    <a:pt x="639" y="7722"/>
                  </a:cubicBezTo>
                  <a:cubicBezTo>
                    <a:pt x="639" y="7547"/>
                    <a:pt x="495" y="7404"/>
                    <a:pt x="318" y="7404"/>
                  </a:cubicBezTo>
                  <a:close/>
                  <a:moveTo>
                    <a:pt x="14975" y="8817"/>
                  </a:moveTo>
                  <a:cubicBezTo>
                    <a:pt x="14826" y="8817"/>
                    <a:pt x="14692" y="8923"/>
                    <a:pt x="14663" y="9074"/>
                  </a:cubicBezTo>
                  <a:cubicBezTo>
                    <a:pt x="14629" y="9246"/>
                    <a:pt x="14743" y="9412"/>
                    <a:pt x="14915" y="9447"/>
                  </a:cubicBezTo>
                  <a:cubicBezTo>
                    <a:pt x="14935" y="9452"/>
                    <a:pt x="14957" y="9454"/>
                    <a:pt x="14978" y="9454"/>
                  </a:cubicBezTo>
                  <a:cubicBezTo>
                    <a:pt x="15126" y="9454"/>
                    <a:pt x="15260" y="9348"/>
                    <a:pt x="15289" y="9195"/>
                  </a:cubicBezTo>
                  <a:cubicBezTo>
                    <a:pt x="15322" y="9022"/>
                    <a:pt x="15210" y="8856"/>
                    <a:pt x="15038" y="8823"/>
                  </a:cubicBezTo>
                  <a:cubicBezTo>
                    <a:pt x="15017" y="8819"/>
                    <a:pt x="14996" y="8817"/>
                    <a:pt x="14975" y="8817"/>
                  </a:cubicBezTo>
                  <a:close/>
                  <a:moveTo>
                    <a:pt x="460" y="8846"/>
                  </a:moveTo>
                  <a:cubicBezTo>
                    <a:pt x="439" y="8846"/>
                    <a:pt x="419" y="8848"/>
                    <a:pt x="398" y="8852"/>
                  </a:cubicBezTo>
                  <a:cubicBezTo>
                    <a:pt x="226" y="8888"/>
                    <a:pt x="113" y="9055"/>
                    <a:pt x="147" y="9228"/>
                  </a:cubicBezTo>
                  <a:lnTo>
                    <a:pt x="147" y="9229"/>
                  </a:lnTo>
                  <a:cubicBezTo>
                    <a:pt x="179" y="9379"/>
                    <a:pt x="312" y="9484"/>
                    <a:pt x="463" y="9485"/>
                  </a:cubicBezTo>
                  <a:cubicBezTo>
                    <a:pt x="481" y="9485"/>
                    <a:pt x="502" y="9483"/>
                    <a:pt x="524" y="9479"/>
                  </a:cubicBezTo>
                  <a:cubicBezTo>
                    <a:pt x="697" y="9446"/>
                    <a:pt x="808" y="9277"/>
                    <a:pt x="774" y="9104"/>
                  </a:cubicBezTo>
                  <a:cubicBezTo>
                    <a:pt x="744" y="8951"/>
                    <a:pt x="610" y="8846"/>
                    <a:pt x="460" y="8846"/>
                  </a:cubicBezTo>
                  <a:close/>
                  <a:moveTo>
                    <a:pt x="14558" y="10203"/>
                  </a:moveTo>
                  <a:cubicBezTo>
                    <a:pt x="14434" y="10203"/>
                    <a:pt x="14316" y="10278"/>
                    <a:pt x="14266" y="10401"/>
                  </a:cubicBezTo>
                  <a:cubicBezTo>
                    <a:pt x="14198" y="10564"/>
                    <a:pt x="14275" y="10751"/>
                    <a:pt x="14438" y="10817"/>
                  </a:cubicBezTo>
                  <a:cubicBezTo>
                    <a:pt x="14480" y="10836"/>
                    <a:pt x="14521" y="10843"/>
                    <a:pt x="14561" y="10843"/>
                  </a:cubicBezTo>
                  <a:cubicBezTo>
                    <a:pt x="14686" y="10843"/>
                    <a:pt x="14805" y="10768"/>
                    <a:pt x="14856" y="10645"/>
                  </a:cubicBezTo>
                  <a:lnTo>
                    <a:pt x="14855" y="10645"/>
                  </a:lnTo>
                  <a:cubicBezTo>
                    <a:pt x="14921" y="10481"/>
                    <a:pt x="14846" y="10294"/>
                    <a:pt x="14682" y="10229"/>
                  </a:cubicBezTo>
                  <a:cubicBezTo>
                    <a:pt x="14641" y="10212"/>
                    <a:pt x="14599" y="10203"/>
                    <a:pt x="14558" y="10203"/>
                  </a:cubicBezTo>
                  <a:close/>
                  <a:moveTo>
                    <a:pt x="884" y="10233"/>
                  </a:moveTo>
                  <a:cubicBezTo>
                    <a:pt x="843" y="10233"/>
                    <a:pt x="801" y="10241"/>
                    <a:pt x="760" y="10258"/>
                  </a:cubicBezTo>
                  <a:cubicBezTo>
                    <a:pt x="597" y="10325"/>
                    <a:pt x="521" y="10511"/>
                    <a:pt x="589" y="10675"/>
                  </a:cubicBezTo>
                  <a:cubicBezTo>
                    <a:pt x="640" y="10796"/>
                    <a:pt x="758" y="10870"/>
                    <a:pt x="884" y="10870"/>
                  </a:cubicBezTo>
                  <a:cubicBezTo>
                    <a:pt x="922" y="10870"/>
                    <a:pt x="967" y="10863"/>
                    <a:pt x="1005" y="10847"/>
                  </a:cubicBezTo>
                  <a:cubicBezTo>
                    <a:pt x="1168" y="10779"/>
                    <a:pt x="1246" y="10592"/>
                    <a:pt x="1178" y="10431"/>
                  </a:cubicBezTo>
                  <a:lnTo>
                    <a:pt x="1178" y="10429"/>
                  </a:lnTo>
                  <a:cubicBezTo>
                    <a:pt x="1126" y="10307"/>
                    <a:pt x="1009" y="10233"/>
                    <a:pt x="884" y="10233"/>
                  </a:cubicBezTo>
                  <a:close/>
                  <a:moveTo>
                    <a:pt x="13883" y="11484"/>
                  </a:moveTo>
                  <a:cubicBezTo>
                    <a:pt x="13780" y="11484"/>
                    <a:pt x="13678" y="11535"/>
                    <a:pt x="13616" y="11627"/>
                  </a:cubicBezTo>
                  <a:cubicBezTo>
                    <a:pt x="13518" y="11774"/>
                    <a:pt x="13560" y="11969"/>
                    <a:pt x="13706" y="12068"/>
                  </a:cubicBezTo>
                  <a:cubicBezTo>
                    <a:pt x="13756" y="12102"/>
                    <a:pt x="13813" y="12120"/>
                    <a:pt x="13870" y="12120"/>
                  </a:cubicBezTo>
                  <a:cubicBezTo>
                    <a:pt x="13874" y="12120"/>
                    <a:pt x="13877" y="12120"/>
                    <a:pt x="13880" y="12120"/>
                  </a:cubicBezTo>
                  <a:cubicBezTo>
                    <a:pt x="13984" y="12120"/>
                    <a:pt x="14085" y="12072"/>
                    <a:pt x="14147" y="11978"/>
                  </a:cubicBezTo>
                  <a:cubicBezTo>
                    <a:pt x="14243" y="11834"/>
                    <a:pt x="14203" y="11635"/>
                    <a:pt x="14057" y="11537"/>
                  </a:cubicBezTo>
                  <a:cubicBezTo>
                    <a:pt x="14004" y="11501"/>
                    <a:pt x="13943" y="11484"/>
                    <a:pt x="13883" y="11484"/>
                  </a:cubicBezTo>
                  <a:close/>
                  <a:moveTo>
                    <a:pt x="1565" y="11511"/>
                  </a:moveTo>
                  <a:cubicBezTo>
                    <a:pt x="1504" y="11511"/>
                    <a:pt x="1442" y="11528"/>
                    <a:pt x="1388" y="11565"/>
                  </a:cubicBezTo>
                  <a:cubicBezTo>
                    <a:pt x="1244" y="11662"/>
                    <a:pt x="1204" y="11860"/>
                    <a:pt x="1303" y="12006"/>
                  </a:cubicBezTo>
                  <a:cubicBezTo>
                    <a:pt x="1363" y="12098"/>
                    <a:pt x="1466" y="12148"/>
                    <a:pt x="1565" y="12148"/>
                  </a:cubicBezTo>
                  <a:cubicBezTo>
                    <a:pt x="1626" y="12148"/>
                    <a:pt x="1690" y="12129"/>
                    <a:pt x="1745" y="12094"/>
                  </a:cubicBezTo>
                  <a:cubicBezTo>
                    <a:pt x="1890" y="11995"/>
                    <a:pt x="1930" y="11797"/>
                    <a:pt x="1832" y="11651"/>
                  </a:cubicBezTo>
                  <a:cubicBezTo>
                    <a:pt x="1770" y="11560"/>
                    <a:pt x="1668" y="11511"/>
                    <a:pt x="1565" y="11511"/>
                  </a:cubicBezTo>
                  <a:close/>
                  <a:moveTo>
                    <a:pt x="12966" y="12608"/>
                  </a:moveTo>
                  <a:cubicBezTo>
                    <a:pt x="12884" y="12608"/>
                    <a:pt x="12802" y="12639"/>
                    <a:pt x="12740" y="12703"/>
                  </a:cubicBezTo>
                  <a:cubicBezTo>
                    <a:pt x="12616" y="12828"/>
                    <a:pt x="12616" y="13027"/>
                    <a:pt x="12741" y="13154"/>
                  </a:cubicBezTo>
                  <a:cubicBezTo>
                    <a:pt x="12803" y="13213"/>
                    <a:pt x="12884" y="13245"/>
                    <a:pt x="12967" y="13246"/>
                  </a:cubicBezTo>
                  <a:cubicBezTo>
                    <a:pt x="13048" y="13246"/>
                    <a:pt x="13131" y="13214"/>
                    <a:pt x="13193" y="13152"/>
                  </a:cubicBezTo>
                  <a:cubicBezTo>
                    <a:pt x="13317" y="13026"/>
                    <a:pt x="13317" y="12824"/>
                    <a:pt x="13191" y="12701"/>
                  </a:cubicBezTo>
                  <a:cubicBezTo>
                    <a:pt x="13129" y="12639"/>
                    <a:pt x="13047" y="12608"/>
                    <a:pt x="12966" y="12608"/>
                  </a:cubicBezTo>
                  <a:close/>
                  <a:moveTo>
                    <a:pt x="2489" y="12629"/>
                  </a:moveTo>
                  <a:cubicBezTo>
                    <a:pt x="2407" y="12629"/>
                    <a:pt x="2325" y="12660"/>
                    <a:pt x="2262" y="12724"/>
                  </a:cubicBezTo>
                  <a:cubicBezTo>
                    <a:pt x="2138" y="12846"/>
                    <a:pt x="2138" y="13048"/>
                    <a:pt x="2263" y="13175"/>
                  </a:cubicBezTo>
                  <a:cubicBezTo>
                    <a:pt x="2325" y="13235"/>
                    <a:pt x="2408" y="13266"/>
                    <a:pt x="2491" y="13266"/>
                  </a:cubicBezTo>
                  <a:cubicBezTo>
                    <a:pt x="2570" y="13266"/>
                    <a:pt x="2652" y="13235"/>
                    <a:pt x="2714" y="13175"/>
                  </a:cubicBezTo>
                  <a:cubicBezTo>
                    <a:pt x="2839" y="13048"/>
                    <a:pt x="2839" y="12846"/>
                    <a:pt x="2714" y="12724"/>
                  </a:cubicBezTo>
                  <a:cubicBezTo>
                    <a:pt x="2652" y="12660"/>
                    <a:pt x="2570" y="12629"/>
                    <a:pt x="2489" y="12629"/>
                  </a:cubicBezTo>
                  <a:close/>
                  <a:moveTo>
                    <a:pt x="11848" y="13532"/>
                  </a:moveTo>
                  <a:cubicBezTo>
                    <a:pt x="11786" y="13532"/>
                    <a:pt x="11724" y="13550"/>
                    <a:pt x="11669" y="13587"/>
                  </a:cubicBezTo>
                  <a:cubicBezTo>
                    <a:pt x="11525" y="13685"/>
                    <a:pt x="11485" y="13883"/>
                    <a:pt x="11584" y="14031"/>
                  </a:cubicBezTo>
                  <a:cubicBezTo>
                    <a:pt x="11647" y="14120"/>
                    <a:pt x="11746" y="14169"/>
                    <a:pt x="11847" y="14169"/>
                  </a:cubicBezTo>
                  <a:cubicBezTo>
                    <a:pt x="11910" y="14169"/>
                    <a:pt x="11972" y="14152"/>
                    <a:pt x="12025" y="14115"/>
                  </a:cubicBezTo>
                  <a:cubicBezTo>
                    <a:pt x="12171" y="14017"/>
                    <a:pt x="12211" y="13819"/>
                    <a:pt x="12113" y="13674"/>
                  </a:cubicBezTo>
                  <a:cubicBezTo>
                    <a:pt x="12051" y="13581"/>
                    <a:pt x="11951" y="13532"/>
                    <a:pt x="11848" y="13532"/>
                  </a:cubicBezTo>
                  <a:close/>
                  <a:moveTo>
                    <a:pt x="3608" y="13549"/>
                  </a:moveTo>
                  <a:cubicBezTo>
                    <a:pt x="3506" y="13549"/>
                    <a:pt x="3405" y="13599"/>
                    <a:pt x="3344" y="13690"/>
                  </a:cubicBezTo>
                  <a:cubicBezTo>
                    <a:pt x="3246" y="13839"/>
                    <a:pt x="3285" y="14036"/>
                    <a:pt x="3430" y="14134"/>
                  </a:cubicBezTo>
                  <a:cubicBezTo>
                    <a:pt x="3484" y="14167"/>
                    <a:pt x="3540" y="14185"/>
                    <a:pt x="3599" y="14185"/>
                  </a:cubicBezTo>
                  <a:cubicBezTo>
                    <a:pt x="3602" y="14185"/>
                    <a:pt x="3606" y="14185"/>
                    <a:pt x="3609" y="14185"/>
                  </a:cubicBezTo>
                  <a:cubicBezTo>
                    <a:pt x="3710" y="14185"/>
                    <a:pt x="3811" y="14136"/>
                    <a:pt x="3873" y="14044"/>
                  </a:cubicBezTo>
                  <a:cubicBezTo>
                    <a:pt x="3972" y="13898"/>
                    <a:pt x="3932" y="13700"/>
                    <a:pt x="3785" y="13603"/>
                  </a:cubicBezTo>
                  <a:cubicBezTo>
                    <a:pt x="3731" y="13567"/>
                    <a:pt x="3669" y="13549"/>
                    <a:pt x="3608" y="13549"/>
                  </a:cubicBezTo>
                  <a:close/>
                  <a:moveTo>
                    <a:pt x="10574" y="14220"/>
                  </a:moveTo>
                  <a:cubicBezTo>
                    <a:pt x="10533" y="14220"/>
                    <a:pt x="10490" y="14228"/>
                    <a:pt x="10450" y="14245"/>
                  </a:cubicBezTo>
                  <a:cubicBezTo>
                    <a:pt x="10289" y="14314"/>
                    <a:pt x="10210" y="14499"/>
                    <a:pt x="10279" y="14663"/>
                  </a:cubicBezTo>
                  <a:cubicBezTo>
                    <a:pt x="10330" y="14785"/>
                    <a:pt x="10450" y="14860"/>
                    <a:pt x="10573" y="14860"/>
                  </a:cubicBezTo>
                  <a:cubicBezTo>
                    <a:pt x="10614" y="14860"/>
                    <a:pt x="10655" y="14850"/>
                    <a:pt x="10697" y="14834"/>
                  </a:cubicBezTo>
                  <a:cubicBezTo>
                    <a:pt x="10860" y="14765"/>
                    <a:pt x="10936" y="14580"/>
                    <a:pt x="10868" y="14416"/>
                  </a:cubicBezTo>
                  <a:cubicBezTo>
                    <a:pt x="10816" y="14294"/>
                    <a:pt x="10699" y="14220"/>
                    <a:pt x="10574" y="14220"/>
                  </a:cubicBezTo>
                  <a:close/>
                  <a:moveTo>
                    <a:pt x="4888" y="14233"/>
                  </a:moveTo>
                  <a:cubicBezTo>
                    <a:pt x="4762" y="14233"/>
                    <a:pt x="4642" y="14306"/>
                    <a:pt x="4592" y="14430"/>
                  </a:cubicBezTo>
                  <a:cubicBezTo>
                    <a:pt x="4526" y="14593"/>
                    <a:pt x="4601" y="14779"/>
                    <a:pt x="4764" y="14846"/>
                  </a:cubicBezTo>
                  <a:cubicBezTo>
                    <a:pt x="4804" y="14864"/>
                    <a:pt x="4845" y="14872"/>
                    <a:pt x="4887" y="14872"/>
                  </a:cubicBezTo>
                  <a:cubicBezTo>
                    <a:pt x="5012" y="14872"/>
                    <a:pt x="5132" y="14796"/>
                    <a:pt x="5180" y="14674"/>
                  </a:cubicBezTo>
                  <a:cubicBezTo>
                    <a:pt x="5250" y="14510"/>
                    <a:pt x="5170" y="14323"/>
                    <a:pt x="5009" y="14257"/>
                  </a:cubicBezTo>
                  <a:cubicBezTo>
                    <a:pt x="4970" y="14241"/>
                    <a:pt x="4928" y="14233"/>
                    <a:pt x="4888" y="14233"/>
                  </a:cubicBezTo>
                  <a:close/>
                  <a:moveTo>
                    <a:pt x="9190" y="14647"/>
                  </a:moveTo>
                  <a:cubicBezTo>
                    <a:pt x="9169" y="14647"/>
                    <a:pt x="9148" y="14650"/>
                    <a:pt x="9126" y="14654"/>
                  </a:cubicBezTo>
                  <a:cubicBezTo>
                    <a:pt x="8954" y="14689"/>
                    <a:pt x="8842" y="14856"/>
                    <a:pt x="8877" y="15028"/>
                  </a:cubicBezTo>
                  <a:cubicBezTo>
                    <a:pt x="8906" y="15179"/>
                    <a:pt x="9039" y="15286"/>
                    <a:pt x="9189" y="15286"/>
                  </a:cubicBezTo>
                  <a:cubicBezTo>
                    <a:pt x="9209" y="15286"/>
                    <a:pt x="9230" y="15284"/>
                    <a:pt x="9252" y="15277"/>
                  </a:cubicBezTo>
                  <a:cubicBezTo>
                    <a:pt x="9425" y="15244"/>
                    <a:pt x="9536" y="15075"/>
                    <a:pt x="9501" y="14903"/>
                  </a:cubicBezTo>
                  <a:cubicBezTo>
                    <a:pt x="9471" y="14752"/>
                    <a:pt x="9338" y="14647"/>
                    <a:pt x="9190" y="14647"/>
                  </a:cubicBezTo>
                  <a:close/>
                  <a:moveTo>
                    <a:pt x="6272" y="14653"/>
                  </a:moveTo>
                  <a:cubicBezTo>
                    <a:pt x="6123" y="14653"/>
                    <a:pt x="5989" y="14759"/>
                    <a:pt x="5960" y="14910"/>
                  </a:cubicBezTo>
                  <a:cubicBezTo>
                    <a:pt x="5927" y="15083"/>
                    <a:pt x="6039" y="15250"/>
                    <a:pt x="6211" y="15286"/>
                  </a:cubicBezTo>
                  <a:cubicBezTo>
                    <a:pt x="6233" y="15289"/>
                    <a:pt x="6253" y="15291"/>
                    <a:pt x="6274" y="15291"/>
                  </a:cubicBezTo>
                  <a:cubicBezTo>
                    <a:pt x="6422" y="15291"/>
                    <a:pt x="6555" y="15185"/>
                    <a:pt x="6585" y="15034"/>
                  </a:cubicBezTo>
                  <a:cubicBezTo>
                    <a:pt x="6619" y="14861"/>
                    <a:pt x="6507" y="14692"/>
                    <a:pt x="6335" y="14659"/>
                  </a:cubicBezTo>
                  <a:cubicBezTo>
                    <a:pt x="6314" y="14655"/>
                    <a:pt x="6293" y="14653"/>
                    <a:pt x="6272" y="14653"/>
                  </a:cubicBezTo>
                  <a:close/>
                  <a:moveTo>
                    <a:pt x="7716" y="14793"/>
                  </a:moveTo>
                  <a:cubicBezTo>
                    <a:pt x="7539" y="14793"/>
                    <a:pt x="7397" y="14936"/>
                    <a:pt x="7397" y="15112"/>
                  </a:cubicBezTo>
                  <a:cubicBezTo>
                    <a:pt x="7397" y="15289"/>
                    <a:pt x="7539" y="15431"/>
                    <a:pt x="7719" y="15431"/>
                  </a:cubicBezTo>
                  <a:lnTo>
                    <a:pt x="7750" y="15431"/>
                  </a:lnTo>
                  <a:cubicBezTo>
                    <a:pt x="7926" y="15431"/>
                    <a:pt x="8069" y="15287"/>
                    <a:pt x="8067" y="15110"/>
                  </a:cubicBezTo>
                  <a:cubicBezTo>
                    <a:pt x="8067" y="14934"/>
                    <a:pt x="7923" y="14793"/>
                    <a:pt x="7747" y="14793"/>
                  </a:cubicBezTo>
                  <a:cubicBezTo>
                    <a:pt x="7740" y="14793"/>
                    <a:pt x="7735" y="14793"/>
                    <a:pt x="7727" y="14794"/>
                  </a:cubicBezTo>
                  <a:lnTo>
                    <a:pt x="7716" y="14794"/>
                  </a:lnTo>
                  <a:lnTo>
                    <a:pt x="7716" y="14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5840625" y="4229413"/>
              <a:ext cx="298100" cy="298075"/>
            </a:xfrm>
            <a:custGeom>
              <a:avLst/>
              <a:gdLst/>
              <a:ahLst/>
              <a:cxnLst/>
              <a:rect l="l" t="t" r="r" b="b"/>
              <a:pathLst>
                <a:path w="11924" h="11923" extrusionOk="0">
                  <a:moveTo>
                    <a:pt x="5951" y="1"/>
                  </a:moveTo>
                  <a:cubicBezTo>
                    <a:pt x="5760" y="1"/>
                    <a:pt x="5608" y="157"/>
                    <a:pt x="5608" y="344"/>
                  </a:cubicBezTo>
                  <a:cubicBezTo>
                    <a:pt x="5608" y="535"/>
                    <a:pt x="5762" y="688"/>
                    <a:pt x="5954" y="688"/>
                  </a:cubicBezTo>
                  <a:cubicBezTo>
                    <a:pt x="6142" y="688"/>
                    <a:pt x="6294" y="532"/>
                    <a:pt x="6294" y="344"/>
                  </a:cubicBezTo>
                  <a:cubicBezTo>
                    <a:pt x="6294" y="153"/>
                    <a:pt x="6139" y="1"/>
                    <a:pt x="5951" y="1"/>
                  </a:cubicBezTo>
                  <a:close/>
                  <a:moveTo>
                    <a:pt x="7406" y="188"/>
                  </a:moveTo>
                  <a:cubicBezTo>
                    <a:pt x="7254" y="188"/>
                    <a:pt x="7114" y="289"/>
                    <a:pt x="7072" y="443"/>
                  </a:cubicBezTo>
                  <a:cubicBezTo>
                    <a:pt x="7024" y="626"/>
                    <a:pt x="7134" y="813"/>
                    <a:pt x="7318" y="863"/>
                  </a:cubicBezTo>
                  <a:cubicBezTo>
                    <a:pt x="7345" y="870"/>
                    <a:pt x="7373" y="874"/>
                    <a:pt x="7404" y="874"/>
                  </a:cubicBezTo>
                  <a:cubicBezTo>
                    <a:pt x="7558" y="874"/>
                    <a:pt x="7696" y="772"/>
                    <a:pt x="7738" y="619"/>
                  </a:cubicBezTo>
                  <a:cubicBezTo>
                    <a:pt x="7785" y="435"/>
                    <a:pt x="7677" y="248"/>
                    <a:pt x="7493" y="199"/>
                  </a:cubicBezTo>
                  <a:cubicBezTo>
                    <a:pt x="7463" y="192"/>
                    <a:pt x="7434" y="188"/>
                    <a:pt x="7406" y="188"/>
                  </a:cubicBezTo>
                  <a:close/>
                  <a:moveTo>
                    <a:pt x="4498" y="194"/>
                  </a:moveTo>
                  <a:cubicBezTo>
                    <a:pt x="4468" y="194"/>
                    <a:pt x="4438" y="197"/>
                    <a:pt x="4409" y="205"/>
                  </a:cubicBezTo>
                  <a:cubicBezTo>
                    <a:pt x="4224" y="255"/>
                    <a:pt x="4116" y="443"/>
                    <a:pt x="4166" y="626"/>
                  </a:cubicBezTo>
                  <a:cubicBezTo>
                    <a:pt x="4207" y="780"/>
                    <a:pt x="4346" y="880"/>
                    <a:pt x="4497" y="881"/>
                  </a:cubicBezTo>
                  <a:cubicBezTo>
                    <a:pt x="4526" y="881"/>
                    <a:pt x="4556" y="878"/>
                    <a:pt x="4587" y="869"/>
                  </a:cubicBezTo>
                  <a:cubicBezTo>
                    <a:pt x="4770" y="820"/>
                    <a:pt x="4877" y="632"/>
                    <a:pt x="4829" y="449"/>
                  </a:cubicBezTo>
                  <a:cubicBezTo>
                    <a:pt x="4787" y="294"/>
                    <a:pt x="4649" y="194"/>
                    <a:pt x="4498" y="194"/>
                  </a:cubicBezTo>
                  <a:close/>
                  <a:moveTo>
                    <a:pt x="8760" y="746"/>
                  </a:moveTo>
                  <a:cubicBezTo>
                    <a:pt x="8641" y="746"/>
                    <a:pt x="8526" y="807"/>
                    <a:pt x="8462" y="917"/>
                  </a:cubicBezTo>
                  <a:cubicBezTo>
                    <a:pt x="8369" y="1082"/>
                    <a:pt x="8425" y="1292"/>
                    <a:pt x="8589" y="1388"/>
                  </a:cubicBezTo>
                  <a:cubicBezTo>
                    <a:pt x="8641" y="1417"/>
                    <a:pt x="8697" y="1433"/>
                    <a:pt x="8753" y="1433"/>
                  </a:cubicBezTo>
                  <a:cubicBezTo>
                    <a:pt x="8754" y="1433"/>
                    <a:pt x="8756" y="1433"/>
                    <a:pt x="8758" y="1432"/>
                  </a:cubicBezTo>
                  <a:cubicBezTo>
                    <a:pt x="8877" y="1432"/>
                    <a:pt x="8995" y="1370"/>
                    <a:pt x="9057" y="1259"/>
                  </a:cubicBezTo>
                  <a:cubicBezTo>
                    <a:pt x="9150" y="1095"/>
                    <a:pt x="9095" y="886"/>
                    <a:pt x="8931" y="791"/>
                  </a:cubicBezTo>
                  <a:cubicBezTo>
                    <a:pt x="8877" y="761"/>
                    <a:pt x="8818" y="746"/>
                    <a:pt x="8760" y="746"/>
                  </a:cubicBezTo>
                  <a:close/>
                  <a:moveTo>
                    <a:pt x="3142" y="757"/>
                  </a:moveTo>
                  <a:cubicBezTo>
                    <a:pt x="3083" y="757"/>
                    <a:pt x="3024" y="771"/>
                    <a:pt x="2970" y="803"/>
                  </a:cubicBezTo>
                  <a:cubicBezTo>
                    <a:pt x="2808" y="900"/>
                    <a:pt x="2751" y="1109"/>
                    <a:pt x="2847" y="1273"/>
                  </a:cubicBezTo>
                  <a:cubicBezTo>
                    <a:pt x="2911" y="1381"/>
                    <a:pt x="3024" y="1444"/>
                    <a:pt x="3140" y="1444"/>
                  </a:cubicBezTo>
                  <a:cubicBezTo>
                    <a:pt x="3141" y="1444"/>
                    <a:pt x="3142" y="1444"/>
                    <a:pt x="3143" y="1444"/>
                  </a:cubicBezTo>
                  <a:cubicBezTo>
                    <a:pt x="3201" y="1444"/>
                    <a:pt x="3261" y="1428"/>
                    <a:pt x="3315" y="1397"/>
                  </a:cubicBezTo>
                  <a:cubicBezTo>
                    <a:pt x="3480" y="1301"/>
                    <a:pt x="3535" y="1092"/>
                    <a:pt x="3441" y="929"/>
                  </a:cubicBezTo>
                  <a:cubicBezTo>
                    <a:pt x="3377" y="819"/>
                    <a:pt x="3261" y="757"/>
                    <a:pt x="3142" y="757"/>
                  </a:cubicBezTo>
                  <a:close/>
                  <a:moveTo>
                    <a:pt x="9924" y="1637"/>
                  </a:moveTo>
                  <a:cubicBezTo>
                    <a:pt x="9837" y="1637"/>
                    <a:pt x="9749" y="1670"/>
                    <a:pt x="9681" y="1736"/>
                  </a:cubicBezTo>
                  <a:cubicBezTo>
                    <a:pt x="9548" y="1871"/>
                    <a:pt x="9548" y="2089"/>
                    <a:pt x="9683" y="2223"/>
                  </a:cubicBezTo>
                  <a:cubicBezTo>
                    <a:pt x="9749" y="2290"/>
                    <a:pt x="9837" y="2322"/>
                    <a:pt x="9927" y="2325"/>
                  </a:cubicBezTo>
                  <a:cubicBezTo>
                    <a:pt x="10015" y="2325"/>
                    <a:pt x="10100" y="2290"/>
                    <a:pt x="10169" y="2222"/>
                  </a:cubicBezTo>
                  <a:cubicBezTo>
                    <a:pt x="10303" y="2088"/>
                    <a:pt x="10302" y="1870"/>
                    <a:pt x="10168" y="1736"/>
                  </a:cubicBezTo>
                  <a:cubicBezTo>
                    <a:pt x="10100" y="1670"/>
                    <a:pt x="10012" y="1637"/>
                    <a:pt x="9924" y="1637"/>
                  </a:cubicBezTo>
                  <a:close/>
                  <a:moveTo>
                    <a:pt x="1983" y="1652"/>
                  </a:moveTo>
                  <a:cubicBezTo>
                    <a:pt x="1895" y="1652"/>
                    <a:pt x="1807" y="1686"/>
                    <a:pt x="1740" y="1752"/>
                  </a:cubicBezTo>
                  <a:cubicBezTo>
                    <a:pt x="1606" y="1886"/>
                    <a:pt x="1606" y="2104"/>
                    <a:pt x="1741" y="2238"/>
                  </a:cubicBezTo>
                  <a:cubicBezTo>
                    <a:pt x="1807" y="2305"/>
                    <a:pt x="1894" y="2339"/>
                    <a:pt x="1980" y="2339"/>
                  </a:cubicBezTo>
                  <a:cubicBezTo>
                    <a:pt x="1981" y="2339"/>
                    <a:pt x="1982" y="2339"/>
                    <a:pt x="1983" y="2339"/>
                  </a:cubicBezTo>
                  <a:cubicBezTo>
                    <a:pt x="2070" y="2339"/>
                    <a:pt x="2160" y="2306"/>
                    <a:pt x="2226" y="2237"/>
                  </a:cubicBezTo>
                  <a:cubicBezTo>
                    <a:pt x="2361" y="2104"/>
                    <a:pt x="2360" y="1886"/>
                    <a:pt x="2226" y="1752"/>
                  </a:cubicBezTo>
                  <a:cubicBezTo>
                    <a:pt x="2159" y="1686"/>
                    <a:pt x="2071" y="1652"/>
                    <a:pt x="1983" y="1652"/>
                  </a:cubicBezTo>
                  <a:close/>
                  <a:moveTo>
                    <a:pt x="10820" y="2797"/>
                  </a:moveTo>
                  <a:cubicBezTo>
                    <a:pt x="10762" y="2797"/>
                    <a:pt x="10702" y="2812"/>
                    <a:pt x="10648" y="2844"/>
                  </a:cubicBezTo>
                  <a:cubicBezTo>
                    <a:pt x="10485" y="2940"/>
                    <a:pt x="10430" y="3149"/>
                    <a:pt x="10525" y="3312"/>
                  </a:cubicBezTo>
                  <a:cubicBezTo>
                    <a:pt x="10589" y="3422"/>
                    <a:pt x="10702" y="3482"/>
                    <a:pt x="10821" y="3483"/>
                  </a:cubicBezTo>
                  <a:cubicBezTo>
                    <a:pt x="10878" y="3483"/>
                    <a:pt x="10939" y="3469"/>
                    <a:pt x="10992" y="3438"/>
                  </a:cubicBezTo>
                  <a:cubicBezTo>
                    <a:pt x="11157" y="3342"/>
                    <a:pt x="11213" y="3132"/>
                    <a:pt x="11118" y="2968"/>
                  </a:cubicBezTo>
                  <a:cubicBezTo>
                    <a:pt x="11054" y="2859"/>
                    <a:pt x="10939" y="2797"/>
                    <a:pt x="10820" y="2797"/>
                  </a:cubicBezTo>
                  <a:close/>
                  <a:moveTo>
                    <a:pt x="1092" y="2817"/>
                  </a:moveTo>
                  <a:cubicBezTo>
                    <a:pt x="973" y="2817"/>
                    <a:pt x="858" y="2879"/>
                    <a:pt x="795" y="2989"/>
                  </a:cubicBezTo>
                  <a:cubicBezTo>
                    <a:pt x="701" y="3154"/>
                    <a:pt x="755" y="3362"/>
                    <a:pt x="920" y="3457"/>
                  </a:cubicBezTo>
                  <a:cubicBezTo>
                    <a:pt x="975" y="3488"/>
                    <a:pt x="1033" y="3503"/>
                    <a:pt x="1091" y="3504"/>
                  </a:cubicBezTo>
                  <a:cubicBezTo>
                    <a:pt x="1211" y="3504"/>
                    <a:pt x="1328" y="3443"/>
                    <a:pt x="1390" y="3333"/>
                  </a:cubicBezTo>
                  <a:cubicBezTo>
                    <a:pt x="1485" y="3168"/>
                    <a:pt x="1428" y="2958"/>
                    <a:pt x="1263" y="2863"/>
                  </a:cubicBezTo>
                  <a:cubicBezTo>
                    <a:pt x="1209" y="2832"/>
                    <a:pt x="1150" y="2817"/>
                    <a:pt x="1092" y="2817"/>
                  </a:cubicBezTo>
                  <a:close/>
                  <a:moveTo>
                    <a:pt x="11388" y="4149"/>
                  </a:moveTo>
                  <a:cubicBezTo>
                    <a:pt x="11358" y="4149"/>
                    <a:pt x="11327" y="4153"/>
                    <a:pt x="11297" y="4162"/>
                  </a:cubicBezTo>
                  <a:cubicBezTo>
                    <a:pt x="11115" y="4210"/>
                    <a:pt x="11007" y="4399"/>
                    <a:pt x="11056" y="4583"/>
                  </a:cubicBezTo>
                  <a:cubicBezTo>
                    <a:pt x="11096" y="4736"/>
                    <a:pt x="11234" y="4836"/>
                    <a:pt x="11388" y="4836"/>
                  </a:cubicBezTo>
                  <a:cubicBezTo>
                    <a:pt x="11418" y="4836"/>
                    <a:pt x="11447" y="4832"/>
                    <a:pt x="11476" y="4824"/>
                  </a:cubicBezTo>
                  <a:cubicBezTo>
                    <a:pt x="11659" y="4775"/>
                    <a:pt x="11768" y="4587"/>
                    <a:pt x="11717" y="4402"/>
                  </a:cubicBezTo>
                  <a:cubicBezTo>
                    <a:pt x="11676" y="4250"/>
                    <a:pt x="11538" y="4149"/>
                    <a:pt x="11388" y="4149"/>
                  </a:cubicBezTo>
                  <a:close/>
                  <a:moveTo>
                    <a:pt x="532" y="4171"/>
                  </a:moveTo>
                  <a:cubicBezTo>
                    <a:pt x="381" y="4171"/>
                    <a:pt x="241" y="4273"/>
                    <a:pt x="199" y="4426"/>
                  </a:cubicBezTo>
                  <a:cubicBezTo>
                    <a:pt x="151" y="4610"/>
                    <a:pt x="260" y="4796"/>
                    <a:pt x="443" y="4846"/>
                  </a:cubicBezTo>
                  <a:cubicBezTo>
                    <a:pt x="473" y="4854"/>
                    <a:pt x="504" y="4858"/>
                    <a:pt x="534" y="4858"/>
                  </a:cubicBezTo>
                  <a:cubicBezTo>
                    <a:pt x="685" y="4858"/>
                    <a:pt x="825" y="4755"/>
                    <a:pt x="863" y="4602"/>
                  </a:cubicBezTo>
                  <a:cubicBezTo>
                    <a:pt x="911" y="4420"/>
                    <a:pt x="804" y="4231"/>
                    <a:pt x="619" y="4182"/>
                  </a:cubicBezTo>
                  <a:cubicBezTo>
                    <a:pt x="590" y="4175"/>
                    <a:pt x="561" y="4171"/>
                    <a:pt x="532" y="4171"/>
                  </a:cubicBezTo>
                  <a:close/>
                  <a:moveTo>
                    <a:pt x="11584" y="5602"/>
                  </a:moveTo>
                  <a:cubicBezTo>
                    <a:pt x="11582" y="5602"/>
                    <a:pt x="11580" y="5602"/>
                    <a:pt x="11578" y="5602"/>
                  </a:cubicBezTo>
                  <a:cubicBezTo>
                    <a:pt x="11390" y="5602"/>
                    <a:pt x="11236" y="5758"/>
                    <a:pt x="11237" y="5946"/>
                  </a:cubicBezTo>
                  <a:cubicBezTo>
                    <a:pt x="11237" y="6136"/>
                    <a:pt x="11390" y="6288"/>
                    <a:pt x="11578" y="6288"/>
                  </a:cubicBezTo>
                  <a:cubicBezTo>
                    <a:pt x="11578" y="6288"/>
                    <a:pt x="11579" y="6288"/>
                    <a:pt x="11580" y="6288"/>
                  </a:cubicBezTo>
                  <a:cubicBezTo>
                    <a:pt x="11768" y="6287"/>
                    <a:pt x="11924" y="6134"/>
                    <a:pt x="11924" y="5943"/>
                  </a:cubicBezTo>
                  <a:cubicBezTo>
                    <a:pt x="11922" y="5757"/>
                    <a:pt x="11772" y="5602"/>
                    <a:pt x="11584" y="5602"/>
                  </a:cubicBezTo>
                  <a:close/>
                  <a:moveTo>
                    <a:pt x="343" y="5624"/>
                  </a:moveTo>
                  <a:cubicBezTo>
                    <a:pt x="153" y="5624"/>
                    <a:pt x="0" y="5780"/>
                    <a:pt x="0" y="5968"/>
                  </a:cubicBezTo>
                  <a:cubicBezTo>
                    <a:pt x="0" y="6158"/>
                    <a:pt x="156" y="6310"/>
                    <a:pt x="343" y="6311"/>
                  </a:cubicBezTo>
                  <a:cubicBezTo>
                    <a:pt x="534" y="6311"/>
                    <a:pt x="687" y="6158"/>
                    <a:pt x="687" y="5968"/>
                  </a:cubicBezTo>
                  <a:cubicBezTo>
                    <a:pt x="687" y="5779"/>
                    <a:pt x="534" y="5624"/>
                    <a:pt x="343" y="5624"/>
                  </a:cubicBezTo>
                  <a:close/>
                  <a:moveTo>
                    <a:pt x="11394" y="7057"/>
                  </a:moveTo>
                  <a:cubicBezTo>
                    <a:pt x="11241" y="7057"/>
                    <a:pt x="11102" y="7159"/>
                    <a:pt x="11063" y="7314"/>
                  </a:cubicBezTo>
                  <a:cubicBezTo>
                    <a:pt x="11014" y="7496"/>
                    <a:pt x="11123" y="7684"/>
                    <a:pt x="11307" y="7731"/>
                  </a:cubicBezTo>
                  <a:cubicBezTo>
                    <a:pt x="11336" y="7739"/>
                    <a:pt x="11366" y="7742"/>
                    <a:pt x="11395" y="7745"/>
                  </a:cubicBezTo>
                  <a:cubicBezTo>
                    <a:pt x="11547" y="7745"/>
                    <a:pt x="11687" y="7642"/>
                    <a:pt x="11727" y="7488"/>
                  </a:cubicBezTo>
                  <a:cubicBezTo>
                    <a:pt x="11775" y="7305"/>
                    <a:pt x="11666" y="7118"/>
                    <a:pt x="11483" y="7068"/>
                  </a:cubicBezTo>
                  <a:cubicBezTo>
                    <a:pt x="11453" y="7060"/>
                    <a:pt x="11424" y="7057"/>
                    <a:pt x="11394" y="7057"/>
                  </a:cubicBezTo>
                  <a:close/>
                  <a:moveTo>
                    <a:pt x="533" y="7077"/>
                  </a:moveTo>
                  <a:cubicBezTo>
                    <a:pt x="503" y="7077"/>
                    <a:pt x="474" y="7081"/>
                    <a:pt x="444" y="7089"/>
                  </a:cubicBezTo>
                  <a:cubicBezTo>
                    <a:pt x="261" y="7139"/>
                    <a:pt x="154" y="7326"/>
                    <a:pt x="203" y="7511"/>
                  </a:cubicBezTo>
                  <a:cubicBezTo>
                    <a:pt x="245" y="7664"/>
                    <a:pt x="382" y="7763"/>
                    <a:pt x="534" y="7763"/>
                  </a:cubicBezTo>
                  <a:cubicBezTo>
                    <a:pt x="563" y="7763"/>
                    <a:pt x="592" y="7760"/>
                    <a:pt x="622" y="7752"/>
                  </a:cubicBezTo>
                  <a:cubicBezTo>
                    <a:pt x="805" y="7703"/>
                    <a:pt x="915" y="7514"/>
                    <a:pt x="866" y="7332"/>
                  </a:cubicBezTo>
                  <a:cubicBezTo>
                    <a:pt x="824" y="7179"/>
                    <a:pt x="685" y="7077"/>
                    <a:pt x="533" y="7077"/>
                  </a:cubicBezTo>
                  <a:close/>
                  <a:moveTo>
                    <a:pt x="10837" y="8414"/>
                  </a:moveTo>
                  <a:cubicBezTo>
                    <a:pt x="10718" y="8414"/>
                    <a:pt x="10603" y="8476"/>
                    <a:pt x="10540" y="8587"/>
                  </a:cubicBezTo>
                  <a:cubicBezTo>
                    <a:pt x="10446" y="8749"/>
                    <a:pt x="10503" y="8959"/>
                    <a:pt x="10667" y="9055"/>
                  </a:cubicBezTo>
                  <a:cubicBezTo>
                    <a:pt x="10721" y="9084"/>
                    <a:pt x="10779" y="9100"/>
                    <a:pt x="10837" y="9100"/>
                  </a:cubicBezTo>
                  <a:cubicBezTo>
                    <a:pt x="10955" y="9100"/>
                    <a:pt x="11070" y="9038"/>
                    <a:pt x="11136" y="8928"/>
                  </a:cubicBezTo>
                  <a:cubicBezTo>
                    <a:pt x="11230" y="8763"/>
                    <a:pt x="11173" y="8555"/>
                    <a:pt x="11008" y="8460"/>
                  </a:cubicBezTo>
                  <a:cubicBezTo>
                    <a:pt x="10954" y="8429"/>
                    <a:pt x="10895" y="8414"/>
                    <a:pt x="10837" y="8414"/>
                  </a:cubicBezTo>
                  <a:close/>
                  <a:moveTo>
                    <a:pt x="1097" y="8431"/>
                  </a:moveTo>
                  <a:cubicBezTo>
                    <a:pt x="1038" y="8431"/>
                    <a:pt x="979" y="8446"/>
                    <a:pt x="925" y="8477"/>
                  </a:cubicBezTo>
                  <a:cubicBezTo>
                    <a:pt x="760" y="8574"/>
                    <a:pt x="703" y="8783"/>
                    <a:pt x="800" y="8946"/>
                  </a:cubicBezTo>
                  <a:cubicBezTo>
                    <a:pt x="862" y="9054"/>
                    <a:pt x="973" y="9117"/>
                    <a:pt x="1088" y="9117"/>
                  </a:cubicBezTo>
                  <a:cubicBezTo>
                    <a:pt x="1091" y="9117"/>
                    <a:pt x="1094" y="9117"/>
                    <a:pt x="1096" y="9117"/>
                  </a:cubicBezTo>
                  <a:cubicBezTo>
                    <a:pt x="1155" y="9117"/>
                    <a:pt x="1215" y="9101"/>
                    <a:pt x="1269" y="9070"/>
                  </a:cubicBezTo>
                  <a:cubicBezTo>
                    <a:pt x="1434" y="8977"/>
                    <a:pt x="1490" y="8766"/>
                    <a:pt x="1395" y="8602"/>
                  </a:cubicBezTo>
                  <a:cubicBezTo>
                    <a:pt x="1330" y="8492"/>
                    <a:pt x="1215" y="8431"/>
                    <a:pt x="1097" y="8431"/>
                  </a:cubicBezTo>
                  <a:close/>
                  <a:moveTo>
                    <a:pt x="9948" y="9579"/>
                  </a:moveTo>
                  <a:cubicBezTo>
                    <a:pt x="9859" y="9579"/>
                    <a:pt x="9771" y="9612"/>
                    <a:pt x="9704" y="9680"/>
                  </a:cubicBezTo>
                  <a:cubicBezTo>
                    <a:pt x="9571" y="9814"/>
                    <a:pt x="9572" y="10032"/>
                    <a:pt x="9706" y="10165"/>
                  </a:cubicBezTo>
                  <a:cubicBezTo>
                    <a:pt x="9773" y="10231"/>
                    <a:pt x="9861" y="10265"/>
                    <a:pt x="9946" y="10265"/>
                  </a:cubicBezTo>
                  <a:cubicBezTo>
                    <a:pt x="10034" y="10265"/>
                    <a:pt x="10122" y="10231"/>
                    <a:pt x="10192" y="10162"/>
                  </a:cubicBezTo>
                  <a:cubicBezTo>
                    <a:pt x="10324" y="10029"/>
                    <a:pt x="10323" y="9811"/>
                    <a:pt x="10190" y="9677"/>
                  </a:cubicBezTo>
                  <a:cubicBezTo>
                    <a:pt x="10122" y="9612"/>
                    <a:pt x="10035" y="9579"/>
                    <a:pt x="9948" y="9579"/>
                  </a:cubicBezTo>
                  <a:close/>
                  <a:moveTo>
                    <a:pt x="1990" y="9594"/>
                  </a:moveTo>
                  <a:cubicBezTo>
                    <a:pt x="1902" y="9594"/>
                    <a:pt x="1815" y="9628"/>
                    <a:pt x="1749" y="9695"/>
                  </a:cubicBezTo>
                  <a:cubicBezTo>
                    <a:pt x="1614" y="9829"/>
                    <a:pt x="1614" y="10045"/>
                    <a:pt x="1749" y="10180"/>
                  </a:cubicBezTo>
                  <a:cubicBezTo>
                    <a:pt x="1816" y="10246"/>
                    <a:pt x="1901" y="10281"/>
                    <a:pt x="1991" y="10281"/>
                  </a:cubicBezTo>
                  <a:cubicBezTo>
                    <a:pt x="2078" y="10281"/>
                    <a:pt x="2167" y="10246"/>
                    <a:pt x="2233" y="10180"/>
                  </a:cubicBezTo>
                  <a:cubicBezTo>
                    <a:pt x="2367" y="10045"/>
                    <a:pt x="2367" y="9827"/>
                    <a:pt x="2233" y="9695"/>
                  </a:cubicBezTo>
                  <a:cubicBezTo>
                    <a:pt x="2165" y="9628"/>
                    <a:pt x="2077" y="9594"/>
                    <a:pt x="1990" y="9594"/>
                  </a:cubicBezTo>
                  <a:close/>
                  <a:moveTo>
                    <a:pt x="8788" y="10475"/>
                  </a:moveTo>
                  <a:cubicBezTo>
                    <a:pt x="8730" y="10475"/>
                    <a:pt x="8670" y="10490"/>
                    <a:pt x="8616" y="10521"/>
                  </a:cubicBezTo>
                  <a:cubicBezTo>
                    <a:pt x="8454" y="10618"/>
                    <a:pt x="8398" y="10827"/>
                    <a:pt x="8492" y="10992"/>
                  </a:cubicBezTo>
                  <a:cubicBezTo>
                    <a:pt x="8558" y="11100"/>
                    <a:pt x="8670" y="11160"/>
                    <a:pt x="8791" y="11160"/>
                  </a:cubicBezTo>
                  <a:cubicBezTo>
                    <a:pt x="8849" y="11160"/>
                    <a:pt x="8908" y="11147"/>
                    <a:pt x="8963" y="11116"/>
                  </a:cubicBezTo>
                  <a:cubicBezTo>
                    <a:pt x="9125" y="11019"/>
                    <a:pt x="9181" y="10810"/>
                    <a:pt x="9087" y="10645"/>
                  </a:cubicBezTo>
                  <a:cubicBezTo>
                    <a:pt x="9022" y="10536"/>
                    <a:pt x="8907" y="10475"/>
                    <a:pt x="8788" y="10475"/>
                  </a:cubicBezTo>
                  <a:close/>
                  <a:moveTo>
                    <a:pt x="3154" y="10485"/>
                  </a:moveTo>
                  <a:cubicBezTo>
                    <a:pt x="3035" y="10485"/>
                    <a:pt x="2921" y="10547"/>
                    <a:pt x="2858" y="10657"/>
                  </a:cubicBezTo>
                  <a:cubicBezTo>
                    <a:pt x="2761" y="10821"/>
                    <a:pt x="2818" y="11031"/>
                    <a:pt x="2983" y="11127"/>
                  </a:cubicBezTo>
                  <a:cubicBezTo>
                    <a:pt x="3033" y="11157"/>
                    <a:pt x="3087" y="11171"/>
                    <a:pt x="3142" y="11171"/>
                  </a:cubicBezTo>
                  <a:cubicBezTo>
                    <a:pt x="3146" y="11171"/>
                    <a:pt x="3150" y="11171"/>
                    <a:pt x="3153" y="11171"/>
                  </a:cubicBezTo>
                  <a:cubicBezTo>
                    <a:pt x="3271" y="11171"/>
                    <a:pt x="3387" y="11110"/>
                    <a:pt x="3451" y="11000"/>
                  </a:cubicBezTo>
                  <a:cubicBezTo>
                    <a:pt x="3545" y="10835"/>
                    <a:pt x="3488" y="10626"/>
                    <a:pt x="3326" y="10532"/>
                  </a:cubicBezTo>
                  <a:cubicBezTo>
                    <a:pt x="3271" y="10500"/>
                    <a:pt x="3212" y="10485"/>
                    <a:pt x="3154" y="10485"/>
                  </a:cubicBezTo>
                  <a:close/>
                  <a:moveTo>
                    <a:pt x="7437" y="11041"/>
                  </a:moveTo>
                  <a:cubicBezTo>
                    <a:pt x="7407" y="11041"/>
                    <a:pt x="7376" y="11045"/>
                    <a:pt x="7346" y="11054"/>
                  </a:cubicBezTo>
                  <a:cubicBezTo>
                    <a:pt x="7165" y="11103"/>
                    <a:pt x="7056" y="11292"/>
                    <a:pt x="7106" y="11475"/>
                  </a:cubicBezTo>
                  <a:cubicBezTo>
                    <a:pt x="7147" y="11627"/>
                    <a:pt x="7285" y="11728"/>
                    <a:pt x="7435" y="11728"/>
                  </a:cubicBezTo>
                  <a:cubicBezTo>
                    <a:pt x="7466" y="11728"/>
                    <a:pt x="7496" y="11724"/>
                    <a:pt x="7527" y="11715"/>
                  </a:cubicBezTo>
                  <a:cubicBezTo>
                    <a:pt x="7708" y="11667"/>
                    <a:pt x="7817" y="11479"/>
                    <a:pt x="7767" y="11295"/>
                  </a:cubicBezTo>
                  <a:cubicBezTo>
                    <a:pt x="7727" y="11142"/>
                    <a:pt x="7588" y="11041"/>
                    <a:pt x="7437" y="11041"/>
                  </a:cubicBezTo>
                  <a:close/>
                  <a:moveTo>
                    <a:pt x="4509" y="11047"/>
                  </a:moveTo>
                  <a:cubicBezTo>
                    <a:pt x="4358" y="11047"/>
                    <a:pt x="4219" y="11149"/>
                    <a:pt x="4177" y="11302"/>
                  </a:cubicBezTo>
                  <a:cubicBezTo>
                    <a:pt x="4130" y="11487"/>
                    <a:pt x="4237" y="11673"/>
                    <a:pt x="4421" y="11723"/>
                  </a:cubicBezTo>
                  <a:cubicBezTo>
                    <a:pt x="4450" y="11730"/>
                    <a:pt x="4479" y="11734"/>
                    <a:pt x="4508" y="11734"/>
                  </a:cubicBezTo>
                  <a:cubicBezTo>
                    <a:pt x="4660" y="11734"/>
                    <a:pt x="4799" y="11634"/>
                    <a:pt x="4840" y="11479"/>
                  </a:cubicBezTo>
                  <a:cubicBezTo>
                    <a:pt x="4889" y="11295"/>
                    <a:pt x="4780" y="11107"/>
                    <a:pt x="4597" y="11059"/>
                  </a:cubicBezTo>
                  <a:cubicBezTo>
                    <a:pt x="4568" y="11051"/>
                    <a:pt x="4538" y="11047"/>
                    <a:pt x="4509" y="11047"/>
                  </a:cubicBezTo>
                  <a:close/>
                  <a:moveTo>
                    <a:pt x="5962" y="11237"/>
                  </a:moveTo>
                  <a:cubicBezTo>
                    <a:pt x="5772" y="11237"/>
                    <a:pt x="5619" y="11393"/>
                    <a:pt x="5619" y="11580"/>
                  </a:cubicBezTo>
                  <a:cubicBezTo>
                    <a:pt x="5619" y="11770"/>
                    <a:pt x="5771" y="11923"/>
                    <a:pt x="5961" y="11923"/>
                  </a:cubicBezTo>
                  <a:cubicBezTo>
                    <a:pt x="5962" y="11923"/>
                    <a:pt x="5963" y="11923"/>
                    <a:pt x="5965" y="11923"/>
                  </a:cubicBezTo>
                  <a:lnTo>
                    <a:pt x="5987" y="11923"/>
                  </a:lnTo>
                  <a:cubicBezTo>
                    <a:pt x="6178" y="11923"/>
                    <a:pt x="6330" y="11769"/>
                    <a:pt x="6329" y="11578"/>
                  </a:cubicBezTo>
                  <a:cubicBezTo>
                    <a:pt x="6329" y="11390"/>
                    <a:pt x="6173" y="11237"/>
                    <a:pt x="5984" y="11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5884450" y="4273288"/>
              <a:ext cx="210475" cy="210375"/>
            </a:xfrm>
            <a:custGeom>
              <a:avLst/>
              <a:gdLst/>
              <a:ahLst/>
              <a:cxnLst/>
              <a:rect l="l" t="t" r="r" b="b"/>
              <a:pathLst>
                <a:path w="8419" h="8415" extrusionOk="0">
                  <a:moveTo>
                    <a:pt x="4199" y="0"/>
                  </a:moveTo>
                  <a:cubicBezTo>
                    <a:pt x="3997" y="0"/>
                    <a:pt x="3833" y="165"/>
                    <a:pt x="3833" y="368"/>
                  </a:cubicBezTo>
                  <a:cubicBezTo>
                    <a:pt x="3833" y="571"/>
                    <a:pt x="4000" y="736"/>
                    <a:pt x="4201" y="736"/>
                  </a:cubicBezTo>
                  <a:cubicBezTo>
                    <a:pt x="4406" y="736"/>
                    <a:pt x="4567" y="571"/>
                    <a:pt x="4567" y="367"/>
                  </a:cubicBezTo>
                  <a:cubicBezTo>
                    <a:pt x="4567" y="165"/>
                    <a:pt x="4403" y="0"/>
                    <a:pt x="4199" y="0"/>
                  </a:cubicBezTo>
                  <a:close/>
                  <a:moveTo>
                    <a:pt x="5670" y="288"/>
                  </a:moveTo>
                  <a:cubicBezTo>
                    <a:pt x="5526" y="288"/>
                    <a:pt x="5389" y="373"/>
                    <a:pt x="5332" y="515"/>
                  </a:cubicBezTo>
                  <a:cubicBezTo>
                    <a:pt x="5252" y="704"/>
                    <a:pt x="5343" y="917"/>
                    <a:pt x="5531" y="996"/>
                  </a:cubicBezTo>
                  <a:cubicBezTo>
                    <a:pt x="5577" y="1014"/>
                    <a:pt x="5623" y="1023"/>
                    <a:pt x="5670" y="1023"/>
                  </a:cubicBezTo>
                  <a:cubicBezTo>
                    <a:pt x="5815" y="1023"/>
                    <a:pt x="5952" y="938"/>
                    <a:pt x="6009" y="796"/>
                  </a:cubicBezTo>
                  <a:cubicBezTo>
                    <a:pt x="6089" y="607"/>
                    <a:pt x="5998" y="391"/>
                    <a:pt x="5810" y="315"/>
                  </a:cubicBezTo>
                  <a:cubicBezTo>
                    <a:pt x="5764" y="297"/>
                    <a:pt x="5717" y="288"/>
                    <a:pt x="5670" y="288"/>
                  </a:cubicBezTo>
                  <a:close/>
                  <a:moveTo>
                    <a:pt x="2733" y="293"/>
                  </a:moveTo>
                  <a:cubicBezTo>
                    <a:pt x="2686" y="293"/>
                    <a:pt x="2638" y="302"/>
                    <a:pt x="2591" y="322"/>
                  </a:cubicBezTo>
                  <a:cubicBezTo>
                    <a:pt x="2404" y="399"/>
                    <a:pt x="2315" y="616"/>
                    <a:pt x="2393" y="804"/>
                  </a:cubicBezTo>
                  <a:cubicBezTo>
                    <a:pt x="2451" y="945"/>
                    <a:pt x="2589" y="1029"/>
                    <a:pt x="2731" y="1029"/>
                  </a:cubicBezTo>
                  <a:cubicBezTo>
                    <a:pt x="2778" y="1029"/>
                    <a:pt x="2828" y="1021"/>
                    <a:pt x="2873" y="1002"/>
                  </a:cubicBezTo>
                  <a:cubicBezTo>
                    <a:pt x="3061" y="924"/>
                    <a:pt x="3150" y="708"/>
                    <a:pt x="3072" y="520"/>
                  </a:cubicBezTo>
                  <a:cubicBezTo>
                    <a:pt x="3013" y="379"/>
                    <a:pt x="2877" y="293"/>
                    <a:pt x="2733" y="293"/>
                  </a:cubicBezTo>
                  <a:close/>
                  <a:moveTo>
                    <a:pt x="6919" y="1118"/>
                  </a:moveTo>
                  <a:cubicBezTo>
                    <a:pt x="6824" y="1118"/>
                    <a:pt x="6729" y="1154"/>
                    <a:pt x="6658" y="1225"/>
                  </a:cubicBezTo>
                  <a:cubicBezTo>
                    <a:pt x="6514" y="1369"/>
                    <a:pt x="6514" y="1603"/>
                    <a:pt x="6660" y="1745"/>
                  </a:cubicBezTo>
                  <a:cubicBezTo>
                    <a:pt x="6728" y="1816"/>
                    <a:pt x="6821" y="1852"/>
                    <a:pt x="6915" y="1852"/>
                  </a:cubicBezTo>
                  <a:cubicBezTo>
                    <a:pt x="6916" y="1852"/>
                    <a:pt x="6918" y="1852"/>
                    <a:pt x="6919" y="1852"/>
                  </a:cubicBezTo>
                  <a:cubicBezTo>
                    <a:pt x="7012" y="1852"/>
                    <a:pt x="7107" y="1815"/>
                    <a:pt x="7179" y="1744"/>
                  </a:cubicBezTo>
                  <a:cubicBezTo>
                    <a:pt x="7323" y="1600"/>
                    <a:pt x="7320" y="1368"/>
                    <a:pt x="7178" y="1223"/>
                  </a:cubicBezTo>
                  <a:cubicBezTo>
                    <a:pt x="7106" y="1153"/>
                    <a:pt x="7012" y="1118"/>
                    <a:pt x="6919" y="1118"/>
                  </a:cubicBezTo>
                  <a:close/>
                  <a:moveTo>
                    <a:pt x="1490" y="1128"/>
                  </a:moveTo>
                  <a:cubicBezTo>
                    <a:pt x="1395" y="1128"/>
                    <a:pt x="1302" y="1164"/>
                    <a:pt x="1230" y="1237"/>
                  </a:cubicBezTo>
                  <a:lnTo>
                    <a:pt x="1229" y="1237"/>
                  </a:lnTo>
                  <a:cubicBezTo>
                    <a:pt x="1085" y="1381"/>
                    <a:pt x="1085" y="1614"/>
                    <a:pt x="1230" y="1757"/>
                  </a:cubicBezTo>
                  <a:cubicBezTo>
                    <a:pt x="1303" y="1827"/>
                    <a:pt x="1395" y="1864"/>
                    <a:pt x="1490" y="1866"/>
                  </a:cubicBezTo>
                  <a:cubicBezTo>
                    <a:pt x="1583" y="1866"/>
                    <a:pt x="1677" y="1828"/>
                    <a:pt x="1750" y="1755"/>
                  </a:cubicBezTo>
                  <a:cubicBezTo>
                    <a:pt x="1893" y="1612"/>
                    <a:pt x="1893" y="1379"/>
                    <a:pt x="1750" y="1236"/>
                  </a:cubicBezTo>
                  <a:cubicBezTo>
                    <a:pt x="1678" y="1164"/>
                    <a:pt x="1583" y="1128"/>
                    <a:pt x="1490" y="1128"/>
                  </a:cubicBezTo>
                  <a:close/>
                  <a:moveTo>
                    <a:pt x="7754" y="2359"/>
                  </a:moveTo>
                  <a:cubicBezTo>
                    <a:pt x="7707" y="2359"/>
                    <a:pt x="7659" y="2368"/>
                    <a:pt x="7612" y="2388"/>
                  </a:cubicBezTo>
                  <a:cubicBezTo>
                    <a:pt x="7424" y="2468"/>
                    <a:pt x="7335" y="2683"/>
                    <a:pt x="7414" y="2869"/>
                  </a:cubicBezTo>
                  <a:cubicBezTo>
                    <a:pt x="7472" y="3010"/>
                    <a:pt x="7610" y="3096"/>
                    <a:pt x="7755" y="3097"/>
                  </a:cubicBezTo>
                  <a:cubicBezTo>
                    <a:pt x="7803" y="3097"/>
                    <a:pt x="7850" y="3087"/>
                    <a:pt x="7897" y="3067"/>
                  </a:cubicBezTo>
                  <a:cubicBezTo>
                    <a:pt x="8083" y="2989"/>
                    <a:pt x="8171" y="2773"/>
                    <a:pt x="8093" y="2586"/>
                  </a:cubicBezTo>
                  <a:cubicBezTo>
                    <a:pt x="8034" y="2445"/>
                    <a:pt x="7898" y="2359"/>
                    <a:pt x="7754" y="2359"/>
                  </a:cubicBezTo>
                  <a:close/>
                  <a:moveTo>
                    <a:pt x="659" y="2375"/>
                  </a:moveTo>
                  <a:cubicBezTo>
                    <a:pt x="514" y="2375"/>
                    <a:pt x="378" y="2460"/>
                    <a:pt x="319" y="2603"/>
                  </a:cubicBezTo>
                  <a:cubicBezTo>
                    <a:pt x="242" y="2791"/>
                    <a:pt x="330" y="3004"/>
                    <a:pt x="519" y="3083"/>
                  </a:cubicBezTo>
                  <a:cubicBezTo>
                    <a:pt x="562" y="3101"/>
                    <a:pt x="612" y="3111"/>
                    <a:pt x="660" y="3111"/>
                  </a:cubicBezTo>
                  <a:cubicBezTo>
                    <a:pt x="804" y="3111"/>
                    <a:pt x="941" y="3025"/>
                    <a:pt x="999" y="2884"/>
                  </a:cubicBezTo>
                  <a:cubicBezTo>
                    <a:pt x="1076" y="2694"/>
                    <a:pt x="988" y="2480"/>
                    <a:pt x="800" y="2402"/>
                  </a:cubicBezTo>
                  <a:cubicBezTo>
                    <a:pt x="753" y="2384"/>
                    <a:pt x="706" y="2375"/>
                    <a:pt x="659" y="2375"/>
                  </a:cubicBezTo>
                  <a:close/>
                  <a:moveTo>
                    <a:pt x="8048" y="3829"/>
                  </a:moveTo>
                  <a:cubicBezTo>
                    <a:pt x="7845" y="3829"/>
                    <a:pt x="7681" y="3994"/>
                    <a:pt x="7681" y="4197"/>
                  </a:cubicBezTo>
                  <a:cubicBezTo>
                    <a:pt x="7682" y="4400"/>
                    <a:pt x="7847" y="4564"/>
                    <a:pt x="8052" y="4564"/>
                  </a:cubicBezTo>
                  <a:cubicBezTo>
                    <a:pt x="8253" y="4563"/>
                    <a:pt x="8419" y="4398"/>
                    <a:pt x="8416" y="4196"/>
                  </a:cubicBezTo>
                  <a:cubicBezTo>
                    <a:pt x="8416" y="3993"/>
                    <a:pt x="8252" y="3829"/>
                    <a:pt x="8048" y="3829"/>
                  </a:cubicBezTo>
                  <a:close/>
                  <a:moveTo>
                    <a:pt x="368" y="3844"/>
                  </a:moveTo>
                  <a:cubicBezTo>
                    <a:pt x="164" y="3844"/>
                    <a:pt x="0" y="4009"/>
                    <a:pt x="0" y="4213"/>
                  </a:cubicBezTo>
                  <a:cubicBezTo>
                    <a:pt x="0" y="4415"/>
                    <a:pt x="164" y="4580"/>
                    <a:pt x="368" y="4580"/>
                  </a:cubicBezTo>
                  <a:cubicBezTo>
                    <a:pt x="572" y="4580"/>
                    <a:pt x="734" y="4415"/>
                    <a:pt x="734" y="4212"/>
                  </a:cubicBezTo>
                  <a:cubicBezTo>
                    <a:pt x="734" y="4009"/>
                    <a:pt x="571" y="3844"/>
                    <a:pt x="368" y="3844"/>
                  </a:cubicBezTo>
                  <a:close/>
                  <a:moveTo>
                    <a:pt x="7764" y="5297"/>
                  </a:moveTo>
                  <a:cubicBezTo>
                    <a:pt x="7619" y="5297"/>
                    <a:pt x="7481" y="5383"/>
                    <a:pt x="7422" y="5526"/>
                  </a:cubicBezTo>
                  <a:cubicBezTo>
                    <a:pt x="7345" y="5713"/>
                    <a:pt x="7436" y="5928"/>
                    <a:pt x="7624" y="6005"/>
                  </a:cubicBezTo>
                  <a:cubicBezTo>
                    <a:pt x="7667" y="6023"/>
                    <a:pt x="7711" y="6032"/>
                    <a:pt x="7754" y="6032"/>
                  </a:cubicBezTo>
                  <a:cubicBezTo>
                    <a:pt x="7757" y="6032"/>
                    <a:pt x="7759" y="6032"/>
                    <a:pt x="7761" y="6032"/>
                  </a:cubicBezTo>
                  <a:cubicBezTo>
                    <a:pt x="7905" y="6032"/>
                    <a:pt x="8042" y="5946"/>
                    <a:pt x="8101" y="5805"/>
                  </a:cubicBezTo>
                  <a:cubicBezTo>
                    <a:pt x="8180" y="5616"/>
                    <a:pt x="8089" y="5403"/>
                    <a:pt x="7901" y="5324"/>
                  </a:cubicBezTo>
                  <a:cubicBezTo>
                    <a:pt x="7856" y="5305"/>
                    <a:pt x="7810" y="5297"/>
                    <a:pt x="7764" y="5297"/>
                  </a:cubicBezTo>
                  <a:close/>
                  <a:moveTo>
                    <a:pt x="660" y="5311"/>
                  </a:moveTo>
                  <a:cubicBezTo>
                    <a:pt x="613" y="5311"/>
                    <a:pt x="566" y="5320"/>
                    <a:pt x="520" y="5339"/>
                  </a:cubicBezTo>
                  <a:cubicBezTo>
                    <a:pt x="332" y="5419"/>
                    <a:pt x="242" y="5634"/>
                    <a:pt x="322" y="5820"/>
                  </a:cubicBezTo>
                  <a:cubicBezTo>
                    <a:pt x="381" y="5961"/>
                    <a:pt x="519" y="6049"/>
                    <a:pt x="661" y="6049"/>
                  </a:cubicBezTo>
                  <a:cubicBezTo>
                    <a:pt x="708" y="6049"/>
                    <a:pt x="755" y="6038"/>
                    <a:pt x="802" y="6019"/>
                  </a:cubicBezTo>
                  <a:cubicBezTo>
                    <a:pt x="991" y="5943"/>
                    <a:pt x="1080" y="5726"/>
                    <a:pt x="1001" y="5537"/>
                  </a:cubicBezTo>
                  <a:cubicBezTo>
                    <a:pt x="941" y="5397"/>
                    <a:pt x="804" y="5311"/>
                    <a:pt x="660" y="5311"/>
                  </a:cubicBezTo>
                  <a:close/>
                  <a:moveTo>
                    <a:pt x="6934" y="6545"/>
                  </a:moveTo>
                  <a:cubicBezTo>
                    <a:pt x="6839" y="6545"/>
                    <a:pt x="6745" y="6582"/>
                    <a:pt x="6673" y="6654"/>
                  </a:cubicBezTo>
                  <a:cubicBezTo>
                    <a:pt x="6530" y="6799"/>
                    <a:pt x="6532" y="7032"/>
                    <a:pt x="6675" y="7174"/>
                  </a:cubicBezTo>
                  <a:cubicBezTo>
                    <a:pt x="6747" y="7244"/>
                    <a:pt x="6837" y="7280"/>
                    <a:pt x="6931" y="7280"/>
                  </a:cubicBezTo>
                  <a:cubicBezTo>
                    <a:pt x="6932" y="7280"/>
                    <a:pt x="6933" y="7280"/>
                    <a:pt x="6934" y="7280"/>
                  </a:cubicBezTo>
                  <a:cubicBezTo>
                    <a:pt x="7028" y="7280"/>
                    <a:pt x="7123" y="7246"/>
                    <a:pt x="7195" y="7173"/>
                  </a:cubicBezTo>
                  <a:cubicBezTo>
                    <a:pt x="7339" y="7029"/>
                    <a:pt x="7339" y="6795"/>
                    <a:pt x="7194" y="6652"/>
                  </a:cubicBezTo>
                  <a:cubicBezTo>
                    <a:pt x="7122" y="6581"/>
                    <a:pt x="7028" y="6545"/>
                    <a:pt x="6934" y="6545"/>
                  </a:cubicBezTo>
                  <a:close/>
                  <a:moveTo>
                    <a:pt x="1495" y="6556"/>
                  </a:moveTo>
                  <a:cubicBezTo>
                    <a:pt x="1401" y="6556"/>
                    <a:pt x="1307" y="6592"/>
                    <a:pt x="1234" y="6664"/>
                  </a:cubicBezTo>
                  <a:cubicBezTo>
                    <a:pt x="1091" y="6807"/>
                    <a:pt x="1091" y="7040"/>
                    <a:pt x="1234" y="7183"/>
                  </a:cubicBezTo>
                  <a:cubicBezTo>
                    <a:pt x="1306" y="7255"/>
                    <a:pt x="1398" y="7291"/>
                    <a:pt x="1491" y="7291"/>
                  </a:cubicBezTo>
                  <a:cubicBezTo>
                    <a:pt x="1492" y="7291"/>
                    <a:pt x="1494" y="7291"/>
                    <a:pt x="1495" y="7291"/>
                  </a:cubicBezTo>
                  <a:cubicBezTo>
                    <a:pt x="1588" y="7291"/>
                    <a:pt x="1683" y="7256"/>
                    <a:pt x="1755" y="7183"/>
                  </a:cubicBezTo>
                  <a:cubicBezTo>
                    <a:pt x="1898" y="7039"/>
                    <a:pt x="1898" y="6806"/>
                    <a:pt x="1755" y="6664"/>
                  </a:cubicBezTo>
                  <a:cubicBezTo>
                    <a:pt x="1683" y="6592"/>
                    <a:pt x="1589" y="6556"/>
                    <a:pt x="1495" y="6556"/>
                  </a:cubicBezTo>
                  <a:close/>
                  <a:moveTo>
                    <a:pt x="5692" y="7383"/>
                  </a:moveTo>
                  <a:cubicBezTo>
                    <a:pt x="5645" y="7383"/>
                    <a:pt x="5597" y="7392"/>
                    <a:pt x="5551" y="7412"/>
                  </a:cubicBezTo>
                  <a:cubicBezTo>
                    <a:pt x="5363" y="7489"/>
                    <a:pt x="5275" y="7706"/>
                    <a:pt x="5353" y="7894"/>
                  </a:cubicBezTo>
                  <a:cubicBezTo>
                    <a:pt x="5412" y="8033"/>
                    <a:pt x="5548" y="8119"/>
                    <a:pt x="5693" y="8120"/>
                  </a:cubicBezTo>
                  <a:cubicBezTo>
                    <a:pt x="5740" y="8120"/>
                    <a:pt x="5789" y="8110"/>
                    <a:pt x="5836" y="8091"/>
                  </a:cubicBezTo>
                  <a:cubicBezTo>
                    <a:pt x="6022" y="8011"/>
                    <a:pt x="6110" y="7796"/>
                    <a:pt x="6032" y="7610"/>
                  </a:cubicBezTo>
                  <a:cubicBezTo>
                    <a:pt x="5972" y="7469"/>
                    <a:pt x="5836" y="7383"/>
                    <a:pt x="5692" y="7383"/>
                  </a:cubicBezTo>
                  <a:close/>
                  <a:moveTo>
                    <a:pt x="2740" y="7390"/>
                  </a:moveTo>
                  <a:cubicBezTo>
                    <a:pt x="2595" y="7390"/>
                    <a:pt x="2459" y="7475"/>
                    <a:pt x="2401" y="7616"/>
                  </a:cubicBezTo>
                  <a:cubicBezTo>
                    <a:pt x="2324" y="7805"/>
                    <a:pt x="2412" y="8020"/>
                    <a:pt x="2600" y="8096"/>
                  </a:cubicBezTo>
                  <a:cubicBezTo>
                    <a:pt x="2643" y="8116"/>
                    <a:pt x="2693" y="8124"/>
                    <a:pt x="2741" y="8126"/>
                  </a:cubicBezTo>
                  <a:cubicBezTo>
                    <a:pt x="2885" y="8126"/>
                    <a:pt x="3022" y="8040"/>
                    <a:pt x="3081" y="7899"/>
                  </a:cubicBezTo>
                  <a:cubicBezTo>
                    <a:pt x="3159" y="7709"/>
                    <a:pt x="3068" y="7495"/>
                    <a:pt x="2882" y="7418"/>
                  </a:cubicBezTo>
                  <a:cubicBezTo>
                    <a:pt x="2835" y="7399"/>
                    <a:pt x="2787" y="7390"/>
                    <a:pt x="2740" y="7390"/>
                  </a:cubicBezTo>
                  <a:close/>
                  <a:moveTo>
                    <a:pt x="4228" y="7680"/>
                  </a:moveTo>
                  <a:cubicBezTo>
                    <a:pt x="4226" y="7680"/>
                    <a:pt x="4224" y="7680"/>
                    <a:pt x="4222" y="7680"/>
                  </a:cubicBezTo>
                  <a:lnTo>
                    <a:pt x="4208" y="7680"/>
                  </a:lnTo>
                  <a:cubicBezTo>
                    <a:pt x="4005" y="7680"/>
                    <a:pt x="3840" y="7844"/>
                    <a:pt x="3840" y="8049"/>
                  </a:cubicBezTo>
                  <a:cubicBezTo>
                    <a:pt x="3840" y="8251"/>
                    <a:pt x="4005" y="8415"/>
                    <a:pt x="4208" y="8415"/>
                  </a:cubicBezTo>
                  <a:lnTo>
                    <a:pt x="4225" y="8415"/>
                  </a:lnTo>
                  <a:cubicBezTo>
                    <a:pt x="4426" y="8414"/>
                    <a:pt x="4592" y="8249"/>
                    <a:pt x="4589" y="8046"/>
                  </a:cubicBezTo>
                  <a:cubicBezTo>
                    <a:pt x="4589" y="7844"/>
                    <a:pt x="4428" y="7680"/>
                    <a:pt x="4228" y="7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5928300" y="4320188"/>
              <a:ext cx="122725" cy="119650"/>
            </a:xfrm>
            <a:custGeom>
              <a:avLst/>
              <a:gdLst/>
              <a:ahLst/>
              <a:cxnLst/>
              <a:rect l="l" t="t" r="r" b="b"/>
              <a:pathLst>
                <a:path w="4909" h="4786" extrusionOk="0">
                  <a:moveTo>
                    <a:pt x="3154" y="0"/>
                  </a:moveTo>
                  <a:cubicBezTo>
                    <a:pt x="2994" y="0"/>
                    <a:pt x="2844" y="100"/>
                    <a:pt x="2786" y="258"/>
                  </a:cubicBezTo>
                  <a:cubicBezTo>
                    <a:pt x="2714" y="462"/>
                    <a:pt x="2819" y="687"/>
                    <a:pt x="3023" y="760"/>
                  </a:cubicBezTo>
                  <a:cubicBezTo>
                    <a:pt x="3066" y="776"/>
                    <a:pt x="3112" y="785"/>
                    <a:pt x="3155" y="786"/>
                  </a:cubicBezTo>
                  <a:cubicBezTo>
                    <a:pt x="3315" y="786"/>
                    <a:pt x="3466" y="685"/>
                    <a:pt x="3523" y="526"/>
                  </a:cubicBezTo>
                  <a:cubicBezTo>
                    <a:pt x="3599" y="323"/>
                    <a:pt x="3492" y="97"/>
                    <a:pt x="3288" y="24"/>
                  </a:cubicBezTo>
                  <a:cubicBezTo>
                    <a:pt x="3244" y="8"/>
                    <a:pt x="3199" y="0"/>
                    <a:pt x="3154" y="0"/>
                  </a:cubicBezTo>
                  <a:close/>
                  <a:moveTo>
                    <a:pt x="1748" y="2"/>
                  </a:moveTo>
                  <a:cubicBezTo>
                    <a:pt x="1703" y="2"/>
                    <a:pt x="1657" y="10"/>
                    <a:pt x="1612" y="27"/>
                  </a:cubicBezTo>
                  <a:cubicBezTo>
                    <a:pt x="1408" y="101"/>
                    <a:pt x="1304" y="327"/>
                    <a:pt x="1379" y="531"/>
                  </a:cubicBezTo>
                  <a:cubicBezTo>
                    <a:pt x="1436" y="688"/>
                    <a:pt x="1586" y="787"/>
                    <a:pt x="1747" y="787"/>
                  </a:cubicBezTo>
                  <a:cubicBezTo>
                    <a:pt x="1790" y="787"/>
                    <a:pt x="1837" y="780"/>
                    <a:pt x="1880" y="764"/>
                  </a:cubicBezTo>
                  <a:cubicBezTo>
                    <a:pt x="2084" y="688"/>
                    <a:pt x="2188" y="463"/>
                    <a:pt x="2113" y="260"/>
                  </a:cubicBezTo>
                  <a:cubicBezTo>
                    <a:pt x="2056" y="101"/>
                    <a:pt x="1906" y="2"/>
                    <a:pt x="1748" y="2"/>
                  </a:cubicBezTo>
                  <a:close/>
                  <a:moveTo>
                    <a:pt x="4238" y="903"/>
                  </a:moveTo>
                  <a:cubicBezTo>
                    <a:pt x="4171" y="903"/>
                    <a:pt x="4103" y="920"/>
                    <a:pt x="4040" y="956"/>
                  </a:cubicBezTo>
                  <a:cubicBezTo>
                    <a:pt x="3854" y="1065"/>
                    <a:pt x="3788" y="1306"/>
                    <a:pt x="3899" y="1492"/>
                  </a:cubicBezTo>
                  <a:cubicBezTo>
                    <a:pt x="3972" y="1619"/>
                    <a:pt x="4103" y="1687"/>
                    <a:pt x="4238" y="1687"/>
                  </a:cubicBezTo>
                  <a:cubicBezTo>
                    <a:pt x="4305" y="1687"/>
                    <a:pt x="4373" y="1672"/>
                    <a:pt x="4436" y="1634"/>
                  </a:cubicBezTo>
                  <a:cubicBezTo>
                    <a:pt x="4622" y="1526"/>
                    <a:pt x="4685" y="1285"/>
                    <a:pt x="4577" y="1098"/>
                  </a:cubicBezTo>
                  <a:lnTo>
                    <a:pt x="4577" y="1097"/>
                  </a:lnTo>
                  <a:cubicBezTo>
                    <a:pt x="4504" y="972"/>
                    <a:pt x="4373" y="903"/>
                    <a:pt x="4238" y="903"/>
                  </a:cubicBezTo>
                  <a:close/>
                  <a:moveTo>
                    <a:pt x="666" y="910"/>
                  </a:moveTo>
                  <a:cubicBezTo>
                    <a:pt x="530" y="910"/>
                    <a:pt x="399" y="981"/>
                    <a:pt x="327" y="1106"/>
                  </a:cubicBezTo>
                  <a:cubicBezTo>
                    <a:pt x="219" y="1294"/>
                    <a:pt x="284" y="1534"/>
                    <a:pt x="472" y="1642"/>
                  </a:cubicBezTo>
                  <a:cubicBezTo>
                    <a:pt x="533" y="1678"/>
                    <a:pt x="601" y="1694"/>
                    <a:pt x="666" y="1694"/>
                  </a:cubicBezTo>
                  <a:cubicBezTo>
                    <a:pt x="801" y="1694"/>
                    <a:pt x="935" y="1625"/>
                    <a:pt x="1007" y="1499"/>
                  </a:cubicBezTo>
                  <a:cubicBezTo>
                    <a:pt x="1115" y="1311"/>
                    <a:pt x="1050" y="1071"/>
                    <a:pt x="862" y="963"/>
                  </a:cubicBezTo>
                  <a:cubicBezTo>
                    <a:pt x="800" y="927"/>
                    <a:pt x="732" y="910"/>
                    <a:pt x="666" y="910"/>
                  </a:cubicBezTo>
                  <a:close/>
                  <a:moveTo>
                    <a:pt x="4485" y="2293"/>
                  </a:moveTo>
                  <a:cubicBezTo>
                    <a:pt x="4297" y="2293"/>
                    <a:pt x="4131" y="2426"/>
                    <a:pt x="4100" y="2618"/>
                  </a:cubicBezTo>
                  <a:cubicBezTo>
                    <a:pt x="4063" y="2832"/>
                    <a:pt x="4206" y="3033"/>
                    <a:pt x="4420" y="3071"/>
                  </a:cubicBezTo>
                  <a:cubicBezTo>
                    <a:pt x="4444" y="3074"/>
                    <a:pt x="4466" y="3076"/>
                    <a:pt x="4487" y="3077"/>
                  </a:cubicBezTo>
                  <a:cubicBezTo>
                    <a:pt x="4674" y="3077"/>
                    <a:pt x="4839" y="2940"/>
                    <a:pt x="4872" y="2749"/>
                  </a:cubicBezTo>
                  <a:lnTo>
                    <a:pt x="4872" y="2750"/>
                  </a:lnTo>
                  <a:cubicBezTo>
                    <a:pt x="4909" y="2538"/>
                    <a:pt x="4767" y="2332"/>
                    <a:pt x="4552" y="2298"/>
                  </a:cubicBezTo>
                  <a:cubicBezTo>
                    <a:pt x="4529" y="2294"/>
                    <a:pt x="4507" y="2293"/>
                    <a:pt x="4485" y="2293"/>
                  </a:cubicBezTo>
                  <a:close/>
                  <a:moveTo>
                    <a:pt x="424" y="2300"/>
                  </a:moveTo>
                  <a:cubicBezTo>
                    <a:pt x="402" y="2300"/>
                    <a:pt x="379" y="2301"/>
                    <a:pt x="357" y="2305"/>
                  </a:cubicBezTo>
                  <a:cubicBezTo>
                    <a:pt x="142" y="2343"/>
                    <a:pt x="0" y="2547"/>
                    <a:pt x="39" y="2761"/>
                  </a:cubicBezTo>
                  <a:cubicBezTo>
                    <a:pt x="73" y="2950"/>
                    <a:pt x="238" y="3083"/>
                    <a:pt x="422" y="3084"/>
                  </a:cubicBezTo>
                  <a:cubicBezTo>
                    <a:pt x="446" y="3084"/>
                    <a:pt x="468" y="3082"/>
                    <a:pt x="492" y="3078"/>
                  </a:cubicBezTo>
                  <a:cubicBezTo>
                    <a:pt x="706" y="3041"/>
                    <a:pt x="848" y="2838"/>
                    <a:pt x="809" y="2623"/>
                  </a:cubicBezTo>
                  <a:cubicBezTo>
                    <a:pt x="777" y="2435"/>
                    <a:pt x="609" y="2300"/>
                    <a:pt x="424" y="2300"/>
                  </a:cubicBezTo>
                  <a:close/>
                  <a:moveTo>
                    <a:pt x="3786" y="3514"/>
                  </a:moveTo>
                  <a:cubicBezTo>
                    <a:pt x="3697" y="3514"/>
                    <a:pt x="3607" y="3545"/>
                    <a:pt x="3532" y="3607"/>
                  </a:cubicBezTo>
                  <a:cubicBezTo>
                    <a:pt x="3367" y="3746"/>
                    <a:pt x="3348" y="3994"/>
                    <a:pt x="3487" y="4160"/>
                  </a:cubicBezTo>
                  <a:cubicBezTo>
                    <a:pt x="3564" y="4250"/>
                    <a:pt x="3674" y="4297"/>
                    <a:pt x="3787" y="4298"/>
                  </a:cubicBezTo>
                  <a:cubicBezTo>
                    <a:pt x="3876" y="4298"/>
                    <a:pt x="3967" y="4269"/>
                    <a:pt x="4040" y="4207"/>
                  </a:cubicBezTo>
                  <a:cubicBezTo>
                    <a:pt x="4205" y="4067"/>
                    <a:pt x="4224" y="3818"/>
                    <a:pt x="4086" y="3653"/>
                  </a:cubicBezTo>
                  <a:cubicBezTo>
                    <a:pt x="4008" y="3561"/>
                    <a:pt x="3898" y="3514"/>
                    <a:pt x="3786" y="3514"/>
                  </a:cubicBezTo>
                  <a:close/>
                  <a:moveTo>
                    <a:pt x="1128" y="3520"/>
                  </a:moveTo>
                  <a:cubicBezTo>
                    <a:pt x="1017" y="3520"/>
                    <a:pt x="906" y="3567"/>
                    <a:pt x="829" y="3660"/>
                  </a:cubicBezTo>
                  <a:cubicBezTo>
                    <a:pt x="690" y="3825"/>
                    <a:pt x="711" y="4073"/>
                    <a:pt x="878" y="4212"/>
                  </a:cubicBezTo>
                  <a:cubicBezTo>
                    <a:pt x="950" y="4274"/>
                    <a:pt x="1042" y="4303"/>
                    <a:pt x="1128" y="4303"/>
                  </a:cubicBezTo>
                  <a:cubicBezTo>
                    <a:pt x="1240" y="4303"/>
                    <a:pt x="1353" y="4257"/>
                    <a:pt x="1431" y="4165"/>
                  </a:cubicBezTo>
                  <a:cubicBezTo>
                    <a:pt x="1569" y="3997"/>
                    <a:pt x="1546" y="3750"/>
                    <a:pt x="1381" y="3611"/>
                  </a:cubicBezTo>
                  <a:cubicBezTo>
                    <a:pt x="1307" y="3550"/>
                    <a:pt x="1218" y="3520"/>
                    <a:pt x="1128" y="3520"/>
                  </a:cubicBezTo>
                  <a:close/>
                  <a:moveTo>
                    <a:pt x="2462" y="4000"/>
                  </a:moveTo>
                  <a:cubicBezTo>
                    <a:pt x="2461" y="4000"/>
                    <a:pt x="2460" y="4000"/>
                    <a:pt x="2460" y="4000"/>
                  </a:cubicBezTo>
                  <a:lnTo>
                    <a:pt x="2438" y="4000"/>
                  </a:lnTo>
                  <a:cubicBezTo>
                    <a:pt x="2229" y="4010"/>
                    <a:pt x="2061" y="4182"/>
                    <a:pt x="2061" y="4394"/>
                  </a:cubicBezTo>
                  <a:cubicBezTo>
                    <a:pt x="2061" y="4609"/>
                    <a:pt x="2237" y="4786"/>
                    <a:pt x="2454" y="4786"/>
                  </a:cubicBezTo>
                  <a:lnTo>
                    <a:pt x="2459" y="4786"/>
                  </a:lnTo>
                  <a:cubicBezTo>
                    <a:pt x="2461" y="4786"/>
                    <a:pt x="2461" y="4786"/>
                    <a:pt x="2463" y="4785"/>
                  </a:cubicBezTo>
                  <a:lnTo>
                    <a:pt x="2464" y="4785"/>
                  </a:lnTo>
                  <a:cubicBezTo>
                    <a:pt x="2682" y="4784"/>
                    <a:pt x="2855" y="4606"/>
                    <a:pt x="2854" y="4390"/>
                  </a:cubicBezTo>
                  <a:cubicBezTo>
                    <a:pt x="2854" y="4173"/>
                    <a:pt x="2679" y="4000"/>
                    <a:pt x="2462" y="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13"/>
          <p:cNvGrpSpPr/>
          <p:nvPr/>
        </p:nvGrpSpPr>
        <p:grpSpPr>
          <a:xfrm rot="-5400000" flipH="1">
            <a:off x="7906609" y="-695976"/>
            <a:ext cx="1412819" cy="2731945"/>
            <a:chOff x="2246625" y="2907888"/>
            <a:chExt cx="902875" cy="1745875"/>
          </a:xfrm>
        </p:grpSpPr>
        <p:sp>
          <p:nvSpPr>
            <p:cNvPr id="1193" name="Google Shape;1193;p13"/>
            <p:cNvSpPr/>
            <p:nvPr/>
          </p:nvSpPr>
          <p:spPr>
            <a:xfrm>
              <a:off x="2246625" y="2907888"/>
              <a:ext cx="902875" cy="1745875"/>
            </a:xfrm>
            <a:custGeom>
              <a:avLst/>
              <a:gdLst/>
              <a:ahLst/>
              <a:cxnLst/>
              <a:rect l="l" t="t" r="r" b="b"/>
              <a:pathLst>
                <a:path w="36115" h="69835" extrusionOk="0">
                  <a:moveTo>
                    <a:pt x="18057" y="1"/>
                  </a:moveTo>
                  <a:cubicBezTo>
                    <a:pt x="8101" y="1"/>
                    <a:pt x="0" y="8100"/>
                    <a:pt x="0" y="18057"/>
                  </a:cubicBezTo>
                  <a:lnTo>
                    <a:pt x="0" y="69833"/>
                  </a:lnTo>
                  <a:lnTo>
                    <a:pt x="156" y="69833"/>
                  </a:lnTo>
                  <a:lnTo>
                    <a:pt x="156" y="18057"/>
                  </a:lnTo>
                  <a:cubicBezTo>
                    <a:pt x="156" y="8187"/>
                    <a:pt x="8186" y="156"/>
                    <a:pt x="18057" y="156"/>
                  </a:cubicBezTo>
                  <a:cubicBezTo>
                    <a:pt x="27929" y="156"/>
                    <a:pt x="35960" y="8186"/>
                    <a:pt x="35960" y="18057"/>
                  </a:cubicBezTo>
                  <a:lnTo>
                    <a:pt x="35960" y="69834"/>
                  </a:lnTo>
                  <a:lnTo>
                    <a:pt x="36114" y="69834"/>
                  </a:lnTo>
                  <a:lnTo>
                    <a:pt x="36114" y="18057"/>
                  </a:lnTo>
                  <a:cubicBezTo>
                    <a:pt x="36114" y="8100"/>
                    <a:pt x="28014" y="1"/>
                    <a:pt x="18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312125" y="2973413"/>
              <a:ext cx="771800" cy="1680350"/>
            </a:xfrm>
            <a:custGeom>
              <a:avLst/>
              <a:gdLst/>
              <a:ahLst/>
              <a:cxnLst/>
              <a:rect l="l" t="t" r="r" b="b"/>
              <a:pathLst>
                <a:path w="30872" h="67214" extrusionOk="0">
                  <a:moveTo>
                    <a:pt x="15436" y="1"/>
                  </a:moveTo>
                  <a:cubicBezTo>
                    <a:pt x="6925" y="1"/>
                    <a:pt x="1" y="6925"/>
                    <a:pt x="1" y="15436"/>
                  </a:cubicBezTo>
                  <a:lnTo>
                    <a:pt x="1" y="67212"/>
                  </a:lnTo>
                  <a:lnTo>
                    <a:pt x="156" y="67212"/>
                  </a:lnTo>
                  <a:lnTo>
                    <a:pt x="156" y="15436"/>
                  </a:lnTo>
                  <a:cubicBezTo>
                    <a:pt x="156" y="7009"/>
                    <a:pt x="7012" y="156"/>
                    <a:pt x="15437" y="156"/>
                  </a:cubicBezTo>
                  <a:cubicBezTo>
                    <a:pt x="23863" y="156"/>
                    <a:pt x="30718" y="7011"/>
                    <a:pt x="30718" y="15436"/>
                  </a:cubicBezTo>
                  <a:lnTo>
                    <a:pt x="30718" y="67213"/>
                  </a:lnTo>
                  <a:lnTo>
                    <a:pt x="30871" y="67213"/>
                  </a:lnTo>
                  <a:lnTo>
                    <a:pt x="30871" y="15436"/>
                  </a:lnTo>
                  <a:cubicBezTo>
                    <a:pt x="30871" y="6925"/>
                    <a:pt x="23947" y="1"/>
                    <a:pt x="15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675" y="3038963"/>
              <a:ext cx="640725" cy="1614800"/>
            </a:xfrm>
            <a:custGeom>
              <a:avLst/>
              <a:gdLst/>
              <a:ahLst/>
              <a:cxnLst/>
              <a:rect l="l" t="t" r="r" b="b"/>
              <a:pathLst>
                <a:path w="25629" h="64592" extrusionOk="0">
                  <a:moveTo>
                    <a:pt x="12814" y="0"/>
                  </a:moveTo>
                  <a:cubicBezTo>
                    <a:pt x="5749" y="0"/>
                    <a:pt x="0" y="5749"/>
                    <a:pt x="0" y="12814"/>
                  </a:cubicBezTo>
                  <a:lnTo>
                    <a:pt x="0" y="64590"/>
                  </a:lnTo>
                  <a:lnTo>
                    <a:pt x="156" y="64590"/>
                  </a:lnTo>
                  <a:lnTo>
                    <a:pt x="156" y="12814"/>
                  </a:lnTo>
                  <a:cubicBezTo>
                    <a:pt x="156" y="5834"/>
                    <a:pt x="5835" y="155"/>
                    <a:pt x="12815" y="155"/>
                  </a:cubicBezTo>
                  <a:cubicBezTo>
                    <a:pt x="19795" y="155"/>
                    <a:pt x="25474" y="5834"/>
                    <a:pt x="25474" y="12814"/>
                  </a:cubicBezTo>
                  <a:lnTo>
                    <a:pt x="25474" y="64591"/>
                  </a:lnTo>
                  <a:lnTo>
                    <a:pt x="25629" y="64591"/>
                  </a:lnTo>
                  <a:lnTo>
                    <a:pt x="25629" y="12814"/>
                  </a:lnTo>
                  <a:cubicBezTo>
                    <a:pt x="25629" y="5749"/>
                    <a:pt x="19879" y="0"/>
                    <a:pt x="12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443250" y="3104488"/>
              <a:ext cx="509675" cy="1549275"/>
            </a:xfrm>
            <a:custGeom>
              <a:avLst/>
              <a:gdLst/>
              <a:ahLst/>
              <a:cxnLst/>
              <a:rect l="l" t="t" r="r" b="b"/>
              <a:pathLst>
                <a:path w="20387" h="61971" extrusionOk="0">
                  <a:moveTo>
                    <a:pt x="10194" y="1"/>
                  </a:moveTo>
                  <a:cubicBezTo>
                    <a:pt x="4573" y="1"/>
                    <a:pt x="0" y="4574"/>
                    <a:pt x="0" y="10193"/>
                  </a:cubicBezTo>
                  <a:lnTo>
                    <a:pt x="0" y="61969"/>
                  </a:lnTo>
                  <a:lnTo>
                    <a:pt x="156" y="61969"/>
                  </a:lnTo>
                  <a:lnTo>
                    <a:pt x="156" y="10193"/>
                  </a:lnTo>
                  <a:cubicBezTo>
                    <a:pt x="156" y="4659"/>
                    <a:pt x="4660" y="156"/>
                    <a:pt x="10194" y="156"/>
                  </a:cubicBezTo>
                  <a:cubicBezTo>
                    <a:pt x="15728" y="156"/>
                    <a:pt x="20231" y="4659"/>
                    <a:pt x="20231" y="10193"/>
                  </a:cubicBezTo>
                  <a:lnTo>
                    <a:pt x="20231" y="61970"/>
                  </a:lnTo>
                  <a:lnTo>
                    <a:pt x="20387" y="61970"/>
                  </a:lnTo>
                  <a:lnTo>
                    <a:pt x="20387" y="10193"/>
                  </a:lnTo>
                  <a:cubicBezTo>
                    <a:pt x="20387" y="4572"/>
                    <a:pt x="15813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508800" y="3170013"/>
              <a:ext cx="378575" cy="1483750"/>
            </a:xfrm>
            <a:custGeom>
              <a:avLst/>
              <a:gdLst/>
              <a:ahLst/>
              <a:cxnLst/>
              <a:rect l="l" t="t" r="r" b="b"/>
              <a:pathLst>
                <a:path w="15143" h="59350" extrusionOk="0">
                  <a:moveTo>
                    <a:pt x="7572" y="1"/>
                  </a:moveTo>
                  <a:cubicBezTo>
                    <a:pt x="3397" y="1"/>
                    <a:pt x="1" y="3398"/>
                    <a:pt x="1" y="7572"/>
                  </a:cubicBezTo>
                  <a:lnTo>
                    <a:pt x="1" y="59348"/>
                  </a:lnTo>
                  <a:lnTo>
                    <a:pt x="156" y="59348"/>
                  </a:lnTo>
                  <a:lnTo>
                    <a:pt x="156" y="7572"/>
                  </a:lnTo>
                  <a:cubicBezTo>
                    <a:pt x="156" y="3484"/>
                    <a:pt x="3483" y="156"/>
                    <a:pt x="7572" y="156"/>
                  </a:cubicBezTo>
                  <a:cubicBezTo>
                    <a:pt x="11660" y="156"/>
                    <a:pt x="14987" y="3484"/>
                    <a:pt x="14987" y="7572"/>
                  </a:cubicBezTo>
                  <a:lnTo>
                    <a:pt x="14987" y="59349"/>
                  </a:lnTo>
                  <a:lnTo>
                    <a:pt x="15142" y="59349"/>
                  </a:lnTo>
                  <a:lnTo>
                    <a:pt x="15142" y="7572"/>
                  </a:lnTo>
                  <a:cubicBezTo>
                    <a:pt x="15142" y="3397"/>
                    <a:pt x="11747" y="1"/>
                    <a:pt x="7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_1"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8"/>
          <p:cNvSpPr txBox="1">
            <a:spLocks noGrp="1"/>
          </p:cNvSpPr>
          <p:nvPr>
            <p:ph type="subTitle" idx="1"/>
          </p:nvPr>
        </p:nvSpPr>
        <p:spPr>
          <a:xfrm>
            <a:off x="1571775" y="1822525"/>
            <a:ext cx="2567700" cy="6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4" name="Google Shape;1664;p18"/>
          <p:cNvSpPr txBox="1">
            <a:spLocks noGrp="1"/>
          </p:cNvSpPr>
          <p:nvPr>
            <p:ph type="subTitle" idx="2"/>
          </p:nvPr>
        </p:nvSpPr>
        <p:spPr>
          <a:xfrm>
            <a:off x="4911409" y="3217750"/>
            <a:ext cx="2567700" cy="6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5" name="Google Shape;166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6" name="Google Shape;1666;p18"/>
          <p:cNvSpPr txBox="1">
            <a:spLocks noGrp="1"/>
          </p:cNvSpPr>
          <p:nvPr>
            <p:ph type="title" idx="3"/>
          </p:nvPr>
        </p:nvSpPr>
        <p:spPr>
          <a:xfrm>
            <a:off x="1571775" y="1522675"/>
            <a:ext cx="2567700" cy="29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7" name="Google Shape;1667;p18"/>
          <p:cNvSpPr txBox="1">
            <a:spLocks noGrp="1"/>
          </p:cNvSpPr>
          <p:nvPr>
            <p:ph type="title" idx="4"/>
          </p:nvPr>
        </p:nvSpPr>
        <p:spPr>
          <a:xfrm>
            <a:off x="4911409" y="2917900"/>
            <a:ext cx="2567700" cy="2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8" name="Google Shape;1668;p18"/>
          <p:cNvSpPr/>
          <p:nvPr/>
        </p:nvSpPr>
        <p:spPr>
          <a:xfrm>
            <a:off x="238525" y="2149476"/>
            <a:ext cx="284050" cy="2002524"/>
          </a:xfrm>
          <a:custGeom>
            <a:avLst/>
            <a:gdLst/>
            <a:ahLst/>
            <a:cxnLst/>
            <a:rect l="l" t="t" r="r" b="b"/>
            <a:pathLst>
              <a:path w="11362" h="11362" extrusionOk="0">
                <a:moveTo>
                  <a:pt x="1" y="1"/>
                </a:moveTo>
                <a:lnTo>
                  <a:pt x="1" y="11361"/>
                </a:lnTo>
                <a:lnTo>
                  <a:pt x="11361" y="11361"/>
                </a:lnTo>
                <a:lnTo>
                  <a:pt x="11361" y="1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18"/>
          <p:cNvSpPr/>
          <p:nvPr/>
        </p:nvSpPr>
        <p:spPr>
          <a:xfrm>
            <a:off x="238525" y="3140870"/>
            <a:ext cx="284050" cy="2002700"/>
          </a:xfrm>
          <a:custGeom>
            <a:avLst/>
            <a:gdLst/>
            <a:ahLst/>
            <a:cxnLst/>
            <a:rect l="l" t="t" r="r" b="b"/>
            <a:pathLst>
              <a:path w="11362" h="11363" extrusionOk="0">
                <a:moveTo>
                  <a:pt x="1" y="1"/>
                </a:moveTo>
                <a:lnTo>
                  <a:pt x="1" y="11363"/>
                </a:lnTo>
                <a:lnTo>
                  <a:pt x="11361" y="11363"/>
                </a:lnTo>
                <a:lnTo>
                  <a:pt x="1136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18"/>
          <p:cNvGrpSpPr/>
          <p:nvPr/>
        </p:nvGrpSpPr>
        <p:grpSpPr>
          <a:xfrm rot="10800000" flipH="1">
            <a:off x="7479713" y="-271375"/>
            <a:ext cx="902875" cy="1745875"/>
            <a:chOff x="2246625" y="2907888"/>
            <a:chExt cx="902875" cy="1745875"/>
          </a:xfrm>
        </p:grpSpPr>
        <p:sp>
          <p:nvSpPr>
            <p:cNvPr id="1671" name="Google Shape;1671;p18"/>
            <p:cNvSpPr/>
            <p:nvPr/>
          </p:nvSpPr>
          <p:spPr>
            <a:xfrm>
              <a:off x="2246625" y="2907888"/>
              <a:ext cx="902875" cy="1745875"/>
            </a:xfrm>
            <a:custGeom>
              <a:avLst/>
              <a:gdLst/>
              <a:ahLst/>
              <a:cxnLst/>
              <a:rect l="l" t="t" r="r" b="b"/>
              <a:pathLst>
                <a:path w="36115" h="69835" extrusionOk="0">
                  <a:moveTo>
                    <a:pt x="18057" y="1"/>
                  </a:moveTo>
                  <a:cubicBezTo>
                    <a:pt x="8101" y="1"/>
                    <a:pt x="0" y="8100"/>
                    <a:pt x="0" y="18057"/>
                  </a:cubicBezTo>
                  <a:lnTo>
                    <a:pt x="0" y="69833"/>
                  </a:lnTo>
                  <a:lnTo>
                    <a:pt x="156" y="69833"/>
                  </a:lnTo>
                  <a:lnTo>
                    <a:pt x="156" y="18057"/>
                  </a:lnTo>
                  <a:cubicBezTo>
                    <a:pt x="156" y="8187"/>
                    <a:pt x="8186" y="156"/>
                    <a:pt x="18057" y="156"/>
                  </a:cubicBezTo>
                  <a:cubicBezTo>
                    <a:pt x="27929" y="156"/>
                    <a:pt x="35960" y="8186"/>
                    <a:pt x="35960" y="18057"/>
                  </a:cubicBezTo>
                  <a:lnTo>
                    <a:pt x="35960" y="69834"/>
                  </a:lnTo>
                  <a:lnTo>
                    <a:pt x="36114" y="69834"/>
                  </a:lnTo>
                  <a:lnTo>
                    <a:pt x="36114" y="18057"/>
                  </a:lnTo>
                  <a:cubicBezTo>
                    <a:pt x="36114" y="8100"/>
                    <a:pt x="28014" y="1"/>
                    <a:pt x="18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2312125" y="2973413"/>
              <a:ext cx="771800" cy="1680350"/>
            </a:xfrm>
            <a:custGeom>
              <a:avLst/>
              <a:gdLst/>
              <a:ahLst/>
              <a:cxnLst/>
              <a:rect l="l" t="t" r="r" b="b"/>
              <a:pathLst>
                <a:path w="30872" h="67214" extrusionOk="0">
                  <a:moveTo>
                    <a:pt x="15436" y="1"/>
                  </a:moveTo>
                  <a:cubicBezTo>
                    <a:pt x="6925" y="1"/>
                    <a:pt x="1" y="6925"/>
                    <a:pt x="1" y="15436"/>
                  </a:cubicBezTo>
                  <a:lnTo>
                    <a:pt x="1" y="67212"/>
                  </a:lnTo>
                  <a:lnTo>
                    <a:pt x="156" y="67212"/>
                  </a:lnTo>
                  <a:lnTo>
                    <a:pt x="156" y="15436"/>
                  </a:lnTo>
                  <a:cubicBezTo>
                    <a:pt x="156" y="7009"/>
                    <a:pt x="7012" y="156"/>
                    <a:pt x="15437" y="156"/>
                  </a:cubicBezTo>
                  <a:cubicBezTo>
                    <a:pt x="23863" y="156"/>
                    <a:pt x="30718" y="7011"/>
                    <a:pt x="30718" y="15436"/>
                  </a:cubicBezTo>
                  <a:lnTo>
                    <a:pt x="30718" y="67213"/>
                  </a:lnTo>
                  <a:lnTo>
                    <a:pt x="30871" y="67213"/>
                  </a:lnTo>
                  <a:lnTo>
                    <a:pt x="30871" y="15436"/>
                  </a:lnTo>
                  <a:cubicBezTo>
                    <a:pt x="30871" y="6925"/>
                    <a:pt x="23947" y="1"/>
                    <a:pt x="15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2377675" y="3038963"/>
              <a:ext cx="640725" cy="1614800"/>
            </a:xfrm>
            <a:custGeom>
              <a:avLst/>
              <a:gdLst/>
              <a:ahLst/>
              <a:cxnLst/>
              <a:rect l="l" t="t" r="r" b="b"/>
              <a:pathLst>
                <a:path w="25629" h="64592" extrusionOk="0">
                  <a:moveTo>
                    <a:pt x="12814" y="0"/>
                  </a:moveTo>
                  <a:cubicBezTo>
                    <a:pt x="5749" y="0"/>
                    <a:pt x="0" y="5749"/>
                    <a:pt x="0" y="12814"/>
                  </a:cubicBezTo>
                  <a:lnTo>
                    <a:pt x="0" y="64590"/>
                  </a:lnTo>
                  <a:lnTo>
                    <a:pt x="156" y="64590"/>
                  </a:lnTo>
                  <a:lnTo>
                    <a:pt x="156" y="12814"/>
                  </a:lnTo>
                  <a:cubicBezTo>
                    <a:pt x="156" y="5834"/>
                    <a:pt x="5835" y="155"/>
                    <a:pt x="12815" y="155"/>
                  </a:cubicBezTo>
                  <a:cubicBezTo>
                    <a:pt x="19795" y="155"/>
                    <a:pt x="25474" y="5834"/>
                    <a:pt x="25474" y="12814"/>
                  </a:cubicBezTo>
                  <a:lnTo>
                    <a:pt x="25474" y="64591"/>
                  </a:lnTo>
                  <a:lnTo>
                    <a:pt x="25629" y="64591"/>
                  </a:lnTo>
                  <a:lnTo>
                    <a:pt x="25629" y="12814"/>
                  </a:lnTo>
                  <a:cubicBezTo>
                    <a:pt x="25629" y="5749"/>
                    <a:pt x="19879" y="0"/>
                    <a:pt x="12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2443250" y="3104488"/>
              <a:ext cx="509675" cy="1549275"/>
            </a:xfrm>
            <a:custGeom>
              <a:avLst/>
              <a:gdLst/>
              <a:ahLst/>
              <a:cxnLst/>
              <a:rect l="l" t="t" r="r" b="b"/>
              <a:pathLst>
                <a:path w="20387" h="61971" extrusionOk="0">
                  <a:moveTo>
                    <a:pt x="10194" y="1"/>
                  </a:moveTo>
                  <a:cubicBezTo>
                    <a:pt x="4573" y="1"/>
                    <a:pt x="0" y="4574"/>
                    <a:pt x="0" y="10193"/>
                  </a:cubicBezTo>
                  <a:lnTo>
                    <a:pt x="0" y="61969"/>
                  </a:lnTo>
                  <a:lnTo>
                    <a:pt x="156" y="61969"/>
                  </a:lnTo>
                  <a:lnTo>
                    <a:pt x="156" y="10193"/>
                  </a:lnTo>
                  <a:cubicBezTo>
                    <a:pt x="156" y="4659"/>
                    <a:pt x="4660" y="156"/>
                    <a:pt x="10194" y="156"/>
                  </a:cubicBezTo>
                  <a:cubicBezTo>
                    <a:pt x="15728" y="156"/>
                    <a:pt x="20231" y="4659"/>
                    <a:pt x="20231" y="10193"/>
                  </a:cubicBezTo>
                  <a:lnTo>
                    <a:pt x="20231" y="61970"/>
                  </a:lnTo>
                  <a:lnTo>
                    <a:pt x="20387" y="61970"/>
                  </a:lnTo>
                  <a:lnTo>
                    <a:pt x="20387" y="10193"/>
                  </a:lnTo>
                  <a:cubicBezTo>
                    <a:pt x="20387" y="4572"/>
                    <a:pt x="15813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2508800" y="3170013"/>
              <a:ext cx="378575" cy="1483750"/>
            </a:xfrm>
            <a:custGeom>
              <a:avLst/>
              <a:gdLst/>
              <a:ahLst/>
              <a:cxnLst/>
              <a:rect l="l" t="t" r="r" b="b"/>
              <a:pathLst>
                <a:path w="15143" h="59350" extrusionOk="0">
                  <a:moveTo>
                    <a:pt x="7572" y="1"/>
                  </a:moveTo>
                  <a:cubicBezTo>
                    <a:pt x="3397" y="1"/>
                    <a:pt x="1" y="3398"/>
                    <a:pt x="1" y="7572"/>
                  </a:cubicBezTo>
                  <a:lnTo>
                    <a:pt x="1" y="59348"/>
                  </a:lnTo>
                  <a:lnTo>
                    <a:pt x="156" y="59348"/>
                  </a:lnTo>
                  <a:lnTo>
                    <a:pt x="156" y="7572"/>
                  </a:lnTo>
                  <a:cubicBezTo>
                    <a:pt x="156" y="3484"/>
                    <a:pt x="3483" y="156"/>
                    <a:pt x="7572" y="156"/>
                  </a:cubicBezTo>
                  <a:cubicBezTo>
                    <a:pt x="11660" y="156"/>
                    <a:pt x="14987" y="3484"/>
                    <a:pt x="14987" y="7572"/>
                  </a:cubicBezTo>
                  <a:lnTo>
                    <a:pt x="14987" y="59349"/>
                  </a:lnTo>
                  <a:lnTo>
                    <a:pt x="15142" y="59349"/>
                  </a:lnTo>
                  <a:lnTo>
                    <a:pt x="15142" y="7572"/>
                  </a:lnTo>
                  <a:cubicBezTo>
                    <a:pt x="15142" y="3397"/>
                    <a:pt x="11747" y="1"/>
                    <a:pt x="7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18"/>
          <p:cNvGrpSpPr/>
          <p:nvPr/>
        </p:nvGrpSpPr>
        <p:grpSpPr>
          <a:xfrm>
            <a:off x="238529" y="4603497"/>
            <a:ext cx="1174434" cy="275839"/>
            <a:chOff x="3307400" y="3975313"/>
            <a:chExt cx="690275" cy="162125"/>
          </a:xfrm>
        </p:grpSpPr>
        <p:sp>
          <p:nvSpPr>
            <p:cNvPr id="1677" name="Google Shape;1677;p18"/>
            <p:cNvSpPr/>
            <p:nvPr/>
          </p:nvSpPr>
          <p:spPr>
            <a:xfrm>
              <a:off x="3307400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5" y="496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3375175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344295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3510750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357855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7" y="496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3646350" y="4125038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5" y="496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371410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7" y="496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378190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3849700" y="4125038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7" y="496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3917500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0" y="1"/>
                  </a:moveTo>
                  <a:lnTo>
                    <a:pt x="0" y="496"/>
                  </a:lnTo>
                  <a:lnTo>
                    <a:pt x="495" y="496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7" name="Google Shape;1687;p18"/>
            <p:cNvGrpSpPr/>
            <p:nvPr/>
          </p:nvGrpSpPr>
          <p:grpSpPr>
            <a:xfrm>
              <a:off x="3307400" y="3975313"/>
              <a:ext cx="690275" cy="87275"/>
              <a:chOff x="3307400" y="3975313"/>
              <a:chExt cx="690275" cy="87275"/>
            </a:xfrm>
          </p:grpSpPr>
          <p:sp>
            <p:nvSpPr>
              <p:cNvPr id="1688" name="Google Shape;1688;p18"/>
              <p:cNvSpPr/>
              <p:nvPr/>
            </p:nvSpPr>
            <p:spPr>
              <a:xfrm>
                <a:off x="3307400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5" y="495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8"/>
              <p:cNvSpPr/>
              <p:nvPr/>
            </p:nvSpPr>
            <p:spPr>
              <a:xfrm>
                <a:off x="3307400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5" y="496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8"/>
              <p:cNvSpPr/>
              <p:nvPr/>
            </p:nvSpPr>
            <p:spPr>
              <a:xfrm>
                <a:off x="3375175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8"/>
              <p:cNvSpPr/>
              <p:nvPr/>
            </p:nvSpPr>
            <p:spPr>
              <a:xfrm>
                <a:off x="3375175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8"/>
              <p:cNvSpPr/>
              <p:nvPr/>
            </p:nvSpPr>
            <p:spPr>
              <a:xfrm>
                <a:off x="344295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8"/>
              <p:cNvSpPr/>
              <p:nvPr/>
            </p:nvSpPr>
            <p:spPr>
              <a:xfrm>
                <a:off x="344295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8"/>
              <p:cNvSpPr/>
              <p:nvPr/>
            </p:nvSpPr>
            <p:spPr>
              <a:xfrm>
                <a:off x="3510750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8"/>
              <p:cNvSpPr/>
              <p:nvPr/>
            </p:nvSpPr>
            <p:spPr>
              <a:xfrm>
                <a:off x="3510750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8"/>
              <p:cNvSpPr/>
              <p:nvPr/>
            </p:nvSpPr>
            <p:spPr>
              <a:xfrm>
                <a:off x="357855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7" y="495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8"/>
              <p:cNvSpPr/>
              <p:nvPr/>
            </p:nvSpPr>
            <p:spPr>
              <a:xfrm>
                <a:off x="357855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7" y="496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8"/>
              <p:cNvSpPr/>
              <p:nvPr/>
            </p:nvSpPr>
            <p:spPr>
              <a:xfrm>
                <a:off x="3646350" y="3975313"/>
                <a:ext cx="123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5" y="495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8"/>
              <p:cNvSpPr/>
              <p:nvPr/>
            </p:nvSpPr>
            <p:spPr>
              <a:xfrm>
                <a:off x="3646350" y="4050188"/>
                <a:ext cx="123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5" y="496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8"/>
              <p:cNvSpPr/>
              <p:nvPr/>
            </p:nvSpPr>
            <p:spPr>
              <a:xfrm>
                <a:off x="371410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7" y="495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8"/>
              <p:cNvSpPr/>
              <p:nvPr/>
            </p:nvSpPr>
            <p:spPr>
              <a:xfrm>
                <a:off x="371410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7" y="496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8"/>
              <p:cNvSpPr/>
              <p:nvPr/>
            </p:nvSpPr>
            <p:spPr>
              <a:xfrm>
                <a:off x="378190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8"/>
              <p:cNvSpPr/>
              <p:nvPr/>
            </p:nvSpPr>
            <p:spPr>
              <a:xfrm>
                <a:off x="378190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8"/>
              <p:cNvSpPr/>
              <p:nvPr/>
            </p:nvSpPr>
            <p:spPr>
              <a:xfrm>
                <a:off x="3849700" y="3975313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7" y="495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8"/>
              <p:cNvSpPr/>
              <p:nvPr/>
            </p:nvSpPr>
            <p:spPr>
              <a:xfrm>
                <a:off x="3849700" y="4050188"/>
                <a:ext cx="12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7" y="496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8"/>
              <p:cNvSpPr/>
              <p:nvPr/>
            </p:nvSpPr>
            <p:spPr>
              <a:xfrm>
                <a:off x="3917500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5"/>
                    </a:lnTo>
                    <a:lnTo>
                      <a:pt x="495" y="495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8"/>
              <p:cNvSpPr/>
              <p:nvPr/>
            </p:nvSpPr>
            <p:spPr>
              <a:xfrm>
                <a:off x="3917500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0" y="0"/>
                    </a:moveTo>
                    <a:lnTo>
                      <a:pt x="0" y="496"/>
                    </a:lnTo>
                    <a:lnTo>
                      <a:pt x="495" y="496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8"/>
              <p:cNvSpPr/>
              <p:nvPr/>
            </p:nvSpPr>
            <p:spPr>
              <a:xfrm>
                <a:off x="3985275" y="3975313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1" y="0"/>
                    </a:moveTo>
                    <a:lnTo>
                      <a:pt x="1" y="495"/>
                    </a:lnTo>
                    <a:lnTo>
                      <a:pt x="496" y="495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8"/>
              <p:cNvSpPr/>
              <p:nvPr/>
            </p:nvSpPr>
            <p:spPr>
              <a:xfrm>
                <a:off x="3985275" y="4050188"/>
                <a:ext cx="124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1" y="0"/>
                    </a:moveTo>
                    <a:lnTo>
                      <a:pt x="1" y="496"/>
                    </a:lnTo>
                    <a:lnTo>
                      <a:pt x="496" y="496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0" name="Google Shape;1710;p18"/>
            <p:cNvSpPr/>
            <p:nvPr/>
          </p:nvSpPr>
          <p:spPr>
            <a:xfrm>
              <a:off x="3985275" y="4125038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1" y="1"/>
                  </a:moveTo>
                  <a:lnTo>
                    <a:pt x="1" y="496"/>
                  </a:lnTo>
                  <a:lnTo>
                    <a:pt x="496" y="49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18"/>
          <p:cNvGrpSpPr/>
          <p:nvPr/>
        </p:nvGrpSpPr>
        <p:grpSpPr>
          <a:xfrm>
            <a:off x="8319550" y="3968588"/>
            <a:ext cx="1174400" cy="1174975"/>
            <a:chOff x="5402500" y="3790988"/>
            <a:chExt cx="1174400" cy="1174975"/>
          </a:xfrm>
        </p:grpSpPr>
        <p:sp>
          <p:nvSpPr>
            <p:cNvPr id="1712" name="Google Shape;1712;p18"/>
            <p:cNvSpPr/>
            <p:nvPr/>
          </p:nvSpPr>
          <p:spPr>
            <a:xfrm>
              <a:off x="5402500" y="3790988"/>
              <a:ext cx="1174400" cy="1174975"/>
            </a:xfrm>
            <a:custGeom>
              <a:avLst/>
              <a:gdLst/>
              <a:ahLst/>
              <a:cxnLst/>
              <a:rect l="l" t="t" r="r" b="b"/>
              <a:pathLst>
                <a:path w="46976" h="46999" extrusionOk="0">
                  <a:moveTo>
                    <a:pt x="23459" y="0"/>
                  </a:moveTo>
                  <a:cubicBezTo>
                    <a:pt x="23404" y="0"/>
                    <a:pt x="23362" y="45"/>
                    <a:pt x="23362" y="99"/>
                  </a:cubicBezTo>
                  <a:cubicBezTo>
                    <a:pt x="23362" y="154"/>
                    <a:pt x="23407" y="197"/>
                    <a:pt x="23461" y="197"/>
                  </a:cubicBezTo>
                  <a:cubicBezTo>
                    <a:pt x="23515" y="197"/>
                    <a:pt x="23559" y="154"/>
                    <a:pt x="23559" y="99"/>
                  </a:cubicBezTo>
                  <a:cubicBezTo>
                    <a:pt x="23559" y="45"/>
                    <a:pt x="23515" y="0"/>
                    <a:pt x="23461" y="0"/>
                  </a:cubicBezTo>
                  <a:close/>
                  <a:moveTo>
                    <a:pt x="25026" y="53"/>
                  </a:moveTo>
                  <a:cubicBezTo>
                    <a:pt x="24974" y="53"/>
                    <a:pt x="24924" y="95"/>
                    <a:pt x="24924" y="150"/>
                  </a:cubicBezTo>
                  <a:cubicBezTo>
                    <a:pt x="24924" y="200"/>
                    <a:pt x="24964" y="242"/>
                    <a:pt x="25012" y="247"/>
                  </a:cubicBezTo>
                  <a:lnTo>
                    <a:pt x="25025" y="247"/>
                  </a:lnTo>
                  <a:cubicBezTo>
                    <a:pt x="25068" y="247"/>
                    <a:pt x="25108" y="217"/>
                    <a:pt x="25119" y="174"/>
                  </a:cubicBezTo>
                  <a:cubicBezTo>
                    <a:pt x="25132" y="122"/>
                    <a:pt x="25100" y="68"/>
                    <a:pt x="25048" y="55"/>
                  </a:cubicBezTo>
                  <a:cubicBezTo>
                    <a:pt x="25040" y="53"/>
                    <a:pt x="25033" y="53"/>
                    <a:pt x="25026" y="53"/>
                  </a:cubicBezTo>
                  <a:close/>
                  <a:moveTo>
                    <a:pt x="21898" y="55"/>
                  </a:moveTo>
                  <a:cubicBezTo>
                    <a:pt x="21894" y="55"/>
                    <a:pt x="21891" y="55"/>
                    <a:pt x="21887" y="55"/>
                  </a:cubicBezTo>
                  <a:cubicBezTo>
                    <a:pt x="21837" y="59"/>
                    <a:pt x="21799" y="102"/>
                    <a:pt x="21799" y="153"/>
                  </a:cubicBezTo>
                  <a:cubicBezTo>
                    <a:pt x="21799" y="207"/>
                    <a:pt x="21842" y="251"/>
                    <a:pt x="21897" y="251"/>
                  </a:cubicBezTo>
                  <a:cubicBezTo>
                    <a:pt x="21905" y="251"/>
                    <a:pt x="21915" y="249"/>
                    <a:pt x="21921" y="248"/>
                  </a:cubicBezTo>
                  <a:cubicBezTo>
                    <a:pt x="21973" y="236"/>
                    <a:pt x="22006" y="181"/>
                    <a:pt x="21993" y="129"/>
                  </a:cubicBezTo>
                  <a:cubicBezTo>
                    <a:pt x="21982" y="85"/>
                    <a:pt x="21943" y="55"/>
                    <a:pt x="21898" y="55"/>
                  </a:cubicBezTo>
                  <a:close/>
                  <a:moveTo>
                    <a:pt x="26580" y="205"/>
                  </a:moveTo>
                  <a:cubicBezTo>
                    <a:pt x="26529" y="205"/>
                    <a:pt x="26479" y="249"/>
                    <a:pt x="26479" y="303"/>
                  </a:cubicBezTo>
                  <a:cubicBezTo>
                    <a:pt x="26479" y="353"/>
                    <a:pt x="26518" y="394"/>
                    <a:pt x="26567" y="400"/>
                  </a:cubicBezTo>
                  <a:lnTo>
                    <a:pt x="26579" y="400"/>
                  </a:lnTo>
                  <a:cubicBezTo>
                    <a:pt x="26623" y="400"/>
                    <a:pt x="26664" y="371"/>
                    <a:pt x="26674" y="327"/>
                  </a:cubicBezTo>
                  <a:cubicBezTo>
                    <a:pt x="26687" y="274"/>
                    <a:pt x="26655" y="221"/>
                    <a:pt x="26603" y="208"/>
                  </a:cubicBezTo>
                  <a:cubicBezTo>
                    <a:pt x="26595" y="206"/>
                    <a:pt x="26588" y="205"/>
                    <a:pt x="26580" y="205"/>
                  </a:cubicBezTo>
                  <a:close/>
                  <a:moveTo>
                    <a:pt x="20342" y="210"/>
                  </a:moveTo>
                  <a:cubicBezTo>
                    <a:pt x="20338" y="210"/>
                    <a:pt x="20335" y="210"/>
                    <a:pt x="20331" y="211"/>
                  </a:cubicBezTo>
                  <a:cubicBezTo>
                    <a:pt x="20281" y="215"/>
                    <a:pt x="20243" y="257"/>
                    <a:pt x="20243" y="308"/>
                  </a:cubicBezTo>
                  <a:cubicBezTo>
                    <a:pt x="20243" y="362"/>
                    <a:pt x="20286" y="407"/>
                    <a:pt x="20341" y="407"/>
                  </a:cubicBezTo>
                  <a:cubicBezTo>
                    <a:pt x="20349" y="407"/>
                    <a:pt x="20359" y="405"/>
                    <a:pt x="20365" y="404"/>
                  </a:cubicBezTo>
                  <a:cubicBezTo>
                    <a:pt x="20419" y="391"/>
                    <a:pt x="20450" y="336"/>
                    <a:pt x="20437" y="284"/>
                  </a:cubicBezTo>
                  <a:cubicBezTo>
                    <a:pt x="20426" y="240"/>
                    <a:pt x="20386" y="210"/>
                    <a:pt x="20342" y="210"/>
                  </a:cubicBezTo>
                  <a:close/>
                  <a:moveTo>
                    <a:pt x="28119" y="460"/>
                  </a:moveTo>
                  <a:cubicBezTo>
                    <a:pt x="28079" y="460"/>
                    <a:pt x="28041" y="485"/>
                    <a:pt x="28028" y="527"/>
                  </a:cubicBezTo>
                  <a:cubicBezTo>
                    <a:pt x="28010" y="579"/>
                    <a:pt x="28038" y="635"/>
                    <a:pt x="28090" y="652"/>
                  </a:cubicBezTo>
                  <a:cubicBezTo>
                    <a:pt x="28098" y="654"/>
                    <a:pt x="28112" y="657"/>
                    <a:pt x="28122" y="657"/>
                  </a:cubicBezTo>
                  <a:cubicBezTo>
                    <a:pt x="28176" y="657"/>
                    <a:pt x="28221" y="612"/>
                    <a:pt x="28221" y="558"/>
                  </a:cubicBezTo>
                  <a:cubicBezTo>
                    <a:pt x="28221" y="511"/>
                    <a:pt x="28185" y="470"/>
                    <a:pt x="28140" y="462"/>
                  </a:cubicBezTo>
                  <a:cubicBezTo>
                    <a:pt x="28133" y="460"/>
                    <a:pt x="28126" y="460"/>
                    <a:pt x="28119" y="460"/>
                  </a:cubicBezTo>
                  <a:close/>
                  <a:moveTo>
                    <a:pt x="18797" y="470"/>
                  </a:moveTo>
                  <a:cubicBezTo>
                    <a:pt x="18787" y="470"/>
                    <a:pt x="18777" y="472"/>
                    <a:pt x="18768" y="475"/>
                  </a:cubicBezTo>
                  <a:cubicBezTo>
                    <a:pt x="18716" y="493"/>
                    <a:pt x="18689" y="548"/>
                    <a:pt x="18705" y="600"/>
                  </a:cubicBezTo>
                  <a:cubicBezTo>
                    <a:pt x="18720" y="641"/>
                    <a:pt x="18757" y="667"/>
                    <a:pt x="18799" y="667"/>
                  </a:cubicBezTo>
                  <a:cubicBezTo>
                    <a:pt x="18806" y="667"/>
                    <a:pt x="18812" y="666"/>
                    <a:pt x="18819" y="663"/>
                  </a:cubicBezTo>
                  <a:cubicBezTo>
                    <a:pt x="18864" y="656"/>
                    <a:pt x="18899" y="615"/>
                    <a:pt x="18899" y="568"/>
                  </a:cubicBezTo>
                  <a:cubicBezTo>
                    <a:pt x="18899" y="514"/>
                    <a:pt x="18850" y="470"/>
                    <a:pt x="18797" y="470"/>
                  </a:cubicBezTo>
                  <a:close/>
                  <a:moveTo>
                    <a:pt x="29668" y="823"/>
                  </a:moveTo>
                  <a:lnTo>
                    <a:pt x="29620" y="1014"/>
                  </a:lnTo>
                  <a:cubicBezTo>
                    <a:pt x="29627" y="1015"/>
                    <a:pt x="29636" y="1016"/>
                    <a:pt x="29643" y="1016"/>
                  </a:cubicBezTo>
                  <a:cubicBezTo>
                    <a:pt x="29687" y="1016"/>
                    <a:pt x="29727" y="986"/>
                    <a:pt x="29739" y="942"/>
                  </a:cubicBezTo>
                  <a:cubicBezTo>
                    <a:pt x="29752" y="889"/>
                    <a:pt x="29721" y="835"/>
                    <a:pt x="29668" y="823"/>
                  </a:cubicBezTo>
                  <a:close/>
                  <a:moveTo>
                    <a:pt x="17281" y="832"/>
                  </a:moveTo>
                  <a:cubicBezTo>
                    <a:pt x="17273" y="832"/>
                    <a:pt x="17265" y="833"/>
                    <a:pt x="17257" y="835"/>
                  </a:cubicBezTo>
                  <a:cubicBezTo>
                    <a:pt x="17255" y="835"/>
                    <a:pt x="17251" y="837"/>
                    <a:pt x="17248" y="838"/>
                  </a:cubicBezTo>
                  <a:cubicBezTo>
                    <a:pt x="17198" y="855"/>
                    <a:pt x="17172" y="908"/>
                    <a:pt x="17186" y="959"/>
                  </a:cubicBezTo>
                  <a:cubicBezTo>
                    <a:pt x="17198" y="1001"/>
                    <a:pt x="17238" y="1029"/>
                    <a:pt x="17281" y="1029"/>
                  </a:cubicBezTo>
                  <a:cubicBezTo>
                    <a:pt x="17289" y="1029"/>
                    <a:pt x="17297" y="1027"/>
                    <a:pt x="17305" y="1026"/>
                  </a:cubicBezTo>
                  <a:cubicBezTo>
                    <a:pt x="17357" y="1014"/>
                    <a:pt x="17390" y="959"/>
                    <a:pt x="17377" y="907"/>
                  </a:cubicBezTo>
                  <a:cubicBezTo>
                    <a:pt x="17366" y="862"/>
                    <a:pt x="17325" y="832"/>
                    <a:pt x="17281" y="832"/>
                  </a:cubicBezTo>
                  <a:close/>
                  <a:moveTo>
                    <a:pt x="31163" y="1282"/>
                  </a:moveTo>
                  <a:lnTo>
                    <a:pt x="31115" y="1473"/>
                  </a:lnTo>
                  <a:cubicBezTo>
                    <a:pt x="31122" y="1475"/>
                    <a:pt x="31130" y="1476"/>
                    <a:pt x="31138" y="1476"/>
                  </a:cubicBezTo>
                  <a:cubicBezTo>
                    <a:pt x="31182" y="1476"/>
                    <a:pt x="31221" y="1446"/>
                    <a:pt x="31234" y="1403"/>
                  </a:cubicBezTo>
                  <a:cubicBezTo>
                    <a:pt x="31247" y="1349"/>
                    <a:pt x="31215" y="1296"/>
                    <a:pt x="31163" y="1282"/>
                  </a:cubicBezTo>
                  <a:close/>
                  <a:moveTo>
                    <a:pt x="15789" y="1297"/>
                  </a:moveTo>
                  <a:cubicBezTo>
                    <a:pt x="15781" y="1297"/>
                    <a:pt x="15773" y="1298"/>
                    <a:pt x="15765" y="1300"/>
                  </a:cubicBezTo>
                  <a:cubicBezTo>
                    <a:pt x="15763" y="1300"/>
                    <a:pt x="15758" y="1301"/>
                    <a:pt x="15756" y="1302"/>
                  </a:cubicBezTo>
                  <a:cubicBezTo>
                    <a:pt x="15706" y="1320"/>
                    <a:pt x="15680" y="1373"/>
                    <a:pt x="15694" y="1423"/>
                  </a:cubicBezTo>
                  <a:cubicBezTo>
                    <a:pt x="15706" y="1466"/>
                    <a:pt x="15746" y="1493"/>
                    <a:pt x="15789" y="1493"/>
                  </a:cubicBezTo>
                  <a:cubicBezTo>
                    <a:pt x="15796" y="1493"/>
                    <a:pt x="15804" y="1492"/>
                    <a:pt x="15813" y="1491"/>
                  </a:cubicBezTo>
                  <a:cubicBezTo>
                    <a:pt x="15866" y="1477"/>
                    <a:pt x="15897" y="1423"/>
                    <a:pt x="15884" y="1372"/>
                  </a:cubicBezTo>
                  <a:cubicBezTo>
                    <a:pt x="15874" y="1326"/>
                    <a:pt x="15833" y="1297"/>
                    <a:pt x="15789" y="1297"/>
                  </a:cubicBezTo>
                  <a:close/>
                  <a:moveTo>
                    <a:pt x="32598" y="1841"/>
                  </a:moveTo>
                  <a:cubicBezTo>
                    <a:pt x="32557" y="1841"/>
                    <a:pt x="32518" y="1866"/>
                    <a:pt x="32505" y="1908"/>
                  </a:cubicBezTo>
                  <a:cubicBezTo>
                    <a:pt x="32488" y="1956"/>
                    <a:pt x="32512" y="2007"/>
                    <a:pt x="32558" y="2028"/>
                  </a:cubicBezTo>
                  <a:cubicBezTo>
                    <a:pt x="32571" y="2034"/>
                    <a:pt x="32585" y="2037"/>
                    <a:pt x="32599" y="2037"/>
                  </a:cubicBezTo>
                  <a:cubicBezTo>
                    <a:pt x="32630" y="2037"/>
                    <a:pt x="32661" y="2022"/>
                    <a:pt x="32681" y="1994"/>
                  </a:cubicBezTo>
                  <a:cubicBezTo>
                    <a:pt x="32710" y="1948"/>
                    <a:pt x="32699" y="1887"/>
                    <a:pt x="32654" y="1857"/>
                  </a:cubicBezTo>
                  <a:cubicBezTo>
                    <a:pt x="32647" y="1854"/>
                    <a:pt x="32637" y="1849"/>
                    <a:pt x="32629" y="1846"/>
                  </a:cubicBezTo>
                  <a:cubicBezTo>
                    <a:pt x="32619" y="1842"/>
                    <a:pt x="32608" y="1841"/>
                    <a:pt x="32598" y="1841"/>
                  </a:cubicBezTo>
                  <a:close/>
                  <a:moveTo>
                    <a:pt x="14330" y="1859"/>
                  </a:moveTo>
                  <a:cubicBezTo>
                    <a:pt x="14316" y="1859"/>
                    <a:pt x="14303" y="1862"/>
                    <a:pt x="14290" y="1867"/>
                  </a:cubicBezTo>
                  <a:cubicBezTo>
                    <a:pt x="14244" y="1887"/>
                    <a:pt x="14220" y="1940"/>
                    <a:pt x="14237" y="1989"/>
                  </a:cubicBezTo>
                  <a:cubicBezTo>
                    <a:pt x="14250" y="2030"/>
                    <a:pt x="14289" y="2056"/>
                    <a:pt x="14330" y="2056"/>
                  </a:cubicBezTo>
                  <a:cubicBezTo>
                    <a:pt x="14340" y="2056"/>
                    <a:pt x="14351" y="2054"/>
                    <a:pt x="14361" y="2051"/>
                  </a:cubicBezTo>
                  <a:cubicBezTo>
                    <a:pt x="14369" y="2048"/>
                    <a:pt x="14378" y="2044"/>
                    <a:pt x="14385" y="2039"/>
                  </a:cubicBezTo>
                  <a:cubicBezTo>
                    <a:pt x="14431" y="2009"/>
                    <a:pt x="14442" y="1948"/>
                    <a:pt x="14413" y="1903"/>
                  </a:cubicBezTo>
                  <a:cubicBezTo>
                    <a:pt x="14394" y="1874"/>
                    <a:pt x="14362" y="1859"/>
                    <a:pt x="14330" y="1859"/>
                  </a:cubicBezTo>
                  <a:close/>
                  <a:moveTo>
                    <a:pt x="34018" y="2497"/>
                  </a:moveTo>
                  <a:cubicBezTo>
                    <a:pt x="33986" y="2497"/>
                    <a:pt x="33955" y="2512"/>
                    <a:pt x="33936" y="2541"/>
                  </a:cubicBezTo>
                  <a:cubicBezTo>
                    <a:pt x="33906" y="2586"/>
                    <a:pt x="33918" y="2647"/>
                    <a:pt x="33963" y="2676"/>
                  </a:cubicBezTo>
                  <a:cubicBezTo>
                    <a:pt x="33969" y="2682"/>
                    <a:pt x="33980" y="2687"/>
                    <a:pt x="33988" y="2690"/>
                  </a:cubicBezTo>
                  <a:cubicBezTo>
                    <a:pt x="33999" y="2694"/>
                    <a:pt x="34009" y="2695"/>
                    <a:pt x="34019" y="2695"/>
                  </a:cubicBezTo>
                  <a:cubicBezTo>
                    <a:pt x="34061" y="2695"/>
                    <a:pt x="34098" y="2669"/>
                    <a:pt x="34113" y="2628"/>
                  </a:cubicBezTo>
                  <a:cubicBezTo>
                    <a:pt x="34128" y="2581"/>
                    <a:pt x="34107" y="2531"/>
                    <a:pt x="34066" y="2509"/>
                  </a:cubicBezTo>
                  <a:cubicBezTo>
                    <a:pt x="34051" y="2501"/>
                    <a:pt x="34034" y="2497"/>
                    <a:pt x="34018" y="2497"/>
                  </a:cubicBezTo>
                  <a:close/>
                  <a:moveTo>
                    <a:pt x="12917" y="2518"/>
                  </a:moveTo>
                  <a:cubicBezTo>
                    <a:pt x="12906" y="2518"/>
                    <a:pt x="12896" y="2519"/>
                    <a:pt x="12885" y="2523"/>
                  </a:cubicBezTo>
                  <a:cubicBezTo>
                    <a:pt x="12878" y="2526"/>
                    <a:pt x="12869" y="2530"/>
                    <a:pt x="12860" y="2535"/>
                  </a:cubicBezTo>
                  <a:cubicBezTo>
                    <a:pt x="12816" y="2565"/>
                    <a:pt x="12803" y="2627"/>
                    <a:pt x="12833" y="2671"/>
                  </a:cubicBezTo>
                  <a:cubicBezTo>
                    <a:pt x="12853" y="2700"/>
                    <a:pt x="12883" y="2716"/>
                    <a:pt x="12915" y="2716"/>
                  </a:cubicBezTo>
                  <a:cubicBezTo>
                    <a:pt x="12931" y="2716"/>
                    <a:pt x="12947" y="2712"/>
                    <a:pt x="12963" y="2702"/>
                  </a:cubicBezTo>
                  <a:cubicBezTo>
                    <a:pt x="13004" y="2681"/>
                    <a:pt x="13025" y="2632"/>
                    <a:pt x="13010" y="2585"/>
                  </a:cubicBezTo>
                  <a:cubicBezTo>
                    <a:pt x="12996" y="2544"/>
                    <a:pt x="12958" y="2518"/>
                    <a:pt x="12917" y="2518"/>
                  </a:cubicBezTo>
                  <a:close/>
                  <a:moveTo>
                    <a:pt x="35391" y="3249"/>
                  </a:moveTo>
                  <a:cubicBezTo>
                    <a:pt x="35359" y="3249"/>
                    <a:pt x="35328" y="3264"/>
                    <a:pt x="35310" y="3293"/>
                  </a:cubicBezTo>
                  <a:cubicBezTo>
                    <a:pt x="35280" y="3338"/>
                    <a:pt x="35291" y="3399"/>
                    <a:pt x="35337" y="3429"/>
                  </a:cubicBezTo>
                  <a:cubicBezTo>
                    <a:pt x="35343" y="3434"/>
                    <a:pt x="35353" y="3439"/>
                    <a:pt x="35362" y="3442"/>
                  </a:cubicBezTo>
                  <a:cubicBezTo>
                    <a:pt x="35372" y="3446"/>
                    <a:pt x="35382" y="3447"/>
                    <a:pt x="35393" y="3447"/>
                  </a:cubicBezTo>
                  <a:cubicBezTo>
                    <a:pt x="35432" y="3447"/>
                    <a:pt x="35472" y="3421"/>
                    <a:pt x="35486" y="3380"/>
                  </a:cubicBezTo>
                  <a:cubicBezTo>
                    <a:pt x="35502" y="3333"/>
                    <a:pt x="35481" y="3283"/>
                    <a:pt x="35439" y="3261"/>
                  </a:cubicBezTo>
                  <a:cubicBezTo>
                    <a:pt x="35424" y="3253"/>
                    <a:pt x="35408" y="3249"/>
                    <a:pt x="35391" y="3249"/>
                  </a:cubicBezTo>
                  <a:close/>
                  <a:moveTo>
                    <a:pt x="11547" y="3271"/>
                  </a:moveTo>
                  <a:cubicBezTo>
                    <a:pt x="11537" y="3271"/>
                    <a:pt x="11526" y="3273"/>
                    <a:pt x="11516" y="3276"/>
                  </a:cubicBezTo>
                  <a:cubicBezTo>
                    <a:pt x="11509" y="3280"/>
                    <a:pt x="11499" y="3283"/>
                    <a:pt x="11491" y="3288"/>
                  </a:cubicBezTo>
                  <a:cubicBezTo>
                    <a:pt x="11446" y="3319"/>
                    <a:pt x="11434" y="3380"/>
                    <a:pt x="11464" y="3425"/>
                  </a:cubicBezTo>
                  <a:cubicBezTo>
                    <a:pt x="11484" y="3453"/>
                    <a:pt x="11514" y="3469"/>
                    <a:pt x="11546" y="3469"/>
                  </a:cubicBezTo>
                  <a:cubicBezTo>
                    <a:pt x="11563" y="3469"/>
                    <a:pt x="11578" y="3465"/>
                    <a:pt x="11594" y="3457"/>
                  </a:cubicBezTo>
                  <a:cubicBezTo>
                    <a:pt x="11635" y="3434"/>
                    <a:pt x="11656" y="3385"/>
                    <a:pt x="11640" y="3338"/>
                  </a:cubicBezTo>
                  <a:cubicBezTo>
                    <a:pt x="11626" y="3297"/>
                    <a:pt x="11588" y="3271"/>
                    <a:pt x="11547" y="3271"/>
                  </a:cubicBezTo>
                  <a:close/>
                  <a:moveTo>
                    <a:pt x="36701" y="4088"/>
                  </a:moveTo>
                  <a:cubicBezTo>
                    <a:pt x="36670" y="4088"/>
                    <a:pt x="36639" y="4102"/>
                    <a:pt x="36622" y="4129"/>
                  </a:cubicBezTo>
                  <a:cubicBezTo>
                    <a:pt x="36592" y="4174"/>
                    <a:pt x="36597" y="4230"/>
                    <a:pt x="36643" y="4260"/>
                  </a:cubicBezTo>
                  <a:cubicBezTo>
                    <a:pt x="36660" y="4279"/>
                    <a:pt x="36686" y="4288"/>
                    <a:pt x="36711" y="4288"/>
                  </a:cubicBezTo>
                  <a:cubicBezTo>
                    <a:pt x="36736" y="4288"/>
                    <a:pt x="36760" y="4279"/>
                    <a:pt x="36781" y="4258"/>
                  </a:cubicBezTo>
                  <a:cubicBezTo>
                    <a:pt x="36820" y="4220"/>
                    <a:pt x="36820" y="4159"/>
                    <a:pt x="36781" y="4119"/>
                  </a:cubicBezTo>
                  <a:cubicBezTo>
                    <a:pt x="36775" y="4116"/>
                    <a:pt x="36769" y="4111"/>
                    <a:pt x="36764" y="4107"/>
                  </a:cubicBezTo>
                  <a:cubicBezTo>
                    <a:pt x="36745" y="4095"/>
                    <a:pt x="36723" y="4088"/>
                    <a:pt x="36701" y="4088"/>
                  </a:cubicBezTo>
                  <a:close/>
                  <a:moveTo>
                    <a:pt x="10233" y="4114"/>
                  </a:moveTo>
                  <a:cubicBezTo>
                    <a:pt x="10212" y="4114"/>
                    <a:pt x="10191" y="4121"/>
                    <a:pt x="10173" y="4134"/>
                  </a:cubicBezTo>
                  <a:cubicBezTo>
                    <a:pt x="10131" y="4165"/>
                    <a:pt x="10121" y="4224"/>
                    <a:pt x="10150" y="4268"/>
                  </a:cubicBezTo>
                  <a:cubicBezTo>
                    <a:pt x="10168" y="4297"/>
                    <a:pt x="10199" y="4312"/>
                    <a:pt x="10231" y="4312"/>
                  </a:cubicBezTo>
                  <a:cubicBezTo>
                    <a:pt x="10249" y="4312"/>
                    <a:pt x="10267" y="4307"/>
                    <a:pt x="10286" y="4294"/>
                  </a:cubicBezTo>
                  <a:cubicBezTo>
                    <a:pt x="10291" y="4292"/>
                    <a:pt x="10297" y="4286"/>
                    <a:pt x="10302" y="4281"/>
                  </a:cubicBezTo>
                  <a:cubicBezTo>
                    <a:pt x="10342" y="4242"/>
                    <a:pt x="10342" y="4181"/>
                    <a:pt x="10302" y="4142"/>
                  </a:cubicBezTo>
                  <a:cubicBezTo>
                    <a:pt x="10283" y="4123"/>
                    <a:pt x="10258" y="4114"/>
                    <a:pt x="10233" y="4114"/>
                  </a:cubicBezTo>
                  <a:close/>
                  <a:moveTo>
                    <a:pt x="37961" y="5016"/>
                  </a:moveTo>
                  <a:cubicBezTo>
                    <a:pt x="37929" y="5016"/>
                    <a:pt x="37898" y="5029"/>
                    <a:pt x="37880" y="5056"/>
                  </a:cubicBezTo>
                  <a:cubicBezTo>
                    <a:pt x="37851" y="5102"/>
                    <a:pt x="37856" y="5158"/>
                    <a:pt x="37901" y="5187"/>
                  </a:cubicBezTo>
                  <a:cubicBezTo>
                    <a:pt x="37920" y="5206"/>
                    <a:pt x="37945" y="5216"/>
                    <a:pt x="37970" y="5216"/>
                  </a:cubicBezTo>
                  <a:cubicBezTo>
                    <a:pt x="37994" y="5216"/>
                    <a:pt x="38020" y="5206"/>
                    <a:pt x="38040" y="5186"/>
                  </a:cubicBezTo>
                  <a:cubicBezTo>
                    <a:pt x="38079" y="5146"/>
                    <a:pt x="38079" y="5086"/>
                    <a:pt x="38040" y="5047"/>
                  </a:cubicBezTo>
                  <a:cubicBezTo>
                    <a:pt x="38035" y="5043"/>
                    <a:pt x="38028" y="5037"/>
                    <a:pt x="38023" y="5034"/>
                  </a:cubicBezTo>
                  <a:cubicBezTo>
                    <a:pt x="38005" y="5022"/>
                    <a:pt x="37983" y="5016"/>
                    <a:pt x="37961" y="5016"/>
                  </a:cubicBezTo>
                  <a:close/>
                  <a:moveTo>
                    <a:pt x="8976" y="5042"/>
                  </a:moveTo>
                  <a:cubicBezTo>
                    <a:pt x="8954" y="5042"/>
                    <a:pt x="8933" y="5049"/>
                    <a:pt x="8915" y="5062"/>
                  </a:cubicBezTo>
                  <a:cubicBezTo>
                    <a:pt x="8874" y="5093"/>
                    <a:pt x="8864" y="5153"/>
                    <a:pt x="8892" y="5196"/>
                  </a:cubicBezTo>
                  <a:cubicBezTo>
                    <a:pt x="8911" y="5224"/>
                    <a:pt x="8941" y="5241"/>
                    <a:pt x="8973" y="5241"/>
                  </a:cubicBezTo>
                  <a:cubicBezTo>
                    <a:pt x="8991" y="5241"/>
                    <a:pt x="9011" y="5235"/>
                    <a:pt x="9027" y="5222"/>
                  </a:cubicBezTo>
                  <a:cubicBezTo>
                    <a:pt x="9033" y="5220"/>
                    <a:pt x="9040" y="5215"/>
                    <a:pt x="9045" y="5210"/>
                  </a:cubicBezTo>
                  <a:cubicBezTo>
                    <a:pt x="9083" y="5170"/>
                    <a:pt x="9083" y="5109"/>
                    <a:pt x="9045" y="5071"/>
                  </a:cubicBezTo>
                  <a:cubicBezTo>
                    <a:pt x="9026" y="5052"/>
                    <a:pt x="9001" y="5042"/>
                    <a:pt x="8976" y="5042"/>
                  </a:cubicBezTo>
                  <a:close/>
                  <a:moveTo>
                    <a:pt x="39164" y="6028"/>
                  </a:moveTo>
                  <a:cubicBezTo>
                    <a:pt x="39132" y="6028"/>
                    <a:pt x="39101" y="6043"/>
                    <a:pt x="39082" y="6072"/>
                  </a:cubicBezTo>
                  <a:cubicBezTo>
                    <a:pt x="39055" y="6113"/>
                    <a:pt x="39063" y="6167"/>
                    <a:pt x="39099" y="6200"/>
                  </a:cubicBezTo>
                  <a:cubicBezTo>
                    <a:pt x="39118" y="6217"/>
                    <a:pt x="39143" y="6226"/>
                    <a:pt x="39165" y="6226"/>
                  </a:cubicBezTo>
                  <a:cubicBezTo>
                    <a:pt x="39184" y="6226"/>
                    <a:pt x="39203" y="6219"/>
                    <a:pt x="39220" y="6208"/>
                  </a:cubicBezTo>
                  <a:cubicBezTo>
                    <a:pt x="39265" y="6179"/>
                    <a:pt x="39277" y="6118"/>
                    <a:pt x="39247" y="6073"/>
                  </a:cubicBezTo>
                  <a:cubicBezTo>
                    <a:pt x="39241" y="6062"/>
                    <a:pt x="39229" y="6051"/>
                    <a:pt x="39218" y="6045"/>
                  </a:cubicBezTo>
                  <a:cubicBezTo>
                    <a:pt x="39202" y="6033"/>
                    <a:pt x="39182" y="6028"/>
                    <a:pt x="39164" y="6028"/>
                  </a:cubicBezTo>
                  <a:close/>
                  <a:moveTo>
                    <a:pt x="7781" y="6053"/>
                  </a:moveTo>
                  <a:cubicBezTo>
                    <a:pt x="7757" y="6053"/>
                    <a:pt x="7734" y="6061"/>
                    <a:pt x="7715" y="6078"/>
                  </a:cubicBezTo>
                  <a:cubicBezTo>
                    <a:pt x="7679" y="6110"/>
                    <a:pt x="7672" y="6165"/>
                    <a:pt x="7699" y="6206"/>
                  </a:cubicBezTo>
                  <a:cubicBezTo>
                    <a:pt x="7718" y="6234"/>
                    <a:pt x="7748" y="6250"/>
                    <a:pt x="7781" y="6250"/>
                  </a:cubicBezTo>
                  <a:cubicBezTo>
                    <a:pt x="7798" y="6250"/>
                    <a:pt x="7818" y="6245"/>
                    <a:pt x="7834" y="6233"/>
                  </a:cubicBezTo>
                  <a:cubicBezTo>
                    <a:pt x="7845" y="6227"/>
                    <a:pt x="7857" y="6216"/>
                    <a:pt x="7864" y="6205"/>
                  </a:cubicBezTo>
                  <a:cubicBezTo>
                    <a:pt x="7893" y="6160"/>
                    <a:pt x="7881" y="6099"/>
                    <a:pt x="7837" y="6068"/>
                  </a:cubicBezTo>
                  <a:cubicBezTo>
                    <a:pt x="7820" y="6058"/>
                    <a:pt x="7800" y="6053"/>
                    <a:pt x="7781" y="6053"/>
                  </a:cubicBezTo>
                  <a:close/>
                  <a:moveTo>
                    <a:pt x="40290" y="7114"/>
                  </a:moveTo>
                  <a:cubicBezTo>
                    <a:pt x="40264" y="7114"/>
                    <a:pt x="40239" y="7123"/>
                    <a:pt x="40219" y="7142"/>
                  </a:cubicBezTo>
                  <a:cubicBezTo>
                    <a:pt x="40182" y="7181"/>
                    <a:pt x="40182" y="7244"/>
                    <a:pt x="40221" y="7282"/>
                  </a:cubicBezTo>
                  <a:cubicBezTo>
                    <a:pt x="40239" y="7302"/>
                    <a:pt x="40265" y="7311"/>
                    <a:pt x="40290" y="7311"/>
                  </a:cubicBezTo>
                  <a:cubicBezTo>
                    <a:pt x="40316" y="7311"/>
                    <a:pt x="40341" y="7302"/>
                    <a:pt x="40359" y="7282"/>
                  </a:cubicBezTo>
                  <a:cubicBezTo>
                    <a:pt x="40399" y="7244"/>
                    <a:pt x="40399" y="7183"/>
                    <a:pt x="40359" y="7144"/>
                  </a:cubicBezTo>
                  <a:lnTo>
                    <a:pt x="40358" y="7142"/>
                  </a:lnTo>
                  <a:cubicBezTo>
                    <a:pt x="40339" y="7123"/>
                    <a:pt x="40315" y="7114"/>
                    <a:pt x="40290" y="7114"/>
                  </a:cubicBezTo>
                  <a:close/>
                  <a:moveTo>
                    <a:pt x="6660" y="7142"/>
                  </a:moveTo>
                  <a:cubicBezTo>
                    <a:pt x="6635" y="7142"/>
                    <a:pt x="6609" y="7151"/>
                    <a:pt x="6590" y="7171"/>
                  </a:cubicBezTo>
                  <a:lnTo>
                    <a:pt x="6589" y="7172"/>
                  </a:lnTo>
                  <a:cubicBezTo>
                    <a:pt x="6550" y="7209"/>
                    <a:pt x="6551" y="7271"/>
                    <a:pt x="6589" y="7310"/>
                  </a:cubicBezTo>
                  <a:cubicBezTo>
                    <a:pt x="6607" y="7329"/>
                    <a:pt x="6633" y="7338"/>
                    <a:pt x="6657" y="7338"/>
                  </a:cubicBezTo>
                  <a:cubicBezTo>
                    <a:pt x="6683" y="7338"/>
                    <a:pt x="6708" y="7328"/>
                    <a:pt x="6729" y="7310"/>
                  </a:cubicBezTo>
                  <a:cubicBezTo>
                    <a:pt x="6768" y="7271"/>
                    <a:pt x="6768" y="7209"/>
                    <a:pt x="6729" y="7171"/>
                  </a:cubicBezTo>
                  <a:cubicBezTo>
                    <a:pt x="6710" y="7151"/>
                    <a:pt x="6685" y="7142"/>
                    <a:pt x="6660" y="7142"/>
                  </a:cubicBezTo>
                  <a:close/>
                  <a:moveTo>
                    <a:pt x="41339" y="8271"/>
                  </a:moveTo>
                  <a:cubicBezTo>
                    <a:pt x="41320" y="8271"/>
                    <a:pt x="41301" y="8276"/>
                    <a:pt x="41285" y="8287"/>
                  </a:cubicBezTo>
                  <a:cubicBezTo>
                    <a:pt x="41239" y="8317"/>
                    <a:pt x="41228" y="8379"/>
                    <a:pt x="41257" y="8423"/>
                  </a:cubicBezTo>
                  <a:cubicBezTo>
                    <a:pt x="41264" y="8434"/>
                    <a:pt x="41275" y="8446"/>
                    <a:pt x="41286" y="8452"/>
                  </a:cubicBezTo>
                  <a:cubicBezTo>
                    <a:pt x="41302" y="8464"/>
                    <a:pt x="41322" y="8469"/>
                    <a:pt x="41340" y="8469"/>
                  </a:cubicBezTo>
                  <a:cubicBezTo>
                    <a:pt x="41373" y="8469"/>
                    <a:pt x="41404" y="8454"/>
                    <a:pt x="41422" y="8424"/>
                  </a:cubicBezTo>
                  <a:cubicBezTo>
                    <a:pt x="41447" y="8386"/>
                    <a:pt x="41442" y="8336"/>
                    <a:pt x="41412" y="8304"/>
                  </a:cubicBezTo>
                  <a:cubicBezTo>
                    <a:pt x="41393" y="8282"/>
                    <a:pt x="41366" y="8271"/>
                    <a:pt x="41339" y="8271"/>
                  </a:cubicBezTo>
                  <a:close/>
                  <a:moveTo>
                    <a:pt x="5610" y="8301"/>
                  </a:moveTo>
                  <a:cubicBezTo>
                    <a:pt x="5591" y="8301"/>
                    <a:pt x="5572" y="8306"/>
                    <a:pt x="5556" y="8317"/>
                  </a:cubicBezTo>
                  <a:cubicBezTo>
                    <a:pt x="5545" y="8324"/>
                    <a:pt x="5533" y="8335"/>
                    <a:pt x="5526" y="8345"/>
                  </a:cubicBezTo>
                  <a:cubicBezTo>
                    <a:pt x="5497" y="8391"/>
                    <a:pt x="5509" y="8452"/>
                    <a:pt x="5554" y="8482"/>
                  </a:cubicBezTo>
                  <a:cubicBezTo>
                    <a:pt x="5571" y="8494"/>
                    <a:pt x="5591" y="8499"/>
                    <a:pt x="5608" y="8499"/>
                  </a:cubicBezTo>
                  <a:cubicBezTo>
                    <a:pt x="5635" y="8499"/>
                    <a:pt x="5663" y="8487"/>
                    <a:pt x="5682" y="8465"/>
                  </a:cubicBezTo>
                  <a:cubicBezTo>
                    <a:pt x="5712" y="8432"/>
                    <a:pt x="5717" y="8384"/>
                    <a:pt x="5691" y="8344"/>
                  </a:cubicBezTo>
                  <a:cubicBezTo>
                    <a:pt x="5673" y="8316"/>
                    <a:pt x="5641" y="8301"/>
                    <a:pt x="5610" y="8301"/>
                  </a:cubicBezTo>
                  <a:close/>
                  <a:moveTo>
                    <a:pt x="42311" y="9497"/>
                  </a:moveTo>
                  <a:cubicBezTo>
                    <a:pt x="42292" y="9497"/>
                    <a:pt x="42273" y="9502"/>
                    <a:pt x="42257" y="9512"/>
                  </a:cubicBezTo>
                  <a:cubicBezTo>
                    <a:pt x="42211" y="9542"/>
                    <a:pt x="42199" y="9604"/>
                    <a:pt x="42230" y="9649"/>
                  </a:cubicBezTo>
                  <a:cubicBezTo>
                    <a:pt x="42232" y="9654"/>
                    <a:pt x="42237" y="9661"/>
                    <a:pt x="42242" y="9666"/>
                  </a:cubicBezTo>
                  <a:cubicBezTo>
                    <a:pt x="42261" y="9685"/>
                    <a:pt x="42287" y="9694"/>
                    <a:pt x="42312" y="9694"/>
                  </a:cubicBezTo>
                  <a:cubicBezTo>
                    <a:pt x="42335" y="9694"/>
                    <a:pt x="42361" y="9686"/>
                    <a:pt x="42382" y="9666"/>
                  </a:cubicBezTo>
                  <a:cubicBezTo>
                    <a:pt x="42417" y="9631"/>
                    <a:pt x="42420" y="9575"/>
                    <a:pt x="42390" y="9536"/>
                  </a:cubicBezTo>
                  <a:cubicBezTo>
                    <a:pt x="42371" y="9510"/>
                    <a:pt x="42341" y="9497"/>
                    <a:pt x="42311" y="9497"/>
                  </a:cubicBezTo>
                  <a:close/>
                  <a:moveTo>
                    <a:pt x="4639" y="9529"/>
                  </a:moveTo>
                  <a:cubicBezTo>
                    <a:pt x="4614" y="9529"/>
                    <a:pt x="4589" y="9539"/>
                    <a:pt x="4570" y="9558"/>
                  </a:cubicBezTo>
                  <a:cubicBezTo>
                    <a:pt x="4566" y="9563"/>
                    <a:pt x="4561" y="9569"/>
                    <a:pt x="4557" y="9575"/>
                  </a:cubicBezTo>
                  <a:cubicBezTo>
                    <a:pt x="4528" y="9620"/>
                    <a:pt x="4534" y="9688"/>
                    <a:pt x="4579" y="9718"/>
                  </a:cubicBezTo>
                  <a:cubicBezTo>
                    <a:pt x="4597" y="9729"/>
                    <a:pt x="4618" y="9735"/>
                    <a:pt x="4638" y="9735"/>
                  </a:cubicBezTo>
                  <a:cubicBezTo>
                    <a:pt x="4666" y="9735"/>
                    <a:pt x="4691" y="9723"/>
                    <a:pt x="4709" y="9697"/>
                  </a:cubicBezTo>
                  <a:cubicBezTo>
                    <a:pt x="4747" y="9658"/>
                    <a:pt x="4747" y="9597"/>
                    <a:pt x="4709" y="9558"/>
                  </a:cubicBezTo>
                  <a:cubicBezTo>
                    <a:pt x="4689" y="9539"/>
                    <a:pt x="4664" y="9529"/>
                    <a:pt x="4639" y="9529"/>
                  </a:cubicBezTo>
                  <a:close/>
                  <a:moveTo>
                    <a:pt x="43196" y="10783"/>
                  </a:moveTo>
                  <a:cubicBezTo>
                    <a:pt x="43177" y="10783"/>
                    <a:pt x="43159" y="10788"/>
                    <a:pt x="43142" y="10799"/>
                  </a:cubicBezTo>
                  <a:cubicBezTo>
                    <a:pt x="43100" y="10828"/>
                    <a:pt x="43086" y="10885"/>
                    <a:pt x="43111" y="10928"/>
                  </a:cubicBezTo>
                  <a:cubicBezTo>
                    <a:pt x="43128" y="10961"/>
                    <a:pt x="43162" y="10980"/>
                    <a:pt x="43198" y="10980"/>
                  </a:cubicBezTo>
                  <a:cubicBezTo>
                    <a:pt x="43209" y="10980"/>
                    <a:pt x="43219" y="10979"/>
                    <a:pt x="43230" y="10975"/>
                  </a:cubicBezTo>
                  <a:cubicBezTo>
                    <a:pt x="43281" y="10957"/>
                    <a:pt x="43308" y="10902"/>
                    <a:pt x="43291" y="10850"/>
                  </a:cubicBezTo>
                  <a:cubicBezTo>
                    <a:pt x="43288" y="10843"/>
                    <a:pt x="43283" y="10834"/>
                    <a:pt x="43278" y="10827"/>
                  </a:cubicBezTo>
                  <a:cubicBezTo>
                    <a:pt x="43259" y="10798"/>
                    <a:pt x="43227" y="10783"/>
                    <a:pt x="43196" y="10783"/>
                  </a:cubicBezTo>
                  <a:close/>
                  <a:moveTo>
                    <a:pt x="3754" y="10817"/>
                  </a:moveTo>
                  <a:cubicBezTo>
                    <a:pt x="3718" y="10817"/>
                    <a:pt x="3685" y="10837"/>
                    <a:pt x="3668" y="10869"/>
                  </a:cubicBezTo>
                  <a:cubicBezTo>
                    <a:pt x="3643" y="10913"/>
                    <a:pt x="3656" y="10970"/>
                    <a:pt x="3699" y="10999"/>
                  </a:cubicBezTo>
                  <a:cubicBezTo>
                    <a:pt x="3715" y="11010"/>
                    <a:pt x="3735" y="11015"/>
                    <a:pt x="3753" y="11015"/>
                  </a:cubicBezTo>
                  <a:cubicBezTo>
                    <a:pt x="3784" y="11015"/>
                    <a:pt x="3815" y="11000"/>
                    <a:pt x="3835" y="10972"/>
                  </a:cubicBezTo>
                  <a:cubicBezTo>
                    <a:pt x="3840" y="10965"/>
                    <a:pt x="3845" y="10954"/>
                    <a:pt x="3847" y="10947"/>
                  </a:cubicBezTo>
                  <a:cubicBezTo>
                    <a:pt x="3865" y="10895"/>
                    <a:pt x="3838" y="10839"/>
                    <a:pt x="3786" y="10822"/>
                  </a:cubicBezTo>
                  <a:cubicBezTo>
                    <a:pt x="3775" y="10819"/>
                    <a:pt x="3765" y="10817"/>
                    <a:pt x="3754" y="10817"/>
                  </a:cubicBezTo>
                  <a:close/>
                  <a:moveTo>
                    <a:pt x="43996" y="12126"/>
                  </a:moveTo>
                  <a:cubicBezTo>
                    <a:pt x="43978" y="12126"/>
                    <a:pt x="43959" y="12131"/>
                    <a:pt x="43942" y="12142"/>
                  </a:cubicBezTo>
                  <a:cubicBezTo>
                    <a:pt x="43900" y="12171"/>
                    <a:pt x="43886" y="12228"/>
                    <a:pt x="43911" y="12272"/>
                  </a:cubicBezTo>
                  <a:cubicBezTo>
                    <a:pt x="43928" y="12305"/>
                    <a:pt x="43962" y="12323"/>
                    <a:pt x="43998" y="12323"/>
                  </a:cubicBezTo>
                  <a:cubicBezTo>
                    <a:pt x="44009" y="12323"/>
                    <a:pt x="44019" y="12321"/>
                    <a:pt x="44029" y="12318"/>
                  </a:cubicBezTo>
                  <a:cubicBezTo>
                    <a:pt x="44081" y="12301"/>
                    <a:pt x="44108" y="12246"/>
                    <a:pt x="44092" y="12194"/>
                  </a:cubicBezTo>
                  <a:cubicBezTo>
                    <a:pt x="44087" y="12187"/>
                    <a:pt x="44083" y="12177"/>
                    <a:pt x="44078" y="12170"/>
                  </a:cubicBezTo>
                  <a:cubicBezTo>
                    <a:pt x="44058" y="12141"/>
                    <a:pt x="44028" y="12126"/>
                    <a:pt x="43996" y="12126"/>
                  </a:cubicBezTo>
                  <a:close/>
                  <a:moveTo>
                    <a:pt x="2957" y="12163"/>
                  </a:moveTo>
                  <a:cubicBezTo>
                    <a:pt x="2921" y="12163"/>
                    <a:pt x="2887" y="12182"/>
                    <a:pt x="2870" y="12215"/>
                  </a:cubicBezTo>
                  <a:cubicBezTo>
                    <a:pt x="2845" y="12259"/>
                    <a:pt x="2859" y="12316"/>
                    <a:pt x="2901" y="12344"/>
                  </a:cubicBezTo>
                  <a:cubicBezTo>
                    <a:pt x="2918" y="12357"/>
                    <a:pt x="2937" y="12362"/>
                    <a:pt x="2956" y="12362"/>
                  </a:cubicBezTo>
                  <a:cubicBezTo>
                    <a:pt x="2987" y="12362"/>
                    <a:pt x="3018" y="12346"/>
                    <a:pt x="3037" y="12317"/>
                  </a:cubicBezTo>
                  <a:cubicBezTo>
                    <a:pt x="3042" y="12311"/>
                    <a:pt x="3047" y="12301"/>
                    <a:pt x="3050" y="12292"/>
                  </a:cubicBezTo>
                  <a:cubicBezTo>
                    <a:pt x="3067" y="12240"/>
                    <a:pt x="3040" y="12185"/>
                    <a:pt x="2988" y="12168"/>
                  </a:cubicBezTo>
                  <a:cubicBezTo>
                    <a:pt x="2978" y="12164"/>
                    <a:pt x="2967" y="12163"/>
                    <a:pt x="2957" y="12163"/>
                  </a:cubicBezTo>
                  <a:close/>
                  <a:moveTo>
                    <a:pt x="44705" y="13519"/>
                  </a:moveTo>
                  <a:cubicBezTo>
                    <a:pt x="44695" y="13519"/>
                    <a:pt x="44684" y="13520"/>
                    <a:pt x="44673" y="13524"/>
                  </a:cubicBezTo>
                  <a:cubicBezTo>
                    <a:pt x="44622" y="13541"/>
                    <a:pt x="44595" y="13596"/>
                    <a:pt x="44611" y="13648"/>
                  </a:cubicBezTo>
                  <a:cubicBezTo>
                    <a:pt x="44614" y="13655"/>
                    <a:pt x="44617" y="13665"/>
                    <a:pt x="44623" y="13672"/>
                  </a:cubicBezTo>
                  <a:cubicBezTo>
                    <a:pt x="44642" y="13701"/>
                    <a:pt x="44673" y="13717"/>
                    <a:pt x="44705" y="13717"/>
                  </a:cubicBezTo>
                  <a:cubicBezTo>
                    <a:pt x="44724" y="13717"/>
                    <a:pt x="44742" y="13711"/>
                    <a:pt x="44760" y="13700"/>
                  </a:cubicBezTo>
                  <a:cubicBezTo>
                    <a:pt x="44801" y="13672"/>
                    <a:pt x="44815" y="13619"/>
                    <a:pt x="44794" y="13577"/>
                  </a:cubicBezTo>
                  <a:cubicBezTo>
                    <a:pt x="44777" y="13541"/>
                    <a:pt x="44743" y="13519"/>
                    <a:pt x="44705" y="13519"/>
                  </a:cubicBezTo>
                  <a:close/>
                  <a:moveTo>
                    <a:pt x="2248" y="13560"/>
                  </a:moveTo>
                  <a:cubicBezTo>
                    <a:pt x="2217" y="13560"/>
                    <a:pt x="2186" y="13575"/>
                    <a:pt x="2168" y="13603"/>
                  </a:cubicBezTo>
                  <a:cubicBezTo>
                    <a:pt x="2164" y="13610"/>
                    <a:pt x="2158" y="13620"/>
                    <a:pt x="2155" y="13628"/>
                  </a:cubicBezTo>
                  <a:cubicBezTo>
                    <a:pt x="2139" y="13680"/>
                    <a:pt x="2166" y="13736"/>
                    <a:pt x="2217" y="13753"/>
                  </a:cubicBezTo>
                  <a:cubicBezTo>
                    <a:pt x="2228" y="13757"/>
                    <a:pt x="2238" y="13758"/>
                    <a:pt x="2249" y="13758"/>
                  </a:cubicBezTo>
                  <a:cubicBezTo>
                    <a:pt x="2288" y="13758"/>
                    <a:pt x="2323" y="13736"/>
                    <a:pt x="2339" y="13700"/>
                  </a:cubicBezTo>
                  <a:cubicBezTo>
                    <a:pt x="2358" y="13656"/>
                    <a:pt x="2344" y="13603"/>
                    <a:pt x="2304" y="13577"/>
                  </a:cubicBezTo>
                  <a:cubicBezTo>
                    <a:pt x="2286" y="13565"/>
                    <a:pt x="2267" y="13560"/>
                    <a:pt x="2248" y="13560"/>
                  </a:cubicBezTo>
                  <a:close/>
                  <a:moveTo>
                    <a:pt x="45322" y="14962"/>
                  </a:moveTo>
                  <a:cubicBezTo>
                    <a:pt x="45310" y="14962"/>
                    <a:pt x="45298" y="14964"/>
                    <a:pt x="45287" y="14968"/>
                  </a:cubicBezTo>
                  <a:cubicBezTo>
                    <a:pt x="45237" y="14984"/>
                    <a:pt x="45212" y="15046"/>
                    <a:pt x="45228" y="15098"/>
                  </a:cubicBezTo>
                  <a:cubicBezTo>
                    <a:pt x="45247" y="15134"/>
                    <a:pt x="45280" y="15153"/>
                    <a:pt x="45317" y="15153"/>
                  </a:cubicBezTo>
                  <a:cubicBezTo>
                    <a:pt x="45332" y="15153"/>
                    <a:pt x="45347" y="15149"/>
                    <a:pt x="45359" y="15143"/>
                  </a:cubicBezTo>
                  <a:cubicBezTo>
                    <a:pt x="45406" y="15119"/>
                    <a:pt x="45426" y="15063"/>
                    <a:pt x="45406" y="15016"/>
                  </a:cubicBezTo>
                  <a:cubicBezTo>
                    <a:pt x="45392" y="14981"/>
                    <a:pt x="45359" y="14962"/>
                    <a:pt x="45322" y="14962"/>
                  </a:cubicBezTo>
                  <a:close/>
                  <a:moveTo>
                    <a:pt x="1640" y="15003"/>
                  </a:moveTo>
                  <a:cubicBezTo>
                    <a:pt x="1605" y="15003"/>
                    <a:pt x="1570" y="15023"/>
                    <a:pt x="1553" y="15057"/>
                  </a:cubicBezTo>
                  <a:cubicBezTo>
                    <a:pt x="1549" y="15061"/>
                    <a:pt x="1547" y="15067"/>
                    <a:pt x="1546" y="15071"/>
                  </a:cubicBezTo>
                  <a:cubicBezTo>
                    <a:pt x="1530" y="15123"/>
                    <a:pt x="1554" y="15184"/>
                    <a:pt x="1605" y="15201"/>
                  </a:cubicBezTo>
                  <a:cubicBezTo>
                    <a:pt x="1616" y="15205"/>
                    <a:pt x="1628" y="15206"/>
                    <a:pt x="1640" y="15206"/>
                  </a:cubicBezTo>
                  <a:cubicBezTo>
                    <a:pt x="1678" y="15206"/>
                    <a:pt x="1713" y="15183"/>
                    <a:pt x="1728" y="15144"/>
                  </a:cubicBezTo>
                  <a:cubicBezTo>
                    <a:pt x="1751" y="15096"/>
                    <a:pt x="1732" y="15038"/>
                    <a:pt x="1683" y="15013"/>
                  </a:cubicBezTo>
                  <a:cubicBezTo>
                    <a:pt x="1669" y="15006"/>
                    <a:pt x="1655" y="15003"/>
                    <a:pt x="1640" y="15003"/>
                  </a:cubicBezTo>
                  <a:close/>
                  <a:moveTo>
                    <a:pt x="1127" y="16480"/>
                  </a:moveTo>
                  <a:cubicBezTo>
                    <a:pt x="1082" y="16480"/>
                    <a:pt x="1042" y="16510"/>
                    <a:pt x="1032" y="16555"/>
                  </a:cubicBezTo>
                  <a:lnTo>
                    <a:pt x="1222" y="16602"/>
                  </a:lnTo>
                  <a:cubicBezTo>
                    <a:pt x="1235" y="16550"/>
                    <a:pt x="1203" y="16498"/>
                    <a:pt x="1151" y="16483"/>
                  </a:cubicBezTo>
                  <a:cubicBezTo>
                    <a:pt x="1143" y="16481"/>
                    <a:pt x="1135" y="16480"/>
                    <a:pt x="1127" y="16480"/>
                  </a:cubicBezTo>
                  <a:close/>
                  <a:moveTo>
                    <a:pt x="45834" y="16431"/>
                  </a:moveTo>
                  <a:cubicBezTo>
                    <a:pt x="45825" y="16431"/>
                    <a:pt x="45815" y="16432"/>
                    <a:pt x="45805" y="16435"/>
                  </a:cubicBezTo>
                  <a:cubicBezTo>
                    <a:pt x="45755" y="16451"/>
                    <a:pt x="45725" y="16504"/>
                    <a:pt x="45738" y="16555"/>
                  </a:cubicBezTo>
                  <a:cubicBezTo>
                    <a:pt x="45748" y="16599"/>
                    <a:pt x="45789" y="16628"/>
                    <a:pt x="45833" y="16628"/>
                  </a:cubicBezTo>
                  <a:cubicBezTo>
                    <a:pt x="45840" y="16628"/>
                    <a:pt x="45849" y="16627"/>
                    <a:pt x="45857" y="16626"/>
                  </a:cubicBezTo>
                  <a:cubicBezTo>
                    <a:pt x="45909" y="16613"/>
                    <a:pt x="45942" y="16559"/>
                    <a:pt x="45929" y="16507"/>
                  </a:cubicBezTo>
                  <a:cubicBezTo>
                    <a:pt x="45929" y="16504"/>
                    <a:pt x="45928" y="16501"/>
                    <a:pt x="45927" y="16498"/>
                  </a:cubicBezTo>
                  <a:cubicBezTo>
                    <a:pt x="45912" y="16456"/>
                    <a:pt x="45875" y="16431"/>
                    <a:pt x="45834" y="16431"/>
                  </a:cubicBezTo>
                  <a:close/>
                  <a:moveTo>
                    <a:pt x="46246" y="17937"/>
                  </a:moveTo>
                  <a:cubicBezTo>
                    <a:pt x="46236" y="17937"/>
                    <a:pt x="46225" y="17938"/>
                    <a:pt x="46215" y="17941"/>
                  </a:cubicBezTo>
                  <a:cubicBezTo>
                    <a:pt x="46168" y="17957"/>
                    <a:pt x="46140" y="18007"/>
                    <a:pt x="46151" y="18055"/>
                  </a:cubicBezTo>
                  <a:cubicBezTo>
                    <a:pt x="46158" y="18100"/>
                    <a:pt x="46198" y="18135"/>
                    <a:pt x="46246" y="18135"/>
                  </a:cubicBezTo>
                  <a:cubicBezTo>
                    <a:pt x="46301" y="18135"/>
                    <a:pt x="46345" y="18093"/>
                    <a:pt x="46345" y="18037"/>
                  </a:cubicBezTo>
                  <a:cubicBezTo>
                    <a:pt x="46345" y="18027"/>
                    <a:pt x="46344" y="18014"/>
                    <a:pt x="46339" y="18004"/>
                  </a:cubicBezTo>
                  <a:cubicBezTo>
                    <a:pt x="46325" y="17962"/>
                    <a:pt x="46287" y="17937"/>
                    <a:pt x="46246" y="17937"/>
                  </a:cubicBezTo>
                  <a:close/>
                  <a:moveTo>
                    <a:pt x="715" y="17988"/>
                  </a:moveTo>
                  <a:cubicBezTo>
                    <a:pt x="667" y="17988"/>
                    <a:pt x="628" y="18023"/>
                    <a:pt x="619" y="18069"/>
                  </a:cubicBezTo>
                  <a:cubicBezTo>
                    <a:pt x="609" y="18117"/>
                    <a:pt x="636" y="18167"/>
                    <a:pt x="684" y="18182"/>
                  </a:cubicBezTo>
                  <a:cubicBezTo>
                    <a:pt x="695" y="18186"/>
                    <a:pt x="705" y="18187"/>
                    <a:pt x="715" y="18187"/>
                  </a:cubicBezTo>
                  <a:cubicBezTo>
                    <a:pt x="755" y="18187"/>
                    <a:pt x="794" y="18161"/>
                    <a:pt x="809" y="18120"/>
                  </a:cubicBezTo>
                  <a:cubicBezTo>
                    <a:pt x="811" y="18111"/>
                    <a:pt x="814" y="18097"/>
                    <a:pt x="814" y="18087"/>
                  </a:cubicBezTo>
                  <a:cubicBezTo>
                    <a:pt x="814" y="18033"/>
                    <a:pt x="769" y="17988"/>
                    <a:pt x="715" y="17988"/>
                  </a:cubicBezTo>
                  <a:close/>
                  <a:moveTo>
                    <a:pt x="46559" y="19470"/>
                  </a:moveTo>
                  <a:cubicBezTo>
                    <a:pt x="46549" y="19470"/>
                    <a:pt x="46538" y="19471"/>
                    <a:pt x="46528" y="19475"/>
                  </a:cubicBezTo>
                  <a:cubicBezTo>
                    <a:pt x="46481" y="19490"/>
                    <a:pt x="46452" y="19539"/>
                    <a:pt x="46463" y="19588"/>
                  </a:cubicBezTo>
                  <a:cubicBezTo>
                    <a:pt x="46471" y="19633"/>
                    <a:pt x="46511" y="19668"/>
                    <a:pt x="46559" y="19668"/>
                  </a:cubicBezTo>
                  <a:cubicBezTo>
                    <a:pt x="46613" y="19668"/>
                    <a:pt x="46658" y="19624"/>
                    <a:pt x="46658" y="19569"/>
                  </a:cubicBezTo>
                  <a:cubicBezTo>
                    <a:pt x="46658" y="19559"/>
                    <a:pt x="46656" y="19547"/>
                    <a:pt x="46653" y="19537"/>
                  </a:cubicBezTo>
                  <a:cubicBezTo>
                    <a:pt x="46638" y="19495"/>
                    <a:pt x="46600" y="19470"/>
                    <a:pt x="46559" y="19470"/>
                  </a:cubicBezTo>
                  <a:close/>
                  <a:moveTo>
                    <a:pt x="406" y="19521"/>
                  </a:moveTo>
                  <a:cubicBezTo>
                    <a:pt x="359" y="19521"/>
                    <a:pt x="318" y="19557"/>
                    <a:pt x="311" y="19602"/>
                  </a:cubicBezTo>
                  <a:cubicBezTo>
                    <a:pt x="301" y="19650"/>
                    <a:pt x="327" y="19699"/>
                    <a:pt x="375" y="19714"/>
                  </a:cubicBezTo>
                  <a:cubicBezTo>
                    <a:pt x="386" y="19718"/>
                    <a:pt x="396" y="19719"/>
                    <a:pt x="406" y="19719"/>
                  </a:cubicBezTo>
                  <a:cubicBezTo>
                    <a:pt x="447" y="19719"/>
                    <a:pt x="485" y="19694"/>
                    <a:pt x="500" y="19652"/>
                  </a:cubicBezTo>
                  <a:cubicBezTo>
                    <a:pt x="503" y="19643"/>
                    <a:pt x="505" y="19630"/>
                    <a:pt x="505" y="19620"/>
                  </a:cubicBezTo>
                  <a:cubicBezTo>
                    <a:pt x="505" y="19565"/>
                    <a:pt x="461" y="19521"/>
                    <a:pt x="406" y="19521"/>
                  </a:cubicBezTo>
                  <a:close/>
                  <a:moveTo>
                    <a:pt x="46769" y="21017"/>
                  </a:moveTo>
                  <a:cubicBezTo>
                    <a:pt x="46715" y="21017"/>
                    <a:pt x="46670" y="21062"/>
                    <a:pt x="46670" y="21117"/>
                  </a:cubicBezTo>
                  <a:cubicBezTo>
                    <a:pt x="46670" y="21124"/>
                    <a:pt x="46671" y="21134"/>
                    <a:pt x="46673" y="21143"/>
                  </a:cubicBezTo>
                  <a:cubicBezTo>
                    <a:pt x="46684" y="21186"/>
                    <a:pt x="46723" y="21216"/>
                    <a:pt x="46768" y="21216"/>
                  </a:cubicBezTo>
                  <a:cubicBezTo>
                    <a:pt x="46775" y="21216"/>
                    <a:pt x="46783" y="21216"/>
                    <a:pt x="46793" y="21213"/>
                  </a:cubicBezTo>
                  <a:cubicBezTo>
                    <a:pt x="46840" y="21202"/>
                    <a:pt x="46872" y="21155"/>
                    <a:pt x="46866" y="21107"/>
                  </a:cubicBezTo>
                  <a:cubicBezTo>
                    <a:pt x="46862" y="21057"/>
                    <a:pt x="46820" y="21017"/>
                    <a:pt x="46769" y="21017"/>
                  </a:cubicBezTo>
                  <a:close/>
                  <a:moveTo>
                    <a:pt x="199" y="21072"/>
                  </a:moveTo>
                  <a:cubicBezTo>
                    <a:pt x="155" y="21072"/>
                    <a:pt x="115" y="21101"/>
                    <a:pt x="104" y="21146"/>
                  </a:cubicBezTo>
                  <a:cubicBezTo>
                    <a:pt x="103" y="21154"/>
                    <a:pt x="101" y="21164"/>
                    <a:pt x="101" y="21172"/>
                  </a:cubicBezTo>
                  <a:cubicBezTo>
                    <a:pt x="101" y="21227"/>
                    <a:pt x="146" y="21270"/>
                    <a:pt x="200" y="21270"/>
                  </a:cubicBezTo>
                  <a:cubicBezTo>
                    <a:pt x="252" y="21270"/>
                    <a:pt x="293" y="21231"/>
                    <a:pt x="297" y="21181"/>
                  </a:cubicBezTo>
                  <a:cubicBezTo>
                    <a:pt x="303" y="21133"/>
                    <a:pt x="271" y="21087"/>
                    <a:pt x="224" y="21075"/>
                  </a:cubicBezTo>
                  <a:cubicBezTo>
                    <a:pt x="215" y="21073"/>
                    <a:pt x="207" y="21072"/>
                    <a:pt x="199" y="21072"/>
                  </a:cubicBezTo>
                  <a:close/>
                  <a:moveTo>
                    <a:pt x="46874" y="22579"/>
                  </a:moveTo>
                  <a:cubicBezTo>
                    <a:pt x="46820" y="22579"/>
                    <a:pt x="46775" y="22623"/>
                    <a:pt x="46775" y="22678"/>
                  </a:cubicBezTo>
                  <a:cubicBezTo>
                    <a:pt x="46775" y="22732"/>
                    <a:pt x="46820" y="22776"/>
                    <a:pt x="46874" y="22776"/>
                  </a:cubicBezTo>
                  <a:cubicBezTo>
                    <a:pt x="46928" y="22776"/>
                    <a:pt x="46971" y="22733"/>
                    <a:pt x="46972" y="22678"/>
                  </a:cubicBezTo>
                  <a:lnTo>
                    <a:pt x="46972" y="22676"/>
                  </a:lnTo>
                  <a:cubicBezTo>
                    <a:pt x="46972" y="22622"/>
                    <a:pt x="46929" y="22579"/>
                    <a:pt x="46874" y="22579"/>
                  </a:cubicBezTo>
                  <a:close/>
                  <a:moveTo>
                    <a:pt x="99" y="22632"/>
                  </a:moveTo>
                  <a:cubicBezTo>
                    <a:pt x="44" y="22632"/>
                    <a:pt x="1" y="22676"/>
                    <a:pt x="1" y="22731"/>
                  </a:cubicBezTo>
                  <a:lnTo>
                    <a:pt x="1" y="22732"/>
                  </a:lnTo>
                  <a:cubicBezTo>
                    <a:pt x="1" y="22787"/>
                    <a:pt x="44" y="22829"/>
                    <a:pt x="99" y="22829"/>
                  </a:cubicBezTo>
                  <a:cubicBezTo>
                    <a:pt x="152" y="22829"/>
                    <a:pt x="198" y="22785"/>
                    <a:pt x="198" y="22731"/>
                  </a:cubicBezTo>
                  <a:cubicBezTo>
                    <a:pt x="198" y="22676"/>
                    <a:pt x="153" y="22632"/>
                    <a:pt x="99" y="22632"/>
                  </a:cubicBezTo>
                  <a:close/>
                  <a:moveTo>
                    <a:pt x="46877" y="24143"/>
                  </a:moveTo>
                  <a:cubicBezTo>
                    <a:pt x="46822" y="24143"/>
                    <a:pt x="46778" y="24186"/>
                    <a:pt x="46778" y="24241"/>
                  </a:cubicBezTo>
                  <a:cubicBezTo>
                    <a:pt x="46778" y="24296"/>
                    <a:pt x="46822" y="24340"/>
                    <a:pt x="46877" y="24340"/>
                  </a:cubicBezTo>
                  <a:cubicBezTo>
                    <a:pt x="46930" y="24340"/>
                    <a:pt x="46974" y="24296"/>
                    <a:pt x="46975" y="24241"/>
                  </a:cubicBezTo>
                  <a:lnTo>
                    <a:pt x="46975" y="24240"/>
                  </a:lnTo>
                  <a:cubicBezTo>
                    <a:pt x="46975" y="24185"/>
                    <a:pt x="46931" y="24143"/>
                    <a:pt x="46877" y="24143"/>
                  </a:cubicBezTo>
                  <a:close/>
                  <a:moveTo>
                    <a:pt x="99" y="24195"/>
                  </a:moveTo>
                  <a:cubicBezTo>
                    <a:pt x="44" y="24195"/>
                    <a:pt x="1" y="24240"/>
                    <a:pt x="1" y="24294"/>
                  </a:cubicBezTo>
                  <a:lnTo>
                    <a:pt x="1" y="24296"/>
                  </a:lnTo>
                  <a:cubicBezTo>
                    <a:pt x="1" y="24350"/>
                    <a:pt x="44" y="24393"/>
                    <a:pt x="99" y="24393"/>
                  </a:cubicBezTo>
                  <a:cubicBezTo>
                    <a:pt x="153" y="24393"/>
                    <a:pt x="198" y="24349"/>
                    <a:pt x="198" y="24294"/>
                  </a:cubicBezTo>
                  <a:cubicBezTo>
                    <a:pt x="198" y="24240"/>
                    <a:pt x="153" y="24195"/>
                    <a:pt x="99" y="24195"/>
                  </a:cubicBezTo>
                  <a:close/>
                  <a:moveTo>
                    <a:pt x="46775" y="25702"/>
                  </a:moveTo>
                  <a:cubicBezTo>
                    <a:pt x="46725" y="25702"/>
                    <a:pt x="46684" y="25741"/>
                    <a:pt x="46679" y="25791"/>
                  </a:cubicBezTo>
                  <a:cubicBezTo>
                    <a:pt x="46673" y="25839"/>
                    <a:pt x="46705" y="25885"/>
                    <a:pt x="46752" y="25897"/>
                  </a:cubicBezTo>
                  <a:cubicBezTo>
                    <a:pt x="46759" y="25899"/>
                    <a:pt x="46768" y="25900"/>
                    <a:pt x="46775" y="25900"/>
                  </a:cubicBezTo>
                  <a:cubicBezTo>
                    <a:pt x="46820" y="25900"/>
                    <a:pt x="46860" y="25871"/>
                    <a:pt x="46872" y="25826"/>
                  </a:cubicBezTo>
                  <a:cubicBezTo>
                    <a:pt x="46873" y="25818"/>
                    <a:pt x="46874" y="25807"/>
                    <a:pt x="46874" y="25800"/>
                  </a:cubicBezTo>
                  <a:cubicBezTo>
                    <a:pt x="46874" y="25745"/>
                    <a:pt x="46830" y="25702"/>
                    <a:pt x="46775" y="25702"/>
                  </a:cubicBezTo>
                  <a:close/>
                  <a:moveTo>
                    <a:pt x="202" y="25754"/>
                  </a:moveTo>
                  <a:cubicBezTo>
                    <a:pt x="195" y="25754"/>
                    <a:pt x="187" y="25755"/>
                    <a:pt x="179" y="25757"/>
                  </a:cubicBezTo>
                  <a:cubicBezTo>
                    <a:pt x="131" y="25769"/>
                    <a:pt x="100" y="25816"/>
                    <a:pt x="106" y="25863"/>
                  </a:cubicBezTo>
                  <a:cubicBezTo>
                    <a:pt x="110" y="25914"/>
                    <a:pt x="152" y="25953"/>
                    <a:pt x="203" y="25953"/>
                  </a:cubicBezTo>
                  <a:cubicBezTo>
                    <a:pt x="257" y="25953"/>
                    <a:pt x="302" y="25910"/>
                    <a:pt x="302" y="25854"/>
                  </a:cubicBezTo>
                  <a:cubicBezTo>
                    <a:pt x="302" y="25847"/>
                    <a:pt x="301" y="25836"/>
                    <a:pt x="298" y="25828"/>
                  </a:cubicBezTo>
                  <a:cubicBezTo>
                    <a:pt x="288" y="25783"/>
                    <a:pt x="246" y="25754"/>
                    <a:pt x="202" y="25754"/>
                  </a:cubicBezTo>
                  <a:close/>
                  <a:moveTo>
                    <a:pt x="46572" y="27252"/>
                  </a:moveTo>
                  <a:cubicBezTo>
                    <a:pt x="46530" y="27252"/>
                    <a:pt x="46492" y="27279"/>
                    <a:pt x="46478" y="27320"/>
                  </a:cubicBezTo>
                  <a:cubicBezTo>
                    <a:pt x="46476" y="27328"/>
                    <a:pt x="46473" y="27342"/>
                    <a:pt x="46473" y="27352"/>
                  </a:cubicBezTo>
                  <a:cubicBezTo>
                    <a:pt x="46473" y="27406"/>
                    <a:pt x="46518" y="27451"/>
                    <a:pt x="46572" y="27451"/>
                  </a:cubicBezTo>
                  <a:cubicBezTo>
                    <a:pt x="46619" y="27451"/>
                    <a:pt x="46660" y="27415"/>
                    <a:pt x="46668" y="27370"/>
                  </a:cubicBezTo>
                  <a:cubicBezTo>
                    <a:pt x="46679" y="27322"/>
                    <a:pt x="46651" y="27273"/>
                    <a:pt x="46603" y="27258"/>
                  </a:cubicBezTo>
                  <a:cubicBezTo>
                    <a:pt x="46593" y="27254"/>
                    <a:pt x="46582" y="27252"/>
                    <a:pt x="46572" y="27252"/>
                  </a:cubicBezTo>
                  <a:close/>
                  <a:moveTo>
                    <a:pt x="410" y="27304"/>
                  </a:moveTo>
                  <a:cubicBezTo>
                    <a:pt x="356" y="27304"/>
                    <a:pt x="312" y="27348"/>
                    <a:pt x="312" y="27403"/>
                  </a:cubicBezTo>
                  <a:cubicBezTo>
                    <a:pt x="312" y="27413"/>
                    <a:pt x="313" y="27425"/>
                    <a:pt x="317" y="27435"/>
                  </a:cubicBezTo>
                  <a:cubicBezTo>
                    <a:pt x="332" y="27476"/>
                    <a:pt x="369" y="27502"/>
                    <a:pt x="410" y="27502"/>
                  </a:cubicBezTo>
                  <a:cubicBezTo>
                    <a:pt x="421" y="27502"/>
                    <a:pt x="431" y="27501"/>
                    <a:pt x="442" y="27497"/>
                  </a:cubicBezTo>
                  <a:cubicBezTo>
                    <a:pt x="488" y="27482"/>
                    <a:pt x="516" y="27432"/>
                    <a:pt x="506" y="27384"/>
                  </a:cubicBezTo>
                  <a:cubicBezTo>
                    <a:pt x="499" y="27338"/>
                    <a:pt x="458" y="27304"/>
                    <a:pt x="410" y="27304"/>
                  </a:cubicBezTo>
                  <a:close/>
                  <a:moveTo>
                    <a:pt x="46265" y="28785"/>
                  </a:moveTo>
                  <a:cubicBezTo>
                    <a:pt x="46223" y="28785"/>
                    <a:pt x="46185" y="28810"/>
                    <a:pt x="46171" y="28852"/>
                  </a:cubicBezTo>
                  <a:cubicBezTo>
                    <a:pt x="46168" y="28861"/>
                    <a:pt x="46166" y="28874"/>
                    <a:pt x="46166" y="28884"/>
                  </a:cubicBezTo>
                  <a:cubicBezTo>
                    <a:pt x="46166" y="28939"/>
                    <a:pt x="46210" y="28983"/>
                    <a:pt x="46265" y="28983"/>
                  </a:cubicBezTo>
                  <a:cubicBezTo>
                    <a:pt x="46312" y="28983"/>
                    <a:pt x="46353" y="28948"/>
                    <a:pt x="46360" y="28903"/>
                  </a:cubicBezTo>
                  <a:cubicBezTo>
                    <a:pt x="46371" y="28855"/>
                    <a:pt x="46344" y="28805"/>
                    <a:pt x="46296" y="28790"/>
                  </a:cubicBezTo>
                  <a:cubicBezTo>
                    <a:pt x="46285" y="28786"/>
                    <a:pt x="46275" y="28785"/>
                    <a:pt x="46265" y="28785"/>
                  </a:cubicBezTo>
                  <a:close/>
                  <a:moveTo>
                    <a:pt x="722" y="28836"/>
                  </a:moveTo>
                  <a:cubicBezTo>
                    <a:pt x="667" y="28836"/>
                    <a:pt x="623" y="28880"/>
                    <a:pt x="623" y="28935"/>
                  </a:cubicBezTo>
                  <a:cubicBezTo>
                    <a:pt x="623" y="28945"/>
                    <a:pt x="624" y="28957"/>
                    <a:pt x="628" y="28967"/>
                  </a:cubicBezTo>
                  <a:cubicBezTo>
                    <a:pt x="643" y="29009"/>
                    <a:pt x="680" y="29034"/>
                    <a:pt x="722" y="29034"/>
                  </a:cubicBezTo>
                  <a:cubicBezTo>
                    <a:pt x="732" y="29034"/>
                    <a:pt x="742" y="29033"/>
                    <a:pt x="753" y="29029"/>
                  </a:cubicBezTo>
                  <a:cubicBezTo>
                    <a:pt x="799" y="29014"/>
                    <a:pt x="827" y="28965"/>
                    <a:pt x="817" y="28917"/>
                  </a:cubicBezTo>
                  <a:cubicBezTo>
                    <a:pt x="810" y="28872"/>
                    <a:pt x="769" y="28836"/>
                    <a:pt x="722" y="28836"/>
                  </a:cubicBezTo>
                  <a:close/>
                  <a:moveTo>
                    <a:pt x="45762" y="30371"/>
                  </a:moveTo>
                  <a:lnTo>
                    <a:pt x="45762" y="30371"/>
                  </a:lnTo>
                  <a:cubicBezTo>
                    <a:pt x="45748" y="30423"/>
                    <a:pt x="45781" y="30476"/>
                    <a:pt x="45833" y="30490"/>
                  </a:cubicBezTo>
                  <a:cubicBezTo>
                    <a:pt x="45840" y="30491"/>
                    <a:pt x="45849" y="30492"/>
                    <a:pt x="45856" y="30492"/>
                  </a:cubicBezTo>
                  <a:cubicBezTo>
                    <a:pt x="45901" y="30492"/>
                    <a:pt x="45939" y="30463"/>
                    <a:pt x="45952" y="30418"/>
                  </a:cubicBezTo>
                  <a:lnTo>
                    <a:pt x="45762" y="30371"/>
                  </a:lnTo>
                  <a:close/>
                  <a:moveTo>
                    <a:pt x="1134" y="30344"/>
                  </a:moveTo>
                  <a:cubicBezTo>
                    <a:pt x="1126" y="30344"/>
                    <a:pt x="1119" y="30345"/>
                    <a:pt x="1111" y="30347"/>
                  </a:cubicBezTo>
                  <a:cubicBezTo>
                    <a:pt x="1057" y="30360"/>
                    <a:pt x="1026" y="30414"/>
                    <a:pt x="1039" y="30466"/>
                  </a:cubicBezTo>
                  <a:cubicBezTo>
                    <a:pt x="1039" y="30469"/>
                    <a:pt x="1040" y="30473"/>
                    <a:pt x="1042" y="30475"/>
                  </a:cubicBezTo>
                  <a:cubicBezTo>
                    <a:pt x="1055" y="30516"/>
                    <a:pt x="1092" y="30542"/>
                    <a:pt x="1133" y="30542"/>
                  </a:cubicBezTo>
                  <a:cubicBezTo>
                    <a:pt x="1143" y="30542"/>
                    <a:pt x="1152" y="30541"/>
                    <a:pt x="1163" y="30538"/>
                  </a:cubicBezTo>
                  <a:cubicBezTo>
                    <a:pt x="1213" y="30522"/>
                    <a:pt x="1242" y="30469"/>
                    <a:pt x="1230" y="30418"/>
                  </a:cubicBezTo>
                  <a:cubicBezTo>
                    <a:pt x="1218" y="30373"/>
                    <a:pt x="1178" y="30344"/>
                    <a:pt x="1134" y="30344"/>
                  </a:cubicBezTo>
                  <a:close/>
                  <a:moveTo>
                    <a:pt x="45345" y="31768"/>
                  </a:moveTo>
                  <a:cubicBezTo>
                    <a:pt x="45306" y="31768"/>
                    <a:pt x="45270" y="31790"/>
                    <a:pt x="45257" y="31830"/>
                  </a:cubicBezTo>
                  <a:cubicBezTo>
                    <a:pt x="45234" y="31879"/>
                    <a:pt x="45253" y="31937"/>
                    <a:pt x="45301" y="31962"/>
                  </a:cubicBezTo>
                  <a:cubicBezTo>
                    <a:pt x="45316" y="31968"/>
                    <a:pt x="45331" y="31972"/>
                    <a:pt x="45346" y="31972"/>
                  </a:cubicBezTo>
                  <a:cubicBezTo>
                    <a:pt x="45380" y="31972"/>
                    <a:pt x="45415" y="31952"/>
                    <a:pt x="45432" y="31917"/>
                  </a:cubicBezTo>
                  <a:cubicBezTo>
                    <a:pt x="45435" y="31913"/>
                    <a:pt x="45437" y="31907"/>
                    <a:pt x="45439" y="31903"/>
                  </a:cubicBezTo>
                  <a:cubicBezTo>
                    <a:pt x="45456" y="31851"/>
                    <a:pt x="45431" y="31791"/>
                    <a:pt x="45379" y="31773"/>
                  </a:cubicBezTo>
                  <a:cubicBezTo>
                    <a:pt x="45368" y="31769"/>
                    <a:pt x="45356" y="31768"/>
                    <a:pt x="45345" y="31768"/>
                  </a:cubicBezTo>
                  <a:close/>
                  <a:moveTo>
                    <a:pt x="1647" y="31822"/>
                  </a:moveTo>
                  <a:cubicBezTo>
                    <a:pt x="1628" y="31822"/>
                    <a:pt x="1609" y="31827"/>
                    <a:pt x="1593" y="31838"/>
                  </a:cubicBezTo>
                  <a:cubicBezTo>
                    <a:pt x="1552" y="31865"/>
                    <a:pt x="1537" y="31918"/>
                    <a:pt x="1558" y="31962"/>
                  </a:cubicBezTo>
                  <a:cubicBezTo>
                    <a:pt x="1573" y="31998"/>
                    <a:pt x="1610" y="32020"/>
                    <a:pt x="1647" y="32020"/>
                  </a:cubicBezTo>
                  <a:cubicBezTo>
                    <a:pt x="1657" y="32020"/>
                    <a:pt x="1668" y="32019"/>
                    <a:pt x="1678" y="32015"/>
                  </a:cubicBezTo>
                  <a:cubicBezTo>
                    <a:pt x="1730" y="31996"/>
                    <a:pt x="1758" y="31942"/>
                    <a:pt x="1740" y="31890"/>
                  </a:cubicBezTo>
                  <a:cubicBezTo>
                    <a:pt x="1738" y="31882"/>
                    <a:pt x="1734" y="31874"/>
                    <a:pt x="1729" y="31865"/>
                  </a:cubicBezTo>
                  <a:cubicBezTo>
                    <a:pt x="1710" y="31837"/>
                    <a:pt x="1679" y="31822"/>
                    <a:pt x="1647" y="31822"/>
                  </a:cubicBezTo>
                  <a:close/>
                  <a:moveTo>
                    <a:pt x="44737" y="33215"/>
                  </a:moveTo>
                  <a:cubicBezTo>
                    <a:pt x="44699" y="33215"/>
                    <a:pt x="44663" y="33238"/>
                    <a:pt x="44646" y="33274"/>
                  </a:cubicBezTo>
                  <a:cubicBezTo>
                    <a:pt x="44627" y="33318"/>
                    <a:pt x="44641" y="33369"/>
                    <a:pt x="44682" y="33396"/>
                  </a:cubicBezTo>
                  <a:cubicBezTo>
                    <a:pt x="44698" y="33409"/>
                    <a:pt x="44718" y="33414"/>
                    <a:pt x="44736" y="33414"/>
                  </a:cubicBezTo>
                  <a:cubicBezTo>
                    <a:pt x="44767" y="33414"/>
                    <a:pt x="44798" y="33399"/>
                    <a:pt x="44818" y="33369"/>
                  </a:cubicBezTo>
                  <a:cubicBezTo>
                    <a:pt x="44821" y="33363"/>
                    <a:pt x="44826" y="33353"/>
                    <a:pt x="44829" y="33345"/>
                  </a:cubicBezTo>
                  <a:cubicBezTo>
                    <a:pt x="44846" y="33293"/>
                    <a:pt x="44819" y="33238"/>
                    <a:pt x="44767" y="33220"/>
                  </a:cubicBezTo>
                  <a:cubicBezTo>
                    <a:pt x="44757" y="33217"/>
                    <a:pt x="44747" y="33215"/>
                    <a:pt x="44737" y="33215"/>
                  </a:cubicBezTo>
                  <a:close/>
                  <a:moveTo>
                    <a:pt x="2258" y="33258"/>
                  </a:moveTo>
                  <a:cubicBezTo>
                    <a:pt x="2239" y="33258"/>
                    <a:pt x="2220" y="33264"/>
                    <a:pt x="2204" y="33275"/>
                  </a:cubicBezTo>
                  <a:cubicBezTo>
                    <a:pt x="2162" y="33302"/>
                    <a:pt x="2149" y="33355"/>
                    <a:pt x="2169" y="33398"/>
                  </a:cubicBezTo>
                  <a:cubicBezTo>
                    <a:pt x="2184" y="33435"/>
                    <a:pt x="2221" y="33457"/>
                    <a:pt x="2258" y="33457"/>
                  </a:cubicBezTo>
                  <a:cubicBezTo>
                    <a:pt x="2268" y="33457"/>
                    <a:pt x="2279" y="33456"/>
                    <a:pt x="2289" y="33451"/>
                  </a:cubicBezTo>
                  <a:cubicBezTo>
                    <a:pt x="2341" y="33433"/>
                    <a:pt x="2368" y="33379"/>
                    <a:pt x="2351" y="33327"/>
                  </a:cubicBezTo>
                  <a:cubicBezTo>
                    <a:pt x="2349" y="33319"/>
                    <a:pt x="2345" y="33310"/>
                    <a:pt x="2340" y="33302"/>
                  </a:cubicBezTo>
                  <a:cubicBezTo>
                    <a:pt x="2321" y="33273"/>
                    <a:pt x="2290" y="33258"/>
                    <a:pt x="2258" y="33258"/>
                  </a:cubicBezTo>
                  <a:close/>
                  <a:moveTo>
                    <a:pt x="44032" y="34613"/>
                  </a:moveTo>
                  <a:cubicBezTo>
                    <a:pt x="44000" y="34613"/>
                    <a:pt x="43969" y="34629"/>
                    <a:pt x="43950" y="34657"/>
                  </a:cubicBezTo>
                  <a:cubicBezTo>
                    <a:pt x="43945" y="34664"/>
                    <a:pt x="43940" y="34674"/>
                    <a:pt x="43937" y="34682"/>
                  </a:cubicBezTo>
                  <a:cubicBezTo>
                    <a:pt x="43920" y="34733"/>
                    <a:pt x="43947" y="34789"/>
                    <a:pt x="43999" y="34806"/>
                  </a:cubicBezTo>
                  <a:cubicBezTo>
                    <a:pt x="44010" y="34810"/>
                    <a:pt x="44020" y="34811"/>
                    <a:pt x="44030" y="34811"/>
                  </a:cubicBezTo>
                  <a:cubicBezTo>
                    <a:pt x="44067" y="34811"/>
                    <a:pt x="44101" y="34792"/>
                    <a:pt x="44117" y="34759"/>
                  </a:cubicBezTo>
                  <a:cubicBezTo>
                    <a:pt x="44142" y="34716"/>
                    <a:pt x="44129" y="34659"/>
                    <a:pt x="44086" y="34630"/>
                  </a:cubicBezTo>
                  <a:cubicBezTo>
                    <a:pt x="44069" y="34619"/>
                    <a:pt x="44050" y="34613"/>
                    <a:pt x="44032" y="34613"/>
                  </a:cubicBezTo>
                  <a:close/>
                  <a:moveTo>
                    <a:pt x="2962" y="34652"/>
                  </a:moveTo>
                  <a:cubicBezTo>
                    <a:pt x="2952" y="34652"/>
                    <a:pt x="2941" y="34653"/>
                    <a:pt x="2931" y="34657"/>
                  </a:cubicBezTo>
                  <a:cubicBezTo>
                    <a:pt x="2879" y="34675"/>
                    <a:pt x="2852" y="34729"/>
                    <a:pt x="2869" y="34781"/>
                  </a:cubicBezTo>
                  <a:cubicBezTo>
                    <a:pt x="2873" y="34789"/>
                    <a:pt x="2876" y="34799"/>
                    <a:pt x="2881" y="34806"/>
                  </a:cubicBezTo>
                  <a:cubicBezTo>
                    <a:pt x="2901" y="34835"/>
                    <a:pt x="2932" y="34851"/>
                    <a:pt x="2963" y="34851"/>
                  </a:cubicBezTo>
                  <a:cubicBezTo>
                    <a:pt x="2983" y="34851"/>
                    <a:pt x="3001" y="34843"/>
                    <a:pt x="3018" y="34833"/>
                  </a:cubicBezTo>
                  <a:cubicBezTo>
                    <a:pt x="3061" y="34805"/>
                    <a:pt x="3073" y="34748"/>
                    <a:pt x="3049" y="34703"/>
                  </a:cubicBezTo>
                  <a:cubicBezTo>
                    <a:pt x="3032" y="34671"/>
                    <a:pt x="2998" y="34652"/>
                    <a:pt x="2962" y="34652"/>
                  </a:cubicBezTo>
                  <a:close/>
                  <a:moveTo>
                    <a:pt x="43235" y="35960"/>
                  </a:moveTo>
                  <a:cubicBezTo>
                    <a:pt x="43204" y="35960"/>
                    <a:pt x="43173" y="35976"/>
                    <a:pt x="43154" y="36004"/>
                  </a:cubicBezTo>
                  <a:cubicBezTo>
                    <a:pt x="43149" y="36010"/>
                    <a:pt x="43143" y="36021"/>
                    <a:pt x="43141" y="36029"/>
                  </a:cubicBezTo>
                  <a:cubicBezTo>
                    <a:pt x="43124" y="36081"/>
                    <a:pt x="43152" y="36137"/>
                    <a:pt x="43204" y="36154"/>
                  </a:cubicBezTo>
                  <a:cubicBezTo>
                    <a:pt x="43214" y="36158"/>
                    <a:pt x="43224" y="36159"/>
                    <a:pt x="43235" y="36159"/>
                  </a:cubicBezTo>
                  <a:cubicBezTo>
                    <a:pt x="43271" y="36159"/>
                    <a:pt x="43304" y="36139"/>
                    <a:pt x="43321" y="36107"/>
                  </a:cubicBezTo>
                  <a:cubicBezTo>
                    <a:pt x="43346" y="36062"/>
                    <a:pt x="43333" y="36005"/>
                    <a:pt x="43290" y="35977"/>
                  </a:cubicBezTo>
                  <a:cubicBezTo>
                    <a:pt x="43273" y="35966"/>
                    <a:pt x="43254" y="35960"/>
                    <a:pt x="43235" y="35960"/>
                  </a:cubicBezTo>
                  <a:close/>
                  <a:moveTo>
                    <a:pt x="3761" y="35995"/>
                  </a:moveTo>
                  <a:cubicBezTo>
                    <a:pt x="3751" y="35995"/>
                    <a:pt x="3740" y="35997"/>
                    <a:pt x="3730" y="36000"/>
                  </a:cubicBezTo>
                  <a:cubicBezTo>
                    <a:pt x="3678" y="36019"/>
                    <a:pt x="3651" y="36073"/>
                    <a:pt x="3668" y="36124"/>
                  </a:cubicBezTo>
                  <a:cubicBezTo>
                    <a:pt x="3672" y="36133"/>
                    <a:pt x="3675" y="36142"/>
                    <a:pt x="3680" y="36149"/>
                  </a:cubicBezTo>
                  <a:cubicBezTo>
                    <a:pt x="3700" y="36178"/>
                    <a:pt x="3731" y="36194"/>
                    <a:pt x="3762" y="36194"/>
                  </a:cubicBezTo>
                  <a:cubicBezTo>
                    <a:pt x="3781" y="36194"/>
                    <a:pt x="3799" y="36187"/>
                    <a:pt x="3817" y="36176"/>
                  </a:cubicBezTo>
                  <a:cubicBezTo>
                    <a:pt x="3860" y="36148"/>
                    <a:pt x="3872" y="36091"/>
                    <a:pt x="3848" y="36047"/>
                  </a:cubicBezTo>
                  <a:cubicBezTo>
                    <a:pt x="3830" y="36015"/>
                    <a:pt x="3797" y="35995"/>
                    <a:pt x="3761" y="35995"/>
                  </a:cubicBezTo>
                  <a:close/>
                  <a:moveTo>
                    <a:pt x="42353" y="37241"/>
                  </a:moveTo>
                  <a:cubicBezTo>
                    <a:pt x="42325" y="37241"/>
                    <a:pt x="42299" y="37254"/>
                    <a:pt x="42281" y="37281"/>
                  </a:cubicBezTo>
                  <a:cubicBezTo>
                    <a:pt x="42242" y="37321"/>
                    <a:pt x="42242" y="37381"/>
                    <a:pt x="42281" y="37420"/>
                  </a:cubicBezTo>
                  <a:cubicBezTo>
                    <a:pt x="42299" y="37440"/>
                    <a:pt x="42325" y="37449"/>
                    <a:pt x="42350" y="37449"/>
                  </a:cubicBezTo>
                  <a:cubicBezTo>
                    <a:pt x="42375" y="37449"/>
                    <a:pt x="42401" y="37439"/>
                    <a:pt x="42421" y="37420"/>
                  </a:cubicBezTo>
                  <a:cubicBezTo>
                    <a:pt x="42426" y="37415"/>
                    <a:pt x="42431" y="37409"/>
                    <a:pt x="42434" y="37404"/>
                  </a:cubicBezTo>
                  <a:cubicBezTo>
                    <a:pt x="42464" y="37358"/>
                    <a:pt x="42458" y="37290"/>
                    <a:pt x="42412" y="37260"/>
                  </a:cubicBezTo>
                  <a:cubicBezTo>
                    <a:pt x="42393" y="37248"/>
                    <a:pt x="42373" y="37241"/>
                    <a:pt x="42353" y="37241"/>
                  </a:cubicBezTo>
                  <a:close/>
                  <a:moveTo>
                    <a:pt x="4647" y="37283"/>
                  </a:moveTo>
                  <a:cubicBezTo>
                    <a:pt x="4622" y="37283"/>
                    <a:pt x="4597" y="37293"/>
                    <a:pt x="4577" y="37312"/>
                  </a:cubicBezTo>
                  <a:cubicBezTo>
                    <a:pt x="4543" y="37347"/>
                    <a:pt x="4540" y="37404"/>
                    <a:pt x="4570" y="37442"/>
                  </a:cubicBezTo>
                  <a:cubicBezTo>
                    <a:pt x="4588" y="37467"/>
                    <a:pt x="4618" y="37481"/>
                    <a:pt x="4648" y="37481"/>
                  </a:cubicBezTo>
                  <a:cubicBezTo>
                    <a:pt x="4666" y="37481"/>
                    <a:pt x="4685" y="37475"/>
                    <a:pt x="4702" y="37466"/>
                  </a:cubicBezTo>
                  <a:cubicBezTo>
                    <a:pt x="4747" y="37436"/>
                    <a:pt x="4759" y="37374"/>
                    <a:pt x="4730" y="37329"/>
                  </a:cubicBezTo>
                  <a:cubicBezTo>
                    <a:pt x="4727" y="37325"/>
                    <a:pt x="4722" y="37317"/>
                    <a:pt x="4716" y="37312"/>
                  </a:cubicBezTo>
                  <a:cubicBezTo>
                    <a:pt x="4697" y="37293"/>
                    <a:pt x="4672" y="37283"/>
                    <a:pt x="4647" y="37283"/>
                  </a:cubicBezTo>
                  <a:close/>
                  <a:moveTo>
                    <a:pt x="41382" y="38478"/>
                  </a:moveTo>
                  <a:cubicBezTo>
                    <a:pt x="41355" y="38478"/>
                    <a:pt x="41328" y="38490"/>
                    <a:pt x="41308" y="38512"/>
                  </a:cubicBezTo>
                  <a:cubicBezTo>
                    <a:pt x="41279" y="38545"/>
                    <a:pt x="41274" y="38595"/>
                    <a:pt x="41300" y="38633"/>
                  </a:cubicBezTo>
                  <a:cubicBezTo>
                    <a:pt x="41319" y="38661"/>
                    <a:pt x="41350" y="38676"/>
                    <a:pt x="41381" y="38676"/>
                  </a:cubicBezTo>
                  <a:cubicBezTo>
                    <a:pt x="41401" y="38676"/>
                    <a:pt x="41419" y="38671"/>
                    <a:pt x="41436" y="38660"/>
                  </a:cubicBezTo>
                  <a:cubicBezTo>
                    <a:pt x="41446" y="38653"/>
                    <a:pt x="41458" y="38642"/>
                    <a:pt x="41464" y="38632"/>
                  </a:cubicBezTo>
                  <a:cubicBezTo>
                    <a:pt x="41494" y="38586"/>
                    <a:pt x="41483" y="38525"/>
                    <a:pt x="41437" y="38495"/>
                  </a:cubicBezTo>
                  <a:cubicBezTo>
                    <a:pt x="41420" y="38484"/>
                    <a:pt x="41401" y="38478"/>
                    <a:pt x="41382" y="38478"/>
                  </a:cubicBezTo>
                  <a:close/>
                  <a:moveTo>
                    <a:pt x="5616" y="38508"/>
                  </a:moveTo>
                  <a:cubicBezTo>
                    <a:pt x="5584" y="38508"/>
                    <a:pt x="5553" y="38524"/>
                    <a:pt x="5535" y="38552"/>
                  </a:cubicBezTo>
                  <a:cubicBezTo>
                    <a:pt x="5509" y="38591"/>
                    <a:pt x="5514" y="38640"/>
                    <a:pt x="5544" y="38673"/>
                  </a:cubicBezTo>
                  <a:cubicBezTo>
                    <a:pt x="5563" y="38695"/>
                    <a:pt x="5591" y="38706"/>
                    <a:pt x="5618" y="38706"/>
                  </a:cubicBezTo>
                  <a:cubicBezTo>
                    <a:pt x="5635" y="38706"/>
                    <a:pt x="5655" y="38701"/>
                    <a:pt x="5672" y="38690"/>
                  </a:cubicBezTo>
                  <a:cubicBezTo>
                    <a:pt x="5717" y="38660"/>
                    <a:pt x="5729" y="38598"/>
                    <a:pt x="5700" y="38554"/>
                  </a:cubicBezTo>
                  <a:cubicBezTo>
                    <a:pt x="5691" y="38544"/>
                    <a:pt x="5681" y="38531"/>
                    <a:pt x="5671" y="38525"/>
                  </a:cubicBezTo>
                  <a:cubicBezTo>
                    <a:pt x="5654" y="38514"/>
                    <a:pt x="5635" y="38508"/>
                    <a:pt x="5616" y="38508"/>
                  </a:cubicBezTo>
                  <a:close/>
                  <a:moveTo>
                    <a:pt x="40336" y="39642"/>
                  </a:moveTo>
                  <a:cubicBezTo>
                    <a:pt x="40310" y="39642"/>
                    <a:pt x="40285" y="39652"/>
                    <a:pt x="40265" y="39671"/>
                  </a:cubicBezTo>
                  <a:cubicBezTo>
                    <a:pt x="40227" y="39710"/>
                    <a:pt x="40227" y="39771"/>
                    <a:pt x="40265" y="39810"/>
                  </a:cubicBezTo>
                  <a:cubicBezTo>
                    <a:pt x="40284" y="39830"/>
                    <a:pt x="40310" y="39838"/>
                    <a:pt x="40333" y="39838"/>
                  </a:cubicBezTo>
                  <a:cubicBezTo>
                    <a:pt x="40359" y="39838"/>
                    <a:pt x="40384" y="39830"/>
                    <a:pt x="40404" y="39810"/>
                  </a:cubicBezTo>
                  <a:lnTo>
                    <a:pt x="40405" y="39809"/>
                  </a:lnTo>
                  <a:cubicBezTo>
                    <a:pt x="40444" y="39770"/>
                    <a:pt x="40442" y="39708"/>
                    <a:pt x="40405" y="39670"/>
                  </a:cubicBezTo>
                  <a:cubicBezTo>
                    <a:pt x="40386" y="39651"/>
                    <a:pt x="40361" y="39642"/>
                    <a:pt x="40336" y="39642"/>
                  </a:cubicBezTo>
                  <a:close/>
                  <a:moveTo>
                    <a:pt x="6665" y="39668"/>
                  </a:moveTo>
                  <a:cubicBezTo>
                    <a:pt x="6640" y="39668"/>
                    <a:pt x="6615" y="39678"/>
                    <a:pt x="6595" y="39697"/>
                  </a:cubicBezTo>
                  <a:cubicBezTo>
                    <a:pt x="6557" y="39736"/>
                    <a:pt x="6557" y="39797"/>
                    <a:pt x="6595" y="39836"/>
                  </a:cubicBezTo>
                  <a:lnTo>
                    <a:pt x="6597" y="39837"/>
                  </a:lnTo>
                  <a:cubicBezTo>
                    <a:pt x="6616" y="39857"/>
                    <a:pt x="6641" y="39866"/>
                    <a:pt x="6665" y="39866"/>
                  </a:cubicBezTo>
                  <a:cubicBezTo>
                    <a:pt x="6690" y="39866"/>
                    <a:pt x="6716" y="39856"/>
                    <a:pt x="6735" y="39837"/>
                  </a:cubicBezTo>
                  <a:cubicBezTo>
                    <a:pt x="6773" y="39798"/>
                    <a:pt x="6773" y="39736"/>
                    <a:pt x="6734" y="39697"/>
                  </a:cubicBezTo>
                  <a:cubicBezTo>
                    <a:pt x="6715" y="39678"/>
                    <a:pt x="6690" y="39668"/>
                    <a:pt x="6665" y="39668"/>
                  </a:cubicBezTo>
                  <a:close/>
                  <a:moveTo>
                    <a:pt x="39213" y="40730"/>
                  </a:moveTo>
                  <a:cubicBezTo>
                    <a:pt x="39195" y="40730"/>
                    <a:pt x="39176" y="40735"/>
                    <a:pt x="39159" y="40746"/>
                  </a:cubicBezTo>
                  <a:cubicBezTo>
                    <a:pt x="39149" y="40753"/>
                    <a:pt x="39137" y="40764"/>
                    <a:pt x="39130" y="40775"/>
                  </a:cubicBezTo>
                  <a:cubicBezTo>
                    <a:pt x="39101" y="40820"/>
                    <a:pt x="39112" y="40881"/>
                    <a:pt x="39158" y="40911"/>
                  </a:cubicBezTo>
                  <a:cubicBezTo>
                    <a:pt x="39175" y="40922"/>
                    <a:pt x="39194" y="40927"/>
                    <a:pt x="39212" y="40927"/>
                  </a:cubicBezTo>
                  <a:cubicBezTo>
                    <a:pt x="39237" y="40927"/>
                    <a:pt x="39260" y="40919"/>
                    <a:pt x="39278" y="40901"/>
                  </a:cubicBezTo>
                  <a:cubicBezTo>
                    <a:pt x="39315" y="40869"/>
                    <a:pt x="39322" y="40815"/>
                    <a:pt x="39295" y="40774"/>
                  </a:cubicBezTo>
                  <a:cubicBezTo>
                    <a:pt x="39276" y="40745"/>
                    <a:pt x="39245" y="40730"/>
                    <a:pt x="39213" y="40730"/>
                  </a:cubicBezTo>
                  <a:close/>
                  <a:moveTo>
                    <a:pt x="7789" y="40756"/>
                  </a:moveTo>
                  <a:cubicBezTo>
                    <a:pt x="7770" y="40756"/>
                    <a:pt x="7750" y="40761"/>
                    <a:pt x="7734" y="40772"/>
                  </a:cubicBezTo>
                  <a:cubicBezTo>
                    <a:pt x="7688" y="40802"/>
                    <a:pt x="7677" y="40863"/>
                    <a:pt x="7707" y="40909"/>
                  </a:cubicBezTo>
                  <a:cubicBezTo>
                    <a:pt x="7713" y="40919"/>
                    <a:pt x="7725" y="40930"/>
                    <a:pt x="7735" y="40937"/>
                  </a:cubicBezTo>
                  <a:cubicBezTo>
                    <a:pt x="7752" y="40948"/>
                    <a:pt x="7771" y="40953"/>
                    <a:pt x="7790" y="40953"/>
                  </a:cubicBezTo>
                  <a:cubicBezTo>
                    <a:pt x="7822" y="40953"/>
                    <a:pt x="7853" y="40938"/>
                    <a:pt x="7871" y="40910"/>
                  </a:cubicBezTo>
                  <a:cubicBezTo>
                    <a:pt x="7898" y="40868"/>
                    <a:pt x="7891" y="40813"/>
                    <a:pt x="7854" y="40781"/>
                  </a:cubicBezTo>
                  <a:cubicBezTo>
                    <a:pt x="7836" y="40764"/>
                    <a:pt x="7813" y="40756"/>
                    <a:pt x="7789" y="40756"/>
                  </a:cubicBezTo>
                  <a:close/>
                  <a:moveTo>
                    <a:pt x="38024" y="41742"/>
                  </a:moveTo>
                  <a:cubicBezTo>
                    <a:pt x="38005" y="41742"/>
                    <a:pt x="37985" y="41748"/>
                    <a:pt x="37968" y="41759"/>
                  </a:cubicBezTo>
                  <a:cubicBezTo>
                    <a:pt x="37963" y="41761"/>
                    <a:pt x="37957" y="41766"/>
                    <a:pt x="37952" y="41772"/>
                  </a:cubicBezTo>
                  <a:cubicBezTo>
                    <a:pt x="37913" y="41811"/>
                    <a:pt x="37913" y="41871"/>
                    <a:pt x="37952" y="41911"/>
                  </a:cubicBezTo>
                  <a:cubicBezTo>
                    <a:pt x="37970" y="41930"/>
                    <a:pt x="37996" y="41939"/>
                    <a:pt x="38020" y="41939"/>
                  </a:cubicBezTo>
                  <a:cubicBezTo>
                    <a:pt x="38041" y="41939"/>
                    <a:pt x="38064" y="41932"/>
                    <a:pt x="38081" y="41919"/>
                  </a:cubicBezTo>
                  <a:cubicBezTo>
                    <a:pt x="38123" y="41889"/>
                    <a:pt x="38133" y="41830"/>
                    <a:pt x="38105" y="41786"/>
                  </a:cubicBezTo>
                  <a:cubicBezTo>
                    <a:pt x="38086" y="41758"/>
                    <a:pt x="38055" y="41742"/>
                    <a:pt x="38024" y="41742"/>
                  </a:cubicBezTo>
                  <a:close/>
                  <a:moveTo>
                    <a:pt x="8982" y="41766"/>
                  </a:moveTo>
                  <a:cubicBezTo>
                    <a:pt x="8957" y="41766"/>
                    <a:pt x="8932" y="41776"/>
                    <a:pt x="8912" y="41795"/>
                  </a:cubicBezTo>
                  <a:cubicBezTo>
                    <a:pt x="8874" y="41834"/>
                    <a:pt x="8874" y="41895"/>
                    <a:pt x="8912" y="41933"/>
                  </a:cubicBezTo>
                  <a:cubicBezTo>
                    <a:pt x="8917" y="41938"/>
                    <a:pt x="8924" y="41943"/>
                    <a:pt x="8929" y="41947"/>
                  </a:cubicBezTo>
                  <a:cubicBezTo>
                    <a:pt x="8948" y="41958"/>
                    <a:pt x="8969" y="41965"/>
                    <a:pt x="8991" y="41965"/>
                  </a:cubicBezTo>
                  <a:cubicBezTo>
                    <a:pt x="9022" y="41965"/>
                    <a:pt x="9053" y="41952"/>
                    <a:pt x="9072" y="41926"/>
                  </a:cubicBezTo>
                  <a:cubicBezTo>
                    <a:pt x="9102" y="41881"/>
                    <a:pt x="9097" y="41825"/>
                    <a:pt x="9051" y="41795"/>
                  </a:cubicBezTo>
                  <a:cubicBezTo>
                    <a:pt x="9032" y="41776"/>
                    <a:pt x="9007" y="41766"/>
                    <a:pt x="8982" y="41766"/>
                  </a:cubicBezTo>
                  <a:close/>
                  <a:moveTo>
                    <a:pt x="36767" y="42673"/>
                  </a:moveTo>
                  <a:cubicBezTo>
                    <a:pt x="36749" y="42673"/>
                    <a:pt x="36729" y="42678"/>
                    <a:pt x="36712" y="42690"/>
                  </a:cubicBezTo>
                  <a:cubicBezTo>
                    <a:pt x="36707" y="42693"/>
                    <a:pt x="36701" y="42697"/>
                    <a:pt x="36696" y="42702"/>
                  </a:cubicBezTo>
                  <a:cubicBezTo>
                    <a:pt x="36656" y="42741"/>
                    <a:pt x="36656" y="42803"/>
                    <a:pt x="36696" y="42841"/>
                  </a:cubicBezTo>
                  <a:cubicBezTo>
                    <a:pt x="36713" y="42861"/>
                    <a:pt x="36739" y="42870"/>
                    <a:pt x="36764" y="42870"/>
                  </a:cubicBezTo>
                  <a:cubicBezTo>
                    <a:pt x="36786" y="42870"/>
                    <a:pt x="36807" y="42862"/>
                    <a:pt x="36825" y="42850"/>
                  </a:cubicBezTo>
                  <a:cubicBezTo>
                    <a:pt x="36867" y="42819"/>
                    <a:pt x="36877" y="42761"/>
                    <a:pt x="36848" y="42717"/>
                  </a:cubicBezTo>
                  <a:cubicBezTo>
                    <a:pt x="36830" y="42688"/>
                    <a:pt x="36799" y="42673"/>
                    <a:pt x="36767" y="42673"/>
                  </a:cubicBezTo>
                  <a:close/>
                  <a:moveTo>
                    <a:pt x="10241" y="42695"/>
                  </a:moveTo>
                  <a:cubicBezTo>
                    <a:pt x="10216" y="42695"/>
                    <a:pt x="10191" y="42705"/>
                    <a:pt x="10172" y="42725"/>
                  </a:cubicBezTo>
                  <a:cubicBezTo>
                    <a:pt x="10132" y="42763"/>
                    <a:pt x="10132" y="42824"/>
                    <a:pt x="10172" y="42864"/>
                  </a:cubicBezTo>
                  <a:cubicBezTo>
                    <a:pt x="10177" y="42867"/>
                    <a:pt x="10183" y="42872"/>
                    <a:pt x="10188" y="42876"/>
                  </a:cubicBezTo>
                  <a:cubicBezTo>
                    <a:pt x="10207" y="42888"/>
                    <a:pt x="10229" y="42895"/>
                    <a:pt x="10250" y="42895"/>
                  </a:cubicBezTo>
                  <a:cubicBezTo>
                    <a:pt x="10282" y="42895"/>
                    <a:pt x="10313" y="42880"/>
                    <a:pt x="10331" y="42856"/>
                  </a:cubicBezTo>
                  <a:cubicBezTo>
                    <a:pt x="10360" y="42810"/>
                    <a:pt x="10355" y="42754"/>
                    <a:pt x="10311" y="42725"/>
                  </a:cubicBezTo>
                  <a:cubicBezTo>
                    <a:pt x="10291" y="42705"/>
                    <a:pt x="10266" y="42695"/>
                    <a:pt x="10241" y="42695"/>
                  </a:cubicBezTo>
                  <a:close/>
                  <a:moveTo>
                    <a:pt x="35450" y="43516"/>
                  </a:moveTo>
                  <a:cubicBezTo>
                    <a:pt x="35434" y="43516"/>
                    <a:pt x="35418" y="43520"/>
                    <a:pt x="35403" y="43529"/>
                  </a:cubicBezTo>
                  <a:cubicBezTo>
                    <a:pt x="35361" y="43551"/>
                    <a:pt x="35340" y="43600"/>
                    <a:pt x="35355" y="43647"/>
                  </a:cubicBezTo>
                  <a:cubicBezTo>
                    <a:pt x="35370" y="43689"/>
                    <a:pt x="35407" y="43714"/>
                    <a:pt x="35450" y="43714"/>
                  </a:cubicBezTo>
                  <a:cubicBezTo>
                    <a:pt x="35460" y="43714"/>
                    <a:pt x="35470" y="43712"/>
                    <a:pt x="35481" y="43708"/>
                  </a:cubicBezTo>
                  <a:cubicBezTo>
                    <a:pt x="35488" y="43705"/>
                    <a:pt x="35497" y="43701"/>
                    <a:pt x="35505" y="43696"/>
                  </a:cubicBezTo>
                  <a:cubicBezTo>
                    <a:pt x="35550" y="43666"/>
                    <a:pt x="35562" y="43605"/>
                    <a:pt x="35533" y="43560"/>
                  </a:cubicBezTo>
                  <a:cubicBezTo>
                    <a:pt x="35513" y="43532"/>
                    <a:pt x="35482" y="43516"/>
                    <a:pt x="35450" y="43516"/>
                  </a:cubicBezTo>
                  <a:close/>
                  <a:moveTo>
                    <a:pt x="11558" y="43536"/>
                  </a:moveTo>
                  <a:cubicBezTo>
                    <a:pt x="11517" y="43536"/>
                    <a:pt x="11478" y="43562"/>
                    <a:pt x="11465" y="43603"/>
                  </a:cubicBezTo>
                  <a:cubicBezTo>
                    <a:pt x="11450" y="43650"/>
                    <a:pt x="11470" y="43700"/>
                    <a:pt x="11512" y="43722"/>
                  </a:cubicBezTo>
                  <a:cubicBezTo>
                    <a:pt x="11527" y="43731"/>
                    <a:pt x="11543" y="43735"/>
                    <a:pt x="11561" y="43735"/>
                  </a:cubicBezTo>
                  <a:cubicBezTo>
                    <a:pt x="11593" y="43735"/>
                    <a:pt x="11624" y="43720"/>
                    <a:pt x="11641" y="43691"/>
                  </a:cubicBezTo>
                  <a:cubicBezTo>
                    <a:pt x="11671" y="43645"/>
                    <a:pt x="11660" y="43585"/>
                    <a:pt x="11614" y="43555"/>
                  </a:cubicBezTo>
                  <a:cubicBezTo>
                    <a:pt x="11608" y="43550"/>
                    <a:pt x="11598" y="43544"/>
                    <a:pt x="11590" y="43541"/>
                  </a:cubicBezTo>
                  <a:cubicBezTo>
                    <a:pt x="11579" y="43538"/>
                    <a:pt x="11569" y="43536"/>
                    <a:pt x="11558" y="43536"/>
                  </a:cubicBezTo>
                  <a:close/>
                  <a:moveTo>
                    <a:pt x="34083" y="44271"/>
                  </a:moveTo>
                  <a:cubicBezTo>
                    <a:pt x="34067" y="44271"/>
                    <a:pt x="34050" y="44275"/>
                    <a:pt x="34035" y="44283"/>
                  </a:cubicBezTo>
                  <a:cubicBezTo>
                    <a:pt x="33993" y="44306"/>
                    <a:pt x="33973" y="44355"/>
                    <a:pt x="33988" y="44401"/>
                  </a:cubicBezTo>
                  <a:cubicBezTo>
                    <a:pt x="34003" y="44443"/>
                    <a:pt x="34040" y="44469"/>
                    <a:pt x="34082" y="44469"/>
                  </a:cubicBezTo>
                  <a:cubicBezTo>
                    <a:pt x="34092" y="44469"/>
                    <a:pt x="34102" y="44467"/>
                    <a:pt x="34113" y="44463"/>
                  </a:cubicBezTo>
                  <a:cubicBezTo>
                    <a:pt x="34120" y="44459"/>
                    <a:pt x="34129" y="44456"/>
                    <a:pt x="34136" y="44451"/>
                  </a:cubicBezTo>
                  <a:cubicBezTo>
                    <a:pt x="34182" y="44421"/>
                    <a:pt x="34194" y="44360"/>
                    <a:pt x="34164" y="44314"/>
                  </a:cubicBezTo>
                  <a:cubicBezTo>
                    <a:pt x="34145" y="44286"/>
                    <a:pt x="34115" y="44271"/>
                    <a:pt x="34083" y="44271"/>
                  </a:cubicBezTo>
                  <a:close/>
                  <a:moveTo>
                    <a:pt x="12930" y="44290"/>
                  </a:moveTo>
                  <a:cubicBezTo>
                    <a:pt x="12889" y="44290"/>
                    <a:pt x="12851" y="44316"/>
                    <a:pt x="12837" y="44358"/>
                  </a:cubicBezTo>
                  <a:cubicBezTo>
                    <a:pt x="12822" y="44404"/>
                    <a:pt x="12843" y="44453"/>
                    <a:pt x="12884" y="44475"/>
                  </a:cubicBezTo>
                  <a:cubicBezTo>
                    <a:pt x="12900" y="44484"/>
                    <a:pt x="12915" y="44488"/>
                    <a:pt x="12932" y="44488"/>
                  </a:cubicBezTo>
                  <a:cubicBezTo>
                    <a:pt x="12964" y="44488"/>
                    <a:pt x="12994" y="44474"/>
                    <a:pt x="13014" y="44444"/>
                  </a:cubicBezTo>
                  <a:cubicBezTo>
                    <a:pt x="13044" y="44399"/>
                    <a:pt x="13031" y="44338"/>
                    <a:pt x="12987" y="44308"/>
                  </a:cubicBezTo>
                  <a:cubicBezTo>
                    <a:pt x="12980" y="44303"/>
                    <a:pt x="12969" y="44297"/>
                    <a:pt x="12962" y="44295"/>
                  </a:cubicBezTo>
                  <a:cubicBezTo>
                    <a:pt x="12951" y="44292"/>
                    <a:pt x="12941" y="44290"/>
                    <a:pt x="12930" y="44290"/>
                  </a:cubicBezTo>
                  <a:close/>
                  <a:moveTo>
                    <a:pt x="32668" y="44932"/>
                  </a:moveTo>
                  <a:cubicBezTo>
                    <a:pt x="32657" y="44932"/>
                    <a:pt x="32647" y="44933"/>
                    <a:pt x="32637" y="44936"/>
                  </a:cubicBezTo>
                  <a:cubicBezTo>
                    <a:pt x="32629" y="44940"/>
                    <a:pt x="32620" y="44944"/>
                    <a:pt x="32613" y="44949"/>
                  </a:cubicBezTo>
                  <a:cubicBezTo>
                    <a:pt x="32567" y="44978"/>
                    <a:pt x="32556" y="45039"/>
                    <a:pt x="32585" y="45085"/>
                  </a:cubicBezTo>
                  <a:cubicBezTo>
                    <a:pt x="32604" y="45113"/>
                    <a:pt x="32636" y="45128"/>
                    <a:pt x="32667" y="45128"/>
                  </a:cubicBezTo>
                  <a:cubicBezTo>
                    <a:pt x="32681" y="45128"/>
                    <a:pt x="32696" y="45126"/>
                    <a:pt x="32708" y="45120"/>
                  </a:cubicBezTo>
                  <a:cubicBezTo>
                    <a:pt x="32754" y="45100"/>
                    <a:pt x="32777" y="45047"/>
                    <a:pt x="32761" y="44999"/>
                  </a:cubicBezTo>
                  <a:cubicBezTo>
                    <a:pt x="32747" y="44957"/>
                    <a:pt x="32709" y="44932"/>
                    <a:pt x="32668" y="44932"/>
                  </a:cubicBezTo>
                  <a:close/>
                  <a:moveTo>
                    <a:pt x="14351" y="44951"/>
                  </a:moveTo>
                  <a:cubicBezTo>
                    <a:pt x="14319" y="44951"/>
                    <a:pt x="14288" y="44967"/>
                    <a:pt x="14269" y="44996"/>
                  </a:cubicBezTo>
                  <a:cubicBezTo>
                    <a:pt x="14239" y="45040"/>
                    <a:pt x="14250" y="45101"/>
                    <a:pt x="14296" y="45131"/>
                  </a:cubicBezTo>
                  <a:cubicBezTo>
                    <a:pt x="14302" y="45136"/>
                    <a:pt x="14312" y="45141"/>
                    <a:pt x="14321" y="45143"/>
                  </a:cubicBezTo>
                  <a:cubicBezTo>
                    <a:pt x="14331" y="45147"/>
                    <a:pt x="14342" y="45148"/>
                    <a:pt x="14352" y="45148"/>
                  </a:cubicBezTo>
                  <a:cubicBezTo>
                    <a:pt x="14392" y="45148"/>
                    <a:pt x="14431" y="45122"/>
                    <a:pt x="14445" y="45081"/>
                  </a:cubicBezTo>
                  <a:cubicBezTo>
                    <a:pt x="14462" y="45033"/>
                    <a:pt x="14437" y="44981"/>
                    <a:pt x="14392" y="44960"/>
                  </a:cubicBezTo>
                  <a:cubicBezTo>
                    <a:pt x="14379" y="44954"/>
                    <a:pt x="14365" y="44951"/>
                    <a:pt x="14351" y="44951"/>
                  </a:cubicBezTo>
                  <a:close/>
                  <a:moveTo>
                    <a:pt x="31213" y="45496"/>
                  </a:moveTo>
                  <a:cubicBezTo>
                    <a:pt x="31205" y="45496"/>
                    <a:pt x="31197" y="45498"/>
                    <a:pt x="31188" y="45500"/>
                  </a:cubicBezTo>
                  <a:cubicBezTo>
                    <a:pt x="31136" y="45512"/>
                    <a:pt x="31104" y="45567"/>
                    <a:pt x="31117" y="45619"/>
                  </a:cubicBezTo>
                  <a:cubicBezTo>
                    <a:pt x="31127" y="45663"/>
                    <a:pt x="31168" y="45693"/>
                    <a:pt x="31212" y="45693"/>
                  </a:cubicBezTo>
                  <a:cubicBezTo>
                    <a:pt x="31220" y="45693"/>
                    <a:pt x="31228" y="45693"/>
                    <a:pt x="31236" y="45691"/>
                  </a:cubicBezTo>
                  <a:cubicBezTo>
                    <a:pt x="31239" y="45691"/>
                    <a:pt x="31243" y="45688"/>
                    <a:pt x="31246" y="45687"/>
                  </a:cubicBezTo>
                  <a:cubicBezTo>
                    <a:pt x="31296" y="45671"/>
                    <a:pt x="31322" y="45618"/>
                    <a:pt x="31308" y="45567"/>
                  </a:cubicBezTo>
                  <a:cubicBezTo>
                    <a:pt x="31295" y="45525"/>
                    <a:pt x="31256" y="45496"/>
                    <a:pt x="31213" y="45496"/>
                  </a:cubicBezTo>
                  <a:close/>
                  <a:moveTo>
                    <a:pt x="15812" y="45514"/>
                  </a:moveTo>
                  <a:cubicBezTo>
                    <a:pt x="15767" y="45514"/>
                    <a:pt x="15727" y="45543"/>
                    <a:pt x="15716" y="45588"/>
                  </a:cubicBezTo>
                  <a:cubicBezTo>
                    <a:pt x="15702" y="45641"/>
                    <a:pt x="15736" y="45694"/>
                    <a:pt x="15788" y="45707"/>
                  </a:cubicBezTo>
                  <a:lnTo>
                    <a:pt x="15835" y="45516"/>
                  </a:lnTo>
                  <a:cubicBezTo>
                    <a:pt x="15827" y="45514"/>
                    <a:pt x="15820" y="45514"/>
                    <a:pt x="15812" y="45514"/>
                  </a:cubicBezTo>
                  <a:close/>
                  <a:moveTo>
                    <a:pt x="29721" y="45963"/>
                  </a:moveTo>
                  <a:cubicBezTo>
                    <a:pt x="29713" y="45963"/>
                    <a:pt x="29704" y="45964"/>
                    <a:pt x="29696" y="45966"/>
                  </a:cubicBezTo>
                  <a:cubicBezTo>
                    <a:pt x="29643" y="45979"/>
                    <a:pt x="29612" y="46034"/>
                    <a:pt x="29625" y="46086"/>
                  </a:cubicBezTo>
                  <a:cubicBezTo>
                    <a:pt x="29636" y="46129"/>
                    <a:pt x="29675" y="46159"/>
                    <a:pt x="29720" y="46159"/>
                  </a:cubicBezTo>
                  <a:cubicBezTo>
                    <a:pt x="29727" y="46159"/>
                    <a:pt x="29735" y="46158"/>
                    <a:pt x="29745" y="46157"/>
                  </a:cubicBezTo>
                  <a:cubicBezTo>
                    <a:pt x="29747" y="46157"/>
                    <a:pt x="29751" y="46155"/>
                    <a:pt x="29753" y="46154"/>
                  </a:cubicBezTo>
                  <a:cubicBezTo>
                    <a:pt x="29804" y="46138"/>
                    <a:pt x="29830" y="46085"/>
                    <a:pt x="29815" y="46034"/>
                  </a:cubicBezTo>
                  <a:cubicBezTo>
                    <a:pt x="29802" y="45991"/>
                    <a:pt x="29763" y="45963"/>
                    <a:pt x="29721" y="45963"/>
                  </a:cubicBezTo>
                  <a:close/>
                  <a:moveTo>
                    <a:pt x="17306" y="45976"/>
                  </a:moveTo>
                  <a:cubicBezTo>
                    <a:pt x="17261" y="45976"/>
                    <a:pt x="17220" y="46005"/>
                    <a:pt x="17210" y="46051"/>
                  </a:cubicBezTo>
                  <a:cubicBezTo>
                    <a:pt x="17196" y="46103"/>
                    <a:pt x="17227" y="46157"/>
                    <a:pt x="17281" y="46170"/>
                  </a:cubicBezTo>
                  <a:lnTo>
                    <a:pt x="17329" y="45979"/>
                  </a:lnTo>
                  <a:cubicBezTo>
                    <a:pt x="17321" y="45977"/>
                    <a:pt x="17313" y="45976"/>
                    <a:pt x="17306" y="45976"/>
                  </a:cubicBezTo>
                  <a:close/>
                  <a:moveTo>
                    <a:pt x="28200" y="46327"/>
                  </a:moveTo>
                  <a:cubicBezTo>
                    <a:pt x="28194" y="46327"/>
                    <a:pt x="28187" y="46328"/>
                    <a:pt x="28180" y="46330"/>
                  </a:cubicBezTo>
                  <a:cubicBezTo>
                    <a:pt x="28135" y="46337"/>
                    <a:pt x="28100" y="46377"/>
                    <a:pt x="28100" y="46425"/>
                  </a:cubicBezTo>
                  <a:cubicBezTo>
                    <a:pt x="28100" y="46480"/>
                    <a:pt x="28144" y="46524"/>
                    <a:pt x="28199" y="46524"/>
                  </a:cubicBezTo>
                  <a:cubicBezTo>
                    <a:pt x="28209" y="46524"/>
                    <a:pt x="28222" y="46521"/>
                    <a:pt x="28231" y="46518"/>
                  </a:cubicBezTo>
                  <a:cubicBezTo>
                    <a:pt x="28283" y="46501"/>
                    <a:pt x="28310" y="46446"/>
                    <a:pt x="28293" y="46394"/>
                  </a:cubicBezTo>
                  <a:cubicBezTo>
                    <a:pt x="28280" y="46354"/>
                    <a:pt x="28241" y="46327"/>
                    <a:pt x="28200" y="46327"/>
                  </a:cubicBezTo>
                  <a:close/>
                  <a:moveTo>
                    <a:pt x="18829" y="46340"/>
                  </a:moveTo>
                  <a:cubicBezTo>
                    <a:pt x="18777" y="46340"/>
                    <a:pt x="18726" y="46382"/>
                    <a:pt x="18726" y="46437"/>
                  </a:cubicBezTo>
                  <a:cubicBezTo>
                    <a:pt x="18726" y="46485"/>
                    <a:pt x="18762" y="46524"/>
                    <a:pt x="18807" y="46533"/>
                  </a:cubicBezTo>
                  <a:cubicBezTo>
                    <a:pt x="18813" y="46534"/>
                    <a:pt x="18820" y="46534"/>
                    <a:pt x="18827" y="46534"/>
                  </a:cubicBezTo>
                  <a:cubicBezTo>
                    <a:pt x="18868" y="46534"/>
                    <a:pt x="18907" y="46508"/>
                    <a:pt x="18919" y="46469"/>
                  </a:cubicBezTo>
                  <a:cubicBezTo>
                    <a:pt x="18937" y="46417"/>
                    <a:pt x="18910" y="46361"/>
                    <a:pt x="18858" y="46344"/>
                  </a:cubicBezTo>
                  <a:cubicBezTo>
                    <a:pt x="18848" y="46341"/>
                    <a:pt x="18839" y="46340"/>
                    <a:pt x="18829" y="46340"/>
                  </a:cubicBezTo>
                  <a:close/>
                  <a:moveTo>
                    <a:pt x="26656" y="46590"/>
                  </a:moveTo>
                  <a:cubicBezTo>
                    <a:pt x="26649" y="46590"/>
                    <a:pt x="26642" y="46590"/>
                    <a:pt x="26635" y="46592"/>
                  </a:cubicBezTo>
                  <a:cubicBezTo>
                    <a:pt x="26583" y="46605"/>
                    <a:pt x="26551" y="46660"/>
                    <a:pt x="26563" y="46712"/>
                  </a:cubicBezTo>
                  <a:cubicBezTo>
                    <a:pt x="26573" y="46756"/>
                    <a:pt x="26614" y="46786"/>
                    <a:pt x="26659" y="46786"/>
                  </a:cubicBezTo>
                  <a:cubicBezTo>
                    <a:pt x="26661" y="46786"/>
                    <a:pt x="26665" y="46786"/>
                    <a:pt x="26670" y="46784"/>
                  </a:cubicBezTo>
                  <a:cubicBezTo>
                    <a:pt x="26719" y="46781"/>
                    <a:pt x="26758" y="46737"/>
                    <a:pt x="26758" y="46687"/>
                  </a:cubicBezTo>
                  <a:cubicBezTo>
                    <a:pt x="26758" y="46632"/>
                    <a:pt x="26709" y="46590"/>
                    <a:pt x="26656" y="46590"/>
                  </a:cubicBezTo>
                  <a:close/>
                  <a:moveTo>
                    <a:pt x="20369" y="46596"/>
                  </a:moveTo>
                  <a:cubicBezTo>
                    <a:pt x="20323" y="46596"/>
                    <a:pt x="20284" y="46625"/>
                    <a:pt x="20272" y="46670"/>
                  </a:cubicBezTo>
                  <a:cubicBezTo>
                    <a:pt x="20259" y="46724"/>
                    <a:pt x="20290" y="46777"/>
                    <a:pt x="20343" y="46790"/>
                  </a:cubicBezTo>
                  <a:cubicBezTo>
                    <a:pt x="20352" y="46791"/>
                    <a:pt x="20362" y="46792"/>
                    <a:pt x="20369" y="46792"/>
                  </a:cubicBezTo>
                  <a:cubicBezTo>
                    <a:pt x="20422" y="46792"/>
                    <a:pt x="20467" y="46749"/>
                    <a:pt x="20467" y="46694"/>
                  </a:cubicBezTo>
                  <a:cubicBezTo>
                    <a:pt x="20467" y="46643"/>
                    <a:pt x="20427" y="46601"/>
                    <a:pt x="20379" y="46596"/>
                  </a:cubicBezTo>
                  <a:cubicBezTo>
                    <a:pt x="20376" y="46596"/>
                    <a:pt x="20372" y="46596"/>
                    <a:pt x="20369" y="46596"/>
                  </a:cubicBezTo>
                  <a:close/>
                  <a:moveTo>
                    <a:pt x="25101" y="46748"/>
                  </a:moveTo>
                  <a:cubicBezTo>
                    <a:pt x="25094" y="46748"/>
                    <a:pt x="25086" y="46749"/>
                    <a:pt x="25079" y="46751"/>
                  </a:cubicBezTo>
                  <a:cubicBezTo>
                    <a:pt x="25026" y="46764"/>
                    <a:pt x="24995" y="46818"/>
                    <a:pt x="25007" y="46870"/>
                  </a:cubicBezTo>
                  <a:cubicBezTo>
                    <a:pt x="25018" y="46915"/>
                    <a:pt x="25058" y="46944"/>
                    <a:pt x="25103" y="46944"/>
                  </a:cubicBezTo>
                  <a:cubicBezTo>
                    <a:pt x="25106" y="46944"/>
                    <a:pt x="25110" y="46944"/>
                    <a:pt x="25114" y="46943"/>
                  </a:cubicBezTo>
                  <a:cubicBezTo>
                    <a:pt x="25163" y="46938"/>
                    <a:pt x="25202" y="46896"/>
                    <a:pt x="25202" y="46845"/>
                  </a:cubicBezTo>
                  <a:cubicBezTo>
                    <a:pt x="25203" y="46791"/>
                    <a:pt x="25154" y="46748"/>
                    <a:pt x="25101" y="46748"/>
                  </a:cubicBezTo>
                  <a:close/>
                  <a:moveTo>
                    <a:pt x="21923" y="46750"/>
                  </a:moveTo>
                  <a:cubicBezTo>
                    <a:pt x="21877" y="46750"/>
                    <a:pt x="21837" y="46780"/>
                    <a:pt x="21827" y="46824"/>
                  </a:cubicBezTo>
                  <a:cubicBezTo>
                    <a:pt x="21814" y="46877"/>
                    <a:pt x="21845" y="46931"/>
                    <a:pt x="21898" y="46944"/>
                  </a:cubicBezTo>
                  <a:cubicBezTo>
                    <a:pt x="21906" y="46946"/>
                    <a:pt x="21916" y="46947"/>
                    <a:pt x="21924" y="46947"/>
                  </a:cubicBezTo>
                  <a:cubicBezTo>
                    <a:pt x="21978" y="46947"/>
                    <a:pt x="22023" y="46904"/>
                    <a:pt x="22022" y="46848"/>
                  </a:cubicBezTo>
                  <a:cubicBezTo>
                    <a:pt x="22022" y="46797"/>
                    <a:pt x="21982" y="46756"/>
                    <a:pt x="21934" y="46751"/>
                  </a:cubicBezTo>
                  <a:cubicBezTo>
                    <a:pt x="21930" y="46750"/>
                    <a:pt x="21926" y="46750"/>
                    <a:pt x="21923" y="46750"/>
                  </a:cubicBezTo>
                  <a:close/>
                  <a:moveTo>
                    <a:pt x="23537" y="46802"/>
                  </a:moveTo>
                  <a:cubicBezTo>
                    <a:pt x="23528" y="46802"/>
                    <a:pt x="23520" y="46803"/>
                    <a:pt x="23511" y="46806"/>
                  </a:cubicBezTo>
                  <a:cubicBezTo>
                    <a:pt x="23503" y="46803"/>
                    <a:pt x="23495" y="46802"/>
                    <a:pt x="23487" y="46802"/>
                  </a:cubicBezTo>
                  <a:cubicBezTo>
                    <a:pt x="23436" y="46802"/>
                    <a:pt x="23387" y="46846"/>
                    <a:pt x="23387" y="46900"/>
                  </a:cubicBezTo>
                  <a:cubicBezTo>
                    <a:pt x="23387" y="46954"/>
                    <a:pt x="23430" y="46999"/>
                    <a:pt x="23485" y="46999"/>
                  </a:cubicBezTo>
                  <a:lnTo>
                    <a:pt x="23486" y="46999"/>
                  </a:lnTo>
                  <a:cubicBezTo>
                    <a:pt x="23497" y="46999"/>
                    <a:pt x="23505" y="46998"/>
                    <a:pt x="23513" y="46994"/>
                  </a:cubicBezTo>
                  <a:cubicBezTo>
                    <a:pt x="23522" y="46998"/>
                    <a:pt x="23530" y="46999"/>
                    <a:pt x="23539" y="46999"/>
                  </a:cubicBezTo>
                  <a:lnTo>
                    <a:pt x="23541" y="46999"/>
                  </a:lnTo>
                  <a:cubicBezTo>
                    <a:pt x="23595" y="46999"/>
                    <a:pt x="23638" y="46954"/>
                    <a:pt x="23638" y="46900"/>
                  </a:cubicBezTo>
                  <a:cubicBezTo>
                    <a:pt x="23638" y="46844"/>
                    <a:pt x="23588" y="46802"/>
                    <a:pt x="23537" y="468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5446100" y="3835163"/>
              <a:ext cx="1087125" cy="1086975"/>
            </a:xfrm>
            <a:custGeom>
              <a:avLst/>
              <a:gdLst/>
              <a:ahLst/>
              <a:cxnLst/>
              <a:rect l="l" t="t" r="r" b="b"/>
              <a:pathLst>
                <a:path w="43485" h="43479" extrusionOk="0">
                  <a:moveTo>
                    <a:pt x="22498" y="1"/>
                  </a:moveTo>
                  <a:cubicBezTo>
                    <a:pt x="22432" y="1"/>
                    <a:pt x="22376" y="53"/>
                    <a:pt x="22373" y="119"/>
                  </a:cubicBezTo>
                  <a:cubicBezTo>
                    <a:pt x="22370" y="187"/>
                    <a:pt x="22423" y="245"/>
                    <a:pt x="22492" y="246"/>
                  </a:cubicBezTo>
                  <a:lnTo>
                    <a:pt x="22496" y="246"/>
                  </a:lnTo>
                  <a:cubicBezTo>
                    <a:pt x="22561" y="246"/>
                    <a:pt x="22615" y="193"/>
                    <a:pt x="22618" y="128"/>
                  </a:cubicBezTo>
                  <a:cubicBezTo>
                    <a:pt x="22621" y="61"/>
                    <a:pt x="22566" y="4"/>
                    <a:pt x="22500" y="1"/>
                  </a:cubicBezTo>
                  <a:cubicBezTo>
                    <a:pt x="22499" y="1"/>
                    <a:pt x="22498" y="1"/>
                    <a:pt x="22498" y="1"/>
                  </a:cubicBezTo>
                  <a:close/>
                  <a:moveTo>
                    <a:pt x="20937" y="4"/>
                  </a:moveTo>
                  <a:cubicBezTo>
                    <a:pt x="20935" y="4"/>
                    <a:pt x="20933" y="4"/>
                    <a:pt x="20931" y="4"/>
                  </a:cubicBezTo>
                  <a:cubicBezTo>
                    <a:pt x="20862" y="5"/>
                    <a:pt x="20809" y="62"/>
                    <a:pt x="20813" y="130"/>
                  </a:cubicBezTo>
                  <a:cubicBezTo>
                    <a:pt x="20815" y="196"/>
                    <a:pt x="20870" y="249"/>
                    <a:pt x="20934" y="249"/>
                  </a:cubicBezTo>
                  <a:lnTo>
                    <a:pt x="20939" y="249"/>
                  </a:lnTo>
                  <a:cubicBezTo>
                    <a:pt x="21007" y="245"/>
                    <a:pt x="21059" y="191"/>
                    <a:pt x="21058" y="121"/>
                  </a:cubicBezTo>
                  <a:cubicBezTo>
                    <a:pt x="21054" y="56"/>
                    <a:pt x="21000" y="4"/>
                    <a:pt x="20937" y="4"/>
                  </a:cubicBezTo>
                  <a:close/>
                  <a:moveTo>
                    <a:pt x="24053" y="110"/>
                  </a:moveTo>
                  <a:cubicBezTo>
                    <a:pt x="23992" y="110"/>
                    <a:pt x="23939" y="157"/>
                    <a:pt x="23932" y="219"/>
                  </a:cubicBezTo>
                  <a:cubicBezTo>
                    <a:pt x="23925" y="286"/>
                    <a:pt x="23973" y="346"/>
                    <a:pt x="24040" y="353"/>
                  </a:cubicBezTo>
                  <a:cubicBezTo>
                    <a:pt x="24045" y="353"/>
                    <a:pt x="24049" y="357"/>
                    <a:pt x="24055" y="357"/>
                  </a:cubicBezTo>
                  <a:cubicBezTo>
                    <a:pt x="24116" y="357"/>
                    <a:pt x="24169" y="310"/>
                    <a:pt x="24176" y="245"/>
                  </a:cubicBezTo>
                  <a:cubicBezTo>
                    <a:pt x="24184" y="177"/>
                    <a:pt x="24134" y="116"/>
                    <a:pt x="24066" y="111"/>
                  </a:cubicBezTo>
                  <a:cubicBezTo>
                    <a:pt x="24062" y="110"/>
                    <a:pt x="24057" y="110"/>
                    <a:pt x="24053" y="110"/>
                  </a:cubicBezTo>
                  <a:close/>
                  <a:moveTo>
                    <a:pt x="19380" y="117"/>
                  </a:moveTo>
                  <a:cubicBezTo>
                    <a:pt x="19376" y="117"/>
                    <a:pt x="19371" y="117"/>
                    <a:pt x="19366" y="118"/>
                  </a:cubicBezTo>
                  <a:cubicBezTo>
                    <a:pt x="19298" y="123"/>
                    <a:pt x="19248" y="183"/>
                    <a:pt x="19256" y="253"/>
                  </a:cubicBezTo>
                  <a:cubicBezTo>
                    <a:pt x="19263" y="315"/>
                    <a:pt x="19316" y="360"/>
                    <a:pt x="19378" y="360"/>
                  </a:cubicBezTo>
                  <a:lnTo>
                    <a:pt x="19391" y="360"/>
                  </a:lnTo>
                  <a:cubicBezTo>
                    <a:pt x="19459" y="352"/>
                    <a:pt x="19507" y="293"/>
                    <a:pt x="19501" y="225"/>
                  </a:cubicBezTo>
                  <a:cubicBezTo>
                    <a:pt x="19493" y="164"/>
                    <a:pt x="19441" y="117"/>
                    <a:pt x="19380" y="117"/>
                  </a:cubicBezTo>
                  <a:close/>
                  <a:moveTo>
                    <a:pt x="25599" y="331"/>
                  </a:moveTo>
                  <a:cubicBezTo>
                    <a:pt x="25541" y="331"/>
                    <a:pt x="25487" y="374"/>
                    <a:pt x="25477" y="432"/>
                  </a:cubicBezTo>
                  <a:cubicBezTo>
                    <a:pt x="25465" y="498"/>
                    <a:pt x="25508" y="562"/>
                    <a:pt x="25575" y="574"/>
                  </a:cubicBezTo>
                  <a:cubicBezTo>
                    <a:pt x="25584" y="575"/>
                    <a:pt x="25591" y="575"/>
                    <a:pt x="25598" y="575"/>
                  </a:cubicBezTo>
                  <a:cubicBezTo>
                    <a:pt x="25656" y="575"/>
                    <a:pt x="25708" y="534"/>
                    <a:pt x="25718" y="476"/>
                  </a:cubicBezTo>
                  <a:cubicBezTo>
                    <a:pt x="25730" y="409"/>
                    <a:pt x="25685" y="344"/>
                    <a:pt x="25620" y="333"/>
                  </a:cubicBezTo>
                  <a:cubicBezTo>
                    <a:pt x="25613" y="332"/>
                    <a:pt x="25606" y="331"/>
                    <a:pt x="25599" y="331"/>
                  </a:cubicBezTo>
                  <a:close/>
                  <a:moveTo>
                    <a:pt x="17835" y="341"/>
                  </a:moveTo>
                  <a:cubicBezTo>
                    <a:pt x="17828" y="341"/>
                    <a:pt x="17821" y="342"/>
                    <a:pt x="17814" y="343"/>
                  </a:cubicBezTo>
                  <a:cubicBezTo>
                    <a:pt x="17747" y="354"/>
                    <a:pt x="17701" y="419"/>
                    <a:pt x="17716" y="486"/>
                  </a:cubicBezTo>
                  <a:cubicBezTo>
                    <a:pt x="17724" y="544"/>
                    <a:pt x="17775" y="586"/>
                    <a:pt x="17835" y="586"/>
                  </a:cubicBezTo>
                  <a:cubicBezTo>
                    <a:pt x="17842" y="586"/>
                    <a:pt x="17848" y="586"/>
                    <a:pt x="17857" y="585"/>
                  </a:cubicBezTo>
                  <a:cubicBezTo>
                    <a:pt x="17923" y="572"/>
                    <a:pt x="17968" y="508"/>
                    <a:pt x="17956" y="442"/>
                  </a:cubicBezTo>
                  <a:cubicBezTo>
                    <a:pt x="17945" y="382"/>
                    <a:pt x="17893" y="341"/>
                    <a:pt x="17835" y="341"/>
                  </a:cubicBezTo>
                  <a:close/>
                  <a:moveTo>
                    <a:pt x="27126" y="662"/>
                  </a:moveTo>
                  <a:cubicBezTo>
                    <a:pt x="27069" y="662"/>
                    <a:pt x="27019" y="699"/>
                    <a:pt x="27003" y="754"/>
                  </a:cubicBezTo>
                  <a:cubicBezTo>
                    <a:pt x="26987" y="820"/>
                    <a:pt x="27028" y="888"/>
                    <a:pt x="27094" y="903"/>
                  </a:cubicBezTo>
                  <a:cubicBezTo>
                    <a:pt x="27103" y="907"/>
                    <a:pt x="27114" y="907"/>
                    <a:pt x="27124" y="907"/>
                  </a:cubicBezTo>
                  <a:cubicBezTo>
                    <a:pt x="27178" y="907"/>
                    <a:pt x="27228" y="872"/>
                    <a:pt x="27243" y="815"/>
                  </a:cubicBezTo>
                  <a:cubicBezTo>
                    <a:pt x="27259" y="751"/>
                    <a:pt x="27219" y="684"/>
                    <a:pt x="27155" y="666"/>
                  </a:cubicBezTo>
                  <a:cubicBezTo>
                    <a:pt x="27145" y="663"/>
                    <a:pt x="27135" y="662"/>
                    <a:pt x="27126" y="662"/>
                  </a:cubicBezTo>
                  <a:close/>
                  <a:moveTo>
                    <a:pt x="16312" y="675"/>
                  </a:moveTo>
                  <a:cubicBezTo>
                    <a:pt x="16301" y="675"/>
                    <a:pt x="16290" y="676"/>
                    <a:pt x="16280" y="679"/>
                  </a:cubicBezTo>
                  <a:cubicBezTo>
                    <a:pt x="16215" y="697"/>
                    <a:pt x="16175" y="763"/>
                    <a:pt x="16193" y="829"/>
                  </a:cubicBezTo>
                  <a:cubicBezTo>
                    <a:pt x="16206" y="884"/>
                    <a:pt x="16255" y="920"/>
                    <a:pt x="16312" y="920"/>
                  </a:cubicBezTo>
                  <a:cubicBezTo>
                    <a:pt x="16321" y="920"/>
                    <a:pt x="16332" y="920"/>
                    <a:pt x="16343" y="916"/>
                  </a:cubicBezTo>
                  <a:cubicBezTo>
                    <a:pt x="16407" y="898"/>
                    <a:pt x="16447" y="832"/>
                    <a:pt x="16429" y="767"/>
                  </a:cubicBezTo>
                  <a:cubicBezTo>
                    <a:pt x="16416" y="713"/>
                    <a:pt x="16366" y="675"/>
                    <a:pt x="16312" y="675"/>
                  </a:cubicBezTo>
                  <a:close/>
                  <a:moveTo>
                    <a:pt x="28621" y="1104"/>
                  </a:moveTo>
                  <a:cubicBezTo>
                    <a:pt x="28570" y="1104"/>
                    <a:pt x="28522" y="1138"/>
                    <a:pt x="28505" y="1187"/>
                  </a:cubicBezTo>
                  <a:cubicBezTo>
                    <a:pt x="28483" y="1251"/>
                    <a:pt x="28517" y="1319"/>
                    <a:pt x="28582" y="1342"/>
                  </a:cubicBezTo>
                  <a:cubicBezTo>
                    <a:pt x="28594" y="1348"/>
                    <a:pt x="28607" y="1350"/>
                    <a:pt x="28619" y="1350"/>
                  </a:cubicBezTo>
                  <a:cubicBezTo>
                    <a:pt x="28671" y="1350"/>
                    <a:pt x="28718" y="1317"/>
                    <a:pt x="28737" y="1266"/>
                  </a:cubicBezTo>
                  <a:cubicBezTo>
                    <a:pt x="28759" y="1202"/>
                    <a:pt x="28724" y="1132"/>
                    <a:pt x="28659" y="1111"/>
                  </a:cubicBezTo>
                  <a:cubicBezTo>
                    <a:pt x="28646" y="1106"/>
                    <a:pt x="28634" y="1104"/>
                    <a:pt x="28621" y="1104"/>
                  </a:cubicBezTo>
                  <a:close/>
                  <a:moveTo>
                    <a:pt x="14816" y="1122"/>
                  </a:moveTo>
                  <a:cubicBezTo>
                    <a:pt x="14802" y="1122"/>
                    <a:pt x="14788" y="1125"/>
                    <a:pt x="14775" y="1129"/>
                  </a:cubicBezTo>
                  <a:cubicBezTo>
                    <a:pt x="14709" y="1150"/>
                    <a:pt x="14676" y="1219"/>
                    <a:pt x="14698" y="1283"/>
                  </a:cubicBezTo>
                  <a:cubicBezTo>
                    <a:pt x="14716" y="1335"/>
                    <a:pt x="14762" y="1366"/>
                    <a:pt x="14814" y="1366"/>
                  </a:cubicBezTo>
                  <a:cubicBezTo>
                    <a:pt x="14828" y="1366"/>
                    <a:pt x="14842" y="1365"/>
                    <a:pt x="14854" y="1361"/>
                  </a:cubicBezTo>
                  <a:cubicBezTo>
                    <a:pt x="14918" y="1339"/>
                    <a:pt x="14952" y="1270"/>
                    <a:pt x="14930" y="1205"/>
                  </a:cubicBezTo>
                  <a:cubicBezTo>
                    <a:pt x="14912" y="1154"/>
                    <a:pt x="14866" y="1122"/>
                    <a:pt x="14816" y="1122"/>
                  </a:cubicBezTo>
                  <a:close/>
                  <a:moveTo>
                    <a:pt x="30084" y="1655"/>
                  </a:moveTo>
                  <a:cubicBezTo>
                    <a:pt x="30036" y="1655"/>
                    <a:pt x="29991" y="1684"/>
                    <a:pt x="29969" y="1731"/>
                  </a:cubicBezTo>
                  <a:cubicBezTo>
                    <a:pt x="29943" y="1790"/>
                    <a:pt x="29973" y="1863"/>
                    <a:pt x="30036" y="1889"/>
                  </a:cubicBezTo>
                  <a:cubicBezTo>
                    <a:pt x="30051" y="1898"/>
                    <a:pt x="30067" y="1899"/>
                    <a:pt x="30082" y="1899"/>
                  </a:cubicBezTo>
                  <a:cubicBezTo>
                    <a:pt x="30130" y="1899"/>
                    <a:pt x="30177" y="1872"/>
                    <a:pt x="30197" y="1825"/>
                  </a:cubicBezTo>
                  <a:cubicBezTo>
                    <a:pt x="30222" y="1763"/>
                    <a:pt x="30192" y="1691"/>
                    <a:pt x="30130" y="1665"/>
                  </a:cubicBezTo>
                  <a:cubicBezTo>
                    <a:pt x="30115" y="1658"/>
                    <a:pt x="30099" y="1655"/>
                    <a:pt x="30084" y="1655"/>
                  </a:cubicBezTo>
                  <a:close/>
                  <a:moveTo>
                    <a:pt x="13359" y="1674"/>
                  </a:moveTo>
                  <a:cubicBezTo>
                    <a:pt x="13343" y="1674"/>
                    <a:pt x="13326" y="1677"/>
                    <a:pt x="13310" y="1684"/>
                  </a:cubicBezTo>
                  <a:cubicBezTo>
                    <a:pt x="13247" y="1710"/>
                    <a:pt x="13217" y="1783"/>
                    <a:pt x="13243" y="1845"/>
                  </a:cubicBezTo>
                  <a:cubicBezTo>
                    <a:pt x="13263" y="1892"/>
                    <a:pt x="13309" y="1919"/>
                    <a:pt x="13359" y="1920"/>
                  </a:cubicBezTo>
                  <a:cubicBezTo>
                    <a:pt x="13374" y="1920"/>
                    <a:pt x="13390" y="1916"/>
                    <a:pt x="13406" y="1909"/>
                  </a:cubicBezTo>
                  <a:cubicBezTo>
                    <a:pt x="13468" y="1883"/>
                    <a:pt x="13497" y="1811"/>
                    <a:pt x="13471" y="1749"/>
                  </a:cubicBezTo>
                  <a:cubicBezTo>
                    <a:pt x="13451" y="1702"/>
                    <a:pt x="13406" y="1674"/>
                    <a:pt x="13359" y="1674"/>
                  </a:cubicBezTo>
                  <a:close/>
                  <a:moveTo>
                    <a:pt x="31501" y="2309"/>
                  </a:moveTo>
                  <a:cubicBezTo>
                    <a:pt x="31457" y="2309"/>
                    <a:pt x="31413" y="2334"/>
                    <a:pt x="31393" y="2375"/>
                  </a:cubicBezTo>
                  <a:cubicBezTo>
                    <a:pt x="31361" y="2436"/>
                    <a:pt x="31384" y="2511"/>
                    <a:pt x="31445" y="2542"/>
                  </a:cubicBezTo>
                  <a:lnTo>
                    <a:pt x="31445" y="2541"/>
                  </a:lnTo>
                  <a:cubicBezTo>
                    <a:pt x="31461" y="2549"/>
                    <a:pt x="31478" y="2553"/>
                    <a:pt x="31493" y="2553"/>
                  </a:cubicBezTo>
                  <a:cubicBezTo>
                    <a:pt x="31495" y="2553"/>
                    <a:pt x="31497" y="2553"/>
                    <a:pt x="31499" y="2553"/>
                  </a:cubicBezTo>
                  <a:cubicBezTo>
                    <a:pt x="31545" y="2553"/>
                    <a:pt x="31588" y="2530"/>
                    <a:pt x="31610" y="2486"/>
                  </a:cubicBezTo>
                  <a:cubicBezTo>
                    <a:pt x="31639" y="2426"/>
                    <a:pt x="31617" y="2353"/>
                    <a:pt x="31555" y="2322"/>
                  </a:cubicBezTo>
                  <a:cubicBezTo>
                    <a:pt x="31538" y="2313"/>
                    <a:pt x="31520" y="2309"/>
                    <a:pt x="31501" y="2309"/>
                  </a:cubicBezTo>
                  <a:close/>
                  <a:moveTo>
                    <a:pt x="11943" y="2330"/>
                  </a:moveTo>
                  <a:cubicBezTo>
                    <a:pt x="11924" y="2330"/>
                    <a:pt x="11904" y="2335"/>
                    <a:pt x="11887" y="2344"/>
                  </a:cubicBezTo>
                  <a:cubicBezTo>
                    <a:pt x="11826" y="2374"/>
                    <a:pt x="11803" y="2448"/>
                    <a:pt x="11832" y="2509"/>
                  </a:cubicBezTo>
                  <a:cubicBezTo>
                    <a:pt x="11854" y="2551"/>
                    <a:pt x="11894" y="2574"/>
                    <a:pt x="11938" y="2574"/>
                  </a:cubicBezTo>
                  <a:cubicBezTo>
                    <a:pt x="11939" y="2574"/>
                    <a:pt x="11941" y="2574"/>
                    <a:pt x="11943" y="2574"/>
                  </a:cubicBezTo>
                  <a:cubicBezTo>
                    <a:pt x="11962" y="2574"/>
                    <a:pt x="11979" y="2572"/>
                    <a:pt x="11997" y="2562"/>
                  </a:cubicBezTo>
                  <a:cubicBezTo>
                    <a:pt x="12057" y="2532"/>
                    <a:pt x="12081" y="2458"/>
                    <a:pt x="12052" y="2397"/>
                  </a:cubicBezTo>
                  <a:cubicBezTo>
                    <a:pt x="12030" y="2354"/>
                    <a:pt x="11987" y="2330"/>
                    <a:pt x="11943" y="2330"/>
                  </a:cubicBezTo>
                  <a:close/>
                  <a:moveTo>
                    <a:pt x="32866" y="3066"/>
                  </a:moveTo>
                  <a:cubicBezTo>
                    <a:pt x="32825" y="3066"/>
                    <a:pt x="32786" y="3087"/>
                    <a:pt x="32763" y="3126"/>
                  </a:cubicBezTo>
                  <a:cubicBezTo>
                    <a:pt x="32728" y="3183"/>
                    <a:pt x="32747" y="3259"/>
                    <a:pt x="32804" y="3294"/>
                  </a:cubicBezTo>
                  <a:cubicBezTo>
                    <a:pt x="32825" y="3306"/>
                    <a:pt x="32846" y="3311"/>
                    <a:pt x="32867" y="3311"/>
                  </a:cubicBezTo>
                  <a:cubicBezTo>
                    <a:pt x="32908" y="3311"/>
                    <a:pt x="32950" y="3289"/>
                    <a:pt x="32972" y="3250"/>
                  </a:cubicBezTo>
                  <a:cubicBezTo>
                    <a:pt x="33008" y="3194"/>
                    <a:pt x="32988" y="3117"/>
                    <a:pt x="32931" y="3082"/>
                  </a:cubicBezTo>
                  <a:lnTo>
                    <a:pt x="32931" y="3085"/>
                  </a:lnTo>
                  <a:cubicBezTo>
                    <a:pt x="32911" y="3072"/>
                    <a:pt x="32888" y="3066"/>
                    <a:pt x="32866" y="3066"/>
                  </a:cubicBezTo>
                  <a:close/>
                  <a:moveTo>
                    <a:pt x="10580" y="3088"/>
                  </a:moveTo>
                  <a:cubicBezTo>
                    <a:pt x="10558" y="3088"/>
                    <a:pt x="10535" y="3094"/>
                    <a:pt x="10515" y="3106"/>
                  </a:cubicBezTo>
                  <a:lnTo>
                    <a:pt x="10515" y="3105"/>
                  </a:lnTo>
                  <a:cubicBezTo>
                    <a:pt x="10458" y="3140"/>
                    <a:pt x="10439" y="3216"/>
                    <a:pt x="10473" y="3273"/>
                  </a:cubicBezTo>
                  <a:cubicBezTo>
                    <a:pt x="10497" y="3314"/>
                    <a:pt x="10538" y="3334"/>
                    <a:pt x="10580" y="3334"/>
                  </a:cubicBezTo>
                  <a:cubicBezTo>
                    <a:pt x="10601" y="3334"/>
                    <a:pt x="10622" y="3326"/>
                    <a:pt x="10642" y="3315"/>
                  </a:cubicBezTo>
                  <a:cubicBezTo>
                    <a:pt x="10701" y="3282"/>
                    <a:pt x="10719" y="3205"/>
                    <a:pt x="10684" y="3148"/>
                  </a:cubicBezTo>
                  <a:cubicBezTo>
                    <a:pt x="10661" y="3109"/>
                    <a:pt x="10621" y="3088"/>
                    <a:pt x="10580" y="3088"/>
                  </a:cubicBezTo>
                  <a:close/>
                  <a:moveTo>
                    <a:pt x="34177" y="3918"/>
                  </a:moveTo>
                  <a:cubicBezTo>
                    <a:pt x="34138" y="3918"/>
                    <a:pt x="34100" y="3936"/>
                    <a:pt x="34076" y="3970"/>
                  </a:cubicBezTo>
                  <a:cubicBezTo>
                    <a:pt x="34036" y="4026"/>
                    <a:pt x="34050" y="4102"/>
                    <a:pt x="34107" y="4141"/>
                  </a:cubicBezTo>
                  <a:lnTo>
                    <a:pt x="34105" y="4141"/>
                  </a:lnTo>
                  <a:cubicBezTo>
                    <a:pt x="34124" y="4154"/>
                    <a:pt x="34146" y="4162"/>
                    <a:pt x="34168" y="4162"/>
                  </a:cubicBezTo>
                  <a:cubicBezTo>
                    <a:pt x="34170" y="4162"/>
                    <a:pt x="34173" y="4162"/>
                    <a:pt x="34176" y="4161"/>
                  </a:cubicBezTo>
                  <a:cubicBezTo>
                    <a:pt x="34216" y="4161"/>
                    <a:pt x="34252" y="4145"/>
                    <a:pt x="34278" y="4112"/>
                  </a:cubicBezTo>
                  <a:cubicBezTo>
                    <a:pt x="34316" y="4054"/>
                    <a:pt x="34304" y="3978"/>
                    <a:pt x="34247" y="3940"/>
                  </a:cubicBezTo>
                  <a:cubicBezTo>
                    <a:pt x="34226" y="3925"/>
                    <a:pt x="34201" y="3918"/>
                    <a:pt x="34177" y="3918"/>
                  </a:cubicBezTo>
                  <a:close/>
                  <a:moveTo>
                    <a:pt x="9274" y="3942"/>
                  </a:moveTo>
                  <a:cubicBezTo>
                    <a:pt x="9249" y="3942"/>
                    <a:pt x="9224" y="3950"/>
                    <a:pt x="9202" y="3966"/>
                  </a:cubicBezTo>
                  <a:lnTo>
                    <a:pt x="9202" y="3963"/>
                  </a:lnTo>
                  <a:cubicBezTo>
                    <a:pt x="9147" y="4004"/>
                    <a:pt x="9134" y="4079"/>
                    <a:pt x="9173" y="4134"/>
                  </a:cubicBezTo>
                  <a:cubicBezTo>
                    <a:pt x="9196" y="4171"/>
                    <a:pt x="9237" y="4187"/>
                    <a:pt x="9274" y="4187"/>
                  </a:cubicBezTo>
                  <a:cubicBezTo>
                    <a:pt x="9299" y="4187"/>
                    <a:pt x="9322" y="4180"/>
                    <a:pt x="9345" y="4166"/>
                  </a:cubicBezTo>
                  <a:cubicBezTo>
                    <a:pt x="9400" y="4124"/>
                    <a:pt x="9413" y="4050"/>
                    <a:pt x="9374" y="3993"/>
                  </a:cubicBezTo>
                  <a:cubicBezTo>
                    <a:pt x="9350" y="3960"/>
                    <a:pt x="9312" y="3942"/>
                    <a:pt x="9274" y="3942"/>
                  </a:cubicBezTo>
                  <a:close/>
                  <a:moveTo>
                    <a:pt x="35420" y="4863"/>
                  </a:moveTo>
                  <a:cubicBezTo>
                    <a:pt x="35384" y="4863"/>
                    <a:pt x="35349" y="4878"/>
                    <a:pt x="35325" y="4908"/>
                  </a:cubicBezTo>
                  <a:cubicBezTo>
                    <a:pt x="35282" y="4960"/>
                    <a:pt x="35290" y="5038"/>
                    <a:pt x="35343" y="5079"/>
                  </a:cubicBezTo>
                  <a:lnTo>
                    <a:pt x="35343" y="5082"/>
                  </a:lnTo>
                  <a:cubicBezTo>
                    <a:pt x="35366" y="5098"/>
                    <a:pt x="35393" y="5108"/>
                    <a:pt x="35419" y="5108"/>
                  </a:cubicBezTo>
                  <a:cubicBezTo>
                    <a:pt x="35457" y="5108"/>
                    <a:pt x="35492" y="5093"/>
                    <a:pt x="35516" y="5063"/>
                  </a:cubicBezTo>
                  <a:cubicBezTo>
                    <a:pt x="35558" y="5010"/>
                    <a:pt x="35550" y="4932"/>
                    <a:pt x="35497" y="4891"/>
                  </a:cubicBezTo>
                  <a:cubicBezTo>
                    <a:pt x="35474" y="4872"/>
                    <a:pt x="35447" y="4863"/>
                    <a:pt x="35420" y="4863"/>
                  </a:cubicBezTo>
                  <a:close/>
                  <a:moveTo>
                    <a:pt x="8033" y="4890"/>
                  </a:moveTo>
                  <a:cubicBezTo>
                    <a:pt x="8006" y="4890"/>
                    <a:pt x="7978" y="4899"/>
                    <a:pt x="7956" y="4918"/>
                  </a:cubicBezTo>
                  <a:cubicBezTo>
                    <a:pt x="7903" y="4960"/>
                    <a:pt x="7894" y="5037"/>
                    <a:pt x="7937" y="5090"/>
                  </a:cubicBezTo>
                  <a:cubicBezTo>
                    <a:pt x="7961" y="5120"/>
                    <a:pt x="7997" y="5133"/>
                    <a:pt x="8032" y="5133"/>
                  </a:cubicBezTo>
                  <a:cubicBezTo>
                    <a:pt x="8059" y="5133"/>
                    <a:pt x="8086" y="5125"/>
                    <a:pt x="8110" y="5105"/>
                  </a:cubicBezTo>
                  <a:cubicBezTo>
                    <a:pt x="8163" y="5063"/>
                    <a:pt x="8170" y="4986"/>
                    <a:pt x="8128" y="4933"/>
                  </a:cubicBezTo>
                  <a:cubicBezTo>
                    <a:pt x="8104" y="4905"/>
                    <a:pt x="8069" y="4890"/>
                    <a:pt x="8033" y="4890"/>
                  </a:cubicBezTo>
                  <a:close/>
                  <a:moveTo>
                    <a:pt x="36592" y="5893"/>
                  </a:moveTo>
                  <a:cubicBezTo>
                    <a:pt x="36560" y="5893"/>
                    <a:pt x="36527" y="5906"/>
                    <a:pt x="36503" y="5932"/>
                  </a:cubicBezTo>
                  <a:cubicBezTo>
                    <a:pt x="36457" y="5981"/>
                    <a:pt x="36458" y="6058"/>
                    <a:pt x="36507" y="6104"/>
                  </a:cubicBezTo>
                  <a:cubicBezTo>
                    <a:pt x="36530" y="6127"/>
                    <a:pt x="36561" y="6137"/>
                    <a:pt x="36592" y="6137"/>
                  </a:cubicBezTo>
                  <a:cubicBezTo>
                    <a:pt x="36626" y="6137"/>
                    <a:pt x="36657" y="6126"/>
                    <a:pt x="36683" y="6100"/>
                  </a:cubicBezTo>
                  <a:cubicBezTo>
                    <a:pt x="36726" y="6051"/>
                    <a:pt x="36725" y="5972"/>
                    <a:pt x="36676" y="5925"/>
                  </a:cubicBezTo>
                  <a:cubicBezTo>
                    <a:pt x="36652" y="5904"/>
                    <a:pt x="36622" y="5893"/>
                    <a:pt x="36592" y="5893"/>
                  </a:cubicBezTo>
                  <a:close/>
                  <a:moveTo>
                    <a:pt x="6863" y="5921"/>
                  </a:moveTo>
                  <a:cubicBezTo>
                    <a:pt x="6832" y="5921"/>
                    <a:pt x="6802" y="5932"/>
                    <a:pt x="6778" y="5955"/>
                  </a:cubicBezTo>
                  <a:cubicBezTo>
                    <a:pt x="6728" y="6003"/>
                    <a:pt x="6727" y="6080"/>
                    <a:pt x="6774" y="6130"/>
                  </a:cubicBezTo>
                  <a:cubicBezTo>
                    <a:pt x="6799" y="6155"/>
                    <a:pt x="6830" y="6167"/>
                    <a:pt x="6862" y="6168"/>
                  </a:cubicBezTo>
                  <a:cubicBezTo>
                    <a:pt x="6892" y="6168"/>
                    <a:pt x="6923" y="6156"/>
                    <a:pt x="6946" y="6134"/>
                  </a:cubicBezTo>
                  <a:cubicBezTo>
                    <a:pt x="6996" y="6086"/>
                    <a:pt x="6997" y="6010"/>
                    <a:pt x="6950" y="5959"/>
                  </a:cubicBezTo>
                  <a:cubicBezTo>
                    <a:pt x="6926" y="5934"/>
                    <a:pt x="6895" y="5921"/>
                    <a:pt x="6863" y="5921"/>
                  </a:cubicBezTo>
                  <a:close/>
                  <a:moveTo>
                    <a:pt x="37687" y="7006"/>
                  </a:moveTo>
                  <a:cubicBezTo>
                    <a:pt x="37657" y="7006"/>
                    <a:pt x="37627" y="7016"/>
                    <a:pt x="37603" y="7038"/>
                  </a:cubicBezTo>
                  <a:cubicBezTo>
                    <a:pt x="37555" y="7084"/>
                    <a:pt x="37551" y="7161"/>
                    <a:pt x="37598" y="7210"/>
                  </a:cubicBezTo>
                  <a:cubicBezTo>
                    <a:pt x="37622" y="7237"/>
                    <a:pt x="37655" y="7249"/>
                    <a:pt x="37687" y="7249"/>
                  </a:cubicBezTo>
                  <a:cubicBezTo>
                    <a:pt x="37717" y="7249"/>
                    <a:pt x="37747" y="7240"/>
                    <a:pt x="37770" y="7218"/>
                  </a:cubicBezTo>
                  <a:cubicBezTo>
                    <a:pt x="37821" y="7173"/>
                    <a:pt x="37824" y="7095"/>
                    <a:pt x="37778" y="7045"/>
                  </a:cubicBezTo>
                  <a:cubicBezTo>
                    <a:pt x="37754" y="7019"/>
                    <a:pt x="37721" y="7006"/>
                    <a:pt x="37687" y="7006"/>
                  </a:cubicBezTo>
                  <a:close/>
                  <a:moveTo>
                    <a:pt x="5770" y="7036"/>
                  </a:moveTo>
                  <a:cubicBezTo>
                    <a:pt x="5736" y="7036"/>
                    <a:pt x="5703" y="7050"/>
                    <a:pt x="5679" y="7076"/>
                  </a:cubicBezTo>
                  <a:cubicBezTo>
                    <a:pt x="5633" y="7126"/>
                    <a:pt x="5637" y="7204"/>
                    <a:pt x="5686" y="7249"/>
                  </a:cubicBezTo>
                  <a:cubicBezTo>
                    <a:pt x="5709" y="7270"/>
                    <a:pt x="5737" y="7281"/>
                    <a:pt x="5765" y="7281"/>
                  </a:cubicBezTo>
                  <a:cubicBezTo>
                    <a:pt x="5766" y="7281"/>
                    <a:pt x="5768" y="7281"/>
                    <a:pt x="5769" y="7281"/>
                  </a:cubicBezTo>
                  <a:cubicBezTo>
                    <a:pt x="5803" y="7281"/>
                    <a:pt x="5836" y="7267"/>
                    <a:pt x="5860" y="7241"/>
                  </a:cubicBezTo>
                  <a:lnTo>
                    <a:pt x="5861" y="7241"/>
                  </a:lnTo>
                  <a:cubicBezTo>
                    <a:pt x="5907" y="7190"/>
                    <a:pt x="5903" y="7115"/>
                    <a:pt x="5854" y="7069"/>
                  </a:cubicBezTo>
                  <a:cubicBezTo>
                    <a:pt x="5830" y="7047"/>
                    <a:pt x="5799" y="7036"/>
                    <a:pt x="5770" y="7036"/>
                  </a:cubicBezTo>
                  <a:close/>
                  <a:moveTo>
                    <a:pt x="38701" y="8193"/>
                  </a:moveTo>
                  <a:cubicBezTo>
                    <a:pt x="38674" y="8193"/>
                    <a:pt x="38646" y="8202"/>
                    <a:pt x="38624" y="8220"/>
                  </a:cubicBezTo>
                  <a:cubicBezTo>
                    <a:pt x="38571" y="8262"/>
                    <a:pt x="38561" y="8339"/>
                    <a:pt x="38604" y="8392"/>
                  </a:cubicBezTo>
                  <a:cubicBezTo>
                    <a:pt x="38628" y="8423"/>
                    <a:pt x="38665" y="8438"/>
                    <a:pt x="38700" y="8438"/>
                  </a:cubicBezTo>
                  <a:cubicBezTo>
                    <a:pt x="38727" y="8438"/>
                    <a:pt x="38753" y="8430"/>
                    <a:pt x="38776" y="8412"/>
                  </a:cubicBezTo>
                  <a:cubicBezTo>
                    <a:pt x="38830" y="8370"/>
                    <a:pt x="38837" y="8293"/>
                    <a:pt x="38796" y="8240"/>
                  </a:cubicBezTo>
                  <a:cubicBezTo>
                    <a:pt x="38772" y="8209"/>
                    <a:pt x="38737" y="8193"/>
                    <a:pt x="38701" y="8193"/>
                  </a:cubicBezTo>
                  <a:close/>
                  <a:moveTo>
                    <a:pt x="4760" y="8226"/>
                  </a:moveTo>
                  <a:cubicBezTo>
                    <a:pt x="4723" y="8226"/>
                    <a:pt x="4686" y="8242"/>
                    <a:pt x="4662" y="8273"/>
                  </a:cubicBezTo>
                  <a:cubicBezTo>
                    <a:pt x="4621" y="8326"/>
                    <a:pt x="4628" y="8403"/>
                    <a:pt x="4682" y="8446"/>
                  </a:cubicBezTo>
                  <a:cubicBezTo>
                    <a:pt x="4704" y="8463"/>
                    <a:pt x="4730" y="8470"/>
                    <a:pt x="4753" y="8470"/>
                  </a:cubicBezTo>
                  <a:cubicBezTo>
                    <a:pt x="4755" y="8470"/>
                    <a:pt x="4756" y="8470"/>
                    <a:pt x="4758" y="8470"/>
                  </a:cubicBezTo>
                  <a:cubicBezTo>
                    <a:pt x="4793" y="8470"/>
                    <a:pt x="4830" y="8455"/>
                    <a:pt x="4854" y="8424"/>
                  </a:cubicBezTo>
                  <a:cubicBezTo>
                    <a:pt x="4897" y="8371"/>
                    <a:pt x="4887" y="8294"/>
                    <a:pt x="4834" y="8252"/>
                  </a:cubicBezTo>
                  <a:cubicBezTo>
                    <a:pt x="4812" y="8235"/>
                    <a:pt x="4786" y="8226"/>
                    <a:pt x="4760" y="8226"/>
                  </a:cubicBezTo>
                  <a:close/>
                  <a:moveTo>
                    <a:pt x="39624" y="9450"/>
                  </a:moveTo>
                  <a:cubicBezTo>
                    <a:pt x="39600" y="9450"/>
                    <a:pt x="39576" y="9457"/>
                    <a:pt x="39554" y="9471"/>
                  </a:cubicBezTo>
                  <a:cubicBezTo>
                    <a:pt x="39500" y="9509"/>
                    <a:pt x="39485" y="9586"/>
                    <a:pt x="39523" y="9643"/>
                  </a:cubicBezTo>
                  <a:cubicBezTo>
                    <a:pt x="39548" y="9675"/>
                    <a:pt x="39587" y="9695"/>
                    <a:pt x="39625" y="9695"/>
                  </a:cubicBezTo>
                  <a:cubicBezTo>
                    <a:pt x="39649" y="9695"/>
                    <a:pt x="39672" y="9689"/>
                    <a:pt x="39694" y="9674"/>
                  </a:cubicBezTo>
                  <a:cubicBezTo>
                    <a:pt x="39749" y="9636"/>
                    <a:pt x="39764" y="9560"/>
                    <a:pt x="39725" y="9503"/>
                  </a:cubicBezTo>
                  <a:cubicBezTo>
                    <a:pt x="39702" y="9469"/>
                    <a:pt x="39663" y="9450"/>
                    <a:pt x="39624" y="9450"/>
                  </a:cubicBezTo>
                  <a:close/>
                  <a:moveTo>
                    <a:pt x="3836" y="9486"/>
                  </a:moveTo>
                  <a:cubicBezTo>
                    <a:pt x="3797" y="9486"/>
                    <a:pt x="3758" y="9504"/>
                    <a:pt x="3735" y="9540"/>
                  </a:cubicBezTo>
                  <a:cubicBezTo>
                    <a:pt x="3697" y="9596"/>
                    <a:pt x="3712" y="9673"/>
                    <a:pt x="3769" y="9711"/>
                  </a:cubicBezTo>
                  <a:cubicBezTo>
                    <a:pt x="3786" y="9724"/>
                    <a:pt x="3809" y="9730"/>
                    <a:pt x="3832" y="9730"/>
                  </a:cubicBezTo>
                  <a:cubicBezTo>
                    <a:pt x="3834" y="9730"/>
                    <a:pt x="3836" y="9730"/>
                    <a:pt x="3837" y="9730"/>
                  </a:cubicBezTo>
                  <a:cubicBezTo>
                    <a:pt x="3876" y="9730"/>
                    <a:pt x="3914" y="9711"/>
                    <a:pt x="3937" y="9677"/>
                  </a:cubicBezTo>
                  <a:cubicBezTo>
                    <a:pt x="3976" y="9622"/>
                    <a:pt x="3961" y="9545"/>
                    <a:pt x="3906" y="9507"/>
                  </a:cubicBezTo>
                  <a:cubicBezTo>
                    <a:pt x="3884" y="9493"/>
                    <a:pt x="3860" y="9486"/>
                    <a:pt x="3836" y="9486"/>
                  </a:cubicBezTo>
                  <a:close/>
                  <a:moveTo>
                    <a:pt x="40457" y="10770"/>
                  </a:moveTo>
                  <a:cubicBezTo>
                    <a:pt x="40436" y="10770"/>
                    <a:pt x="40414" y="10776"/>
                    <a:pt x="40394" y="10788"/>
                  </a:cubicBezTo>
                  <a:cubicBezTo>
                    <a:pt x="40336" y="10821"/>
                    <a:pt x="40315" y="10897"/>
                    <a:pt x="40350" y="10955"/>
                  </a:cubicBezTo>
                  <a:cubicBezTo>
                    <a:pt x="40372" y="10993"/>
                    <a:pt x="40412" y="11015"/>
                    <a:pt x="40453" y="11015"/>
                  </a:cubicBezTo>
                  <a:cubicBezTo>
                    <a:pt x="40454" y="11015"/>
                    <a:pt x="40455" y="11015"/>
                    <a:pt x="40455" y="11015"/>
                  </a:cubicBezTo>
                  <a:cubicBezTo>
                    <a:pt x="40476" y="11015"/>
                    <a:pt x="40498" y="11009"/>
                    <a:pt x="40518" y="10999"/>
                  </a:cubicBezTo>
                  <a:cubicBezTo>
                    <a:pt x="40576" y="10964"/>
                    <a:pt x="40596" y="10888"/>
                    <a:pt x="40560" y="10830"/>
                  </a:cubicBezTo>
                  <a:cubicBezTo>
                    <a:pt x="40539" y="10792"/>
                    <a:pt x="40499" y="10770"/>
                    <a:pt x="40457" y="10770"/>
                  </a:cubicBezTo>
                  <a:close/>
                  <a:moveTo>
                    <a:pt x="3006" y="10811"/>
                  </a:moveTo>
                  <a:cubicBezTo>
                    <a:pt x="2964" y="10811"/>
                    <a:pt x="2924" y="10833"/>
                    <a:pt x="2901" y="10871"/>
                  </a:cubicBezTo>
                  <a:cubicBezTo>
                    <a:pt x="2867" y="10929"/>
                    <a:pt x="2888" y="11004"/>
                    <a:pt x="2946" y="11039"/>
                  </a:cubicBezTo>
                  <a:cubicBezTo>
                    <a:pt x="2965" y="11048"/>
                    <a:pt x="2986" y="11054"/>
                    <a:pt x="3008" y="11056"/>
                  </a:cubicBezTo>
                  <a:cubicBezTo>
                    <a:pt x="3049" y="11056"/>
                    <a:pt x="3091" y="11034"/>
                    <a:pt x="3113" y="10995"/>
                  </a:cubicBezTo>
                  <a:cubicBezTo>
                    <a:pt x="3148" y="10935"/>
                    <a:pt x="3127" y="10861"/>
                    <a:pt x="3069" y="10828"/>
                  </a:cubicBezTo>
                  <a:cubicBezTo>
                    <a:pt x="3049" y="10816"/>
                    <a:pt x="3027" y="10811"/>
                    <a:pt x="3006" y="10811"/>
                  </a:cubicBezTo>
                  <a:close/>
                  <a:moveTo>
                    <a:pt x="41190" y="12145"/>
                  </a:moveTo>
                  <a:cubicBezTo>
                    <a:pt x="41172" y="12145"/>
                    <a:pt x="41153" y="12150"/>
                    <a:pt x="41136" y="12158"/>
                  </a:cubicBezTo>
                  <a:cubicBezTo>
                    <a:pt x="41076" y="12188"/>
                    <a:pt x="41050" y="12262"/>
                    <a:pt x="41079" y="12323"/>
                  </a:cubicBezTo>
                  <a:cubicBezTo>
                    <a:pt x="41100" y="12367"/>
                    <a:pt x="41144" y="12391"/>
                    <a:pt x="41191" y="12391"/>
                  </a:cubicBezTo>
                  <a:cubicBezTo>
                    <a:pt x="41209" y="12391"/>
                    <a:pt x="41226" y="12387"/>
                    <a:pt x="41244" y="12380"/>
                  </a:cubicBezTo>
                  <a:cubicBezTo>
                    <a:pt x="41305" y="12350"/>
                    <a:pt x="41331" y="12276"/>
                    <a:pt x="41301" y="12215"/>
                  </a:cubicBezTo>
                  <a:cubicBezTo>
                    <a:pt x="41279" y="12171"/>
                    <a:pt x="41235" y="12145"/>
                    <a:pt x="41190" y="12145"/>
                  </a:cubicBezTo>
                  <a:close/>
                  <a:moveTo>
                    <a:pt x="2275" y="12189"/>
                  </a:moveTo>
                  <a:cubicBezTo>
                    <a:pt x="2229" y="12189"/>
                    <a:pt x="2185" y="12214"/>
                    <a:pt x="2163" y="12258"/>
                  </a:cubicBezTo>
                  <a:cubicBezTo>
                    <a:pt x="2133" y="12319"/>
                    <a:pt x="2159" y="12391"/>
                    <a:pt x="2220" y="12422"/>
                  </a:cubicBezTo>
                  <a:cubicBezTo>
                    <a:pt x="2239" y="12432"/>
                    <a:pt x="2256" y="12436"/>
                    <a:pt x="2275" y="12436"/>
                  </a:cubicBezTo>
                  <a:cubicBezTo>
                    <a:pt x="2320" y="12436"/>
                    <a:pt x="2363" y="12410"/>
                    <a:pt x="2385" y="12364"/>
                  </a:cubicBezTo>
                  <a:cubicBezTo>
                    <a:pt x="2413" y="12303"/>
                    <a:pt x="2389" y="12231"/>
                    <a:pt x="2328" y="12201"/>
                  </a:cubicBezTo>
                  <a:cubicBezTo>
                    <a:pt x="2311" y="12193"/>
                    <a:pt x="2293" y="12189"/>
                    <a:pt x="2275" y="12189"/>
                  </a:cubicBezTo>
                  <a:close/>
                  <a:moveTo>
                    <a:pt x="41818" y="13571"/>
                  </a:moveTo>
                  <a:cubicBezTo>
                    <a:pt x="41803" y="13571"/>
                    <a:pt x="41788" y="13574"/>
                    <a:pt x="41774" y="13580"/>
                  </a:cubicBezTo>
                  <a:cubicBezTo>
                    <a:pt x="41712" y="13606"/>
                    <a:pt x="41683" y="13678"/>
                    <a:pt x="41709" y="13740"/>
                  </a:cubicBezTo>
                  <a:cubicBezTo>
                    <a:pt x="41726" y="13788"/>
                    <a:pt x="41773" y="13818"/>
                    <a:pt x="41821" y="13819"/>
                  </a:cubicBezTo>
                  <a:cubicBezTo>
                    <a:pt x="41835" y="13819"/>
                    <a:pt x="41851" y="13816"/>
                    <a:pt x="41866" y="13808"/>
                  </a:cubicBezTo>
                  <a:cubicBezTo>
                    <a:pt x="41928" y="13782"/>
                    <a:pt x="41959" y="13712"/>
                    <a:pt x="41935" y="13650"/>
                  </a:cubicBezTo>
                  <a:cubicBezTo>
                    <a:pt x="41915" y="13602"/>
                    <a:pt x="41867" y="13571"/>
                    <a:pt x="41818" y="13571"/>
                  </a:cubicBezTo>
                  <a:close/>
                  <a:moveTo>
                    <a:pt x="1646" y="13618"/>
                  </a:moveTo>
                  <a:cubicBezTo>
                    <a:pt x="1596" y="13618"/>
                    <a:pt x="1550" y="13649"/>
                    <a:pt x="1530" y="13696"/>
                  </a:cubicBezTo>
                  <a:cubicBezTo>
                    <a:pt x="1508" y="13760"/>
                    <a:pt x="1537" y="13832"/>
                    <a:pt x="1599" y="13855"/>
                  </a:cubicBezTo>
                  <a:cubicBezTo>
                    <a:pt x="1615" y="13860"/>
                    <a:pt x="1630" y="13864"/>
                    <a:pt x="1644" y="13864"/>
                  </a:cubicBezTo>
                  <a:cubicBezTo>
                    <a:pt x="1692" y="13864"/>
                    <a:pt x="1739" y="13834"/>
                    <a:pt x="1758" y="13786"/>
                  </a:cubicBezTo>
                  <a:cubicBezTo>
                    <a:pt x="1784" y="13723"/>
                    <a:pt x="1754" y="13653"/>
                    <a:pt x="1691" y="13627"/>
                  </a:cubicBezTo>
                  <a:cubicBezTo>
                    <a:pt x="1676" y="13621"/>
                    <a:pt x="1661" y="13618"/>
                    <a:pt x="1646" y="13618"/>
                  </a:cubicBezTo>
                  <a:close/>
                  <a:moveTo>
                    <a:pt x="42350" y="15040"/>
                  </a:moveTo>
                  <a:cubicBezTo>
                    <a:pt x="42338" y="15040"/>
                    <a:pt x="42325" y="15043"/>
                    <a:pt x="42312" y="15047"/>
                  </a:cubicBezTo>
                  <a:cubicBezTo>
                    <a:pt x="42248" y="15067"/>
                    <a:pt x="42213" y="15135"/>
                    <a:pt x="42232" y="15200"/>
                  </a:cubicBezTo>
                  <a:cubicBezTo>
                    <a:pt x="42248" y="15253"/>
                    <a:pt x="42297" y="15287"/>
                    <a:pt x="42350" y="15287"/>
                  </a:cubicBezTo>
                  <a:cubicBezTo>
                    <a:pt x="42362" y="15287"/>
                    <a:pt x="42373" y="15284"/>
                    <a:pt x="42388" y="15280"/>
                  </a:cubicBezTo>
                  <a:cubicBezTo>
                    <a:pt x="42450" y="15259"/>
                    <a:pt x="42488" y="15190"/>
                    <a:pt x="42466" y="15125"/>
                  </a:cubicBezTo>
                  <a:cubicBezTo>
                    <a:pt x="42450" y="15073"/>
                    <a:pt x="42401" y="15040"/>
                    <a:pt x="42350" y="15040"/>
                  </a:cubicBezTo>
                  <a:close/>
                  <a:moveTo>
                    <a:pt x="1122" y="15091"/>
                  </a:moveTo>
                  <a:cubicBezTo>
                    <a:pt x="1070" y="15091"/>
                    <a:pt x="1021" y="15124"/>
                    <a:pt x="1002" y="15177"/>
                  </a:cubicBezTo>
                  <a:cubicBezTo>
                    <a:pt x="984" y="15242"/>
                    <a:pt x="1018" y="15310"/>
                    <a:pt x="1083" y="15332"/>
                  </a:cubicBezTo>
                  <a:cubicBezTo>
                    <a:pt x="1092" y="15333"/>
                    <a:pt x="1101" y="15335"/>
                    <a:pt x="1111" y="15335"/>
                  </a:cubicBezTo>
                  <a:cubicBezTo>
                    <a:pt x="1114" y="15335"/>
                    <a:pt x="1117" y="15335"/>
                    <a:pt x="1121" y="15334"/>
                  </a:cubicBezTo>
                  <a:cubicBezTo>
                    <a:pt x="1173" y="15334"/>
                    <a:pt x="1220" y="15301"/>
                    <a:pt x="1239" y="15250"/>
                  </a:cubicBezTo>
                  <a:cubicBezTo>
                    <a:pt x="1259" y="15187"/>
                    <a:pt x="1223" y="15119"/>
                    <a:pt x="1158" y="15097"/>
                  </a:cubicBezTo>
                  <a:cubicBezTo>
                    <a:pt x="1146" y="15093"/>
                    <a:pt x="1134" y="15091"/>
                    <a:pt x="1122" y="15091"/>
                  </a:cubicBezTo>
                  <a:close/>
                  <a:moveTo>
                    <a:pt x="42768" y="16546"/>
                  </a:moveTo>
                  <a:cubicBezTo>
                    <a:pt x="42759" y="16546"/>
                    <a:pt x="42750" y="16547"/>
                    <a:pt x="42741" y="16549"/>
                  </a:cubicBezTo>
                  <a:cubicBezTo>
                    <a:pt x="42674" y="16565"/>
                    <a:pt x="42633" y="16630"/>
                    <a:pt x="42648" y="16695"/>
                  </a:cubicBezTo>
                  <a:lnTo>
                    <a:pt x="42649" y="16695"/>
                  </a:lnTo>
                  <a:cubicBezTo>
                    <a:pt x="42661" y="16752"/>
                    <a:pt x="42713" y="16790"/>
                    <a:pt x="42767" y="16790"/>
                  </a:cubicBezTo>
                  <a:cubicBezTo>
                    <a:pt x="42777" y="16790"/>
                    <a:pt x="42785" y="16790"/>
                    <a:pt x="42796" y="16785"/>
                  </a:cubicBezTo>
                  <a:cubicBezTo>
                    <a:pt x="42861" y="16770"/>
                    <a:pt x="42902" y="16706"/>
                    <a:pt x="42887" y="16639"/>
                  </a:cubicBezTo>
                  <a:cubicBezTo>
                    <a:pt x="42874" y="16584"/>
                    <a:pt x="42823" y="16546"/>
                    <a:pt x="42768" y="16546"/>
                  </a:cubicBezTo>
                  <a:close/>
                  <a:moveTo>
                    <a:pt x="704" y="16595"/>
                  </a:moveTo>
                  <a:cubicBezTo>
                    <a:pt x="649" y="16595"/>
                    <a:pt x="598" y="16634"/>
                    <a:pt x="584" y="16691"/>
                  </a:cubicBezTo>
                  <a:cubicBezTo>
                    <a:pt x="569" y="16754"/>
                    <a:pt x="610" y="16822"/>
                    <a:pt x="675" y="16837"/>
                  </a:cubicBezTo>
                  <a:cubicBezTo>
                    <a:pt x="685" y="16840"/>
                    <a:pt x="694" y="16840"/>
                    <a:pt x="703" y="16840"/>
                  </a:cubicBezTo>
                  <a:cubicBezTo>
                    <a:pt x="758" y="16840"/>
                    <a:pt x="809" y="16803"/>
                    <a:pt x="823" y="16746"/>
                  </a:cubicBezTo>
                  <a:cubicBezTo>
                    <a:pt x="838" y="16682"/>
                    <a:pt x="798" y="16614"/>
                    <a:pt x="731" y="16599"/>
                  </a:cubicBezTo>
                  <a:cubicBezTo>
                    <a:pt x="722" y="16597"/>
                    <a:pt x="713" y="16595"/>
                    <a:pt x="704" y="16595"/>
                  </a:cubicBezTo>
                  <a:close/>
                  <a:moveTo>
                    <a:pt x="43078" y="18074"/>
                  </a:moveTo>
                  <a:cubicBezTo>
                    <a:pt x="43072" y="18074"/>
                    <a:pt x="43065" y="18075"/>
                    <a:pt x="43058" y="18076"/>
                  </a:cubicBezTo>
                  <a:cubicBezTo>
                    <a:pt x="42991" y="18087"/>
                    <a:pt x="42945" y="18152"/>
                    <a:pt x="42955" y="18217"/>
                  </a:cubicBezTo>
                  <a:cubicBezTo>
                    <a:pt x="42966" y="18276"/>
                    <a:pt x="43019" y="18319"/>
                    <a:pt x="43078" y="18319"/>
                  </a:cubicBezTo>
                  <a:cubicBezTo>
                    <a:pt x="43083" y="18319"/>
                    <a:pt x="43090" y="18319"/>
                    <a:pt x="43096" y="18318"/>
                  </a:cubicBezTo>
                  <a:cubicBezTo>
                    <a:pt x="43164" y="18308"/>
                    <a:pt x="43210" y="18245"/>
                    <a:pt x="43199" y="18179"/>
                  </a:cubicBezTo>
                  <a:cubicBezTo>
                    <a:pt x="43189" y="18117"/>
                    <a:pt x="43137" y="18074"/>
                    <a:pt x="43078" y="18074"/>
                  </a:cubicBezTo>
                  <a:close/>
                  <a:moveTo>
                    <a:pt x="398" y="18127"/>
                  </a:moveTo>
                  <a:cubicBezTo>
                    <a:pt x="340" y="18127"/>
                    <a:pt x="289" y="18170"/>
                    <a:pt x="279" y="18229"/>
                  </a:cubicBezTo>
                  <a:cubicBezTo>
                    <a:pt x="268" y="18297"/>
                    <a:pt x="313" y="18360"/>
                    <a:pt x="379" y="18370"/>
                  </a:cubicBezTo>
                  <a:cubicBezTo>
                    <a:pt x="387" y="18372"/>
                    <a:pt x="393" y="18372"/>
                    <a:pt x="401" y="18372"/>
                  </a:cubicBezTo>
                  <a:cubicBezTo>
                    <a:pt x="460" y="18372"/>
                    <a:pt x="510" y="18328"/>
                    <a:pt x="520" y="18269"/>
                  </a:cubicBezTo>
                  <a:lnTo>
                    <a:pt x="520" y="18268"/>
                  </a:lnTo>
                  <a:cubicBezTo>
                    <a:pt x="533" y="18201"/>
                    <a:pt x="484" y="18139"/>
                    <a:pt x="418" y="18129"/>
                  </a:cubicBezTo>
                  <a:cubicBezTo>
                    <a:pt x="412" y="18128"/>
                    <a:pt x="405" y="18127"/>
                    <a:pt x="398" y="18127"/>
                  </a:cubicBezTo>
                  <a:close/>
                  <a:moveTo>
                    <a:pt x="43276" y="19622"/>
                  </a:moveTo>
                  <a:cubicBezTo>
                    <a:pt x="43272" y="19622"/>
                    <a:pt x="43268" y="19622"/>
                    <a:pt x="43265" y="19623"/>
                  </a:cubicBezTo>
                  <a:cubicBezTo>
                    <a:pt x="43198" y="19630"/>
                    <a:pt x="43147" y="19688"/>
                    <a:pt x="43152" y="19756"/>
                  </a:cubicBezTo>
                  <a:cubicBezTo>
                    <a:pt x="43158" y="19820"/>
                    <a:pt x="43214" y="19868"/>
                    <a:pt x="43276" y="19869"/>
                  </a:cubicBezTo>
                  <a:cubicBezTo>
                    <a:pt x="43280" y="19869"/>
                    <a:pt x="43282" y="19866"/>
                    <a:pt x="43286" y="19866"/>
                  </a:cubicBezTo>
                  <a:cubicBezTo>
                    <a:pt x="43355" y="19860"/>
                    <a:pt x="43405" y="19802"/>
                    <a:pt x="43397" y="19734"/>
                  </a:cubicBezTo>
                  <a:cubicBezTo>
                    <a:pt x="43391" y="19670"/>
                    <a:pt x="43337" y="19622"/>
                    <a:pt x="43276" y="19622"/>
                  </a:cubicBezTo>
                  <a:close/>
                  <a:moveTo>
                    <a:pt x="203" y="19676"/>
                  </a:moveTo>
                  <a:cubicBezTo>
                    <a:pt x="142" y="19676"/>
                    <a:pt x="89" y="19725"/>
                    <a:pt x="83" y="19786"/>
                  </a:cubicBezTo>
                  <a:cubicBezTo>
                    <a:pt x="77" y="19855"/>
                    <a:pt x="129" y="19913"/>
                    <a:pt x="195" y="19920"/>
                  </a:cubicBezTo>
                  <a:lnTo>
                    <a:pt x="206" y="19920"/>
                  </a:lnTo>
                  <a:cubicBezTo>
                    <a:pt x="267" y="19920"/>
                    <a:pt x="322" y="19874"/>
                    <a:pt x="328" y="19808"/>
                  </a:cubicBezTo>
                  <a:lnTo>
                    <a:pt x="328" y="19809"/>
                  </a:lnTo>
                  <a:cubicBezTo>
                    <a:pt x="336" y="19741"/>
                    <a:pt x="284" y="19683"/>
                    <a:pt x="217" y="19676"/>
                  </a:cubicBezTo>
                  <a:cubicBezTo>
                    <a:pt x="212" y="19676"/>
                    <a:pt x="208" y="19676"/>
                    <a:pt x="203" y="19676"/>
                  </a:cubicBezTo>
                  <a:close/>
                  <a:moveTo>
                    <a:pt x="43362" y="21180"/>
                  </a:moveTo>
                  <a:cubicBezTo>
                    <a:pt x="43360" y="21180"/>
                    <a:pt x="43359" y="21181"/>
                    <a:pt x="43358" y="21181"/>
                  </a:cubicBezTo>
                  <a:cubicBezTo>
                    <a:pt x="43291" y="21183"/>
                    <a:pt x="43237" y="21238"/>
                    <a:pt x="43239" y="21306"/>
                  </a:cubicBezTo>
                  <a:cubicBezTo>
                    <a:pt x="43241" y="21373"/>
                    <a:pt x="43296" y="21425"/>
                    <a:pt x="43360" y="21425"/>
                  </a:cubicBezTo>
                  <a:lnTo>
                    <a:pt x="43364" y="21425"/>
                  </a:lnTo>
                  <a:cubicBezTo>
                    <a:pt x="43430" y="21422"/>
                    <a:pt x="43484" y="21368"/>
                    <a:pt x="43483" y="21300"/>
                  </a:cubicBezTo>
                  <a:cubicBezTo>
                    <a:pt x="43480" y="21235"/>
                    <a:pt x="43428" y="21180"/>
                    <a:pt x="43362" y="21180"/>
                  </a:cubicBezTo>
                  <a:close/>
                  <a:moveTo>
                    <a:pt x="121" y="21233"/>
                  </a:moveTo>
                  <a:cubicBezTo>
                    <a:pt x="55" y="21233"/>
                    <a:pt x="1" y="21288"/>
                    <a:pt x="0" y="21353"/>
                  </a:cubicBezTo>
                  <a:cubicBezTo>
                    <a:pt x="0" y="21421"/>
                    <a:pt x="53" y="21476"/>
                    <a:pt x="123" y="21478"/>
                  </a:cubicBezTo>
                  <a:cubicBezTo>
                    <a:pt x="191" y="21478"/>
                    <a:pt x="245" y="21425"/>
                    <a:pt x="245" y="21359"/>
                  </a:cubicBezTo>
                  <a:cubicBezTo>
                    <a:pt x="248" y="21291"/>
                    <a:pt x="192" y="21234"/>
                    <a:pt x="126" y="21233"/>
                  </a:cubicBezTo>
                  <a:cubicBezTo>
                    <a:pt x="124" y="21233"/>
                    <a:pt x="122" y="21233"/>
                    <a:pt x="121" y="21233"/>
                  </a:cubicBezTo>
                  <a:close/>
                  <a:moveTo>
                    <a:pt x="43335" y="22741"/>
                  </a:moveTo>
                  <a:cubicBezTo>
                    <a:pt x="43271" y="22741"/>
                    <a:pt x="43216" y="22793"/>
                    <a:pt x="43213" y="22857"/>
                  </a:cubicBezTo>
                  <a:cubicBezTo>
                    <a:pt x="43209" y="22925"/>
                    <a:pt x="43261" y="22982"/>
                    <a:pt x="43330" y="22987"/>
                  </a:cubicBezTo>
                  <a:lnTo>
                    <a:pt x="43335" y="22987"/>
                  </a:lnTo>
                  <a:cubicBezTo>
                    <a:pt x="43400" y="22987"/>
                    <a:pt x="43453" y="22936"/>
                    <a:pt x="43457" y="22871"/>
                  </a:cubicBezTo>
                  <a:cubicBezTo>
                    <a:pt x="43462" y="22802"/>
                    <a:pt x="43408" y="22745"/>
                    <a:pt x="43342" y="22742"/>
                  </a:cubicBezTo>
                  <a:cubicBezTo>
                    <a:pt x="43340" y="22742"/>
                    <a:pt x="43337" y="22741"/>
                    <a:pt x="43335" y="22741"/>
                  </a:cubicBezTo>
                  <a:close/>
                  <a:moveTo>
                    <a:pt x="153" y="22794"/>
                  </a:moveTo>
                  <a:cubicBezTo>
                    <a:pt x="151" y="22794"/>
                    <a:pt x="148" y="22794"/>
                    <a:pt x="146" y="22795"/>
                  </a:cubicBezTo>
                  <a:cubicBezTo>
                    <a:pt x="77" y="22799"/>
                    <a:pt x="26" y="22856"/>
                    <a:pt x="31" y="22924"/>
                  </a:cubicBezTo>
                  <a:cubicBezTo>
                    <a:pt x="35" y="22989"/>
                    <a:pt x="89" y="23039"/>
                    <a:pt x="155" y="23039"/>
                  </a:cubicBezTo>
                  <a:lnTo>
                    <a:pt x="160" y="23039"/>
                  </a:lnTo>
                  <a:cubicBezTo>
                    <a:pt x="227" y="23035"/>
                    <a:pt x="279" y="22976"/>
                    <a:pt x="275" y="22910"/>
                  </a:cubicBezTo>
                  <a:cubicBezTo>
                    <a:pt x="271" y="22846"/>
                    <a:pt x="216" y="22794"/>
                    <a:pt x="153" y="22794"/>
                  </a:cubicBezTo>
                  <a:close/>
                  <a:moveTo>
                    <a:pt x="43201" y="24295"/>
                  </a:moveTo>
                  <a:cubicBezTo>
                    <a:pt x="43140" y="24295"/>
                    <a:pt x="43087" y="24341"/>
                    <a:pt x="43078" y="24402"/>
                  </a:cubicBezTo>
                  <a:cubicBezTo>
                    <a:pt x="43070" y="24470"/>
                    <a:pt x="43116" y="24532"/>
                    <a:pt x="43185" y="24539"/>
                  </a:cubicBezTo>
                  <a:cubicBezTo>
                    <a:pt x="43188" y="24539"/>
                    <a:pt x="43192" y="24541"/>
                    <a:pt x="43196" y="24541"/>
                  </a:cubicBezTo>
                  <a:cubicBezTo>
                    <a:pt x="43197" y="24541"/>
                    <a:pt x="43198" y="24541"/>
                    <a:pt x="43199" y="24540"/>
                  </a:cubicBezTo>
                  <a:cubicBezTo>
                    <a:pt x="43260" y="24540"/>
                    <a:pt x="43313" y="24496"/>
                    <a:pt x="43322" y="24434"/>
                  </a:cubicBezTo>
                  <a:cubicBezTo>
                    <a:pt x="43330" y="24364"/>
                    <a:pt x="43281" y="24304"/>
                    <a:pt x="43215" y="24296"/>
                  </a:cubicBezTo>
                  <a:cubicBezTo>
                    <a:pt x="43210" y="24295"/>
                    <a:pt x="43206" y="24295"/>
                    <a:pt x="43201" y="24295"/>
                  </a:cubicBezTo>
                  <a:close/>
                  <a:moveTo>
                    <a:pt x="294" y="24350"/>
                  </a:moveTo>
                  <a:cubicBezTo>
                    <a:pt x="289" y="24350"/>
                    <a:pt x="284" y="24350"/>
                    <a:pt x="278" y="24351"/>
                  </a:cubicBezTo>
                  <a:cubicBezTo>
                    <a:pt x="211" y="24358"/>
                    <a:pt x="161" y="24419"/>
                    <a:pt x="172" y="24487"/>
                  </a:cubicBezTo>
                  <a:cubicBezTo>
                    <a:pt x="180" y="24548"/>
                    <a:pt x="232" y="24593"/>
                    <a:pt x="294" y="24594"/>
                  </a:cubicBezTo>
                  <a:lnTo>
                    <a:pt x="310" y="24594"/>
                  </a:lnTo>
                  <a:cubicBezTo>
                    <a:pt x="377" y="24586"/>
                    <a:pt x="424" y="24523"/>
                    <a:pt x="415" y="24456"/>
                  </a:cubicBezTo>
                  <a:cubicBezTo>
                    <a:pt x="406" y="24394"/>
                    <a:pt x="353" y="24350"/>
                    <a:pt x="294" y="24350"/>
                  </a:cubicBezTo>
                  <a:close/>
                  <a:moveTo>
                    <a:pt x="42954" y="25835"/>
                  </a:moveTo>
                  <a:cubicBezTo>
                    <a:pt x="42896" y="25835"/>
                    <a:pt x="42843" y="25877"/>
                    <a:pt x="42832" y="25937"/>
                  </a:cubicBezTo>
                  <a:lnTo>
                    <a:pt x="42832" y="25935"/>
                  </a:lnTo>
                  <a:lnTo>
                    <a:pt x="42832" y="25935"/>
                  </a:lnTo>
                  <a:cubicBezTo>
                    <a:pt x="42818" y="26001"/>
                    <a:pt x="42862" y="26066"/>
                    <a:pt x="42928" y="26080"/>
                  </a:cubicBezTo>
                  <a:cubicBezTo>
                    <a:pt x="42936" y="26082"/>
                    <a:pt x="42944" y="26082"/>
                    <a:pt x="42951" y="26082"/>
                  </a:cubicBezTo>
                  <a:cubicBezTo>
                    <a:pt x="43008" y="26082"/>
                    <a:pt x="43059" y="26041"/>
                    <a:pt x="43071" y="25983"/>
                  </a:cubicBezTo>
                  <a:cubicBezTo>
                    <a:pt x="43085" y="25917"/>
                    <a:pt x="43041" y="25852"/>
                    <a:pt x="42975" y="25837"/>
                  </a:cubicBezTo>
                  <a:cubicBezTo>
                    <a:pt x="42968" y="25836"/>
                    <a:pt x="42961" y="25835"/>
                    <a:pt x="42954" y="25835"/>
                  </a:cubicBezTo>
                  <a:close/>
                  <a:moveTo>
                    <a:pt x="546" y="25888"/>
                  </a:moveTo>
                  <a:cubicBezTo>
                    <a:pt x="537" y="25888"/>
                    <a:pt x="529" y="25889"/>
                    <a:pt x="520" y="25891"/>
                  </a:cubicBezTo>
                  <a:cubicBezTo>
                    <a:pt x="455" y="25906"/>
                    <a:pt x="410" y="25970"/>
                    <a:pt x="425" y="26036"/>
                  </a:cubicBezTo>
                  <a:cubicBezTo>
                    <a:pt x="436" y="26092"/>
                    <a:pt x="485" y="26133"/>
                    <a:pt x="540" y="26133"/>
                  </a:cubicBezTo>
                  <a:cubicBezTo>
                    <a:pt x="541" y="26133"/>
                    <a:pt x="543" y="26133"/>
                    <a:pt x="544" y="26133"/>
                  </a:cubicBezTo>
                  <a:cubicBezTo>
                    <a:pt x="551" y="26133"/>
                    <a:pt x="560" y="26131"/>
                    <a:pt x="567" y="26130"/>
                  </a:cubicBezTo>
                  <a:cubicBezTo>
                    <a:pt x="633" y="26118"/>
                    <a:pt x="678" y="26053"/>
                    <a:pt x="663" y="25986"/>
                  </a:cubicBezTo>
                  <a:cubicBezTo>
                    <a:pt x="652" y="25929"/>
                    <a:pt x="601" y="25888"/>
                    <a:pt x="546" y="25888"/>
                  </a:cubicBezTo>
                  <a:close/>
                  <a:moveTo>
                    <a:pt x="42595" y="27356"/>
                  </a:moveTo>
                  <a:cubicBezTo>
                    <a:pt x="42540" y="27356"/>
                    <a:pt x="42491" y="27391"/>
                    <a:pt x="42476" y="27447"/>
                  </a:cubicBezTo>
                  <a:cubicBezTo>
                    <a:pt x="42457" y="27511"/>
                    <a:pt x="42495" y="27578"/>
                    <a:pt x="42561" y="27596"/>
                  </a:cubicBezTo>
                  <a:cubicBezTo>
                    <a:pt x="42572" y="27599"/>
                    <a:pt x="42583" y="27602"/>
                    <a:pt x="42592" y="27603"/>
                  </a:cubicBezTo>
                  <a:cubicBezTo>
                    <a:pt x="42645" y="27603"/>
                    <a:pt x="42697" y="27565"/>
                    <a:pt x="42711" y="27511"/>
                  </a:cubicBezTo>
                  <a:cubicBezTo>
                    <a:pt x="42728" y="27444"/>
                    <a:pt x="42691" y="27378"/>
                    <a:pt x="42627" y="27360"/>
                  </a:cubicBezTo>
                  <a:cubicBezTo>
                    <a:pt x="42616" y="27357"/>
                    <a:pt x="42605" y="27356"/>
                    <a:pt x="42595" y="27356"/>
                  </a:cubicBezTo>
                  <a:close/>
                  <a:moveTo>
                    <a:pt x="906" y="27407"/>
                  </a:moveTo>
                  <a:cubicBezTo>
                    <a:pt x="895" y="27407"/>
                    <a:pt x="884" y="27409"/>
                    <a:pt x="873" y="27412"/>
                  </a:cubicBezTo>
                  <a:cubicBezTo>
                    <a:pt x="809" y="27428"/>
                    <a:pt x="769" y="27498"/>
                    <a:pt x="789" y="27562"/>
                  </a:cubicBezTo>
                  <a:cubicBezTo>
                    <a:pt x="803" y="27618"/>
                    <a:pt x="851" y="27653"/>
                    <a:pt x="906" y="27653"/>
                  </a:cubicBezTo>
                  <a:cubicBezTo>
                    <a:pt x="916" y="27653"/>
                    <a:pt x="928" y="27650"/>
                    <a:pt x="939" y="27649"/>
                  </a:cubicBezTo>
                  <a:cubicBezTo>
                    <a:pt x="1005" y="27628"/>
                    <a:pt x="1042" y="27562"/>
                    <a:pt x="1023" y="27498"/>
                  </a:cubicBezTo>
                  <a:cubicBezTo>
                    <a:pt x="1009" y="27442"/>
                    <a:pt x="960" y="27407"/>
                    <a:pt x="906" y="27407"/>
                  </a:cubicBezTo>
                  <a:close/>
                  <a:moveTo>
                    <a:pt x="42126" y="28844"/>
                  </a:moveTo>
                  <a:cubicBezTo>
                    <a:pt x="42075" y="28844"/>
                    <a:pt x="42026" y="28876"/>
                    <a:pt x="42007" y="28925"/>
                  </a:cubicBezTo>
                  <a:cubicBezTo>
                    <a:pt x="41987" y="28989"/>
                    <a:pt x="42021" y="29059"/>
                    <a:pt x="42083" y="29082"/>
                  </a:cubicBezTo>
                  <a:cubicBezTo>
                    <a:pt x="42098" y="29088"/>
                    <a:pt x="42111" y="29090"/>
                    <a:pt x="42123" y="29091"/>
                  </a:cubicBezTo>
                  <a:cubicBezTo>
                    <a:pt x="42173" y="29091"/>
                    <a:pt x="42220" y="29058"/>
                    <a:pt x="42239" y="29008"/>
                  </a:cubicBezTo>
                  <a:cubicBezTo>
                    <a:pt x="42264" y="28946"/>
                    <a:pt x="42229" y="28874"/>
                    <a:pt x="42165" y="28850"/>
                  </a:cubicBezTo>
                  <a:cubicBezTo>
                    <a:pt x="42152" y="28846"/>
                    <a:pt x="42139" y="28844"/>
                    <a:pt x="42126" y="28844"/>
                  </a:cubicBezTo>
                  <a:close/>
                  <a:moveTo>
                    <a:pt x="1376" y="28894"/>
                  </a:moveTo>
                  <a:cubicBezTo>
                    <a:pt x="1363" y="28894"/>
                    <a:pt x="1348" y="28896"/>
                    <a:pt x="1334" y="28901"/>
                  </a:cubicBezTo>
                  <a:cubicBezTo>
                    <a:pt x="1272" y="28924"/>
                    <a:pt x="1239" y="28994"/>
                    <a:pt x="1261" y="29059"/>
                  </a:cubicBezTo>
                  <a:cubicBezTo>
                    <a:pt x="1282" y="29108"/>
                    <a:pt x="1328" y="29139"/>
                    <a:pt x="1375" y="29139"/>
                  </a:cubicBezTo>
                  <a:cubicBezTo>
                    <a:pt x="1390" y="29139"/>
                    <a:pt x="1405" y="29137"/>
                    <a:pt x="1416" y="29133"/>
                  </a:cubicBezTo>
                  <a:cubicBezTo>
                    <a:pt x="1482" y="29109"/>
                    <a:pt x="1515" y="29038"/>
                    <a:pt x="1492" y="28976"/>
                  </a:cubicBezTo>
                  <a:cubicBezTo>
                    <a:pt x="1474" y="28925"/>
                    <a:pt x="1427" y="28894"/>
                    <a:pt x="1376" y="28894"/>
                  </a:cubicBezTo>
                  <a:close/>
                  <a:moveTo>
                    <a:pt x="41549" y="30298"/>
                  </a:moveTo>
                  <a:cubicBezTo>
                    <a:pt x="41502" y="30298"/>
                    <a:pt x="41457" y="30325"/>
                    <a:pt x="41437" y="30371"/>
                  </a:cubicBezTo>
                  <a:cubicBezTo>
                    <a:pt x="41409" y="30431"/>
                    <a:pt x="41439" y="30504"/>
                    <a:pt x="41499" y="30532"/>
                  </a:cubicBezTo>
                  <a:cubicBezTo>
                    <a:pt x="41517" y="30539"/>
                    <a:pt x="41532" y="30542"/>
                    <a:pt x="41549" y="30542"/>
                  </a:cubicBezTo>
                  <a:cubicBezTo>
                    <a:pt x="41598" y="30542"/>
                    <a:pt x="41643" y="30516"/>
                    <a:pt x="41663" y="30470"/>
                  </a:cubicBezTo>
                  <a:cubicBezTo>
                    <a:pt x="41691" y="30407"/>
                    <a:pt x="41662" y="30336"/>
                    <a:pt x="41601" y="30309"/>
                  </a:cubicBezTo>
                  <a:cubicBezTo>
                    <a:pt x="41584" y="30301"/>
                    <a:pt x="41566" y="30298"/>
                    <a:pt x="41549" y="30298"/>
                  </a:cubicBezTo>
                  <a:close/>
                  <a:moveTo>
                    <a:pt x="1956" y="30343"/>
                  </a:moveTo>
                  <a:cubicBezTo>
                    <a:pt x="1939" y="30343"/>
                    <a:pt x="1923" y="30346"/>
                    <a:pt x="1907" y="30353"/>
                  </a:cubicBezTo>
                  <a:cubicBezTo>
                    <a:pt x="1845" y="30381"/>
                    <a:pt x="1817" y="30453"/>
                    <a:pt x="1845" y="30514"/>
                  </a:cubicBezTo>
                  <a:cubicBezTo>
                    <a:pt x="1863" y="30560"/>
                    <a:pt x="1907" y="30588"/>
                    <a:pt x="1953" y="30588"/>
                  </a:cubicBezTo>
                  <a:cubicBezTo>
                    <a:pt x="1954" y="30588"/>
                    <a:pt x="1955" y="30588"/>
                    <a:pt x="1956" y="30588"/>
                  </a:cubicBezTo>
                  <a:cubicBezTo>
                    <a:pt x="1974" y="30588"/>
                    <a:pt x="1990" y="30585"/>
                    <a:pt x="2006" y="30577"/>
                  </a:cubicBezTo>
                  <a:cubicBezTo>
                    <a:pt x="2068" y="30550"/>
                    <a:pt x="2095" y="30477"/>
                    <a:pt x="2068" y="30416"/>
                  </a:cubicBezTo>
                  <a:cubicBezTo>
                    <a:pt x="2047" y="30370"/>
                    <a:pt x="2002" y="30343"/>
                    <a:pt x="1956" y="30343"/>
                  </a:cubicBezTo>
                  <a:close/>
                  <a:moveTo>
                    <a:pt x="40869" y="31703"/>
                  </a:moveTo>
                  <a:cubicBezTo>
                    <a:pt x="40826" y="31703"/>
                    <a:pt x="40783" y="31726"/>
                    <a:pt x="40761" y="31768"/>
                  </a:cubicBezTo>
                  <a:cubicBezTo>
                    <a:pt x="40729" y="31829"/>
                    <a:pt x="40751" y="31902"/>
                    <a:pt x="40812" y="31935"/>
                  </a:cubicBezTo>
                  <a:cubicBezTo>
                    <a:pt x="40829" y="31943"/>
                    <a:pt x="40847" y="31949"/>
                    <a:pt x="40865" y="31949"/>
                  </a:cubicBezTo>
                  <a:cubicBezTo>
                    <a:pt x="40866" y="31949"/>
                    <a:pt x="40868" y="31949"/>
                    <a:pt x="40869" y="31949"/>
                  </a:cubicBezTo>
                  <a:cubicBezTo>
                    <a:pt x="40912" y="31949"/>
                    <a:pt x="40954" y="31925"/>
                    <a:pt x="40977" y="31882"/>
                  </a:cubicBezTo>
                  <a:cubicBezTo>
                    <a:pt x="41009" y="31824"/>
                    <a:pt x="40988" y="31749"/>
                    <a:pt x="40926" y="31718"/>
                  </a:cubicBezTo>
                  <a:cubicBezTo>
                    <a:pt x="40908" y="31708"/>
                    <a:pt x="40889" y="31703"/>
                    <a:pt x="40869" y="31703"/>
                  </a:cubicBezTo>
                  <a:close/>
                  <a:moveTo>
                    <a:pt x="2638" y="31745"/>
                  </a:moveTo>
                  <a:cubicBezTo>
                    <a:pt x="2618" y="31745"/>
                    <a:pt x="2598" y="31749"/>
                    <a:pt x="2579" y="31759"/>
                  </a:cubicBezTo>
                  <a:cubicBezTo>
                    <a:pt x="2520" y="31792"/>
                    <a:pt x="2496" y="31866"/>
                    <a:pt x="2530" y="31927"/>
                  </a:cubicBezTo>
                  <a:cubicBezTo>
                    <a:pt x="2552" y="31966"/>
                    <a:pt x="2592" y="31990"/>
                    <a:pt x="2637" y="31990"/>
                  </a:cubicBezTo>
                  <a:cubicBezTo>
                    <a:pt x="2638" y="31990"/>
                    <a:pt x="2638" y="31990"/>
                    <a:pt x="2639" y="31990"/>
                  </a:cubicBezTo>
                  <a:cubicBezTo>
                    <a:pt x="2659" y="31990"/>
                    <a:pt x="2678" y="31985"/>
                    <a:pt x="2696" y="31975"/>
                  </a:cubicBezTo>
                  <a:cubicBezTo>
                    <a:pt x="2757" y="31944"/>
                    <a:pt x="2777" y="31868"/>
                    <a:pt x="2747" y="31810"/>
                  </a:cubicBezTo>
                  <a:cubicBezTo>
                    <a:pt x="2724" y="31768"/>
                    <a:pt x="2682" y="31745"/>
                    <a:pt x="2638" y="31745"/>
                  </a:cubicBezTo>
                  <a:close/>
                  <a:moveTo>
                    <a:pt x="40090" y="33057"/>
                  </a:moveTo>
                  <a:cubicBezTo>
                    <a:pt x="40049" y="33057"/>
                    <a:pt x="40009" y="33078"/>
                    <a:pt x="39987" y="33115"/>
                  </a:cubicBezTo>
                  <a:cubicBezTo>
                    <a:pt x="39948" y="33172"/>
                    <a:pt x="39967" y="33248"/>
                    <a:pt x="40024" y="33283"/>
                  </a:cubicBezTo>
                  <a:cubicBezTo>
                    <a:pt x="40044" y="33296"/>
                    <a:pt x="40064" y="33303"/>
                    <a:pt x="40083" y="33303"/>
                  </a:cubicBezTo>
                  <a:cubicBezTo>
                    <a:pt x="40084" y="33303"/>
                    <a:pt x="40086" y="33303"/>
                    <a:pt x="40087" y="33303"/>
                  </a:cubicBezTo>
                  <a:cubicBezTo>
                    <a:pt x="40129" y="33303"/>
                    <a:pt x="40170" y="33282"/>
                    <a:pt x="40194" y="33244"/>
                  </a:cubicBezTo>
                  <a:lnTo>
                    <a:pt x="40192" y="33244"/>
                  </a:lnTo>
                  <a:cubicBezTo>
                    <a:pt x="40228" y="33187"/>
                    <a:pt x="40212" y="33111"/>
                    <a:pt x="40155" y="33075"/>
                  </a:cubicBezTo>
                  <a:cubicBezTo>
                    <a:pt x="40134" y="33063"/>
                    <a:pt x="40112" y="33057"/>
                    <a:pt x="40090" y="33057"/>
                  </a:cubicBezTo>
                  <a:close/>
                  <a:moveTo>
                    <a:pt x="3418" y="33093"/>
                  </a:moveTo>
                  <a:cubicBezTo>
                    <a:pt x="3396" y="33093"/>
                    <a:pt x="3374" y="33099"/>
                    <a:pt x="3354" y="33112"/>
                  </a:cubicBezTo>
                  <a:cubicBezTo>
                    <a:pt x="3297" y="33149"/>
                    <a:pt x="3279" y="33225"/>
                    <a:pt x="3315" y="33283"/>
                  </a:cubicBezTo>
                  <a:cubicBezTo>
                    <a:pt x="3338" y="33319"/>
                    <a:pt x="3376" y="33339"/>
                    <a:pt x="3415" y="33339"/>
                  </a:cubicBezTo>
                  <a:cubicBezTo>
                    <a:pt x="3416" y="33339"/>
                    <a:pt x="3417" y="33339"/>
                    <a:pt x="3418" y="33339"/>
                  </a:cubicBezTo>
                  <a:cubicBezTo>
                    <a:pt x="3442" y="33339"/>
                    <a:pt x="3463" y="33332"/>
                    <a:pt x="3485" y="33319"/>
                  </a:cubicBezTo>
                  <a:cubicBezTo>
                    <a:pt x="3542" y="33284"/>
                    <a:pt x="3559" y="33209"/>
                    <a:pt x="3522" y="33150"/>
                  </a:cubicBezTo>
                  <a:cubicBezTo>
                    <a:pt x="3499" y="33114"/>
                    <a:pt x="3459" y="33093"/>
                    <a:pt x="3418" y="33093"/>
                  </a:cubicBezTo>
                  <a:close/>
                  <a:moveTo>
                    <a:pt x="39215" y="34350"/>
                  </a:moveTo>
                  <a:cubicBezTo>
                    <a:pt x="39177" y="34350"/>
                    <a:pt x="39140" y="34368"/>
                    <a:pt x="39116" y="34401"/>
                  </a:cubicBezTo>
                  <a:cubicBezTo>
                    <a:pt x="39077" y="34456"/>
                    <a:pt x="39089" y="34533"/>
                    <a:pt x="39143" y="34572"/>
                  </a:cubicBezTo>
                  <a:cubicBezTo>
                    <a:pt x="39164" y="34587"/>
                    <a:pt x="39186" y="34594"/>
                    <a:pt x="39210" y="34594"/>
                  </a:cubicBezTo>
                  <a:cubicBezTo>
                    <a:pt x="39212" y="34594"/>
                    <a:pt x="39213" y="34594"/>
                    <a:pt x="39215" y="34594"/>
                  </a:cubicBezTo>
                  <a:cubicBezTo>
                    <a:pt x="39253" y="34594"/>
                    <a:pt x="39292" y="34576"/>
                    <a:pt x="39314" y="34543"/>
                  </a:cubicBezTo>
                  <a:lnTo>
                    <a:pt x="39314" y="34546"/>
                  </a:lnTo>
                  <a:cubicBezTo>
                    <a:pt x="39355" y="34491"/>
                    <a:pt x="39341" y="34415"/>
                    <a:pt x="39287" y="34373"/>
                  </a:cubicBezTo>
                  <a:cubicBezTo>
                    <a:pt x="39265" y="34358"/>
                    <a:pt x="39240" y="34350"/>
                    <a:pt x="39215" y="34350"/>
                  </a:cubicBezTo>
                  <a:close/>
                  <a:moveTo>
                    <a:pt x="4295" y="34385"/>
                  </a:moveTo>
                  <a:cubicBezTo>
                    <a:pt x="4270" y="34385"/>
                    <a:pt x="4245" y="34393"/>
                    <a:pt x="4223" y="34408"/>
                  </a:cubicBezTo>
                  <a:cubicBezTo>
                    <a:pt x="4170" y="34450"/>
                    <a:pt x="4159" y="34527"/>
                    <a:pt x="4197" y="34579"/>
                  </a:cubicBezTo>
                  <a:cubicBezTo>
                    <a:pt x="4221" y="34613"/>
                    <a:pt x="4257" y="34630"/>
                    <a:pt x="4293" y="34630"/>
                  </a:cubicBezTo>
                  <a:cubicBezTo>
                    <a:pt x="4294" y="34630"/>
                    <a:pt x="4295" y="34630"/>
                    <a:pt x="4296" y="34630"/>
                  </a:cubicBezTo>
                  <a:cubicBezTo>
                    <a:pt x="4322" y="34630"/>
                    <a:pt x="4347" y="34622"/>
                    <a:pt x="4369" y="34606"/>
                  </a:cubicBezTo>
                  <a:cubicBezTo>
                    <a:pt x="4424" y="34565"/>
                    <a:pt x="4435" y="34489"/>
                    <a:pt x="4397" y="34434"/>
                  </a:cubicBezTo>
                  <a:lnTo>
                    <a:pt x="4397" y="34434"/>
                  </a:lnTo>
                  <a:lnTo>
                    <a:pt x="4397" y="34435"/>
                  </a:lnTo>
                  <a:cubicBezTo>
                    <a:pt x="4371" y="34403"/>
                    <a:pt x="4334" y="34385"/>
                    <a:pt x="4295" y="34385"/>
                  </a:cubicBezTo>
                  <a:close/>
                  <a:moveTo>
                    <a:pt x="38247" y="35577"/>
                  </a:moveTo>
                  <a:cubicBezTo>
                    <a:pt x="38212" y="35577"/>
                    <a:pt x="38178" y="35592"/>
                    <a:pt x="38154" y="35621"/>
                  </a:cubicBezTo>
                  <a:cubicBezTo>
                    <a:pt x="38111" y="35672"/>
                    <a:pt x="38117" y="35751"/>
                    <a:pt x="38168" y="35793"/>
                  </a:cubicBezTo>
                  <a:cubicBezTo>
                    <a:pt x="38192" y="35814"/>
                    <a:pt x="38220" y="35823"/>
                    <a:pt x="38249" y="35823"/>
                  </a:cubicBezTo>
                  <a:cubicBezTo>
                    <a:pt x="38281" y="35823"/>
                    <a:pt x="38318" y="35808"/>
                    <a:pt x="38340" y="35781"/>
                  </a:cubicBezTo>
                  <a:lnTo>
                    <a:pt x="38342" y="35781"/>
                  </a:lnTo>
                  <a:cubicBezTo>
                    <a:pt x="38385" y="35727"/>
                    <a:pt x="38380" y="35651"/>
                    <a:pt x="38327" y="35607"/>
                  </a:cubicBezTo>
                  <a:cubicBezTo>
                    <a:pt x="38304" y="35587"/>
                    <a:pt x="38275" y="35577"/>
                    <a:pt x="38247" y="35577"/>
                  </a:cubicBezTo>
                  <a:close/>
                  <a:moveTo>
                    <a:pt x="5264" y="35610"/>
                  </a:moveTo>
                  <a:cubicBezTo>
                    <a:pt x="5236" y="35610"/>
                    <a:pt x="5207" y="35620"/>
                    <a:pt x="5183" y="35639"/>
                  </a:cubicBezTo>
                  <a:cubicBezTo>
                    <a:pt x="5133" y="35684"/>
                    <a:pt x="5128" y="35761"/>
                    <a:pt x="5170" y="35812"/>
                  </a:cubicBezTo>
                  <a:cubicBezTo>
                    <a:pt x="5196" y="35841"/>
                    <a:pt x="5230" y="35854"/>
                    <a:pt x="5264" y="35855"/>
                  </a:cubicBezTo>
                  <a:cubicBezTo>
                    <a:pt x="5292" y="35855"/>
                    <a:pt x="5321" y="35845"/>
                    <a:pt x="5343" y="35825"/>
                  </a:cubicBezTo>
                  <a:cubicBezTo>
                    <a:pt x="5393" y="35783"/>
                    <a:pt x="5401" y="35704"/>
                    <a:pt x="5356" y="35653"/>
                  </a:cubicBezTo>
                  <a:cubicBezTo>
                    <a:pt x="5332" y="35624"/>
                    <a:pt x="5298" y="35610"/>
                    <a:pt x="5264" y="35610"/>
                  </a:cubicBezTo>
                  <a:close/>
                  <a:moveTo>
                    <a:pt x="37198" y="36731"/>
                  </a:moveTo>
                  <a:cubicBezTo>
                    <a:pt x="37166" y="36731"/>
                    <a:pt x="37134" y="36744"/>
                    <a:pt x="37110" y="36768"/>
                  </a:cubicBezTo>
                  <a:cubicBezTo>
                    <a:pt x="37062" y="36818"/>
                    <a:pt x="37065" y="36894"/>
                    <a:pt x="37111" y="36940"/>
                  </a:cubicBezTo>
                  <a:cubicBezTo>
                    <a:pt x="37134" y="36964"/>
                    <a:pt x="37164" y="36976"/>
                    <a:pt x="37195" y="36976"/>
                  </a:cubicBezTo>
                  <a:cubicBezTo>
                    <a:pt x="37197" y="36976"/>
                    <a:pt x="37198" y="36976"/>
                    <a:pt x="37199" y="36976"/>
                  </a:cubicBezTo>
                  <a:cubicBezTo>
                    <a:pt x="37230" y="36976"/>
                    <a:pt x="37261" y="36965"/>
                    <a:pt x="37284" y="36939"/>
                  </a:cubicBezTo>
                  <a:lnTo>
                    <a:pt x="37284" y="36939"/>
                  </a:lnTo>
                  <a:lnTo>
                    <a:pt x="37284" y="36942"/>
                  </a:lnTo>
                  <a:lnTo>
                    <a:pt x="37287" y="36939"/>
                  </a:lnTo>
                  <a:lnTo>
                    <a:pt x="37285" y="36939"/>
                  </a:lnTo>
                  <a:cubicBezTo>
                    <a:pt x="37285" y="36939"/>
                    <a:pt x="37285" y="36939"/>
                    <a:pt x="37285" y="36938"/>
                  </a:cubicBezTo>
                  <a:cubicBezTo>
                    <a:pt x="37334" y="36892"/>
                    <a:pt x="37332" y="36813"/>
                    <a:pt x="37285" y="36766"/>
                  </a:cubicBezTo>
                  <a:cubicBezTo>
                    <a:pt x="37261" y="36743"/>
                    <a:pt x="37229" y="36731"/>
                    <a:pt x="37198" y="36731"/>
                  </a:cubicBezTo>
                  <a:close/>
                  <a:moveTo>
                    <a:pt x="6316" y="36761"/>
                  </a:moveTo>
                  <a:cubicBezTo>
                    <a:pt x="6286" y="36761"/>
                    <a:pt x="6255" y="36772"/>
                    <a:pt x="6231" y="36795"/>
                  </a:cubicBezTo>
                  <a:cubicBezTo>
                    <a:pt x="6183" y="36845"/>
                    <a:pt x="6183" y="36922"/>
                    <a:pt x="6229" y="36970"/>
                  </a:cubicBezTo>
                  <a:cubicBezTo>
                    <a:pt x="6252" y="36993"/>
                    <a:pt x="6284" y="37007"/>
                    <a:pt x="6313" y="37007"/>
                  </a:cubicBezTo>
                  <a:cubicBezTo>
                    <a:pt x="6314" y="37007"/>
                    <a:pt x="6316" y="37007"/>
                    <a:pt x="6317" y="37007"/>
                  </a:cubicBezTo>
                  <a:cubicBezTo>
                    <a:pt x="6349" y="37007"/>
                    <a:pt x="6378" y="36995"/>
                    <a:pt x="6404" y="36972"/>
                  </a:cubicBezTo>
                  <a:cubicBezTo>
                    <a:pt x="6450" y="36923"/>
                    <a:pt x="6450" y="36846"/>
                    <a:pt x="6404" y="36797"/>
                  </a:cubicBezTo>
                  <a:cubicBezTo>
                    <a:pt x="6380" y="36773"/>
                    <a:pt x="6348" y="36761"/>
                    <a:pt x="6316" y="36761"/>
                  </a:cubicBezTo>
                  <a:close/>
                  <a:moveTo>
                    <a:pt x="36067" y="37808"/>
                  </a:moveTo>
                  <a:cubicBezTo>
                    <a:pt x="36038" y="37808"/>
                    <a:pt x="36009" y="37819"/>
                    <a:pt x="35986" y="37840"/>
                  </a:cubicBezTo>
                  <a:cubicBezTo>
                    <a:pt x="35936" y="37882"/>
                    <a:pt x="35929" y="37961"/>
                    <a:pt x="35974" y="38012"/>
                  </a:cubicBezTo>
                  <a:cubicBezTo>
                    <a:pt x="35999" y="38039"/>
                    <a:pt x="36032" y="38053"/>
                    <a:pt x="36066" y="38053"/>
                  </a:cubicBezTo>
                  <a:cubicBezTo>
                    <a:pt x="36095" y="38053"/>
                    <a:pt x="36125" y="38044"/>
                    <a:pt x="36149" y="38022"/>
                  </a:cubicBezTo>
                  <a:cubicBezTo>
                    <a:pt x="36197" y="37977"/>
                    <a:pt x="36204" y="37900"/>
                    <a:pt x="36158" y="37850"/>
                  </a:cubicBezTo>
                  <a:cubicBezTo>
                    <a:pt x="36134" y="37822"/>
                    <a:pt x="36100" y="37808"/>
                    <a:pt x="36067" y="37808"/>
                  </a:cubicBezTo>
                  <a:close/>
                  <a:moveTo>
                    <a:pt x="7450" y="37836"/>
                  </a:moveTo>
                  <a:cubicBezTo>
                    <a:pt x="7417" y="37836"/>
                    <a:pt x="7384" y="37850"/>
                    <a:pt x="7359" y="37877"/>
                  </a:cubicBezTo>
                  <a:cubicBezTo>
                    <a:pt x="7315" y="37928"/>
                    <a:pt x="7319" y="38004"/>
                    <a:pt x="7369" y="38049"/>
                  </a:cubicBezTo>
                  <a:cubicBezTo>
                    <a:pt x="7392" y="38071"/>
                    <a:pt x="7422" y="38080"/>
                    <a:pt x="7451" y="38080"/>
                  </a:cubicBezTo>
                  <a:cubicBezTo>
                    <a:pt x="7485" y="38080"/>
                    <a:pt x="7517" y="38066"/>
                    <a:pt x="7543" y="38039"/>
                  </a:cubicBezTo>
                  <a:cubicBezTo>
                    <a:pt x="7586" y="37988"/>
                    <a:pt x="7582" y="37909"/>
                    <a:pt x="7531" y="37867"/>
                  </a:cubicBezTo>
                  <a:cubicBezTo>
                    <a:pt x="7508" y="37846"/>
                    <a:pt x="7479" y="37836"/>
                    <a:pt x="7450" y="37836"/>
                  </a:cubicBezTo>
                  <a:close/>
                  <a:moveTo>
                    <a:pt x="34860" y="38798"/>
                  </a:moveTo>
                  <a:cubicBezTo>
                    <a:pt x="34834" y="38798"/>
                    <a:pt x="34808" y="38806"/>
                    <a:pt x="34787" y="38823"/>
                  </a:cubicBezTo>
                  <a:cubicBezTo>
                    <a:pt x="34733" y="38865"/>
                    <a:pt x="34722" y="38941"/>
                    <a:pt x="34764" y="38996"/>
                  </a:cubicBezTo>
                  <a:cubicBezTo>
                    <a:pt x="34788" y="39029"/>
                    <a:pt x="34824" y="39045"/>
                    <a:pt x="34861" y="39045"/>
                  </a:cubicBezTo>
                  <a:cubicBezTo>
                    <a:pt x="34886" y="39045"/>
                    <a:pt x="34912" y="39035"/>
                    <a:pt x="34936" y="39019"/>
                  </a:cubicBezTo>
                  <a:cubicBezTo>
                    <a:pt x="34989" y="38978"/>
                    <a:pt x="34999" y="38900"/>
                    <a:pt x="34958" y="38847"/>
                  </a:cubicBezTo>
                  <a:cubicBezTo>
                    <a:pt x="34933" y="38815"/>
                    <a:pt x="34897" y="38798"/>
                    <a:pt x="34860" y="38798"/>
                  </a:cubicBezTo>
                  <a:close/>
                  <a:moveTo>
                    <a:pt x="8659" y="38824"/>
                  </a:moveTo>
                  <a:cubicBezTo>
                    <a:pt x="8621" y="38824"/>
                    <a:pt x="8584" y="38841"/>
                    <a:pt x="8561" y="38873"/>
                  </a:cubicBezTo>
                  <a:cubicBezTo>
                    <a:pt x="8520" y="38927"/>
                    <a:pt x="8530" y="39004"/>
                    <a:pt x="8584" y="39045"/>
                  </a:cubicBezTo>
                  <a:cubicBezTo>
                    <a:pt x="8606" y="39064"/>
                    <a:pt x="8632" y="39071"/>
                    <a:pt x="8656" y="39071"/>
                  </a:cubicBezTo>
                  <a:cubicBezTo>
                    <a:pt x="8693" y="39071"/>
                    <a:pt x="8730" y="39053"/>
                    <a:pt x="8754" y="39022"/>
                  </a:cubicBezTo>
                  <a:cubicBezTo>
                    <a:pt x="8796" y="38966"/>
                    <a:pt x="8785" y="38890"/>
                    <a:pt x="8730" y="38851"/>
                  </a:cubicBezTo>
                  <a:lnTo>
                    <a:pt x="8730" y="38849"/>
                  </a:lnTo>
                  <a:cubicBezTo>
                    <a:pt x="8709" y="38832"/>
                    <a:pt x="8684" y="38824"/>
                    <a:pt x="8659" y="38824"/>
                  </a:cubicBezTo>
                  <a:close/>
                  <a:moveTo>
                    <a:pt x="33589" y="39701"/>
                  </a:moveTo>
                  <a:cubicBezTo>
                    <a:pt x="33565" y="39701"/>
                    <a:pt x="33541" y="39708"/>
                    <a:pt x="33520" y="39722"/>
                  </a:cubicBezTo>
                  <a:cubicBezTo>
                    <a:pt x="33463" y="39760"/>
                    <a:pt x="33450" y="39833"/>
                    <a:pt x="33485" y="39891"/>
                  </a:cubicBezTo>
                  <a:cubicBezTo>
                    <a:pt x="33508" y="39927"/>
                    <a:pt x="33546" y="39946"/>
                    <a:pt x="33586" y="39946"/>
                  </a:cubicBezTo>
                  <a:cubicBezTo>
                    <a:pt x="33587" y="39946"/>
                    <a:pt x="33588" y="39946"/>
                    <a:pt x="33590" y="39945"/>
                  </a:cubicBezTo>
                  <a:cubicBezTo>
                    <a:pt x="33610" y="39945"/>
                    <a:pt x="33634" y="39940"/>
                    <a:pt x="33656" y="39926"/>
                  </a:cubicBezTo>
                  <a:cubicBezTo>
                    <a:pt x="33713" y="39888"/>
                    <a:pt x="33729" y="39814"/>
                    <a:pt x="33691" y="39757"/>
                  </a:cubicBezTo>
                  <a:cubicBezTo>
                    <a:pt x="33668" y="39721"/>
                    <a:pt x="33629" y="39701"/>
                    <a:pt x="33589" y="39701"/>
                  </a:cubicBezTo>
                  <a:close/>
                  <a:moveTo>
                    <a:pt x="9933" y="39725"/>
                  </a:moveTo>
                  <a:cubicBezTo>
                    <a:pt x="9893" y="39725"/>
                    <a:pt x="9854" y="39744"/>
                    <a:pt x="9830" y="39781"/>
                  </a:cubicBezTo>
                  <a:cubicBezTo>
                    <a:pt x="9796" y="39838"/>
                    <a:pt x="9811" y="39914"/>
                    <a:pt x="9868" y="39952"/>
                  </a:cubicBezTo>
                  <a:cubicBezTo>
                    <a:pt x="9886" y="39962"/>
                    <a:pt x="9908" y="39970"/>
                    <a:pt x="9930" y="39970"/>
                  </a:cubicBezTo>
                  <a:cubicBezTo>
                    <a:pt x="9931" y="39970"/>
                    <a:pt x="9932" y="39970"/>
                    <a:pt x="9934" y="39970"/>
                  </a:cubicBezTo>
                  <a:cubicBezTo>
                    <a:pt x="9974" y="39970"/>
                    <a:pt x="10014" y="39952"/>
                    <a:pt x="10036" y="39914"/>
                  </a:cubicBezTo>
                  <a:cubicBezTo>
                    <a:pt x="10074" y="39859"/>
                    <a:pt x="10058" y="39783"/>
                    <a:pt x="10001" y="39745"/>
                  </a:cubicBezTo>
                  <a:cubicBezTo>
                    <a:pt x="9980" y="39732"/>
                    <a:pt x="9957" y="39725"/>
                    <a:pt x="9933" y="39725"/>
                  </a:cubicBezTo>
                  <a:close/>
                  <a:moveTo>
                    <a:pt x="32253" y="40510"/>
                  </a:moveTo>
                  <a:cubicBezTo>
                    <a:pt x="32233" y="40510"/>
                    <a:pt x="32213" y="40514"/>
                    <a:pt x="32194" y="40524"/>
                  </a:cubicBezTo>
                  <a:cubicBezTo>
                    <a:pt x="32136" y="40559"/>
                    <a:pt x="32114" y="40632"/>
                    <a:pt x="32148" y="40693"/>
                  </a:cubicBezTo>
                  <a:cubicBezTo>
                    <a:pt x="32168" y="40732"/>
                    <a:pt x="32210" y="40756"/>
                    <a:pt x="32255" y="40757"/>
                  </a:cubicBezTo>
                  <a:cubicBezTo>
                    <a:pt x="32276" y="40757"/>
                    <a:pt x="32296" y="40751"/>
                    <a:pt x="32316" y="40741"/>
                  </a:cubicBezTo>
                  <a:cubicBezTo>
                    <a:pt x="32374" y="40707"/>
                    <a:pt x="32396" y="40632"/>
                    <a:pt x="32362" y="40574"/>
                  </a:cubicBezTo>
                  <a:cubicBezTo>
                    <a:pt x="32339" y="40532"/>
                    <a:pt x="32297" y="40510"/>
                    <a:pt x="32253" y="40510"/>
                  </a:cubicBezTo>
                  <a:close/>
                  <a:moveTo>
                    <a:pt x="11272" y="40532"/>
                  </a:moveTo>
                  <a:cubicBezTo>
                    <a:pt x="11229" y="40532"/>
                    <a:pt x="11188" y="40555"/>
                    <a:pt x="11165" y="40595"/>
                  </a:cubicBezTo>
                  <a:cubicBezTo>
                    <a:pt x="11131" y="40654"/>
                    <a:pt x="11153" y="40729"/>
                    <a:pt x="11212" y="40762"/>
                  </a:cubicBezTo>
                  <a:lnTo>
                    <a:pt x="11213" y="40762"/>
                  </a:lnTo>
                  <a:cubicBezTo>
                    <a:pt x="11229" y="40771"/>
                    <a:pt x="11250" y="40776"/>
                    <a:pt x="11269" y="40776"/>
                  </a:cubicBezTo>
                  <a:cubicBezTo>
                    <a:pt x="11271" y="40776"/>
                    <a:pt x="11272" y="40776"/>
                    <a:pt x="11274" y="40776"/>
                  </a:cubicBezTo>
                  <a:cubicBezTo>
                    <a:pt x="11316" y="40776"/>
                    <a:pt x="11358" y="40753"/>
                    <a:pt x="11381" y="40714"/>
                  </a:cubicBezTo>
                  <a:cubicBezTo>
                    <a:pt x="11412" y="40656"/>
                    <a:pt x="11391" y="40579"/>
                    <a:pt x="11332" y="40548"/>
                  </a:cubicBezTo>
                  <a:cubicBezTo>
                    <a:pt x="11313" y="40537"/>
                    <a:pt x="11292" y="40532"/>
                    <a:pt x="11272" y="40532"/>
                  </a:cubicBezTo>
                  <a:close/>
                  <a:moveTo>
                    <a:pt x="30865" y="41219"/>
                  </a:moveTo>
                  <a:cubicBezTo>
                    <a:pt x="30848" y="41219"/>
                    <a:pt x="30830" y="41222"/>
                    <a:pt x="30814" y="41230"/>
                  </a:cubicBezTo>
                  <a:cubicBezTo>
                    <a:pt x="30751" y="41260"/>
                    <a:pt x="30726" y="41332"/>
                    <a:pt x="30756" y="41394"/>
                  </a:cubicBezTo>
                  <a:cubicBezTo>
                    <a:pt x="30775" y="41439"/>
                    <a:pt x="30820" y="41463"/>
                    <a:pt x="30865" y="41463"/>
                  </a:cubicBezTo>
                  <a:cubicBezTo>
                    <a:pt x="30882" y="41463"/>
                    <a:pt x="30900" y="41460"/>
                    <a:pt x="30917" y="41452"/>
                  </a:cubicBezTo>
                  <a:cubicBezTo>
                    <a:pt x="30979" y="41425"/>
                    <a:pt x="31004" y="41352"/>
                    <a:pt x="30976" y="41291"/>
                  </a:cubicBezTo>
                  <a:cubicBezTo>
                    <a:pt x="30955" y="41245"/>
                    <a:pt x="30911" y="41219"/>
                    <a:pt x="30865" y="41219"/>
                  </a:cubicBezTo>
                  <a:close/>
                  <a:moveTo>
                    <a:pt x="12663" y="41240"/>
                  </a:moveTo>
                  <a:cubicBezTo>
                    <a:pt x="12617" y="41240"/>
                    <a:pt x="12574" y="41266"/>
                    <a:pt x="12552" y="41311"/>
                  </a:cubicBezTo>
                  <a:cubicBezTo>
                    <a:pt x="12525" y="41372"/>
                    <a:pt x="12551" y="41444"/>
                    <a:pt x="12613" y="41473"/>
                  </a:cubicBezTo>
                  <a:cubicBezTo>
                    <a:pt x="12629" y="41482"/>
                    <a:pt x="12646" y="41486"/>
                    <a:pt x="12665" y="41487"/>
                  </a:cubicBezTo>
                  <a:cubicBezTo>
                    <a:pt x="12712" y="41487"/>
                    <a:pt x="12754" y="41458"/>
                    <a:pt x="12776" y="41415"/>
                  </a:cubicBezTo>
                  <a:cubicBezTo>
                    <a:pt x="12804" y="41352"/>
                    <a:pt x="12778" y="41279"/>
                    <a:pt x="12716" y="41252"/>
                  </a:cubicBezTo>
                  <a:cubicBezTo>
                    <a:pt x="12699" y="41244"/>
                    <a:pt x="12681" y="41240"/>
                    <a:pt x="12663" y="41240"/>
                  </a:cubicBezTo>
                  <a:close/>
                  <a:moveTo>
                    <a:pt x="29428" y="41828"/>
                  </a:moveTo>
                  <a:cubicBezTo>
                    <a:pt x="29414" y="41828"/>
                    <a:pt x="29400" y="41830"/>
                    <a:pt x="29385" y="41835"/>
                  </a:cubicBezTo>
                  <a:lnTo>
                    <a:pt x="29386" y="41835"/>
                  </a:lnTo>
                  <a:cubicBezTo>
                    <a:pt x="29321" y="41859"/>
                    <a:pt x="29290" y="41929"/>
                    <a:pt x="29314" y="41994"/>
                  </a:cubicBezTo>
                  <a:cubicBezTo>
                    <a:pt x="29333" y="42043"/>
                    <a:pt x="29380" y="42072"/>
                    <a:pt x="29429" y="42073"/>
                  </a:cubicBezTo>
                  <a:cubicBezTo>
                    <a:pt x="29442" y="42073"/>
                    <a:pt x="29459" y="42070"/>
                    <a:pt x="29471" y="42065"/>
                  </a:cubicBezTo>
                  <a:cubicBezTo>
                    <a:pt x="29536" y="42039"/>
                    <a:pt x="29569" y="41967"/>
                    <a:pt x="29543" y="41906"/>
                  </a:cubicBezTo>
                  <a:cubicBezTo>
                    <a:pt x="29525" y="41858"/>
                    <a:pt x="29479" y="41828"/>
                    <a:pt x="29428" y="41828"/>
                  </a:cubicBezTo>
                  <a:close/>
                  <a:moveTo>
                    <a:pt x="14107" y="41845"/>
                  </a:moveTo>
                  <a:cubicBezTo>
                    <a:pt x="14057" y="41845"/>
                    <a:pt x="14009" y="41875"/>
                    <a:pt x="13992" y="41925"/>
                  </a:cubicBezTo>
                  <a:cubicBezTo>
                    <a:pt x="13967" y="41987"/>
                    <a:pt x="13999" y="42058"/>
                    <a:pt x="14061" y="42082"/>
                  </a:cubicBezTo>
                  <a:cubicBezTo>
                    <a:pt x="14077" y="42088"/>
                    <a:pt x="14090" y="42090"/>
                    <a:pt x="14107" y="42090"/>
                  </a:cubicBezTo>
                  <a:cubicBezTo>
                    <a:pt x="14156" y="42090"/>
                    <a:pt x="14202" y="42060"/>
                    <a:pt x="14221" y="42011"/>
                  </a:cubicBezTo>
                  <a:cubicBezTo>
                    <a:pt x="14244" y="41946"/>
                    <a:pt x="14212" y="41876"/>
                    <a:pt x="14149" y="41852"/>
                  </a:cubicBezTo>
                  <a:cubicBezTo>
                    <a:pt x="14135" y="41847"/>
                    <a:pt x="14121" y="41845"/>
                    <a:pt x="14107" y="41845"/>
                  </a:cubicBezTo>
                  <a:close/>
                  <a:moveTo>
                    <a:pt x="27951" y="42327"/>
                  </a:moveTo>
                  <a:cubicBezTo>
                    <a:pt x="27939" y="42327"/>
                    <a:pt x="27927" y="42329"/>
                    <a:pt x="27915" y="42332"/>
                  </a:cubicBezTo>
                  <a:cubicBezTo>
                    <a:pt x="27851" y="42352"/>
                    <a:pt x="27814" y="42421"/>
                    <a:pt x="27832" y="42485"/>
                  </a:cubicBezTo>
                  <a:cubicBezTo>
                    <a:pt x="27851" y="42539"/>
                    <a:pt x="27898" y="42572"/>
                    <a:pt x="27951" y="42572"/>
                  </a:cubicBezTo>
                  <a:cubicBezTo>
                    <a:pt x="27962" y="42572"/>
                    <a:pt x="27975" y="42572"/>
                    <a:pt x="27986" y="42568"/>
                  </a:cubicBezTo>
                  <a:cubicBezTo>
                    <a:pt x="28050" y="42549"/>
                    <a:pt x="28088" y="42480"/>
                    <a:pt x="28069" y="42415"/>
                  </a:cubicBezTo>
                  <a:cubicBezTo>
                    <a:pt x="28053" y="42362"/>
                    <a:pt x="28004" y="42327"/>
                    <a:pt x="27951" y="42327"/>
                  </a:cubicBezTo>
                  <a:close/>
                  <a:moveTo>
                    <a:pt x="15584" y="42343"/>
                  </a:moveTo>
                  <a:cubicBezTo>
                    <a:pt x="15530" y="42343"/>
                    <a:pt x="15483" y="42377"/>
                    <a:pt x="15467" y="42431"/>
                  </a:cubicBezTo>
                  <a:cubicBezTo>
                    <a:pt x="15447" y="42495"/>
                    <a:pt x="15485" y="42563"/>
                    <a:pt x="15550" y="42582"/>
                  </a:cubicBezTo>
                  <a:lnTo>
                    <a:pt x="15550" y="42583"/>
                  </a:lnTo>
                  <a:cubicBezTo>
                    <a:pt x="15561" y="42585"/>
                    <a:pt x="15574" y="42588"/>
                    <a:pt x="15585" y="42588"/>
                  </a:cubicBezTo>
                  <a:cubicBezTo>
                    <a:pt x="15638" y="42588"/>
                    <a:pt x="15688" y="42552"/>
                    <a:pt x="15703" y="42499"/>
                  </a:cubicBezTo>
                  <a:cubicBezTo>
                    <a:pt x="15720" y="42435"/>
                    <a:pt x="15685" y="42366"/>
                    <a:pt x="15620" y="42348"/>
                  </a:cubicBezTo>
                  <a:cubicBezTo>
                    <a:pt x="15608" y="42344"/>
                    <a:pt x="15596" y="42343"/>
                    <a:pt x="15584" y="42343"/>
                  </a:cubicBezTo>
                  <a:close/>
                  <a:moveTo>
                    <a:pt x="26439" y="42721"/>
                  </a:moveTo>
                  <a:cubicBezTo>
                    <a:pt x="26431" y="42721"/>
                    <a:pt x="26423" y="42722"/>
                    <a:pt x="26416" y="42723"/>
                  </a:cubicBezTo>
                  <a:cubicBezTo>
                    <a:pt x="26348" y="42739"/>
                    <a:pt x="26307" y="42804"/>
                    <a:pt x="26321" y="42871"/>
                  </a:cubicBezTo>
                  <a:cubicBezTo>
                    <a:pt x="26334" y="42928"/>
                    <a:pt x="26383" y="42966"/>
                    <a:pt x="26441" y="42967"/>
                  </a:cubicBezTo>
                  <a:cubicBezTo>
                    <a:pt x="26451" y="42967"/>
                    <a:pt x="26458" y="42965"/>
                    <a:pt x="26468" y="42964"/>
                  </a:cubicBezTo>
                  <a:cubicBezTo>
                    <a:pt x="26534" y="42950"/>
                    <a:pt x="26576" y="42883"/>
                    <a:pt x="26561" y="42819"/>
                  </a:cubicBezTo>
                  <a:cubicBezTo>
                    <a:pt x="26548" y="42760"/>
                    <a:pt x="26495" y="42721"/>
                    <a:pt x="26439" y="42721"/>
                  </a:cubicBezTo>
                  <a:close/>
                  <a:moveTo>
                    <a:pt x="17098" y="42732"/>
                  </a:moveTo>
                  <a:cubicBezTo>
                    <a:pt x="17040" y="42732"/>
                    <a:pt x="16989" y="42771"/>
                    <a:pt x="16975" y="42829"/>
                  </a:cubicBezTo>
                  <a:cubicBezTo>
                    <a:pt x="16961" y="42894"/>
                    <a:pt x="17002" y="42960"/>
                    <a:pt x="17069" y="42974"/>
                  </a:cubicBezTo>
                  <a:cubicBezTo>
                    <a:pt x="17075" y="42976"/>
                    <a:pt x="17080" y="42976"/>
                    <a:pt x="17086" y="42976"/>
                  </a:cubicBezTo>
                  <a:cubicBezTo>
                    <a:pt x="17089" y="42976"/>
                    <a:pt x="17093" y="42976"/>
                    <a:pt x="17096" y="42975"/>
                  </a:cubicBezTo>
                  <a:cubicBezTo>
                    <a:pt x="17151" y="42975"/>
                    <a:pt x="17201" y="42936"/>
                    <a:pt x="17216" y="42879"/>
                  </a:cubicBezTo>
                  <a:cubicBezTo>
                    <a:pt x="17229" y="42812"/>
                    <a:pt x="17188" y="42747"/>
                    <a:pt x="17121" y="42734"/>
                  </a:cubicBezTo>
                  <a:cubicBezTo>
                    <a:pt x="17113" y="42732"/>
                    <a:pt x="17105" y="42732"/>
                    <a:pt x="17098" y="42732"/>
                  </a:cubicBezTo>
                  <a:close/>
                  <a:moveTo>
                    <a:pt x="24905" y="43002"/>
                  </a:moveTo>
                  <a:cubicBezTo>
                    <a:pt x="24899" y="43002"/>
                    <a:pt x="24893" y="43003"/>
                    <a:pt x="24887" y="43003"/>
                  </a:cubicBezTo>
                  <a:cubicBezTo>
                    <a:pt x="24819" y="43013"/>
                    <a:pt x="24774" y="43075"/>
                    <a:pt x="24785" y="43142"/>
                  </a:cubicBezTo>
                  <a:cubicBezTo>
                    <a:pt x="24792" y="43204"/>
                    <a:pt x="24845" y="43246"/>
                    <a:pt x="24905" y="43246"/>
                  </a:cubicBezTo>
                  <a:lnTo>
                    <a:pt x="24923" y="43246"/>
                  </a:lnTo>
                  <a:cubicBezTo>
                    <a:pt x="24990" y="43237"/>
                    <a:pt x="25036" y="43174"/>
                    <a:pt x="25026" y="43107"/>
                  </a:cubicBezTo>
                  <a:cubicBezTo>
                    <a:pt x="25017" y="43048"/>
                    <a:pt x="24966" y="43002"/>
                    <a:pt x="24905" y="43002"/>
                  </a:cubicBezTo>
                  <a:close/>
                  <a:moveTo>
                    <a:pt x="18631" y="43010"/>
                  </a:moveTo>
                  <a:cubicBezTo>
                    <a:pt x="18572" y="43010"/>
                    <a:pt x="18521" y="43055"/>
                    <a:pt x="18511" y="43116"/>
                  </a:cubicBezTo>
                  <a:cubicBezTo>
                    <a:pt x="18501" y="43182"/>
                    <a:pt x="18546" y="43244"/>
                    <a:pt x="18615" y="43255"/>
                  </a:cubicBezTo>
                  <a:lnTo>
                    <a:pt x="18634" y="43255"/>
                  </a:lnTo>
                  <a:cubicBezTo>
                    <a:pt x="18692" y="43255"/>
                    <a:pt x="18745" y="43211"/>
                    <a:pt x="18753" y="43151"/>
                  </a:cubicBezTo>
                  <a:cubicBezTo>
                    <a:pt x="18763" y="43084"/>
                    <a:pt x="18718" y="43022"/>
                    <a:pt x="18649" y="43012"/>
                  </a:cubicBezTo>
                  <a:cubicBezTo>
                    <a:pt x="18643" y="43011"/>
                    <a:pt x="18637" y="43010"/>
                    <a:pt x="18631" y="43010"/>
                  </a:cubicBezTo>
                  <a:close/>
                  <a:moveTo>
                    <a:pt x="23354" y="43174"/>
                  </a:moveTo>
                  <a:cubicBezTo>
                    <a:pt x="23351" y="43174"/>
                    <a:pt x="23348" y="43174"/>
                    <a:pt x="23345" y="43175"/>
                  </a:cubicBezTo>
                  <a:cubicBezTo>
                    <a:pt x="23277" y="43179"/>
                    <a:pt x="23227" y="43237"/>
                    <a:pt x="23231" y="43306"/>
                  </a:cubicBezTo>
                  <a:cubicBezTo>
                    <a:pt x="23235" y="43369"/>
                    <a:pt x="23291" y="43418"/>
                    <a:pt x="23354" y="43418"/>
                  </a:cubicBezTo>
                  <a:cubicBezTo>
                    <a:pt x="23355" y="43418"/>
                    <a:pt x="23361" y="43418"/>
                    <a:pt x="23362" y="43417"/>
                  </a:cubicBezTo>
                  <a:cubicBezTo>
                    <a:pt x="23431" y="43413"/>
                    <a:pt x="23480" y="43355"/>
                    <a:pt x="23476" y="43287"/>
                  </a:cubicBezTo>
                  <a:cubicBezTo>
                    <a:pt x="23471" y="43223"/>
                    <a:pt x="23417" y="43174"/>
                    <a:pt x="23354" y="43174"/>
                  </a:cubicBezTo>
                  <a:close/>
                  <a:moveTo>
                    <a:pt x="20180" y="43178"/>
                  </a:moveTo>
                  <a:cubicBezTo>
                    <a:pt x="20118" y="43178"/>
                    <a:pt x="20065" y="43227"/>
                    <a:pt x="20060" y="43291"/>
                  </a:cubicBezTo>
                  <a:cubicBezTo>
                    <a:pt x="20056" y="43359"/>
                    <a:pt x="20107" y="43417"/>
                    <a:pt x="20174" y="43422"/>
                  </a:cubicBezTo>
                  <a:cubicBezTo>
                    <a:pt x="20177" y="43422"/>
                    <a:pt x="20180" y="43423"/>
                    <a:pt x="20181" y="43424"/>
                  </a:cubicBezTo>
                  <a:cubicBezTo>
                    <a:pt x="20247" y="43424"/>
                    <a:pt x="20301" y="43374"/>
                    <a:pt x="20305" y="43308"/>
                  </a:cubicBezTo>
                  <a:cubicBezTo>
                    <a:pt x="20310" y="43241"/>
                    <a:pt x="20259" y="43183"/>
                    <a:pt x="20191" y="43179"/>
                  </a:cubicBezTo>
                  <a:cubicBezTo>
                    <a:pt x="20187" y="43178"/>
                    <a:pt x="20183" y="43178"/>
                    <a:pt x="20180" y="43178"/>
                  </a:cubicBezTo>
                  <a:close/>
                  <a:moveTo>
                    <a:pt x="21800" y="43234"/>
                  </a:moveTo>
                  <a:cubicBezTo>
                    <a:pt x="21798" y="43234"/>
                    <a:pt x="21796" y="43234"/>
                    <a:pt x="21794" y="43234"/>
                  </a:cubicBezTo>
                  <a:cubicBezTo>
                    <a:pt x="21784" y="43234"/>
                    <a:pt x="21777" y="43234"/>
                    <a:pt x="21768" y="43235"/>
                  </a:cubicBezTo>
                  <a:cubicBezTo>
                    <a:pt x="21758" y="43234"/>
                    <a:pt x="21751" y="43234"/>
                    <a:pt x="21742" y="43234"/>
                  </a:cubicBezTo>
                  <a:cubicBezTo>
                    <a:pt x="21674" y="43234"/>
                    <a:pt x="21619" y="43288"/>
                    <a:pt x="21619" y="43355"/>
                  </a:cubicBezTo>
                  <a:cubicBezTo>
                    <a:pt x="21619" y="43423"/>
                    <a:pt x="21674" y="43479"/>
                    <a:pt x="21742" y="43479"/>
                  </a:cubicBezTo>
                  <a:cubicBezTo>
                    <a:pt x="21751" y="43479"/>
                    <a:pt x="21761" y="43475"/>
                    <a:pt x="21768" y="43474"/>
                  </a:cubicBezTo>
                  <a:cubicBezTo>
                    <a:pt x="21777" y="43475"/>
                    <a:pt x="21787" y="43479"/>
                    <a:pt x="21794" y="43479"/>
                  </a:cubicBezTo>
                  <a:cubicBezTo>
                    <a:pt x="21863" y="43478"/>
                    <a:pt x="21918" y="43422"/>
                    <a:pt x="21918" y="43355"/>
                  </a:cubicBezTo>
                  <a:cubicBezTo>
                    <a:pt x="21918" y="43288"/>
                    <a:pt x="21866" y="43234"/>
                    <a:pt x="21800" y="43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5489900" y="3878638"/>
              <a:ext cx="999525" cy="999600"/>
            </a:xfrm>
            <a:custGeom>
              <a:avLst/>
              <a:gdLst/>
              <a:ahLst/>
              <a:cxnLst/>
              <a:rect l="l" t="t" r="r" b="b"/>
              <a:pathLst>
                <a:path w="39981" h="39984" extrusionOk="0">
                  <a:moveTo>
                    <a:pt x="19965" y="0"/>
                  </a:moveTo>
                  <a:cubicBezTo>
                    <a:pt x="19886" y="0"/>
                    <a:pt x="19818" y="67"/>
                    <a:pt x="19818" y="150"/>
                  </a:cubicBezTo>
                  <a:cubicBezTo>
                    <a:pt x="19818" y="231"/>
                    <a:pt x="19885" y="294"/>
                    <a:pt x="19963" y="294"/>
                  </a:cubicBezTo>
                  <a:cubicBezTo>
                    <a:pt x="19963" y="294"/>
                    <a:pt x="19964" y="294"/>
                    <a:pt x="19965" y="294"/>
                  </a:cubicBezTo>
                  <a:cubicBezTo>
                    <a:pt x="20046" y="294"/>
                    <a:pt x="20111" y="231"/>
                    <a:pt x="20111" y="148"/>
                  </a:cubicBezTo>
                  <a:cubicBezTo>
                    <a:pt x="20111" y="67"/>
                    <a:pt x="20047" y="0"/>
                    <a:pt x="19965" y="0"/>
                  </a:cubicBezTo>
                  <a:close/>
                  <a:moveTo>
                    <a:pt x="21525" y="60"/>
                  </a:moveTo>
                  <a:cubicBezTo>
                    <a:pt x="21447" y="60"/>
                    <a:pt x="21383" y="118"/>
                    <a:pt x="21376" y="197"/>
                  </a:cubicBezTo>
                  <a:cubicBezTo>
                    <a:pt x="21370" y="278"/>
                    <a:pt x="21431" y="350"/>
                    <a:pt x="21511" y="355"/>
                  </a:cubicBezTo>
                  <a:lnTo>
                    <a:pt x="21524" y="354"/>
                  </a:lnTo>
                  <a:cubicBezTo>
                    <a:pt x="21598" y="354"/>
                    <a:pt x="21664" y="296"/>
                    <a:pt x="21670" y="219"/>
                  </a:cubicBezTo>
                  <a:cubicBezTo>
                    <a:pt x="21676" y="139"/>
                    <a:pt x="21615" y="68"/>
                    <a:pt x="21535" y="60"/>
                  </a:cubicBezTo>
                  <a:cubicBezTo>
                    <a:pt x="21532" y="60"/>
                    <a:pt x="21528" y="60"/>
                    <a:pt x="21525" y="60"/>
                  </a:cubicBezTo>
                  <a:close/>
                  <a:moveTo>
                    <a:pt x="18411" y="64"/>
                  </a:moveTo>
                  <a:cubicBezTo>
                    <a:pt x="18407" y="64"/>
                    <a:pt x="18403" y="64"/>
                    <a:pt x="18398" y="65"/>
                  </a:cubicBezTo>
                  <a:cubicBezTo>
                    <a:pt x="18316" y="70"/>
                    <a:pt x="18257" y="139"/>
                    <a:pt x="18263" y="222"/>
                  </a:cubicBezTo>
                  <a:cubicBezTo>
                    <a:pt x="18269" y="300"/>
                    <a:pt x="18334" y="358"/>
                    <a:pt x="18410" y="358"/>
                  </a:cubicBezTo>
                  <a:lnTo>
                    <a:pt x="18422" y="358"/>
                  </a:lnTo>
                  <a:cubicBezTo>
                    <a:pt x="18502" y="352"/>
                    <a:pt x="18563" y="279"/>
                    <a:pt x="18555" y="199"/>
                  </a:cubicBezTo>
                  <a:cubicBezTo>
                    <a:pt x="18549" y="123"/>
                    <a:pt x="18486" y="64"/>
                    <a:pt x="18411" y="64"/>
                  </a:cubicBezTo>
                  <a:close/>
                  <a:moveTo>
                    <a:pt x="23069" y="239"/>
                  </a:moveTo>
                  <a:cubicBezTo>
                    <a:pt x="22997" y="239"/>
                    <a:pt x="22935" y="291"/>
                    <a:pt x="22925" y="363"/>
                  </a:cubicBezTo>
                  <a:cubicBezTo>
                    <a:pt x="22912" y="444"/>
                    <a:pt x="22966" y="519"/>
                    <a:pt x="23046" y="532"/>
                  </a:cubicBezTo>
                  <a:lnTo>
                    <a:pt x="23070" y="532"/>
                  </a:lnTo>
                  <a:cubicBezTo>
                    <a:pt x="23142" y="532"/>
                    <a:pt x="23204" y="482"/>
                    <a:pt x="23215" y="409"/>
                  </a:cubicBezTo>
                  <a:cubicBezTo>
                    <a:pt x="23227" y="329"/>
                    <a:pt x="23173" y="254"/>
                    <a:pt x="23092" y="241"/>
                  </a:cubicBezTo>
                  <a:cubicBezTo>
                    <a:pt x="23084" y="240"/>
                    <a:pt x="23076" y="239"/>
                    <a:pt x="23069" y="239"/>
                  </a:cubicBezTo>
                  <a:close/>
                  <a:moveTo>
                    <a:pt x="16862" y="247"/>
                  </a:moveTo>
                  <a:cubicBezTo>
                    <a:pt x="16854" y="247"/>
                    <a:pt x="16847" y="247"/>
                    <a:pt x="16840" y="248"/>
                  </a:cubicBezTo>
                  <a:cubicBezTo>
                    <a:pt x="16759" y="262"/>
                    <a:pt x="16703" y="336"/>
                    <a:pt x="16718" y="417"/>
                  </a:cubicBezTo>
                  <a:cubicBezTo>
                    <a:pt x="16729" y="489"/>
                    <a:pt x="16789" y="540"/>
                    <a:pt x="16859" y="540"/>
                  </a:cubicBezTo>
                  <a:cubicBezTo>
                    <a:pt x="16860" y="540"/>
                    <a:pt x="16862" y="540"/>
                    <a:pt x="16863" y="540"/>
                  </a:cubicBezTo>
                  <a:cubicBezTo>
                    <a:pt x="16870" y="540"/>
                    <a:pt x="16879" y="540"/>
                    <a:pt x="16887" y="539"/>
                  </a:cubicBezTo>
                  <a:cubicBezTo>
                    <a:pt x="16967" y="527"/>
                    <a:pt x="17022" y="452"/>
                    <a:pt x="17008" y="372"/>
                  </a:cubicBezTo>
                  <a:cubicBezTo>
                    <a:pt x="16998" y="298"/>
                    <a:pt x="16933" y="247"/>
                    <a:pt x="16862" y="247"/>
                  </a:cubicBezTo>
                  <a:close/>
                  <a:moveTo>
                    <a:pt x="24599" y="538"/>
                  </a:moveTo>
                  <a:cubicBezTo>
                    <a:pt x="24533" y="538"/>
                    <a:pt x="24472" y="584"/>
                    <a:pt x="24455" y="652"/>
                  </a:cubicBezTo>
                  <a:cubicBezTo>
                    <a:pt x="24438" y="731"/>
                    <a:pt x="24485" y="811"/>
                    <a:pt x="24565" y="830"/>
                  </a:cubicBezTo>
                  <a:cubicBezTo>
                    <a:pt x="24576" y="833"/>
                    <a:pt x="24586" y="834"/>
                    <a:pt x="24599" y="834"/>
                  </a:cubicBezTo>
                  <a:cubicBezTo>
                    <a:pt x="24665" y="834"/>
                    <a:pt x="24726" y="787"/>
                    <a:pt x="24741" y="720"/>
                  </a:cubicBezTo>
                  <a:cubicBezTo>
                    <a:pt x="24761" y="640"/>
                    <a:pt x="24711" y="560"/>
                    <a:pt x="24631" y="542"/>
                  </a:cubicBezTo>
                  <a:cubicBezTo>
                    <a:pt x="24621" y="539"/>
                    <a:pt x="24610" y="538"/>
                    <a:pt x="24599" y="538"/>
                  </a:cubicBezTo>
                  <a:close/>
                  <a:moveTo>
                    <a:pt x="15334" y="552"/>
                  </a:moveTo>
                  <a:cubicBezTo>
                    <a:pt x="15324" y="552"/>
                    <a:pt x="15313" y="553"/>
                    <a:pt x="15302" y="555"/>
                  </a:cubicBezTo>
                  <a:lnTo>
                    <a:pt x="15302" y="557"/>
                  </a:lnTo>
                  <a:cubicBezTo>
                    <a:pt x="15222" y="574"/>
                    <a:pt x="15173" y="654"/>
                    <a:pt x="15192" y="734"/>
                  </a:cubicBezTo>
                  <a:cubicBezTo>
                    <a:pt x="15209" y="799"/>
                    <a:pt x="15269" y="845"/>
                    <a:pt x="15336" y="846"/>
                  </a:cubicBezTo>
                  <a:cubicBezTo>
                    <a:pt x="15347" y="846"/>
                    <a:pt x="15359" y="846"/>
                    <a:pt x="15370" y="843"/>
                  </a:cubicBezTo>
                  <a:cubicBezTo>
                    <a:pt x="15448" y="825"/>
                    <a:pt x="15498" y="745"/>
                    <a:pt x="15478" y="666"/>
                  </a:cubicBezTo>
                  <a:cubicBezTo>
                    <a:pt x="15461" y="597"/>
                    <a:pt x="15400" y="552"/>
                    <a:pt x="15334" y="552"/>
                  </a:cubicBezTo>
                  <a:close/>
                  <a:moveTo>
                    <a:pt x="26098" y="960"/>
                  </a:moveTo>
                  <a:cubicBezTo>
                    <a:pt x="26036" y="960"/>
                    <a:pt x="25978" y="999"/>
                    <a:pt x="25959" y="1063"/>
                  </a:cubicBezTo>
                  <a:cubicBezTo>
                    <a:pt x="25934" y="1139"/>
                    <a:pt x="25976" y="1221"/>
                    <a:pt x="26054" y="1247"/>
                  </a:cubicBezTo>
                  <a:cubicBezTo>
                    <a:pt x="26069" y="1253"/>
                    <a:pt x="26083" y="1254"/>
                    <a:pt x="26099" y="1255"/>
                  </a:cubicBezTo>
                  <a:cubicBezTo>
                    <a:pt x="26161" y="1255"/>
                    <a:pt x="26218" y="1214"/>
                    <a:pt x="26238" y="1154"/>
                  </a:cubicBezTo>
                  <a:cubicBezTo>
                    <a:pt x="26262" y="1074"/>
                    <a:pt x="26219" y="993"/>
                    <a:pt x="26143" y="967"/>
                  </a:cubicBezTo>
                  <a:cubicBezTo>
                    <a:pt x="26128" y="962"/>
                    <a:pt x="26113" y="960"/>
                    <a:pt x="26098" y="960"/>
                  </a:cubicBezTo>
                  <a:close/>
                  <a:moveTo>
                    <a:pt x="13836" y="975"/>
                  </a:moveTo>
                  <a:cubicBezTo>
                    <a:pt x="13822" y="975"/>
                    <a:pt x="13806" y="978"/>
                    <a:pt x="13791" y="983"/>
                  </a:cubicBezTo>
                  <a:cubicBezTo>
                    <a:pt x="13713" y="1009"/>
                    <a:pt x="13671" y="1089"/>
                    <a:pt x="13697" y="1169"/>
                  </a:cubicBezTo>
                  <a:cubicBezTo>
                    <a:pt x="13718" y="1228"/>
                    <a:pt x="13775" y="1270"/>
                    <a:pt x="13835" y="1271"/>
                  </a:cubicBezTo>
                  <a:cubicBezTo>
                    <a:pt x="13851" y="1271"/>
                    <a:pt x="13865" y="1268"/>
                    <a:pt x="13881" y="1264"/>
                  </a:cubicBezTo>
                  <a:cubicBezTo>
                    <a:pt x="13960" y="1238"/>
                    <a:pt x="14001" y="1155"/>
                    <a:pt x="13975" y="1077"/>
                  </a:cubicBezTo>
                  <a:cubicBezTo>
                    <a:pt x="13954" y="1015"/>
                    <a:pt x="13897" y="975"/>
                    <a:pt x="13836" y="975"/>
                  </a:cubicBezTo>
                  <a:close/>
                  <a:moveTo>
                    <a:pt x="27561" y="1499"/>
                  </a:moveTo>
                  <a:cubicBezTo>
                    <a:pt x="27505" y="1499"/>
                    <a:pt x="27450" y="1534"/>
                    <a:pt x="27427" y="1589"/>
                  </a:cubicBezTo>
                  <a:cubicBezTo>
                    <a:pt x="27396" y="1663"/>
                    <a:pt x="27432" y="1750"/>
                    <a:pt x="27506" y="1781"/>
                  </a:cubicBezTo>
                  <a:lnTo>
                    <a:pt x="27507" y="1781"/>
                  </a:lnTo>
                  <a:cubicBezTo>
                    <a:pt x="27524" y="1789"/>
                    <a:pt x="27543" y="1793"/>
                    <a:pt x="27563" y="1794"/>
                  </a:cubicBezTo>
                  <a:cubicBezTo>
                    <a:pt x="27621" y="1794"/>
                    <a:pt x="27675" y="1759"/>
                    <a:pt x="27698" y="1701"/>
                  </a:cubicBezTo>
                  <a:cubicBezTo>
                    <a:pt x="27729" y="1628"/>
                    <a:pt x="27692" y="1541"/>
                    <a:pt x="27619" y="1510"/>
                  </a:cubicBezTo>
                  <a:lnTo>
                    <a:pt x="27619" y="1512"/>
                  </a:lnTo>
                  <a:cubicBezTo>
                    <a:pt x="27600" y="1503"/>
                    <a:pt x="27581" y="1499"/>
                    <a:pt x="27561" y="1499"/>
                  </a:cubicBezTo>
                  <a:close/>
                  <a:moveTo>
                    <a:pt x="12377" y="1517"/>
                  </a:moveTo>
                  <a:cubicBezTo>
                    <a:pt x="12358" y="1517"/>
                    <a:pt x="12339" y="1521"/>
                    <a:pt x="12321" y="1528"/>
                  </a:cubicBezTo>
                  <a:cubicBezTo>
                    <a:pt x="12247" y="1558"/>
                    <a:pt x="12211" y="1643"/>
                    <a:pt x="12241" y="1720"/>
                  </a:cubicBezTo>
                  <a:cubicBezTo>
                    <a:pt x="12264" y="1776"/>
                    <a:pt x="12319" y="1809"/>
                    <a:pt x="12378" y="1810"/>
                  </a:cubicBezTo>
                  <a:cubicBezTo>
                    <a:pt x="12396" y="1810"/>
                    <a:pt x="12416" y="1807"/>
                    <a:pt x="12435" y="1799"/>
                  </a:cubicBezTo>
                  <a:cubicBezTo>
                    <a:pt x="12509" y="1768"/>
                    <a:pt x="12544" y="1681"/>
                    <a:pt x="12512" y="1607"/>
                  </a:cubicBezTo>
                  <a:cubicBezTo>
                    <a:pt x="12489" y="1551"/>
                    <a:pt x="12434" y="1517"/>
                    <a:pt x="12377" y="1517"/>
                  </a:cubicBezTo>
                  <a:close/>
                  <a:moveTo>
                    <a:pt x="28978" y="2148"/>
                  </a:moveTo>
                  <a:cubicBezTo>
                    <a:pt x="28925" y="2148"/>
                    <a:pt x="28874" y="2178"/>
                    <a:pt x="28849" y="2229"/>
                  </a:cubicBezTo>
                  <a:cubicBezTo>
                    <a:pt x="28812" y="2302"/>
                    <a:pt x="28839" y="2390"/>
                    <a:pt x="28911" y="2428"/>
                  </a:cubicBezTo>
                  <a:cubicBezTo>
                    <a:pt x="28932" y="2437"/>
                    <a:pt x="28956" y="2443"/>
                    <a:pt x="28979" y="2443"/>
                  </a:cubicBezTo>
                  <a:cubicBezTo>
                    <a:pt x="29032" y="2443"/>
                    <a:pt x="29083" y="2414"/>
                    <a:pt x="29109" y="2363"/>
                  </a:cubicBezTo>
                  <a:cubicBezTo>
                    <a:pt x="29148" y="2291"/>
                    <a:pt x="29118" y="2203"/>
                    <a:pt x="29045" y="2165"/>
                  </a:cubicBezTo>
                  <a:cubicBezTo>
                    <a:pt x="29024" y="2154"/>
                    <a:pt x="29001" y="2148"/>
                    <a:pt x="28978" y="2148"/>
                  </a:cubicBezTo>
                  <a:close/>
                  <a:moveTo>
                    <a:pt x="10965" y="2170"/>
                  </a:moveTo>
                  <a:cubicBezTo>
                    <a:pt x="10942" y="2170"/>
                    <a:pt x="10918" y="2176"/>
                    <a:pt x="10896" y="2187"/>
                  </a:cubicBezTo>
                  <a:lnTo>
                    <a:pt x="10896" y="2184"/>
                  </a:lnTo>
                  <a:cubicBezTo>
                    <a:pt x="10824" y="2222"/>
                    <a:pt x="10796" y="2311"/>
                    <a:pt x="10834" y="2383"/>
                  </a:cubicBezTo>
                  <a:cubicBezTo>
                    <a:pt x="10860" y="2433"/>
                    <a:pt x="10910" y="2463"/>
                    <a:pt x="10966" y="2463"/>
                  </a:cubicBezTo>
                  <a:cubicBezTo>
                    <a:pt x="10987" y="2463"/>
                    <a:pt x="11009" y="2459"/>
                    <a:pt x="11032" y="2447"/>
                  </a:cubicBezTo>
                  <a:cubicBezTo>
                    <a:pt x="11102" y="2410"/>
                    <a:pt x="11132" y="2322"/>
                    <a:pt x="11094" y="2249"/>
                  </a:cubicBezTo>
                  <a:cubicBezTo>
                    <a:pt x="11068" y="2199"/>
                    <a:pt x="11018" y="2170"/>
                    <a:pt x="10965" y="2170"/>
                  </a:cubicBezTo>
                  <a:close/>
                  <a:moveTo>
                    <a:pt x="30341" y="2909"/>
                  </a:moveTo>
                  <a:cubicBezTo>
                    <a:pt x="30291" y="2909"/>
                    <a:pt x="30241" y="2935"/>
                    <a:pt x="30213" y="2980"/>
                  </a:cubicBezTo>
                  <a:cubicBezTo>
                    <a:pt x="30171" y="3049"/>
                    <a:pt x="30192" y="3140"/>
                    <a:pt x="30263" y="3183"/>
                  </a:cubicBezTo>
                  <a:cubicBezTo>
                    <a:pt x="30286" y="3198"/>
                    <a:pt x="30312" y="3205"/>
                    <a:pt x="30339" y="3205"/>
                  </a:cubicBezTo>
                  <a:cubicBezTo>
                    <a:pt x="30388" y="3205"/>
                    <a:pt x="30437" y="3180"/>
                    <a:pt x="30465" y="3133"/>
                  </a:cubicBezTo>
                  <a:cubicBezTo>
                    <a:pt x="30507" y="3065"/>
                    <a:pt x="30484" y="2974"/>
                    <a:pt x="30415" y="2931"/>
                  </a:cubicBezTo>
                  <a:cubicBezTo>
                    <a:pt x="30392" y="2916"/>
                    <a:pt x="30366" y="2909"/>
                    <a:pt x="30341" y="2909"/>
                  </a:cubicBezTo>
                  <a:close/>
                  <a:moveTo>
                    <a:pt x="9605" y="2932"/>
                  </a:moveTo>
                  <a:cubicBezTo>
                    <a:pt x="9579" y="2932"/>
                    <a:pt x="9553" y="2939"/>
                    <a:pt x="9529" y="2954"/>
                  </a:cubicBezTo>
                  <a:cubicBezTo>
                    <a:pt x="9461" y="2996"/>
                    <a:pt x="9440" y="3086"/>
                    <a:pt x="9483" y="3157"/>
                  </a:cubicBezTo>
                  <a:cubicBezTo>
                    <a:pt x="9509" y="3202"/>
                    <a:pt x="9556" y="3225"/>
                    <a:pt x="9608" y="3226"/>
                  </a:cubicBezTo>
                  <a:cubicBezTo>
                    <a:pt x="9634" y="3226"/>
                    <a:pt x="9662" y="3220"/>
                    <a:pt x="9685" y="3205"/>
                  </a:cubicBezTo>
                  <a:cubicBezTo>
                    <a:pt x="9753" y="3162"/>
                    <a:pt x="9774" y="3071"/>
                    <a:pt x="9731" y="3002"/>
                  </a:cubicBezTo>
                  <a:cubicBezTo>
                    <a:pt x="9704" y="2957"/>
                    <a:pt x="9655" y="2932"/>
                    <a:pt x="9605" y="2932"/>
                  </a:cubicBezTo>
                  <a:close/>
                  <a:moveTo>
                    <a:pt x="31633" y="3776"/>
                  </a:moveTo>
                  <a:cubicBezTo>
                    <a:pt x="31587" y="3776"/>
                    <a:pt x="31543" y="3797"/>
                    <a:pt x="31515" y="3836"/>
                  </a:cubicBezTo>
                  <a:cubicBezTo>
                    <a:pt x="31468" y="3904"/>
                    <a:pt x="31483" y="3993"/>
                    <a:pt x="31549" y="4043"/>
                  </a:cubicBezTo>
                  <a:cubicBezTo>
                    <a:pt x="31575" y="4061"/>
                    <a:pt x="31603" y="4070"/>
                    <a:pt x="31635" y="4070"/>
                  </a:cubicBezTo>
                  <a:cubicBezTo>
                    <a:pt x="31681" y="4070"/>
                    <a:pt x="31726" y="4050"/>
                    <a:pt x="31755" y="4008"/>
                  </a:cubicBezTo>
                  <a:cubicBezTo>
                    <a:pt x="31801" y="3944"/>
                    <a:pt x="31786" y="3852"/>
                    <a:pt x="31721" y="3802"/>
                  </a:cubicBezTo>
                  <a:lnTo>
                    <a:pt x="31721" y="3805"/>
                  </a:lnTo>
                  <a:cubicBezTo>
                    <a:pt x="31694" y="3785"/>
                    <a:pt x="31663" y="3776"/>
                    <a:pt x="31633" y="3776"/>
                  </a:cubicBezTo>
                  <a:close/>
                  <a:moveTo>
                    <a:pt x="8313" y="3799"/>
                  </a:moveTo>
                  <a:cubicBezTo>
                    <a:pt x="8283" y="3799"/>
                    <a:pt x="8253" y="3808"/>
                    <a:pt x="8227" y="3827"/>
                  </a:cubicBezTo>
                  <a:cubicBezTo>
                    <a:pt x="8160" y="3874"/>
                    <a:pt x="8147" y="3966"/>
                    <a:pt x="8194" y="4033"/>
                  </a:cubicBezTo>
                  <a:cubicBezTo>
                    <a:pt x="8223" y="4074"/>
                    <a:pt x="8269" y="4095"/>
                    <a:pt x="8314" y="4095"/>
                  </a:cubicBezTo>
                  <a:cubicBezTo>
                    <a:pt x="8343" y="4095"/>
                    <a:pt x="8374" y="4084"/>
                    <a:pt x="8400" y="4064"/>
                  </a:cubicBezTo>
                  <a:cubicBezTo>
                    <a:pt x="8467" y="4018"/>
                    <a:pt x="8480" y="3925"/>
                    <a:pt x="8434" y="3861"/>
                  </a:cubicBezTo>
                  <a:cubicBezTo>
                    <a:pt x="8404" y="3820"/>
                    <a:pt x="8359" y="3799"/>
                    <a:pt x="8313" y="3799"/>
                  </a:cubicBezTo>
                  <a:close/>
                  <a:moveTo>
                    <a:pt x="32859" y="4741"/>
                  </a:moveTo>
                  <a:cubicBezTo>
                    <a:pt x="32817" y="4741"/>
                    <a:pt x="32776" y="4758"/>
                    <a:pt x="32747" y="4792"/>
                  </a:cubicBezTo>
                  <a:cubicBezTo>
                    <a:pt x="32693" y="4854"/>
                    <a:pt x="32702" y="4946"/>
                    <a:pt x="32763" y="4999"/>
                  </a:cubicBezTo>
                  <a:cubicBezTo>
                    <a:pt x="32791" y="5023"/>
                    <a:pt x="32826" y="5034"/>
                    <a:pt x="32859" y="5035"/>
                  </a:cubicBezTo>
                  <a:cubicBezTo>
                    <a:pt x="32900" y="5035"/>
                    <a:pt x="32941" y="5018"/>
                    <a:pt x="32971" y="4982"/>
                  </a:cubicBezTo>
                  <a:cubicBezTo>
                    <a:pt x="33023" y="4921"/>
                    <a:pt x="33015" y="4829"/>
                    <a:pt x="32953" y="4776"/>
                  </a:cubicBezTo>
                  <a:lnTo>
                    <a:pt x="32955" y="4776"/>
                  </a:lnTo>
                  <a:cubicBezTo>
                    <a:pt x="32927" y="4752"/>
                    <a:pt x="32893" y="4741"/>
                    <a:pt x="32859" y="4741"/>
                  </a:cubicBezTo>
                  <a:close/>
                  <a:moveTo>
                    <a:pt x="7092" y="4766"/>
                  </a:moveTo>
                  <a:cubicBezTo>
                    <a:pt x="7057" y="4766"/>
                    <a:pt x="7023" y="4777"/>
                    <a:pt x="6996" y="4801"/>
                  </a:cubicBezTo>
                  <a:cubicBezTo>
                    <a:pt x="6935" y="4853"/>
                    <a:pt x="6927" y="4947"/>
                    <a:pt x="6981" y="5008"/>
                  </a:cubicBezTo>
                  <a:cubicBezTo>
                    <a:pt x="7009" y="5041"/>
                    <a:pt x="7048" y="5059"/>
                    <a:pt x="7088" y="5059"/>
                  </a:cubicBezTo>
                  <a:cubicBezTo>
                    <a:pt x="7089" y="5059"/>
                    <a:pt x="7090" y="5059"/>
                    <a:pt x="7092" y="5059"/>
                  </a:cubicBezTo>
                  <a:cubicBezTo>
                    <a:pt x="7126" y="5059"/>
                    <a:pt x="7158" y="5047"/>
                    <a:pt x="7188" y="5024"/>
                  </a:cubicBezTo>
                  <a:cubicBezTo>
                    <a:pt x="7248" y="4971"/>
                    <a:pt x="7256" y="4879"/>
                    <a:pt x="7204" y="4817"/>
                  </a:cubicBezTo>
                  <a:cubicBezTo>
                    <a:pt x="7175" y="4783"/>
                    <a:pt x="7133" y="4766"/>
                    <a:pt x="7092" y="4766"/>
                  </a:cubicBezTo>
                  <a:close/>
                  <a:moveTo>
                    <a:pt x="34004" y="5795"/>
                  </a:moveTo>
                  <a:cubicBezTo>
                    <a:pt x="33967" y="5795"/>
                    <a:pt x="33929" y="5810"/>
                    <a:pt x="33901" y="5838"/>
                  </a:cubicBezTo>
                  <a:cubicBezTo>
                    <a:pt x="33844" y="5897"/>
                    <a:pt x="33844" y="5990"/>
                    <a:pt x="33901" y="6048"/>
                  </a:cubicBezTo>
                  <a:cubicBezTo>
                    <a:pt x="33929" y="6075"/>
                    <a:pt x="33964" y="6088"/>
                    <a:pt x="34000" y="6088"/>
                  </a:cubicBezTo>
                  <a:cubicBezTo>
                    <a:pt x="34002" y="6088"/>
                    <a:pt x="34003" y="6088"/>
                    <a:pt x="34004" y="6088"/>
                  </a:cubicBezTo>
                  <a:cubicBezTo>
                    <a:pt x="34042" y="6088"/>
                    <a:pt x="34078" y="6075"/>
                    <a:pt x="34108" y="6046"/>
                  </a:cubicBezTo>
                  <a:cubicBezTo>
                    <a:pt x="34165" y="5990"/>
                    <a:pt x="34165" y="5897"/>
                    <a:pt x="34108" y="5838"/>
                  </a:cubicBezTo>
                  <a:cubicBezTo>
                    <a:pt x="34079" y="5810"/>
                    <a:pt x="34042" y="5795"/>
                    <a:pt x="34004" y="5795"/>
                  </a:cubicBezTo>
                  <a:close/>
                  <a:moveTo>
                    <a:pt x="5949" y="5826"/>
                  </a:moveTo>
                  <a:cubicBezTo>
                    <a:pt x="5911" y="5826"/>
                    <a:pt x="5873" y="5840"/>
                    <a:pt x="5845" y="5868"/>
                  </a:cubicBezTo>
                  <a:cubicBezTo>
                    <a:pt x="5788" y="5925"/>
                    <a:pt x="5788" y="6019"/>
                    <a:pt x="5845" y="6076"/>
                  </a:cubicBezTo>
                  <a:cubicBezTo>
                    <a:pt x="5874" y="6105"/>
                    <a:pt x="5912" y="6118"/>
                    <a:pt x="5948" y="6118"/>
                  </a:cubicBezTo>
                  <a:cubicBezTo>
                    <a:pt x="5987" y="6118"/>
                    <a:pt x="6024" y="6105"/>
                    <a:pt x="6052" y="6076"/>
                  </a:cubicBezTo>
                  <a:cubicBezTo>
                    <a:pt x="6110" y="6020"/>
                    <a:pt x="6110" y="5925"/>
                    <a:pt x="6052" y="5868"/>
                  </a:cubicBezTo>
                  <a:cubicBezTo>
                    <a:pt x="6024" y="5840"/>
                    <a:pt x="5987" y="5826"/>
                    <a:pt x="5949" y="5826"/>
                  </a:cubicBezTo>
                  <a:close/>
                  <a:moveTo>
                    <a:pt x="35063" y="6939"/>
                  </a:moveTo>
                  <a:cubicBezTo>
                    <a:pt x="35029" y="6939"/>
                    <a:pt x="34995" y="6950"/>
                    <a:pt x="34967" y="6974"/>
                  </a:cubicBezTo>
                  <a:cubicBezTo>
                    <a:pt x="34906" y="7026"/>
                    <a:pt x="34898" y="7119"/>
                    <a:pt x="34952" y="7182"/>
                  </a:cubicBezTo>
                  <a:cubicBezTo>
                    <a:pt x="34981" y="7215"/>
                    <a:pt x="35022" y="7232"/>
                    <a:pt x="35063" y="7232"/>
                  </a:cubicBezTo>
                  <a:cubicBezTo>
                    <a:pt x="35097" y="7232"/>
                    <a:pt x="35131" y="7220"/>
                    <a:pt x="35159" y="7197"/>
                  </a:cubicBezTo>
                  <a:cubicBezTo>
                    <a:pt x="35221" y="7144"/>
                    <a:pt x="35227" y="7052"/>
                    <a:pt x="35175" y="6990"/>
                  </a:cubicBezTo>
                  <a:cubicBezTo>
                    <a:pt x="35146" y="6956"/>
                    <a:pt x="35105" y="6939"/>
                    <a:pt x="35063" y="6939"/>
                  </a:cubicBezTo>
                  <a:close/>
                  <a:moveTo>
                    <a:pt x="4891" y="6969"/>
                  </a:moveTo>
                  <a:cubicBezTo>
                    <a:pt x="4849" y="6969"/>
                    <a:pt x="4808" y="6986"/>
                    <a:pt x="4778" y="7021"/>
                  </a:cubicBezTo>
                  <a:cubicBezTo>
                    <a:pt x="4726" y="7082"/>
                    <a:pt x="4735" y="7175"/>
                    <a:pt x="4797" y="7228"/>
                  </a:cubicBezTo>
                  <a:cubicBezTo>
                    <a:pt x="4824" y="7252"/>
                    <a:pt x="4854" y="7264"/>
                    <a:pt x="4886" y="7264"/>
                  </a:cubicBezTo>
                  <a:cubicBezTo>
                    <a:pt x="4888" y="7264"/>
                    <a:pt x="4889" y="7264"/>
                    <a:pt x="4890" y="7264"/>
                  </a:cubicBezTo>
                  <a:cubicBezTo>
                    <a:pt x="4932" y="7264"/>
                    <a:pt x="4971" y="7245"/>
                    <a:pt x="5001" y="7210"/>
                  </a:cubicBezTo>
                  <a:cubicBezTo>
                    <a:pt x="5054" y="7149"/>
                    <a:pt x="5047" y="7056"/>
                    <a:pt x="4986" y="7002"/>
                  </a:cubicBezTo>
                  <a:cubicBezTo>
                    <a:pt x="4958" y="6980"/>
                    <a:pt x="4925" y="6969"/>
                    <a:pt x="4891" y="6969"/>
                  </a:cubicBezTo>
                  <a:close/>
                  <a:moveTo>
                    <a:pt x="36032" y="8160"/>
                  </a:moveTo>
                  <a:cubicBezTo>
                    <a:pt x="36001" y="8160"/>
                    <a:pt x="35971" y="8169"/>
                    <a:pt x="35944" y="8188"/>
                  </a:cubicBezTo>
                  <a:cubicBezTo>
                    <a:pt x="35877" y="8236"/>
                    <a:pt x="35864" y="8328"/>
                    <a:pt x="35911" y="8394"/>
                  </a:cubicBezTo>
                  <a:cubicBezTo>
                    <a:pt x="35940" y="8433"/>
                    <a:pt x="35986" y="8452"/>
                    <a:pt x="36031" y="8452"/>
                  </a:cubicBezTo>
                  <a:cubicBezTo>
                    <a:pt x="36061" y="8452"/>
                    <a:pt x="36093" y="8444"/>
                    <a:pt x="36119" y="8425"/>
                  </a:cubicBezTo>
                  <a:cubicBezTo>
                    <a:pt x="36184" y="8377"/>
                    <a:pt x="36198" y="8285"/>
                    <a:pt x="36150" y="8219"/>
                  </a:cubicBezTo>
                  <a:lnTo>
                    <a:pt x="36151" y="8219"/>
                  </a:lnTo>
                  <a:cubicBezTo>
                    <a:pt x="36121" y="8180"/>
                    <a:pt x="36076" y="8160"/>
                    <a:pt x="36032" y="8160"/>
                  </a:cubicBezTo>
                  <a:close/>
                  <a:moveTo>
                    <a:pt x="3926" y="8194"/>
                  </a:moveTo>
                  <a:cubicBezTo>
                    <a:pt x="3881" y="8194"/>
                    <a:pt x="3836" y="8215"/>
                    <a:pt x="3808" y="8253"/>
                  </a:cubicBezTo>
                  <a:lnTo>
                    <a:pt x="3808" y="8255"/>
                  </a:lnTo>
                  <a:cubicBezTo>
                    <a:pt x="3760" y="8320"/>
                    <a:pt x="3776" y="8412"/>
                    <a:pt x="3843" y="8459"/>
                  </a:cubicBezTo>
                  <a:cubicBezTo>
                    <a:pt x="3869" y="8478"/>
                    <a:pt x="3897" y="8485"/>
                    <a:pt x="3927" y="8487"/>
                  </a:cubicBezTo>
                  <a:cubicBezTo>
                    <a:pt x="3971" y="8487"/>
                    <a:pt x="4016" y="8468"/>
                    <a:pt x="4046" y="8428"/>
                  </a:cubicBezTo>
                  <a:cubicBezTo>
                    <a:pt x="4093" y="8361"/>
                    <a:pt x="4079" y="8270"/>
                    <a:pt x="4015" y="8223"/>
                  </a:cubicBezTo>
                  <a:cubicBezTo>
                    <a:pt x="3988" y="8203"/>
                    <a:pt x="3957" y="8194"/>
                    <a:pt x="3926" y="8194"/>
                  </a:cubicBezTo>
                  <a:close/>
                  <a:moveTo>
                    <a:pt x="36899" y="9452"/>
                  </a:moveTo>
                  <a:cubicBezTo>
                    <a:pt x="36872" y="9452"/>
                    <a:pt x="36845" y="9459"/>
                    <a:pt x="36820" y="9474"/>
                  </a:cubicBezTo>
                  <a:cubicBezTo>
                    <a:pt x="36751" y="9516"/>
                    <a:pt x="36731" y="9608"/>
                    <a:pt x="36773" y="9676"/>
                  </a:cubicBezTo>
                  <a:cubicBezTo>
                    <a:pt x="36801" y="9722"/>
                    <a:pt x="36848" y="9748"/>
                    <a:pt x="36899" y="9748"/>
                  </a:cubicBezTo>
                  <a:cubicBezTo>
                    <a:pt x="36925" y="9748"/>
                    <a:pt x="36951" y="9740"/>
                    <a:pt x="36975" y="9725"/>
                  </a:cubicBezTo>
                  <a:cubicBezTo>
                    <a:pt x="37044" y="9683"/>
                    <a:pt x="37065" y="9591"/>
                    <a:pt x="37022" y="9523"/>
                  </a:cubicBezTo>
                  <a:cubicBezTo>
                    <a:pt x="36995" y="9476"/>
                    <a:pt x="36948" y="9452"/>
                    <a:pt x="36899" y="9452"/>
                  </a:cubicBezTo>
                  <a:close/>
                  <a:moveTo>
                    <a:pt x="3062" y="9488"/>
                  </a:moveTo>
                  <a:cubicBezTo>
                    <a:pt x="3012" y="9488"/>
                    <a:pt x="2963" y="9513"/>
                    <a:pt x="2936" y="9558"/>
                  </a:cubicBezTo>
                  <a:cubicBezTo>
                    <a:pt x="2894" y="9627"/>
                    <a:pt x="2914" y="9718"/>
                    <a:pt x="2985" y="9760"/>
                  </a:cubicBezTo>
                  <a:cubicBezTo>
                    <a:pt x="3009" y="9776"/>
                    <a:pt x="3035" y="9782"/>
                    <a:pt x="3062" y="9782"/>
                  </a:cubicBezTo>
                  <a:cubicBezTo>
                    <a:pt x="3111" y="9782"/>
                    <a:pt x="3160" y="9756"/>
                    <a:pt x="3187" y="9712"/>
                  </a:cubicBezTo>
                  <a:cubicBezTo>
                    <a:pt x="3229" y="9642"/>
                    <a:pt x="3207" y="9552"/>
                    <a:pt x="3138" y="9509"/>
                  </a:cubicBezTo>
                  <a:cubicBezTo>
                    <a:pt x="3115" y="9495"/>
                    <a:pt x="3089" y="9488"/>
                    <a:pt x="3062" y="9488"/>
                  </a:cubicBezTo>
                  <a:close/>
                  <a:moveTo>
                    <a:pt x="37663" y="10808"/>
                  </a:moveTo>
                  <a:cubicBezTo>
                    <a:pt x="37640" y="10808"/>
                    <a:pt x="37617" y="10813"/>
                    <a:pt x="37595" y="10825"/>
                  </a:cubicBezTo>
                  <a:cubicBezTo>
                    <a:pt x="37522" y="10863"/>
                    <a:pt x="37493" y="10951"/>
                    <a:pt x="37530" y="11024"/>
                  </a:cubicBezTo>
                  <a:cubicBezTo>
                    <a:pt x="37558" y="11075"/>
                    <a:pt x="37607" y="11102"/>
                    <a:pt x="37659" y="11102"/>
                  </a:cubicBezTo>
                  <a:cubicBezTo>
                    <a:pt x="37660" y="11102"/>
                    <a:pt x="37661" y="11102"/>
                    <a:pt x="37662" y="11102"/>
                  </a:cubicBezTo>
                  <a:cubicBezTo>
                    <a:pt x="37686" y="11102"/>
                    <a:pt x="37707" y="11097"/>
                    <a:pt x="37728" y="11086"/>
                  </a:cubicBezTo>
                  <a:cubicBezTo>
                    <a:pt x="37801" y="11048"/>
                    <a:pt x="37831" y="10959"/>
                    <a:pt x="37794" y="10887"/>
                  </a:cubicBezTo>
                  <a:cubicBezTo>
                    <a:pt x="37767" y="10836"/>
                    <a:pt x="37716" y="10808"/>
                    <a:pt x="37663" y="10808"/>
                  </a:cubicBezTo>
                  <a:close/>
                  <a:moveTo>
                    <a:pt x="2299" y="10849"/>
                  </a:moveTo>
                  <a:cubicBezTo>
                    <a:pt x="2245" y="10849"/>
                    <a:pt x="2194" y="10878"/>
                    <a:pt x="2167" y="10927"/>
                  </a:cubicBezTo>
                  <a:cubicBezTo>
                    <a:pt x="2132" y="11000"/>
                    <a:pt x="2159" y="11091"/>
                    <a:pt x="2232" y="11125"/>
                  </a:cubicBezTo>
                  <a:cubicBezTo>
                    <a:pt x="2254" y="11138"/>
                    <a:pt x="2277" y="11141"/>
                    <a:pt x="2299" y="11141"/>
                  </a:cubicBezTo>
                  <a:cubicBezTo>
                    <a:pt x="2354" y="11141"/>
                    <a:pt x="2404" y="11113"/>
                    <a:pt x="2430" y="11063"/>
                  </a:cubicBezTo>
                  <a:cubicBezTo>
                    <a:pt x="2468" y="10989"/>
                    <a:pt x="2438" y="10900"/>
                    <a:pt x="2366" y="10865"/>
                  </a:cubicBezTo>
                  <a:cubicBezTo>
                    <a:pt x="2344" y="10854"/>
                    <a:pt x="2321" y="10849"/>
                    <a:pt x="2299" y="10849"/>
                  </a:cubicBezTo>
                  <a:close/>
                  <a:moveTo>
                    <a:pt x="38317" y="12221"/>
                  </a:moveTo>
                  <a:cubicBezTo>
                    <a:pt x="38298" y="12221"/>
                    <a:pt x="38279" y="12225"/>
                    <a:pt x="38261" y="12232"/>
                  </a:cubicBezTo>
                  <a:cubicBezTo>
                    <a:pt x="38186" y="12263"/>
                    <a:pt x="38152" y="12349"/>
                    <a:pt x="38183" y="12424"/>
                  </a:cubicBezTo>
                  <a:cubicBezTo>
                    <a:pt x="38206" y="12481"/>
                    <a:pt x="38261" y="12515"/>
                    <a:pt x="38316" y="12515"/>
                  </a:cubicBezTo>
                  <a:cubicBezTo>
                    <a:pt x="38335" y="12515"/>
                    <a:pt x="38354" y="12512"/>
                    <a:pt x="38373" y="12504"/>
                  </a:cubicBezTo>
                  <a:cubicBezTo>
                    <a:pt x="38448" y="12473"/>
                    <a:pt x="38484" y="12386"/>
                    <a:pt x="38452" y="12312"/>
                  </a:cubicBezTo>
                  <a:cubicBezTo>
                    <a:pt x="38429" y="12254"/>
                    <a:pt x="38374" y="12221"/>
                    <a:pt x="38317" y="12221"/>
                  </a:cubicBezTo>
                  <a:close/>
                  <a:moveTo>
                    <a:pt x="1646" y="12263"/>
                  </a:moveTo>
                  <a:cubicBezTo>
                    <a:pt x="1588" y="12263"/>
                    <a:pt x="1533" y="12298"/>
                    <a:pt x="1510" y="12355"/>
                  </a:cubicBezTo>
                  <a:cubicBezTo>
                    <a:pt x="1479" y="12429"/>
                    <a:pt x="1516" y="12515"/>
                    <a:pt x="1590" y="12547"/>
                  </a:cubicBezTo>
                  <a:cubicBezTo>
                    <a:pt x="1608" y="12556"/>
                    <a:pt x="1628" y="12557"/>
                    <a:pt x="1647" y="12557"/>
                  </a:cubicBezTo>
                  <a:cubicBezTo>
                    <a:pt x="1704" y="12557"/>
                    <a:pt x="1759" y="12524"/>
                    <a:pt x="1782" y="12467"/>
                  </a:cubicBezTo>
                  <a:cubicBezTo>
                    <a:pt x="1813" y="12393"/>
                    <a:pt x="1775" y="12306"/>
                    <a:pt x="1702" y="12275"/>
                  </a:cubicBezTo>
                  <a:cubicBezTo>
                    <a:pt x="1684" y="12267"/>
                    <a:pt x="1665" y="12263"/>
                    <a:pt x="1646" y="12263"/>
                  </a:cubicBezTo>
                  <a:close/>
                  <a:moveTo>
                    <a:pt x="38858" y="13679"/>
                  </a:moveTo>
                  <a:cubicBezTo>
                    <a:pt x="38843" y="13679"/>
                    <a:pt x="38828" y="13682"/>
                    <a:pt x="38813" y="13687"/>
                  </a:cubicBezTo>
                  <a:cubicBezTo>
                    <a:pt x="38735" y="13712"/>
                    <a:pt x="38693" y="13794"/>
                    <a:pt x="38719" y="13873"/>
                  </a:cubicBezTo>
                  <a:cubicBezTo>
                    <a:pt x="38739" y="13936"/>
                    <a:pt x="38796" y="13976"/>
                    <a:pt x="38858" y="13976"/>
                  </a:cubicBezTo>
                  <a:cubicBezTo>
                    <a:pt x="38874" y="13976"/>
                    <a:pt x="38889" y="13972"/>
                    <a:pt x="38904" y="13968"/>
                  </a:cubicBezTo>
                  <a:cubicBezTo>
                    <a:pt x="38983" y="13942"/>
                    <a:pt x="39024" y="13861"/>
                    <a:pt x="38998" y="13781"/>
                  </a:cubicBezTo>
                  <a:cubicBezTo>
                    <a:pt x="38977" y="13720"/>
                    <a:pt x="38920" y="13679"/>
                    <a:pt x="38858" y="13679"/>
                  </a:cubicBezTo>
                  <a:close/>
                  <a:moveTo>
                    <a:pt x="1107" y="13726"/>
                  </a:moveTo>
                  <a:cubicBezTo>
                    <a:pt x="1045" y="13726"/>
                    <a:pt x="987" y="13766"/>
                    <a:pt x="967" y="13828"/>
                  </a:cubicBezTo>
                  <a:cubicBezTo>
                    <a:pt x="943" y="13908"/>
                    <a:pt x="985" y="13988"/>
                    <a:pt x="1063" y="14014"/>
                  </a:cubicBezTo>
                  <a:cubicBezTo>
                    <a:pt x="1073" y="14018"/>
                    <a:pt x="1085" y="14020"/>
                    <a:pt x="1097" y="14020"/>
                  </a:cubicBezTo>
                  <a:cubicBezTo>
                    <a:pt x="1100" y="14020"/>
                    <a:pt x="1104" y="14020"/>
                    <a:pt x="1107" y="14020"/>
                  </a:cubicBezTo>
                  <a:cubicBezTo>
                    <a:pt x="1167" y="14020"/>
                    <a:pt x="1227" y="13981"/>
                    <a:pt x="1246" y="13920"/>
                  </a:cubicBezTo>
                  <a:cubicBezTo>
                    <a:pt x="1271" y="13841"/>
                    <a:pt x="1229" y="13759"/>
                    <a:pt x="1152" y="13733"/>
                  </a:cubicBezTo>
                  <a:cubicBezTo>
                    <a:pt x="1137" y="13728"/>
                    <a:pt x="1122" y="13726"/>
                    <a:pt x="1107" y="13726"/>
                  </a:cubicBezTo>
                  <a:close/>
                  <a:moveTo>
                    <a:pt x="39283" y="15180"/>
                  </a:moveTo>
                  <a:cubicBezTo>
                    <a:pt x="39272" y="15180"/>
                    <a:pt x="39260" y="15182"/>
                    <a:pt x="39248" y="15184"/>
                  </a:cubicBezTo>
                  <a:cubicBezTo>
                    <a:pt x="39170" y="15204"/>
                    <a:pt x="39122" y="15282"/>
                    <a:pt x="39140" y="15361"/>
                  </a:cubicBezTo>
                  <a:cubicBezTo>
                    <a:pt x="39156" y="15429"/>
                    <a:pt x="39217" y="15474"/>
                    <a:pt x="39280" y="15475"/>
                  </a:cubicBezTo>
                  <a:cubicBezTo>
                    <a:pt x="39293" y="15475"/>
                    <a:pt x="39304" y="15472"/>
                    <a:pt x="39315" y="15471"/>
                  </a:cubicBezTo>
                  <a:cubicBezTo>
                    <a:pt x="39394" y="15451"/>
                    <a:pt x="39444" y="15371"/>
                    <a:pt x="39425" y="15292"/>
                  </a:cubicBezTo>
                  <a:lnTo>
                    <a:pt x="39424" y="15292"/>
                  </a:lnTo>
                  <a:cubicBezTo>
                    <a:pt x="39410" y="15226"/>
                    <a:pt x="39350" y="15180"/>
                    <a:pt x="39283" y="15180"/>
                  </a:cubicBezTo>
                  <a:close/>
                  <a:moveTo>
                    <a:pt x="688" y="15228"/>
                  </a:moveTo>
                  <a:cubicBezTo>
                    <a:pt x="620" y="15228"/>
                    <a:pt x="559" y="15271"/>
                    <a:pt x="542" y="15341"/>
                  </a:cubicBezTo>
                  <a:cubicBezTo>
                    <a:pt x="525" y="15419"/>
                    <a:pt x="575" y="15500"/>
                    <a:pt x="653" y="15517"/>
                  </a:cubicBezTo>
                  <a:cubicBezTo>
                    <a:pt x="664" y="15522"/>
                    <a:pt x="676" y="15522"/>
                    <a:pt x="686" y="15522"/>
                  </a:cubicBezTo>
                  <a:cubicBezTo>
                    <a:pt x="753" y="15522"/>
                    <a:pt x="813" y="15476"/>
                    <a:pt x="828" y="15410"/>
                  </a:cubicBezTo>
                  <a:lnTo>
                    <a:pt x="828" y="15407"/>
                  </a:lnTo>
                  <a:cubicBezTo>
                    <a:pt x="848" y="15330"/>
                    <a:pt x="799" y="15251"/>
                    <a:pt x="721" y="15231"/>
                  </a:cubicBezTo>
                  <a:cubicBezTo>
                    <a:pt x="710" y="15229"/>
                    <a:pt x="699" y="15228"/>
                    <a:pt x="688" y="15228"/>
                  </a:cubicBezTo>
                  <a:close/>
                  <a:moveTo>
                    <a:pt x="39587" y="16706"/>
                  </a:moveTo>
                  <a:cubicBezTo>
                    <a:pt x="39580" y="16706"/>
                    <a:pt x="39572" y="16707"/>
                    <a:pt x="39564" y="16708"/>
                  </a:cubicBezTo>
                  <a:cubicBezTo>
                    <a:pt x="39485" y="16721"/>
                    <a:pt x="39429" y="16796"/>
                    <a:pt x="39443" y="16876"/>
                  </a:cubicBezTo>
                  <a:cubicBezTo>
                    <a:pt x="39454" y="16949"/>
                    <a:pt x="39518" y="17000"/>
                    <a:pt x="39588" y="17000"/>
                  </a:cubicBezTo>
                  <a:lnTo>
                    <a:pt x="39611" y="17000"/>
                  </a:lnTo>
                  <a:cubicBezTo>
                    <a:pt x="39691" y="16986"/>
                    <a:pt x="39747" y="16912"/>
                    <a:pt x="39734" y="16831"/>
                  </a:cubicBezTo>
                  <a:cubicBezTo>
                    <a:pt x="39721" y="16758"/>
                    <a:pt x="39659" y="16706"/>
                    <a:pt x="39587" y="16706"/>
                  </a:cubicBezTo>
                  <a:close/>
                  <a:moveTo>
                    <a:pt x="387" y="16754"/>
                  </a:moveTo>
                  <a:cubicBezTo>
                    <a:pt x="315" y="16754"/>
                    <a:pt x="252" y="16806"/>
                    <a:pt x="241" y="16879"/>
                  </a:cubicBezTo>
                  <a:cubicBezTo>
                    <a:pt x="229" y="16958"/>
                    <a:pt x="283" y="17035"/>
                    <a:pt x="364" y="17046"/>
                  </a:cubicBezTo>
                  <a:cubicBezTo>
                    <a:pt x="368" y="17048"/>
                    <a:pt x="372" y="17048"/>
                    <a:pt x="377" y="17048"/>
                  </a:cubicBezTo>
                  <a:cubicBezTo>
                    <a:pt x="380" y="17048"/>
                    <a:pt x="383" y="17048"/>
                    <a:pt x="386" y="17047"/>
                  </a:cubicBezTo>
                  <a:cubicBezTo>
                    <a:pt x="458" y="17047"/>
                    <a:pt x="520" y="16997"/>
                    <a:pt x="532" y="16924"/>
                  </a:cubicBezTo>
                  <a:cubicBezTo>
                    <a:pt x="544" y="16844"/>
                    <a:pt x="489" y="16768"/>
                    <a:pt x="409" y="16756"/>
                  </a:cubicBezTo>
                  <a:cubicBezTo>
                    <a:pt x="402" y="16755"/>
                    <a:pt x="395" y="16754"/>
                    <a:pt x="387" y="16754"/>
                  </a:cubicBezTo>
                  <a:close/>
                  <a:moveTo>
                    <a:pt x="39773" y="18253"/>
                  </a:moveTo>
                  <a:cubicBezTo>
                    <a:pt x="39769" y="18253"/>
                    <a:pt x="39765" y="18253"/>
                    <a:pt x="39761" y="18254"/>
                  </a:cubicBezTo>
                  <a:cubicBezTo>
                    <a:pt x="39679" y="18259"/>
                    <a:pt x="39619" y="18332"/>
                    <a:pt x="39626" y="18412"/>
                  </a:cubicBezTo>
                  <a:cubicBezTo>
                    <a:pt x="39631" y="18488"/>
                    <a:pt x="39695" y="18547"/>
                    <a:pt x="39772" y="18547"/>
                  </a:cubicBezTo>
                  <a:lnTo>
                    <a:pt x="39783" y="18547"/>
                  </a:lnTo>
                  <a:cubicBezTo>
                    <a:pt x="39864" y="18541"/>
                    <a:pt x="39925" y="18469"/>
                    <a:pt x="39917" y="18389"/>
                  </a:cubicBezTo>
                  <a:cubicBezTo>
                    <a:pt x="39911" y="18312"/>
                    <a:pt x="39848" y="18253"/>
                    <a:pt x="39773" y="18253"/>
                  </a:cubicBezTo>
                  <a:close/>
                  <a:moveTo>
                    <a:pt x="207" y="18301"/>
                  </a:moveTo>
                  <a:cubicBezTo>
                    <a:pt x="129" y="18301"/>
                    <a:pt x="64" y="18359"/>
                    <a:pt x="59" y="18436"/>
                  </a:cubicBezTo>
                  <a:cubicBezTo>
                    <a:pt x="52" y="18519"/>
                    <a:pt x="114" y="18589"/>
                    <a:pt x="193" y="18596"/>
                  </a:cubicBezTo>
                  <a:cubicBezTo>
                    <a:pt x="198" y="18596"/>
                    <a:pt x="202" y="18596"/>
                    <a:pt x="207" y="18594"/>
                  </a:cubicBezTo>
                  <a:cubicBezTo>
                    <a:pt x="283" y="18594"/>
                    <a:pt x="348" y="18536"/>
                    <a:pt x="353" y="18459"/>
                  </a:cubicBezTo>
                  <a:cubicBezTo>
                    <a:pt x="359" y="18379"/>
                    <a:pt x="298" y="18307"/>
                    <a:pt x="218" y="18302"/>
                  </a:cubicBezTo>
                  <a:cubicBezTo>
                    <a:pt x="214" y="18301"/>
                    <a:pt x="210" y="18301"/>
                    <a:pt x="207" y="18301"/>
                  </a:cubicBezTo>
                  <a:close/>
                  <a:moveTo>
                    <a:pt x="39834" y="19811"/>
                  </a:moveTo>
                  <a:cubicBezTo>
                    <a:pt x="39752" y="19811"/>
                    <a:pt x="39688" y="19877"/>
                    <a:pt x="39688" y="19957"/>
                  </a:cubicBezTo>
                  <a:cubicBezTo>
                    <a:pt x="39688" y="20038"/>
                    <a:pt x="39755" y="20103"/>
                    <a:pt x="39834" y="20103"/>
                  </a:cubicBezTo>
                  <a:cubicBezTo>
                    <a:pt x="39914" y="20103"/>
                    <a:pt x="39980" y="20038"/>
                    <a:pt x="39980" y="19957"/>
                  </a:cubicBezTo>
                  <a:cubicBezTo>
                    <a:pt x="39980" y="19875"/>
                    <a:pt x="39915" y="19811"/>
                    <a:pt x="39834" y="19811"/>
                  </a:cubicBezTo>
                  <a:close/>
                  <a:moveTo>
                    <a:pt x="147" y="19860"/>
                  </a:moveTo>
                  <a:cubicBezTo>
                    <a:pt x="65" y="19860"/>
                    <a:pt x="0" y="19924"/>
                    <a:pt x="0" y="20007"/>
                  </a:cubicBezTo>
                  <a:cubicBezTo>
                    <a:pt x="0" y="20087"/>
                    <a:pt x="65" y="20153"/>
                    <a:pt x="147" y="20153"/>
                  </a:cubicBezTo>
                  <a:cubicBezTo>
                    <a:pt x="227" y="20153"/>
                    <a:pt x="293" y="20087"/>
                    <a:pt x="293" y="20007"/>
                  </a:cubicBezTo>
                  <a:cubicBezTo>
                    <a:pt x="293" y="19925"/>
                    <a:pt x="228" y="19860"/>
                    <a:pt x="147" y="19860"/>
                  </a:cubicBezTo>
                  <a:close/>
                  <a:moveTo>
                    <a:pt x="39775" y="21367"/>
                  </a:moveTo>
                  <a:cubicBezTo>
                    <a:pt x="39701" y="21367"/>
                    <a:pt x="39638" y="21424"/>
                    <a:pt x="39632" y="21503"/>
                  </a:cubicBezTo>
                  <a:cubicBezTo>
                    <a:pt x="39626" y="21584"/>
                    <a:pt x="39687" y="21653"/>
                    <a:pt x="39767" y="21659"/>
                  </a:cubicBezTo>
                  <a:lnTo>
                    <a:pt x="39778" y="21659"/>
                  </a:lnTo>
                  <a:cubicBezTo>
                    <a:pt x="39855" y="21659"/>
                    <a:pt x="39917" y="21601"/>
                    <a:pt x="39923" y="21524"/>
                  </a:cubicBezTo>
                  <a:cubicBezTo>
                    <a:pt x="39932" y="21445"/>
                    <a:pt x="39871" y="21373"/>
                    <a:pt x="39789" y="21368"/>
                  </a:cubicBezTo>
                  <a:cubicBezTo>
                    <a:pt x="39784" y="21367"/>
                    <a:pt x="39780" y="21367"/>
                    <a:pt x="39775" y="21367"/>
                  </a:cubicBezTo>
                  <a:close/>
                  <a:moveTo>
                    <a:pt x="209" y="21415"/>
                  </a:moveTo>
                  <a:cubicBezTo>
                    <a:pt x="205" y="21415"/>
                    <a:pt x="201" y="21415"/>
                    <a:pt x="197" y="21416"/>
                  </a:cubicBezTo>
                  <a:cubicBezTo>
                    <a:pt x="116" y="21421"/>
                    <a:pt x="54" y="21492"/>
                    <a:pt x="62" y="21573"/>
                  </a:cubicBezTo>
                  <a:cubicBezTo>
                    <a:pt x="67" y="21648"/>
                    <a:pt x="130" y="21708"/>
                    <a:pt x="207" y="21708"/>
                  </a:cubicBezTo>
                  <a:cubicBezTo>
                    <a:pt x="208" y="21708"/>
                    <a:pt x="208" y="21708"/>
                    <a:pt x="209" y="21708"/>
                  </a:cubicBezTo>
                  <a:lnTo>
                    <a:pt x="220" y="21708"/>
                  </a:lnTo>
                  <a:cubicBezTo>
                    <a:pt x="301" y="21703"/>
                    <a:pt x="360" y="21631"/>
                    <a:pt x="355" y="21550"/>
                  </a:cubicBezTo>
                  <a:cubicBezTo>
                    <a:pt x="348" y="21474"/>
                    <a:pt x="284" y="21415"/>
                    <a:pt x="209" y="21415"/>
                  </a:cubicBezTo>
                  <a:close/>
                  <a:moveTo>
                    <a:pt x="39601" y="22913"/>
                  </a:moveTo>
                  <a:cubicBezTo>
                    <a:pt x="39530" y="22913"/>
                    <a:pt x="39465" y="22965"/>
                    <a:pt x="39454" y="23038"/>
                  </a:cubicBezTo>
                  <a:cubicBezTo>
                    <a:pt x="39441" y="23119"/>
                    <a:pt x="39496" y="23194"/>
                    <a:pt x="39576" y="23205"/>
                  </a:cubicBezTo>
                  <a:cubicBezTo>
                    <a:pt x="39584" y="23207"/>
                    <a:pt x="39591" y="23207"/>
                    <a:pt x="39600" y="23207"/>
                  </a:cubicBezTo>
                  <a:cubicBezTo>
                    <a:pt x="39671" y="23207"/>
                    <a:pt x="39734" y="23156"/>
                    <a:pt x="39745" y="23084"/>
                  </a:cubicBezTo>
                  <a:cubicBezTo>
                    <a:pt x="39756" y="23003"/>
                    <a:pt x="39702" y="22929"/>
                    <a:pt x="39622" y="22914"/>
                  </a:cubicBezTo>
                  <a:cubicBezTo>
                    <a:pt x="39615" y="22913"/>
                    <a:pt x="39608" y="22913"/>
                    <a:pt x="39601" y="22913"/>
                  </a:cubicBezTo>
                  <a:close/>
                  <a:moveTo>
                    <a:pt x="389" y="22963"/>
                  </a:moveTo>
                  <a:cubicBezTo>
                    <a:pt x="382" y="22963"/>
                    <a:pt x="375" y="22963"/>
                    <a:pt x="368" y="22964"/>
                  </a:cubicBezTo>
                  <a:cubicBezTo>
                    <a:pt x="287" y="22976"/>
                    <a:pt x="233" y="23052"/>
                    <a:pt x="245" y="23132"/>
                  </a:cubicBezTo>
                  <a:cubicBezTo>
                    <a:pt x="257" y="23205"/>
                    <a:pt x="319" y="23256"/>
                    <a:pt x="390" y="23256"/>
                  </a:cubicBezTo>
                  <a:cubicBezTo>
                    <a:pt x="399" y="23256"/>
                    <a:pt x="405" y="23256"/>
                    <a:pt x="412" y="23255"/>
                  </a:cubicBezTo>
                  <a:cubicBezTo>
                    <a:pt x="493" y="23243"/>
                    <a:pt x="547" y="23167"/>
                    <a:pt x="536" y="23086"/>
                  </a:cubicBezTo>
                  <a:cubicBezTo>
                    <a:pt x="524" y="23013"/>
                    <a:pt x="461" y="22963"/>
                    <a:pt x="389" y="22963"/>
                  </a:cubicBezTo>
                  <a:close/>
                  <a:moveTo>
                    <a:pt x="39299" y="24442"/>
                  </a:moveTo>
                  <a:cubicBezTo>
                    <a:pt x="39232" y="24442"/>
                    <a:pt x="39172" y="24487"/>
                    <a:pt x="39156" y="24553"/>
                  </a:cubicBezTo>
                  <a:cubicBezTo>
                    <a:pt x="39139" y="24634"/>
                    <a:pt x="39189" y="24713"/>
                    <a:pt x="39267" y="24733"/>
                  </a:cubicBezTo>
                  <a:cubicBezTo>
                    <a:pt x="39278" y="24735"/>
                    <a:pt x="39290" y="24737"/>
                    <a:pt x="39300" y="24737"/>
                  </a:cubicBezTo>
                  <a:cubicBezTo>
                    <a:pt x="39366" y="24737"/>
                    <a:pt x="39426" y="24688"/>
                    <a:pt x="39442" y="24623"/>
                  </a:cubicBezTo>
                  <a:cubicBezTo>
                    <a:pt x="39462" y="24545"/>
                    <a:pt x="39413" y="24464"/>
                    <a:pt x="39335" y="24447"/>
                  </a:cubicBezTo>
                  <a:cubicBezTo>
                    <a:pt x="39323" y="24444"/>
                    <a:pt x="39311" y="24442"/>
                    <a:pt x="39299" y="24442"/>
                  </a:cubicBezTo>
                  <a:close/>
                  <a:moveTo>
                    <a:pt x="693" y="24489"/>
                  </a:moveTo>
                  <a:cubicBezTo>
                    <a:pt x="682" y="24489"/>
                    <a:pt x="671" y="24491"/>
                    <a:pt x="659" y="24493"/>
                  </a:cubicBezTo>
                  <a:cubicBezTo>
                    <a:pt x="580" y="24513"/>
                    <a:pt x="531" y="24591"/>
                    <a:pt x="549" y="24672"/>
                  </a:cubicBezTo>
                  <a:cubicBezTo>
                    <a:pt x="567" y="24738"/>
                    <a:pt x="624" y="24784"/>
                    <a:pt x="690" y="24784"/>
                  </a:cubicBezTo>
                  <a:cubicBezTo>
                    <a:pt x="691" y="24784"/>
                    <a:pt x="692" y="24784"/>
                    <a:pt x="692" y="24784"/>
                  </a:cubicBezTo>
                  <a:cubicBezTo>
                    <a:pt x="705" y="24784"/>
                    <a:pt x="716" y="24782"/>
                    <a:pt x="728" y="24780"/>
                  </a:cubicBezTo>
                  <a:cubicBezTo>
                    <a:pt x="805" y="24760"/>
                    <a:pt x="855" y="24681"/>
                    <a:pt x="836" y="24603"/>
                  </a:cubicBezTo>
                  <a:cubicBezTo>
                    <a:pt x="820" y="24534"/>
                    <a:pt x="759" y="24489"/>
                    <a:pt x="693" y="24489"/>
                  </a:cubicBezTo>
                  <a:close/>
                  <a:moveTo>
                    <a:pt x="38883" y="25942"/>
                  </a:moveTo>
                  <a:cubicBezTo>
                    <a:pt x="38820" y="25942"/>
                    <a:pt x="38762" y="25982"/>
                    <a:pt x="38741" y="26045"/>
                  </a:cubicBezTo>
                  <a:cubicBezTo>
                    <a:pt x="38715" y="26122"/>
                    <a:pt x="38758" y="26203"/>
                    <a:pt x="38837" y="26229"/>
                  </a:cubicBezTo>
                  <a:cubicBezTo>
                    <a:pt x="38850" y="26236"/>
                    <a:pt x="38865" y="26237"/>
                    <a:pt x="38880" y="26238"/>
                  </a:cubicBezTo>
                  <a:cubicBezTo>
                    <a:pt x="38943" y="26238"/>
                    <a:pt x="39002" y="26198"/>
                    <a:pt x="39021" y="26135"/>
                  </a:cubicBezTo>
                  <a:cubicBezTo>
                    <a:pt x="39047" y="26056"/>
                    <a:pt x="39003" y="25975"/>
                    <a:pt x="38925" y="25949"/>
                  </a:cubicBezTo>
                  <a:cubicBezTo>
                    <a:pt x="38911" y="25944"/>
                    <a:pt x="38897" y="25942"/>
                    <a:pt x="38883" y="25942"/>
                  </a:cubicBezTo>
                  <a:close/>
                  <a:moveTo>
                    <a:pt x="1116" y="25988"/>
                  </a:moveTo>
                  <a:cubicBezTo>
                    <a:pt x="1101" y="25988"/>
                    <a:pt x="1086" y="25990"/>
                    <a:pt x="1071" y="25995"/>
                  </a:cubicBezTo>
                  <a:cubicBezTo>
                    <a:pt x="992" y="26021"/>
                    <a:pt x="951" y="26103"/>
                    <a:pt x="977" y="26182"/>
                  </a:cubicBezTo>
                  <a:cubicBezTo>
                    <a:pt x="996" y="26243"/>
                    <a:pt x="1053" y="26283"/>
                    <a:pt x="1116" y="26284"/>
                  </a:cubicBezTo>
                  <a:cubicBezTo>
                    <a:pt x="1131" y="26284"/>
                    <a:pt x="1146" y="26281"/>
                    <a:pt x="1161" y="26276"/>
                  </a:cubicBezTo>
                  <a:cubicBezTo>
                    <a:pt x="1237" y="26250"/>
                    <a:pt x="1282" y="26169"/>
                    <a:pt x="1256" y="26091"/>
                  </a:cubicBezTo>
                  <a:cubicBezTo>
                    <a:pt x="1236" y="26029"/>
                    <a:pt x="1178" y="25988"/>
                    <a:pt x="1116" y="25988"/>
                  </a:cubicBezTo>
                  <a:close/>
                  <a:moveTo>
                    <a:pt x="38342" y="27407"/>
                  </a:moveTo>
                  <a:cubicBezTo>
                    <a:pt x="38285" y="27407"/>
                    <a:pt x="38230" y="27441"/>
                    <a:pt x="38207" y="27498"/>
                  </a:cubicBezTo>
                  <a:lnTo>
                    <a:pt x="38207" y="27497"/>
                  </a:lnTo>
                  <a:lnTo>
                    <a:pt x="38207" y="27497"/>
                  </a:lnTo>
                  <a:cubicBezTo>
                    <a:pt x="38178" y="27574"/>
                    <a:pt x="38212" y="27659"/>
                    <a:pt x="38288" y="27689"/>
                  </a:cubicBezTo>
                  <a:cubicBezTo>
                    <a:pt x="38307" y="27696"/>
                    <a:pt x="38325" y="27701"/>
                    <a:pt x="38345" y="27701"/>
                  </a:cubicBezTo>
                  <a:cubicBezTo>
                    <a:pt x="38400" y="27701"/>
                    <a:pt x="38456" y="27667"/>
                    <a:pt x="38479" y="27610"/>
                  </a:cubicBezTo>
                  <a:cubicBezTo>
                    <a:pt x="38511" y="27534"/>
                    <a:pt x="38475" y="27448"/>
                    <a:pt x="38399" y="27418"/>
                  </a:cubicBezTo>
                  <a:cubicBezTo>
                    <a:pt x="38380" y="27411"/>
                    <a:pt x="38361" y="27407"/>
                    <a:pt x="38342" y="27407"/>
                  </a:cubicBezTo>
                  <a:close/>
                  <a:moveTo>
                    <a:pt x="1653" y="27449"/>
                  </a:moveTo>
                  <a:cubicBezTo>
                    <a:pt x="1635" y="27449"/>
                    <a:pt x="1617" y="27453"/>
                    <a:pt x="1599" y="27460"/>
                  </a:cubicBezTo>
                  <a:cubicBezTo>
                    <a:pt x="1524" y="27491"/>
                    <a:pt x="1489" y="27577"/>
                    <a:pt x="1520" y="27652"/>
                  </a:cubicBezTo>
                  <a:cubicBezTo>
                    <a:pt x="1543" y="27709"/>
                    <a:pt x="1598" y="27743"/>
                    <a:pt x="1656" y="27743"/>
                  </a:cubicBezTo>
                  <a:cubicBezTo>
                    <a:pt x="1673" y="27743"/>
                    <a:pt x="1692" y="27740"/>
                    <a:pt x="1711" y="27732"/>
                  </a:cubicBezTo>
                  <a:cubicBezTo>
                    <a:pt x="1787" y="27701"/>
                    <a:pt x="1822" y="27613"/>
                    <a:pt x="1791" y="27540"/>
                  </a:cubicBezTo>
                  <a:cubicBezTo>
                    <a:pt x="1767" y="27484"/>
                    <a:pt x="1711" y="27449"/>
                    <a:pt x="1653" y="27449"/>
                  </a:cubicBezTo>
                  <a:close/>
                  <a:moveTo>
                    <a:pt x="37692" y="28824"/>
                  </a:moveTo>
                  <a:cubicBezTo>
                    <a:pt x="37639" y="28824"/>
                    <a:pt x="37588" y="28852"/>
                    <a:pt x="37562" y="28903"/>
                  </a:cubicBezTo>
                  <a:cubicBezTo>
                    <a:pt x="37525" y="28975"/>
                    <a:pt x="37555" y="29064"/>
                    <a:pt x="37628" y="29101"/>
                  </a:cubicBezTo>
                  <a:cubicBezTo>
                    <a:pt x="37649" y="29112"/>
                    <a:pt x="37671" y="29117"/>
                    <a:pt x="37694" y="29117"/>
                  </a:cubicBezTo>
                  <a:cubicBezTo>
                    <a:pt x="37746" y="29117"/>
                    <a:pt x="37798" y="29086"/>
                    <a:pt x="37826" y="29037"/>
                  </a:cubicBezTo>
                  <a:cubicBezTo>
                    <a:pt x="37863" y="28964"/>
                    <a:pt x="37833" y="28876"/>
                    <a:pt x="37761" y="28841"/>
                  </a:cubicBezTo>
                  <a:cubicBezTo>
                    <a:pt x="37739" y="28829"/>
                    <a:pt x="37715" y="28824"/>
                    <a:pt x="37692" y="28824"/>
                  </a:cubicBezTo>
                  <a:close/>
                  <a:moveTo>
                    <a:pt x="2309" y="28862"/>
                  </a:moveTo>
                  <a:cubicBezTo>
                    <a:pt x="2286" y="28862"/>
                    <a:pt x="2264" y="28867"/>
                    <a:pt x="2242" y="28877"/>
                  </a:cubicBezTo>
                  <a:cubicBezTo>
                    <a:pt x="2169" y="28914"/>
                    <a:pt x="2139" y="29003"/>
                    <a:pt x="2178" y="29075"/>
                  </a:cubicBezTo>
                  <a:cubicBezTo>
                    <a:pt x="2202" y="29126"/>
                    <a:pt x="2256" y="29156"/>
                    <a:pt x="2310" y="29156"/>
                  </a:cubicBezTo>
                  <a:cubicBezTo>
                    <a:pt x="2330" y="29156"/>
                    <a:pt x="2353" y="29152"/>
                    <a:pt x="2376" y="29140"/>
                  </a:cubicBezTo>
                  <a:cubicBezTo>
                    <a:pt x="2449" y="29102"/>
                    <a:pt x="2475" y="29014"/>
                    <a:pt x="2440" y="28941"/>
                  </a:cubicBezTo>
                  <a:cubicBezTo>
                    <a:pt x="2414" y="28890"/>
                    <a:pt x="2362" y="28862"/>
                    <a:pt x="2309" y="28862"/>
                  </a:cubicBezTo>
                  <a:close/>
                  <a:moveTo>
                    <a:pt x="36934" y="30183"/>
                  </a:moveTo>
                  <a:cubicBezTo>
                    <a:pt x="36884" y="30183"/>
                    <a:pt x="36835" y="30208"/>
                    <a:pt x="36806" y="30253"/>
                  </a:cubicBezTo>
                  <a:cubicBezTo>
                    <a:pt x="36765" y="30323"/>
                    <a:pt x="36788" y="30414"/>
                    <a:pt x="36856" y="30456"/>
                  </a:cubicBezTo>
                  <a:cubicBezTo>
                    <a:pt x="36879" y="30470"/>
                    <a:pt x="36907" y="30479"/>
                    <a:pt x="36931" y="30479"/>
                  </a:cubicBezTo>
                  <a:cubicBezTo>
                    <a:pt x="36983" y="30479"/>
                    <a:pt x="37029" y="30453"/>
                    <a:pt x="37057" y="30407"/>
                  </a:cubicBezTo>
                  <a:cubicBezTo>
                    <a:pt x="37101" y="30338"/>
                    <a:pt x="37079" y="30247"/>
                    <a:pt x="37011" y="30205"/>
                  </a:cubicBezTo>
                  <a:cubicBezTo>
                    <a:pt x="36986" y="30190"/>
                    <a:pt x="36960" y="30183"/>
                    <a:pt x="36934" y="30183"/>
                  </a:cubicBezTo>
                  <a:close/>
                  <a:moveTo>
                    <a:pt x="3072" y="30220"/>
                  </a:moveTo>
                  <a:cubicBezTo>
                    <a:pt x="3046" y="30220"/>
                    <a:pt x="3018" y="30227"/>
                    <a:pt x="2993" y="30242"/>
                  </a:cubicBezTo>
                  <a:cubicBezTo>
                    <a:pt x="2925" y="30284"/>
                    <a:pt x="2904" y="30375"/>
                    <a:pt x="2946" y="30444"/>
                  </a:cubicBezTo>
                  <a:cubicBezTo>
                    <a:pt x="2973" y="30490"/>
                    <a:pt x="3020" y="30513"/>
                    <a:pt x="3072" y="30513"/>
                  </a:cubicBezTo>
                  <a:cubicBezTo>
                    <a:pt x="3098" y="30513"/>
                    <a:pt x="3125" y="30507"/>
                    <a:pt x="3149" y="30491"/>
                  </a:cubicBezTo>
                  <a:cubicBezTo>
                    <a:pt x="3217" y="30449"/>
                    <a:pt x="3238" y="30357"/>
                    <a:pt x="3195" y="30289"/>
                  </a:cubicBezTo>
                  <a:cubicBezTo>
                    <a:pt x="3168" y="30244"/>
                    <a:pt x="3121" y="30220"/>
                    <a:pt x="3072" y="30220"/>
                  </a:cubicBezTo>
                  <a:close/>
                  <a:moveTo>
                    <a:pt x="36069" y="31479"/>
                  </a:moveTo>
                  <a:cubicBezTo>
                    <a:pt x="36023" y="31479"/>
                    <a:pt x="35978" y="31501"/>
                    <a:pt x="35949" y="31540"/>
                  </a:cubicBezTo>
                  <a:cubicBezTo>
                    <a:pt x="35903" y="31607"/>
                    <a:pt x="35916" y="31699"/>
                    <a:pt x="35984" y="31746"/>
                  </a:cubicBezTo>
                  <a:cubicBezTo>
                    <a:pt x="36010" y="31766"/>
                    <a:pt x="36038" y="31773"/>
                    <a:pt x="36069" y="31773"/>
                  </a:cubicBezTo>
                  <a:cubicBezTo>
                    <a:pt x="36114" y="31773"/>
                    <a:pt x="36160" y="31751"/>
                    <a:pt x="36187" y="31713"/>
                  </a:cubicBezTo>
                  <a:cubicBezTo>
                    <a:pt x="36236" y="31648"/>
                    <a:pt x="36220" y="31555"/>
                    <a:pt x="36156" y="31507"/>
                  </a:cubicBezTo>
                  <a:cubicBezTo>
                    <a:pt x="36129" y="31488"/>
                    <a:pt x="36099" y="31479"/>
                    <a:pt x="36069" y="31479"/>
                  </a:cubicBezTo>
                  <a:close/>
                  <a:moveTo>
                    <a:pt x="3938" y="31513"/>
                  </a:moveTo>
                  <a:cubicBezTo>
                    <a:pt x="3908" y="31513"/>
                    <a:pt x="3877" y="31523"/>
                    <a:pt x="3850" y="31543"/>
                  </a:cubicBezTo>
                  <a:cubicBezTo>
                    <a:pt x="3786" y="31589"/>
                    <a:pt x="3772" y="31682"/>
                    <a:pt x="3819" y="31746"/>
                  </a:cubicBezTo>
                  <a:cubicBezTo>
                    <a:pt x="3846" y="31788"/>
                    <a:pt x="3891" y="31807"/>
                    <a:pt x="3938" y="31807"/>
                  </a:cubicBezTo>
                  <a:cubicBezTo>
                    <a:pt x="3968" y="31807"/>
                    <a:pt x="3998" y="31799"/>
                    <a:pt x="4025" y="31779"/>
                  </a:cubicBezTo>
                  <a:cubicBezTo>
                    <a:pt x="4090" y="31732"/>
                    <a:pt x="4105" y="31640"/>
                    <a:pt x="4056" y="31574"/>
                  </a:cubicBezTo>
                  <a:cubicBezTo>
                    <a:pt x="4028" y="31535"/>
                    <a:pt x="3984" y="31513"/>
                    <a:pt x="3938" y="31513"/>
                  </a:cubicBezTo>
                  <a:close/>
                  <a:moveTo>
                    <a:pt x="35105" y="32707"/>
                  </a:moveTo>
                  <a:cubicBezTo>
                    <a:pt x="35063" y="32707"/>
                    <a:pt x="35022" y="32724"/>
                    <a:pt x="34993" y="32757"/>
                  </a:cubicBezTo>
                  <a:cubicBezTo>
                    <a:pt x="34941" y="32820"/>
                    <a:pt x="34948" y="32912"/>
                    <a:pt x="35011" y="32965"/>
                  </a:cubicBezTo>
                  <a:cubicBezTo>
                    <a:pt x="35038" y="32989"/>
                    <a:pt x="35072" y="33000"/>
                    <a:pt x="35107" y="33000"/>
                  </a:cubicBezTo>
                  <a:cubicBezTo>
                    <a:pt x="35147" y="33000"/>
                    <a:pt x="35188" y="32984"/>
                    <a:pt x="35218" y="32949"/>
                  </a:cubicBezTo>
                  <a:cubicBezTo>
                    <a:pt x="35270" y="32887"/>
                    <a:pt x="35263" y="32795"/>
                    <a:pt x="35200" y="32742"/>
                  </a:cubicBezTo>
                  <a:cubicBezTo>
                    <a:pt x="35173" y="32718"/>
                    <a:pt x="35139" y="32707"/>
                    <a:pt x="35105" y="32707"/>
                  </a:cubicBezTo>
                  <a:close/>
                  <a:moveTo>
                    <a:pt x="4903" y="32736"/>
                  </a:moveTo>
                  <a:cubicBezTo>
                    <a:pt x="4869" y="32736"/>
                    <a:pt x="4835" y="32748"/>
                    <a:pt x="4807" y="32772"/>
                  </a:cubicBezTo>
                  <a:cubicBezTo>
                    <a:pt x="4743" y="32823"/>
                    <a:pt x="4738" y="32917"/>
                    <a:pt x="4789" y="32978"/>
                  </a:cubicBezTo>
                  <a:lnTo>
                    <a:pt x="4792" y="32978"/>
                  </a:lnTo>
                  <a:cubicBezTo>
                    <a:pt x="4819" y="33013"/>
                    <a:pt x="4860" y="33031"/>
                    <a:pt x="4902" y="33031"/>
                  </a:cubicBezTo>
                  <a:cubicBezTo>
                    <a:pt x="4935" y="33031"/>
                    <a:pt x="4969" y="33020"/>
                    <a:pt x="4996" y="32994"/>
                  </a:cubicBezTo>
                  <a:cubicBezTo>
                    <a:pt x="5059" y="32943"/>
                    <a:pt x="5065" y="32849"/>
                    <a:pt x="5015" y="32788"/>
                  </a:cubicBezTo>
                  <a:cubicBezTo>
                    <a:pt x="4985" y="32754"/>
                    <a:pt x="4944" y="32736"/>
                    <a:pt x="4903" y="32736"/>
                  </a:cubicBezTo>
                  <a:close/>
                  <a:moveTo>
                    <a:pt x="34049" y="33852"/>
                  </a:moveTo>
                  <a:cubicBezTo>
                    <a:pt x="34012" y="33852"/>
                    <a:pt x="33974" y="33866"/>
                    <a:pt x="33945" y="33894"/>
                  </a:cubicBezTo>
                  <a:cubicBezTo>
                    <a:pt x="33888" y="33954"/>
                    <a:pt x="33888" y="34045"/>
                    <a:pt x="33945" y="34102"/>
                  </a:cubicBezTo>
                  <a:cubicBezTo>
                    <a:pt x="33974" y="34132"/>
                    <a:pt x="34013" y="34145"/>
                    <a:pt x="34049" y="34145"/>
                  </a:cubicBezTo>
                  <a:cubicBezTo>
                    <a:pt x="34085" y="34145"/>
                    <a:pt x="34125" y="34132"/>
                    <a:pt x="34153" y="34102"/>
                  </a:cubicBezTo>
                  <a:cubicBezTo>
                    <a:pt x="34211" y="34045"/>
                    <a:pt x="34210" y="33951"/>
                    <a:pt x="34153" y="33894"/>
                  </a:cubicBezTo>
                  <a:cubicBezTo>
                    <a:pt x="34125" y="33866"/>
                    <a:pt x="34087" y="33852"/>
                    <a:pt x="34049" y="33852"/>
                  </a:cubicBezTo>
                  <a:close/>
                  <a:moveTo>
                    <a:pt x="5960" y="33881"/>
                  </a:moveTo>
                  <a:cubicBezTo>
                    <a:pt x="5922" y="33881"/>
                    <a:pt x="5885" y="33895"/>
                    <a:pt x="5856" y="33924"/>
                  </a:cubicBezTo>
                  <a:cubicBezTo>
                    <a:pt x="5799" y="33980"/>
                    <a:pt x="5799" y="34073"/>
                    <a:pt x="5856" y="34132"/>
                  </a:cubicBezTo>
                  <a:cubicBezTo>
                    <a:pt x="5883" y="34159"/>
                    <a:pt x="5924" y="34174"/>
                    <a:pt x="5960" y="34174"/>
                  </a:cubicBezTo>
                  <a:cubicBezTo>
                    <a:pt x="5997" y="34174"/>
                    <a:pt x="6033" y="34159"/>
                    <a:pt x="6064" y="34132"/>
                  </a:cubicBezTo>
                  <a:cubicBezTo>
                    <a:pt x="6121" y="34074"/>
                    <a:pt x="6121" y="33982"/>
                    <a:pt x="6064" y="33924"/>
                  </a:cubicBezTo>
                  <a:cubicBezTo>
                    <a:pt x="6035" y="33895"/>
                    <a:pt x="5997" y="33881"/>
                    <a:pt x="5960" y="33881"/>
                  </a:cubicBezTo>
                  <a:close/>
                  <a:moveTo>
                    <a:pt x="32910" y="34911"/>
                  </a:moveTo>
                  <a:cubicBezTo>
                    <a:pt x="32876" y="34911"/>
                    <a:pt x="32842" y="34923"/>
                    <a:pt x="32815" y="34947"/>
                  </a:cubicBezTo>
                  <a:lnTo>
                    <a:pt x="32812" y="34947"/>
                  </a:lnTo>
                  <a:cubicBezTo>
                    <a:pt x="32750" y="35001"/>
                    <a:pt x="32743" y="35092"/>
                    <a:pt x="32796" y="35155"/>
                  </a:cubicBezTo>
                  <a:cubicBezTo>
                    <a:pt x="32826" y="35189"/>
                    <a:pt x="32867" y="35206"/>
                    <a:pt x="32909" y="35207"/>
                  </a:cubicBezTo>
                  <a:cubicBezTo>
                    <a:pt x="32944" y="35207"/>
                    <a:pt x="32978" y="35195"/>
                    <a:pt x="33005" y="35169"/>
                  </a:cubicBezTo>
                  <a:cubicBezTo>
                    <a:pt x="33066" y="35116"/>
                    <a:pt x="33074" y="35024"/>
                    <a:pt x="33020" y="34963"/>
                  </a:cubicBezTo>
                  <a:cubicBezTo>
                    <a:pt x="32991" y="34929"/>
                    <a:pt x="32950" y="34911"/>
                    <a:pt x="32910" y="34911"/>
                  </a:cubicBezTo>
                  <a:close/>
                  <a:moveTo>
                    <a:pt x="7104" y="34938"/>
                  </a:moveTo>
                  <a:cubicBezTo>
                    <a:pt x="7062" y="34938"/>
                    <a:pt x="7021" y="34956"/>
                    <a:pt x="6992" y="34989"/>
                  </a:cubicBezTo>
                  <a:cubicBezTo>
                    <a:pt x="6939" y="35051"/>
                    <a:pt x="6946" y="35143"/>
                    <a:pt x="7007" y="35196"/>
                  </a:cubicBezTo>
                  <a:cubicBezTo>
                    <a:pt x="7038" y="35220"/>
                    <a:pt x="7070" y="35231"/>
                    <a:pt x="7103" y="35231"/>
                  </a:cubicBezTo>
                  <a:cubicBezTo>
                    <a:pt x="7144" y="35231"/>
                    <a:pt x="7185" y="35215"/>
                    <a:pt x="7215" y="35181"/>
                  </a:cubicBezTo>
                  <a:cubicBezTo>
                    <a:pt x="7268" y="35118"/>
                    <a:pt x="7261" y="35027"/>
                    <a:pt x="7199" y="34973"/>
                  </a:cubicBezTo>
                  <a:cubicBezTo>
                    <a:pt x="7172" y="34950"/>
                    <a:pt x="7138" y="34938"/>
                    <a:pt x="7104" y="34938"/>
                  </a:cubicBezTo>
                  <a:close/>
                  <a:moveTo>
                    <a:pt x="31689" y="35879"/>
                  </a:moveTo>
                  <a:cubicBezTo>
                    <a:pt x="31658" y="35879"/>
                    <a:pt x="31628" y="35889"/>
                    <a:pt x="31602" y="35909"/>
                  </a:cubicBezTo>
                  <a:cubicBezTo>
                    <a:pt x="31535" y="35956"/>
                    <a:pt x="31521" y="36047"/>
                    <a:pt x="31568" y="36112"/>
                  </a:cubicBezTo>
                  <a:cubicBezTo>
                    <a:pt x="31598" y="36151"/>
                    <a:pt x="31644" y="36173"/>
                    <a:pt x="31689" y="36173"/>
                  </a:cubicBezTo>
                  <a:cubicBezTo>
                    <a:pt x="31717" y="36173"/>
                    <a:pt x="31748" y="36164"/>
                    <a:pt x="31774" y="36145"/>
                  </a:cubicBezTo>
                  <a:cubicBezTo>
                    <a:pt x="31841" y="36097"/>
                    <a:pt x="31855" y="36004"/>
                    <a:pt x="31805" y="35940"/>
                  </a:cubicBezTo>
                  <a:cubicBezTo>
                    <a:pt x="31778" y="35900"/>
                    <a:pt x="31733" y="35879"/>
                    <a:pt x="31689" y="35879"/>
                  </a:cubicBezTo>
                  <a:close/>
                  <a:moveTo>
                    <a:pt x="8328" y="35903"/>
                  </a:moveTo>
                  <a:cubicBezTo>
                    <a:pt x="8283" y="35903"/>
                    <a:pt x="8238" y="35924"/>
                    <a:pt x="8208" y="35963"/>
                  </a:cubicBezTo>
                  <a:cubicBezTo>
                    <a:pt x="8161" y="36028"/>
                    <a:pt x="8175" y="36119"/>
                    <a:pt x="8242" y="36169"/>
                  </a:cubicBezTo>
                  <a:cubicBezTo>
                    <a:pt x="8267" y="36189"/>
                    <a:pt x="8296" y="36196"/>
                    <a:pt x="8329" y="36196"/>
                  </a:cubicBezTo>
                  <a:cubicBezTo>
                    <a:pt x="8374" y="36196"/>
                    <a:pt x="8418" y="36176"/>
                    <a:pt x="8448" y="36135"/>
                  </a:cubicBezTo>
                  <a:cubicBezTo>
                    <a:pt x="8495" y="36071"/>
                    <a:pt x="8480" y="35978"/>
                    <a:pt x="8414" y="35932"/>
                  </a:cubicBezTo>
                  <a:cubicBezTo>
                    <a:pt x="8388" y="35912"/>
                    <a:pt x="8358" y="35903"/>
                    <a:pt x="8328" y="35903"/>
                  </a:cubicBezTo>
                  <a:close/>
                  <a:moveTo>
                    <a:pt x="30395" y="36747"/>
                  </a:moveTo>
                  <a:cubicBezTo>
                    <a:pt x="30368" y="36747"/>
                    <a:pt x="30341" y="36754"/>
                    <a:pt x="30317" y="36770"/>
                  </a:cubicBezTo>
                  <a:cubicBezTo>
                    <a:pt x="30248" y="36813"/>
                    <a:pt x="30228" y="36903"/>
                    <a:pt x="30270" y="36972"/>
                  </a:cubicBezTo>
                  <a:cubicBezTo>
                    <a:pt x="30297" y="37017"/>
                    <a:pt x="30347" y="37042"/>
                    <a:pt x="30395" y="37042"/>
                  </a:cubicBezTo>
                  <a:cubicBezTo>
                    <a:pt x="30421" y="37042"/>
                    <a:pt x="30448" y="37034"/>
                    <a:pt x="30471" y="37020"/>
                  </a:cubicBezTo>
                  <a:cubicBezTo>
                    <a:pt x="30540" y="36977"/>
                    <a:pt x="30562" y="36887"/>
                    <a:pt x="30520" y="36816"/>
                  </a:cubicBezTo>
                  <a:cubicBezTo>
                    <a:pt x="30493" y="36772"/>
                    <a:pt x="30444" y="36747"/>
                    <a:pt x="30395" y="36747"/>
                  </a:cubicBezTo>
                  <a:close/>
                  <a:moveTo>
                    <a:pt x="9622" y="36770"/>
                  </a:moveTo>
                  <a:cubicBezTo>
                    <a:pt x="9572" y="36770"/>
                    <a:pt x="9524" y="36794"/>
                    <a:pt x="9496" y="36839"/>
                  </a:cubicBezTo>
                  <a:cubicBezTo>
                    <a:pt x="9454" y="36908"/>
                    <a:pt x="9476" y="36999"/>
                    <a:pt x="9545" y="37042"/>
                  </a:cubicBezTo>
                  <a:cubicBezTo>
                    <a:pt x="9568" y="37056"/>
                    <a:pt x="9593" y="37062"/>
                    <a:pt x="9615" y="37062"/>
                  </a:cubicBezTo>
                  <a:cubicBezTo>
                    <a:pt x="9617" y="37062"/>
                    <a:pt x="9619" y="37062"/>
                    <a:pt x="9620" y="37062"/>
                  </a:cubicBezTo>
                  <a:cubicBezTo>
                    <a:pt x="9669" y="37062"/>
                    <a:pt x="9719" y="37040"/>
                    <a:pt x="9746" y="36994"/>
                  </a:cubicBezTo>
                  <a:cubicBezTo>
                    <a:pt x="9790" y="36923"/>
                    <a:pt x="9768" y="36833"/>
                    <a:pt x="9699" y="36791"/>
                  </a:cubicBezTo>
                  <a:cubicBezTo>
                    <a:pt x="9675" y="36776"/>
                    <a:pt x="9649" y="36770"/>
                    <a:pt x="9622" y="36770"/>
                  </a:cubicBezTo>
                  <a:close/>
                  <a:moveTo>
                    <a:pt x="29039" y="37512"/>
                  </a:moveTo>
                  <a:cubicBezTo>
                    <a:pt x="29017" y="37512"/>
                    <a:pt x="28994" y="37517"/>
                    <a:pt x="28972" y="37528"/>
                  </a:cubicBezTo>
                  <a:cubicBezTo>
                    <a:pt x="28900" y="37565"/>
                    <a:pt x="28873" y="37654"/>
                    <a:pt x="28907" y="37726"/>
                  </a:cubicBezTo>
                  <a:cubicBezTo>
                    <a:pt x="28935" y="37777"/>
                    <a:pt x="28985" y="37807"/>
                    <a:pt x="29040" y="37807"/>
                  </a:cubicBezTo>
                  <a:cubicBezTo>
                    <a:pt x="29063" y="37807"/>
                    <a:pt x="29087" y="37802"/>
                    <a:pt x="29108" y="37792"/>
                  </a:cubicBezTo>
                  <a:cubicBezTo>
                    <a:pt x="29179" y="37753"/>
                    <a:pt x="29208" y="37664"/>
                    <a:pt x="29171" y="37592"/>
                  </a:cubicBezTo>
                  <a:cubicBezTo>
                    <a:pt x="29144" y="37541"/>
                    <a:pt x="29093" y="37512"/>
                    <a:pt x="29039" y="37512"/>
                  </a:cubicBezTo>
                  <a:close/>
                  <a:moveTo>
                    <a:pt x="10982" y="37531"/>
                  </a:moveTo>
                  <a:cubicBezTo>
                    <a:pt x="10929" y="37531"/>
                    <a:pt x="10877" y="37561"/>
                    <a:pt x="10852" y="37612"/>
                  </a:cubicBezTo>
                  <a:cubicBezTo>
                    <a:pt x="10814" y="37685"/>
                    <a:pt x="10841" y="37773"/>
                    <a:pt x="10914" y="37810"/>
                  </a:cubicBezTo>
                  <a:cubicBezTo>
                    <a:pt x="10936" y="37823"/>
                    <a:pt x="10960" y="37826"/>
                    <a:pt x="10981" y="37826"/>
                  </a:cubicBezTo>
                  <a:cubicBezTo>
                    <a:pt x="11036" y="37826"/>
                    <a:pt x="11086" y="37797"/>
                    <a:pt x="11112" y="37746"/>
                  </a:cubicBezTo>
                  <a:cubicBezTo>
                    <a:pt x="11150" y="37673"/>
                    <a:pt x="11121" y="37585"/>
                    <a:pt x="11050" y="37548"/>
                  </a:cubicBezTo>
                  <a:cubicBezTo>
                    <a:pt x="11028" y="37536"/>
                    <a:pt x="11005" y="37531"/>
                    <a:pt x="10982" y="37531"/>
                  </a:cubicBezTo>
                  <a:close/>
                  <a:moveTo>
                    <a:pt x="27628" y="38169"/>
                  </a:moveTo>
                  <a:cubicBezTo>
                    <a:pt x="27609" y="38169"/>
                    <a:pt x="27589" y="38173"/>
                    <a:pt x="27571" y="38181"/>
                  </a:cubicBezTo>
                  <a:cubicBezTo>
                    <a:pt x="27494" y="38212"/>
                    <a:pt x="27459" y="38297"/>
                    <a:pt x="27490" y="38372"/>
                  </a:cubicBezTo>
                  <a:cubicBezTo>
                    <a:pt x="27515" y="38430"/>
                    <a:pt x="27569" y="38462"/>
                    <a:pt x="27628" y="38463"/>
                  </a:cubicBezTo>
                  <a:cubicBezTo>
                    <a:pt x="27645" y="38463"/>
                    <a:pt x="27664" y="38459"/>
                    <a:pt x="27682" y="38451"/>
                  </a:cubicBezTo>
                  <a:cubicBezTo>
                    <a:pt x="27756" y="38422"/>
                    <a:pt x="27794" y="38336"/>
                    <a:pt x="27763" y="38259"/>
                  </a:cubicBezTo>
                  <a:cubicBezTo>
                    <a:pt x="27740" y="38203"/>
                    <a:pt x="27685" y="38169"/>
                    <a:pt x="27628" y="38169"/>
                  </a:cubicBezTo>
                  <a:close/>
                  <a:moveTo>
                    <a:pt x="12397" y="38186"/>
                  </a:moveTo>
                  <a:cubicBezTo>
                    <a:pt x="12339" y="38186"/>
                    <a:pt x="12286" y="38220"/>
                    <a:pt x="12262" y="38277"/>
                  </a:cubicBezTo>
                  <a:cubicBezTo>
                    <a:pt x="12230" y="38352"/>
                    <a:pt x="12267" y="38438"/>
                    <a:pt x="12340" y="38469"/>
                  </a:cubicBezTo>
                  <a:cubicBezTo>
                    <a:pt x="12360" y="38476"/>
                    <a:pt x="12378" y="38479"/>
                    <a:pt x="12398" y="38479"/>
                  </a:cubicBezTo>
                  <a:cubicBezTo>
                    <a:pt x="12454" y="38479"/>
                    <a:pt x="12510" y="38446"/>
                    <a:pt x="12533" y="38389"/>
                  </a:cubicBezTo>
                  <a:cubicBezTo>
                    <a:pt x="12564" y="38315"/>
                    <a:pt x="12528" y="38228"/>
                    <a:pt x="12454" y="38197"/>
                  </a:cubicBezTo>
                  <a:cubicBezTo>
                    <a:pt x="12435" y="38189"/>
                    <a:pt x="12416" y="38186"/>
                    <a:pt x="12397" y="38186"/>
                  </a:cubicBezTo>
                  <a:close/>
                  <a:moveTo>
                    <a:pt x="26165" y="38711"/>
                  </a:moveTo>
                  <a:cubicBezTo>
                    <a:pt x="26151" y="38711"/>
                    <a:pt x="26136" y="38713"/>
                    <a:pt x="26122" y="38717"/>
                  </a:cubicBezTo>
                  <a:cubicBezTo>
                    <a:pt x="26046" y="38743"/>
                    <a:pt x="26005" y="38827"/>
                    <a:pt x="26028" y="38904"/>
                  </a:cubicBezTo>
                  <a:cubicBezTo>
                    <a:pt x="26049" y="38966"/>
                    <a:pt x="26106" y="39005"/>
                    <a:pt x="26169" y="39006"/>
                  </a:cubicBezTo>
                  <a:cubicBezTo>
                    <a:pt x="26183" y="39006"/>
                    <a:pt x="26199" y="39005"/>
                    <a:pt x="26214" y="38998"/>
                  </a:cubicBezTo>
                  <a:cubicBezTo>
                    <a:pt x="26291" y="38972"/>
                    <a:pt x="26335" y="38891"/>
                    <a:pt x="26309" y="38811"/>
                  </a:cubicBezTo>
                  <a:cubicBezTo>
                    <a:pt x="26288" y="38750"/>
                    <a:pt x="26229" y="38711"/>
                    <a:pt x="26165" y="38711"/>
                  </a:cubicBezTo>
                  <a:close/>
                  <a:moveTo>
                    <a:pt x="13860" y="38724"/>
                  </a:moveTo>
                  <a:cubicBezTo>
                    <a:pt x="13797" y="38724"/>
                    <a:pt x="13739" y="38764"/>
                    <a:pt x="13720" y="38826"/>
                  </a:cubicBezTo>
                  <a:cubicBezTo>
                    <a:pt x="13695" y="38905"/>
                    <a:pt x="13735" y="38987"/>
                    <a:pt x="13814" y="39012"/>
                  </a:cubicBezTo>
                  <a:cubicBezTo>
                    <a:pt x="13826" y="39016"/>
                    <a:pt x="13839" y="39018"/>
                    <a:pt x="13852" y="39018"/>
                  </a:cubicBezTo>
                  <a:cubicBezTo>
                    <a:pt x="13855" y="39018"/>
                    <a:pt x="13857" y="39018"/>
                    <a:pt x="13860" y="39018"/>
                  </a:cubicBezTo>
                  <a:cubicBezTo>
                    <a:pt x="13922" y="39018"/>
                    <a:pt x="13979" y="38977"/>
                    <a:pt x="13999" y="38915"/>
                  </a:cubicBezTo>
                  <a:cubicBezTo>
                    <a:pt x="14024" y="38839"/>
                    <a:pt x="13980" y="38757"/>
                    <a:pt x="13905" y="38731"/>
                  </a:cubicBezTo>
                  <a:cubicBezTo>
                    <a:pt x="13890" y="38727"/>
                    <a:pt x="13875" y="38724"/>
                    <a:pt x="13860" y="38724"/>
                  </a:cubicBezTo>
                  <a:close/>
                  <a:moveTo>
                    <a:pt x="24671" y="39137"/>
                  </a:moveTo>
                  <a:cubicBezTo>
                    <a:pt x="24659" y="39137"/>
                    <a:pt x="24647" y="39138"/>
                    <a:pt x="24636" y="39141"/>
                  </a:cubicBezTo>
                  <a:cubicBezTo>
                    <a:pt x="24558" y="39159"/>
                    <a:pt x="24508" y="39240"/>
                    <a:pt x="24528" y="39317"/>
                  </a:cubicBezTo>
                  <a:cubicBezTo>
                    <a:pt x="24543" y="39386"/>
                    <a:pt x="24604" y="39431"/>
                    <a:pt x="24670" y="39432"/>
                  </a:cubicBezTo>
                  <a:cubicBezTo>
                    <a:pt x="24681" y="39432"/>
                    <a:pt x="24694" y="39428"/>
                    <a:pt x="24704" y="39427"/>
                  </a:cubicBezTo>
                  <a:lnTo>
                    <a:pt x="24704" y="39424"/>
                  </a:lnTo>
                  <a:cubicBezTo>
                    <a:pt x="24784" y="39407"/>
                    <a:pt x="24832" y="39326"/>
                    <a:pt x="24814" y="39248"/>
                  </a:cubicBezTo>
                  <a:cubicBezTo>
                    <a:pt x="24796" y="39182"/>
                    <a:pt x="24736" y="39137"/>
                    <a:pt x="24671" y="39137"/>
                  </a:cubicBezTo>
                  <a:close/>
                  <a:moveTo>
                    <a:pt x="15359" y="39148"/>
                  </a:moveTo>
                  <a:cubicBezTo>
                    <a:pt x="15293" y="39148"/>
                    <a:pt x="15231" y="39194"/>
                    <a:pt x="15215" y="39260"/>
                  </a:cubicBezTo>
                  <a:cubicBezTo>
                    <a:pt x="15198" y="39338"/>
                    <a:pt x="15246" y="39418"/>
                    <a:pt x="15326" y="39437"/>
                  </a:cubicBezTo>
                  <a:cubicBezTo>
                    <a:pt x="15337" y="39441"/>
                    <a:pt x="15348" y="39441"/>
                    <a:pt x="15359" y="39441"/>
                  </a:cubicBezTo>
                  <a:cubicBezTo>
                    <a:pt x="15425" y="39441"/>
                    <a:pt x="15485" y="39395"/>
                    <a:pt x="15501" y="39329"/>
                  </a:cubicBezTo>
                  <a:cubicBezTo>
                    <a:pt x="15521" y="39251"/>
                    <a:pt x="15473" y="39171"/>
                    <a:pt x="15394" y="39153"/>
                  </a:cubicBezTo>
                  <a:cubicBezTo>
                    <a:pt x="15382" y="39150"/>
                    <a:pt x="15371" y="39148"/>
                    <a:pt x="15359" y="39148"/>
                  </a:cubicBezTo>
                  <a:close/>
                  <a:moveTo>
                    <a:pt x="23143" y="39442"/>
                  </a:moveTo>
                  <a:cubicBezTo>
                    <a:pt x="23135" y="39442"/>
                    <a:pt x="23127" y="39443"/>
                    <a:pt x="23119" y="39444"/>
                  </a:cubicBezTo>
                  <a:lnTo>
                    <a:pt x="23119" y="39443"/>
                  </a:lnTo>
                  <a:cubicBezTo>
                    <a:pt x="23039" y="39456"/>
                    <a:pt x="22984" y="39531"/>
                    <a:pt x="22998" y="39612"/>
                  </a:cubicBezTo>
                  <a:cubicBezTo>
                    <a:pt x="23009" y="39686"/>
                    <a:pt x="23072" y="39738"/>
                    <a:pt x="23143" y="39738"/>
                  </a:cubicBezTo>
                  <a:cubicBezTo>
                    <a:pt x="23150" y="39738"/>
                    <a:pt x="23158" y="39734"/>
                    <a:pt x="23166" y="39734"/>
                  </a:cubicBezTo>
                  <a:cubicBezTo>
                    <a:pt x="23247" y="39721"/>
                    <a:pt x="23303" y="39646"/>
                    <a:pt x="23288" y="39566"/>
                  </a:cubicBezTo>
                  <a:cubicBezTo>
                    <a:pt x="23275" y="39494"/>
                    <a:pt x="23214" y="39442"/>
                    <a:pt x="23143" y="39442"/>
                  </a:cubicBezTo>
                  <a:close/>
                  <a:moveTo>
                    <a:pt x="16887" y="39449"/>
                  </a:moveTo>
                  <a:cubicBezTo>
                    <a:pt x="16816" y="39449"/>
                    <a:pt x="16754" y="39501"/>
                    <a:pt x="16742" y="39574"/>
                  </a:cubicBezTo>
                  <a:cubicBezTo>
                    <a:pt x="16729" y="39655"/>
                    <a:pt x="16784" y="39729"/>
                    <a:pt x="16864" y="39743"/>
                  </a:cubicBezTo>
                  <a:cubicBezTo>
                    <a:pt x="16872" y="39743"/>
                    <a:pt x="16880" y="39745"/>
                    <a:pt x="16888" y="39745"/>
                  </a:cubicBezTo>
                  <a:cubicBezTo>
                    <a:pt x="16959" y="39745"/>
                    <a:pt x="17022" y="39692"/>
                    <a:pt x="17033" y="39619"/>
                  </a:cubicBezTo>
                  <a:cubicBezTo>
                    <a:pt x="17044" y="39539"/>
                    <a:pt x="16991" y="39464"/>
                    <a:pt x="16910" y="39451"/>
                  </a:cubicBezTo>
                  <a:cubicBezTo>
                    <a:pt x="16902" y="39450"/>
                    <a:pt x="16894" y="39449"/>
                    <a:pt x="16887" y="39449"/>
                  </a:cubicBezTo>
                  <a:close/>
                  <a:moveTo>
                    <a:pt x="21595" y="39625"/>
                  </a:moveTo>
                  <a:cubicBezTo>
                    <a:pt x="21591" y="39625"/>
                    <a:pt x="21588" y="39625"/>
                    <a:pt x="21584" y="39626"/>
                  </a:cubicBezTo>
                  <a:cubicBezTo>
                    <a:pt x="21504" y="39633"/>
                    <a:pt x="21443" y="39702"/>
                    <a:pt x="21451" y="39785"/>
                  </a:cubicBezTo>
                  <a:cubicBezTo>
                    <a:pt x="21456" y="39861"/>
                    <a:pt x="21518" y="39919"/>
                    <a:pt x="21593" y="39919"/>
                  </a:cubicBezTo>
                  <a:cubicBezTo>
                    <a:pt x="21595" y="39919"/>
                    <a:pt x="21596" y="39919"/>
                    <a:pt x="21597" y="39919"/>
                  </a:cubicBezTo>
                  <a:lnTo>
                    <a:pt x="21609" y="39919"/>
                  </a:lnTo>
                  <a:cubicBezTo>
                    <a:pt x="21691" y="39911"/>
                    <a:pt x="21750" y="39841"/>
                    <a:pt x="21743" y="39760"/>
                  </a:cubicBezTo>
                  <a:cubicBezTo>
                    <a:pt x="21738" y="39683"/>
                    <a:pt x="21671" y="39625"/>
                    <a:pt x="21595" y="39625"/>
                  </a:cubicBezTo>
                  <a:close/>
                  <a:moveTo>
                    <a:pt x="18434" y="39630"/>
                  </a:moveTo>
                  <a:cubicBezTo>
                    <a:pt x="18358" y="39630"/>
                    <a:pt x="18294" y="39689"/>
                    <a:pt x="18288" y="39766"/>
                  </a:cubicBezTo>
                  <a:cubicBezTo>
                    <a:pt x="18280" y="39846"/>
                    <a:pt x="18340" y="39919"/>
                    <a:pt x="18423" y="39925"/>
                  </a:cubicBezTo>
                  <a:lnTo>
                    <a:pt x="18422" y="39923"/>
                  </a:lnTo>
                  <a:lnTo>
                    <a:pt x="18422" y="39923"/>
                  </a:lnTo>
                  <a:cubicBezTo>
                    <a:pt x="18426" y="39924"/>
                    <a:pt x="18429" y="39925"/>
                    <a:pt x="18431" y="39925"/>
                  </a:cubicBezTo>
                  <a:cubicBezTo>
                    <a:pt x="18432" y="39925"/>
                    <a:pt x="18434" y="39925"/>
                    <a:pt x="18434" y="39924"/>
                  </a:cubicBezTo>
                  <a:cubicBezTo>
                    <a:pt x="18508" y="39924"/>
                    <a:pt x="18573" y="39866"/>
                    <a:pt x="18580" y="39789"/>
                  </a:cubicBezTo>
                  <a:cubicBezTo>
                    <a:pt x="18586" y="39709"/>
                    <a:pt x="18526" y="39636"/>
                    <a:pt x="18445" y="39631"/>
                  </a:cubicBezTo>
                  <a:cubicBezTo>
                    <a:pt x="18441" y="39630"/>
                    <a:pt x="18437" y="39630"/>
                    <a:pt x="18434" y="39630"/>
                  </a:cubicBezTo>
                  <a:close/>
                  <a:moveTo>
                    <a:pt x="20040" y="39690"/>
                  </a:moveTo>
                  <a:cubicBezTo>
                    <a:pt x="20030" y="39690"/>
                    <a:pt x="20022" y="39692"/>
                    <a:pt x="20014" y="39693"/>
                  </a:cubicBezTo>
                  <a:cubicBezTo>
                    <a:pt x="20006" y="39692"/>
                    <a:pt x="19999" y="39692"/>
                    <a:pt x="19990" y="39692"/>
                  </a:cubicBezTo>
                  <a:cubicBezTo>
                    <a:pt x="19908" y="39692"/>
                    <a:pt x="19844" y="39757"/>
                    <a:pt x="19844" y="39838"/>
                  </a:cubicBezTo>
                  <a:cubicBezTo>
                    <a:pt x="19844" y="39919"/>
                    <a:pt x="19907" y="39983"/>
                    <a:pt x="19990" y="39983"/>
                  </a:cubicBezTo>
                  <a:cubicBezTo>
                    <a:pt x="19999" y="39983"/>
                    <a:pt x="20006" y="39983"/>
                    <a:pt x="20014" y="39982"/>
                  </a:cubicBezTo>
                  <a:cubicBezTo>
                    <a:pt x="20019" y="39983"/>
                    <a:pt x="20024" y="39983"/>
                    <a:pt x="20028" y="39983"/>
                  </a:cubicBezTo>
                  <a:cubicBezTo>
                    <a:pt x="20032" y="39983"/>
                    <a:pt x="20036" y="39983"/>
                    <a:pt x="20040" y="39982"/>
                  </a:cubicBezTo>
                  <a:cubicBezTo>
                    <a:pt x="20119" y="39982"/>
                    <a:pt x="20186" y="39919"/>
                    <a:pt x="20186" y="39836"/>
                  </a:cubicBezTo>
                  <a:cubicBezTo>
                    <a:pt x="20186" y="39755"/>
                    <a:pt x="20120" y="39690"/>
                    <a:pt x="20040" y="396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5533775" y="3922863"/>
              <a:ext cx="911825" cy="911550"/>
            </a:xfrm>
            <a:custGeom>
              <a:avLst/>
              <a:gdLst/>
              <a:ahLst/>
              <a:cxnLst/>
              <a:rect l="l" t="t" r="r" b="b"/>
              <a:pathLst>
                <a:path w="36473" h="36462" extrusionOk="0">
                  <a:moveTo>
                    <a:pt x="18993" y="1"/>
                  </a:moveTo>
                  <a:cubicBezTo>
                    <a:pt x="18901" y="1"/>
                    <a:pt x="18824" y="73"/>
                    <a:pt x="18820" y="166"/>
                  </a:cubicBezTo>
                  <a:cubicBezTo>
                    <a:pt x="18816" y="262"/>
                    <a:pt x="18892" y="341"/>
                    <a:pt x="18985" y="346"/>
                  </a:cubicBezTo>
                  <a:lnTo>
                    <a:pt x="18985" y="345"/>
                  </a:lnTo>
                  <a:cubicBezTo>
                    <a:pt x="18987" y="345"/>
                    <a:pt x="18989" y="345"/>
                    <a:pt x="18991" y="345"/>
                  </a:cubicBezTo>
                  <a:cubicBezTo>
                    <a:pt x="19083" y="345"/>
                    <a:pt x="19160" y="274"/>
                    <a:pt x="19164" y="181"/>
                  </a:cubicBezTo>
                  <a:cubicBezTo>
                    <a:pt x="19168" y="86"/>
                    <a:pt x="19093" y="6"/>
                    <a:pt x="18999" y="3"/>
                  </a:cubicBezTo>
                  <a:lnTo>
                    <a:pt x="18999" y="1"/>
                  </a:lnTo>
                  <a:cubicBezTo>
                    <a:pt x="18997" y="1"/>
                    <a:pt x="18995" y="1"/>
                    <a:pt x="18993" y="1"/>
                  </a:cubicBezTo>
                  <a:close/>
                  <a:moveTo>
                    <a:pt x="17441" y="5"/>
                  </a:moveTo>
                  <a:cubicBezTo>
                    <a:pt x="17438" y="5"/>
                    <a:pt x="17434" y="5"/>
                    <a:pt x="17430" y="5"/>
                  </a:cubicBezTo>
                  <a:cubicBezTo>
                    <a:pt x="17336" y="8"/>
                    <a:pt x="17260" y="88"/>
                    <a:pt x="17267" y="185"/>
                  </a:cubicBezTo>
                  <a:cubicBezTo>
                    <a:pt x="17271" y="277"/>
                    <a:pt x="17346" y="346"/>
                    <a:pt x="17438" y="347"/>
                  </a:cubicBezTo>
                  <a:lnTo>
                    <a:pt x="17446" y="347"/>
                  </a:lnTo>
                  <a:cubicBezTo>
                    <a:pt x="17540" y="344"/>
                    <a:pt x="17613" y="263"/>
                    <a:pt x="17609" y="169"/>
                  </a:cubicBezTo>
                  <a:cubicBezTo>
                    <a:pt x="17606" y="78"/>
                    <a:pt x="17531" y="5"/>
                    <a:pt x="17441" y="5"/>
                  </a:cubicBezTo>
                  <a:close/>
                  <a:moveTo>
                    <a:pt x="20540" y="132"/>
                  </a:moveTo>
                  <a:cubicBezTo>
                    <a:pt x="20456" y="132"/>
                    <a:pt x="20381" y="196"/>
                    <a:pt x="20370" y="283"/>
                  </a:cubicBezTo>
                  <a:cubicBezTo>
                    <a:pt x="20358" y="376"/>
                    <a:pt x="20424" y="464"/>
                    <a:pt x="20519" y="475"/>
                  </a:cubicBezTo>
                  <a:cubicBezTo>
                    <a:pt x="20527" y="476"/>
                    <a:pt x="20533" y="476"/>
                    <a:pt x="20540" y="477"/>
                  </a:cubicBezTo>
                  <a:cubicBezTo>
                    <a:pt x="20625" y="477"/>
                    <a:pt x="20699" y="413"/>
                    <a:pt x="20710" y="326"/>
                  </a:cubicBezTo>
                  <a:cubicBezTo>
                    <a:pt x="20722" y="232"/>
                    <a:pt x="20657" y="147"/>
                    <a:pt x="20561" y="134"/>
                  </a:cubicBezTo>
                  <a:cubicBezTo>
                    <a:pt x="20554" y="133"/>
                    <a:pt x="20547" y="132"/>
                    <a:pt x="20540" y="132"/>
                  </a:cubicBezTo>
                  <a:close/>
                  <a:moveTo>
                    <a:pt x="15889" y="138"/>
                  </a:moveTo>
                  <a:cubicBezTo>
                    <a:pt x="15882" y="138"/>
                    <a:pt x="15875" y="138"/>
                    <a:pt x="15868" y="139"/>
                  </a:cubicBezTo>
                  <a:lnTo>
                    <a:pt x="15866" y="139"/>
                  </a:lnTo>
                  <a:cubicBezTo>
                    <a:pt x="15773" y="150"/>
                    <a:pt x="15709" y="236"/>
                    <a:pt x="15720" y="331"/>
                  </a:cubicBezTo>
                  <a:cubicBezTo>
                    <a:pt x="15731" y="418"/>
                    <a:pt x="15804" y="481"/>
                    <a:pt x="15889" y="481"/>
                  </a:cubicBezTo>
                  <a:cubicBezTo>
                    <a:pt x="15896" y="481"/>
                    <a:pt x="15903" y="480"/>
                    <a:pt x="15911" y="480"/>
                  </a:cubicBezTo>
                  <a:cubicBezTo>
                    <a:pt x="16005" y="467"/>
                    <a:pt x="16072" y="383"/>
                    <a:pt x="16060" y="288"/>
                  </a:cubicBezTo>
                  <a:cubicBezTo>
                    <a:pt x="16048" y="201"/>
                    <a:pt x="15972" y="138"/>
                    <a:pt x="15889" y="138"/>
                  </a:cubicBezTo>
                  <a:close/>
                  <a:moveTo>
                    <a:pt x="22068" y="396"/>
                  </a:moveTo>
                  <a:cubicBezTo>
                    <a:pt x="21991" y="396"/>
                    <a:pt x="21923" y="451"/>
                    <a:pt x="21903" y="532"/>
                  </a:cubicBezTo>
                  <a:cubicBezTo>
                    <a:pt x="21885" y="624"/>
                    <a:pt x="21943" y="715"/>
                    <a:pt x="22035" y="734"/>
                  </a:cubicBezTo>
                  <a:lnTo>
                    <a:pt x="22035" y="735"/>
                  </a:lnTo>
                  <a:cubicBezTo>
                    <a:pt x="22047" y="736"/>
                    <a:pt x="22061" y="740"/>
                    <a:pt x="22071" y="740"/>
                  </a:cubicBezTo>
                  <a:cubicBezTo>
                    <a:pt x="22150" y="740"/>
                    <a:pt x="22220" y="685"/>
                    <a:pt x="22238" y="605"/>
                  </a:cubicBezTo>
                  <a:cubicBezTo>
                    <a:pt x="22260" y="511"/>
                    <a:pt x="22202" y="420"/>
                    <a:pt x="22108" y="401"/>
                  </a:cubicBezTo>
                  <a:cubicBezTo>
                    <a:pt x="22094" y="398"/>
                    <a:pt x="22081" y="396"/>
                    <a:pt x="22068" y="396"/>
                  </a:cubicBezTo>
                  <a:close/>
                  <a:moveTo>
                    <a:pt x="14358" y="404"/>
                  </a:moveTo>
                  <a:cubicBezTo>
                    <a:pt x="14346" y="404"/>
                    <a:pt x="14333" y="405"/>
                    <a:pt x="14321" y="408"/>
                  </a:cubicBezTo>
                  <a:cubicBezTo>
                    <a:pt x="14229" y="427"/>
                    <a:pt x="14170" y="519"/>
                    <a:pt x="14190" y="611"/>
                  </a:cubicBezTo>
                  <a:cubicBezTo>
                    <a:pt x="14208" y="691"/>
                    <a:pt x="14278" y="746"/>
                    <a:pt x="14357" y="746"/>
                  </a:cubicBezTo>
                  <a:cubicBezTo>
                    <a:pt x="14358" y="746"/>
                    <a:pt x="14358" y="746"/>
                    <a:pt x="14359" y="746"/>
                  </a:cubicBezTo>
                  <a:cubicBezTo>
                    <a:pt x="14370" y="746"/>
                    <a:pt x="14385" y="746"/>
                    <a:pt x="14396" y="742"/>
                  </a:cubicBezTo>
                  <a:cubicBezTo>
                    <a:pt x="14489" y="723"/>
                    <a:pt x="14547" y="631"/>
                    <a:pt x="14527" y="538"/>
                  </a:cubicBezTo>
                  <a:cubicBezTo>
                    <a:pt x="14508" y="458"/>
                    <a:pt x="14438" y="404"/>
                    <a:pt x="14358" y="404"/>
                  </a:cubicBezTo>
                  <a:close/>
                  <a:moveTo>
                    <a:pt x="23574" y="789"/>
                  </a:moveTo>
                  <a:cubicBezTo>
                    <a:pt x="23501" y="789"/>
                    <a:pt x="23433" y="836"/>
                    <a:pt x="23411" y="911"/>
                  </a:cubicBezTo>
                  <a:cubicBezTo>
                    <a:pt x="23384" y="1000"/>
                    <a:pt x="23432" y="1096"/>
                    <a:pt x="23525" y="1125"/>
                  </a:cubicBezTo>
                  <a:lnTo>
                    <a:pt x="23524" y="1125"/>
                  </a:lnTo>
                  <a:cubicBezTo>
                    <a:pt x="23541" y="1130"/>
                    <a:pt x="23560" y="1131"/>
                    <a:pt x="23573" y="1131"/>
                  </a:cubicBezTo>
                  <a:cubicBezTo>
                    <a:pt x="23648" y="1131"/>
                    <a:pt x="23716" y="1084"/>
                    <a:pt x="23738" y="1011"/>
                  </a:cubicBezTo>
                  <a:cubicBezTo>
                    <a:pt x="23765" y="922"/>
                    <a:pt x="23716" y="827"/>
                    <a:pt x="23624" y="797"/>
                  </a:cubicBezTo>
                  <a:cubicBezTo>
                    <a:pt x="23608" y="792"/>
                    <a:pt x="23591" y="789"/>
                    <a:pt x="23574" y="789"/>
                  </a:cubicBezTo>
                  <a:close/>
                  <a:moveTo>
                    <a:pt x="12857" y="801"/>
                  </a:moveTo>
                  <a:cubicBezTo>
                    <a:pt x="12840" y="801"/>
                    <a:pt x="12822" y="804"/>
                    <a:pt x="12805" y="809"/>
                  </a:cubicBezTo>
                  <a:cubicBezTo>
                    <a:pt x="12716" y="837"/>
                    <a:pt x="12664" y="932"/>
                    <a:pt x="12694" y="1024"/>
                  </a:cubicBezTo>
                  <a:cubicBezTo>
                    <a:pt x="12715" y="1097"/>
                    <a:pt x="12782" y="1144"/>
                    <a:pt x="12854" y="1144"/>
                  </a:cubicBezTo>
                  <a:cubicBezTo>
                    <a:pt x="12854" y="1144"/>
                    <a:pt x="12855" y="1144"/>
                    <a:pt x="12856" y="1144"/>
                  </a:cubicBezTo>
                  <a:cubicBezTo>
                    <a:pt x="12873" y="1144"/>
                    <a:pt x="12888" y="1141"/>
                    <a:pt x="12907" y="1136"/>
                  </a:cubicBezTo>
                  <a:cubicBezTo>
                    <a:pt x="12997" y="1108"/>
                    <a:pt x="13048" y="1011"/>
                    <a:pt x="13021" y="921"/>
                  </a:cubicBezTo>
                  <a:cubicBezTo>
                    <a:pt x="12997" y="849"/>
                    <a:pt x="12930" y="801"/>
                    <a:pt x="12857" y="801"/>
                  </a:cubicBezTo>
                  <a:close/>
                  <a:moveTo>
                    <a:pt x="25038" y="1312"/>
                  </a:moveTo>
                  <a:cubicBezTo>
                    <a:pt x="24971" y="1312"/>
                    <a:pt x="24907" y="1352"/>
                    <a:pt x="24880" y="1419"/>
                  </a:cubicBezTo>
                  <a:cubicBezTo>
                    <a:pt x="24846" y="1506"/>
                    <a:pt x="24888" y="1606"/>
                    <a:pt x="24976" y="1643"/>
                  </a:cubicBezTo>
                  <a:cubicBezTo>
                    <a:pt x="24994" y="1650"/>
                    <a:pt x="25013" y="1654"/>
                    <a:pt x="25031" y="1654"/>
                  </a:cubicBezTo>
                  <a:cubicBezTo>
                    <a:pt x="25034" y="1654"/>
                    <a:pt x="25037" y="1654"/>
                    <a:pt x="25039" y="1653"/>
                  </a:cubicBezTo>
                  <a:cubicBezTo>
                    <a:pt x="25107" y="1653"/>
                    <a:pt x="25171" y="1613"/>
                    <a:pt x="25199" y="1548"/>
                  </a:cubicBezTo>
                  <a:cubicBezTo>
                    <a:pt x="25233" y="1459"/>
                    <a:pt x="25192" y="1359"/>
                    <a:pt x="25103" y="1325"/>
                  </a:cubicBezTo>
                  <a:cubicBezTo>
                    <a:pt x="25082" y="1316"/>
                    <a:pt x="25060" y="1312"/>
                    <a:pt x="25038" y="1312"/>
                  </a:cubicBezTo>
                  <a:close/>
                  <a:moveTo>
                    <a:pt x="11395" y="1328"/>
                  </a:moveTo>
                  <a:cubicBezTo>
                    <a:pt x="11372" y="1328"/>
                    <a:pt x="11350" y="1332"/>
                    <a:pt x="11328" y="1341"/>
                  </a:cubicBezTo>
                  <a:cubicBezTo>
                    <a:pt x="11243" y="1376"/>
                    <a:pt x="11198" y="1476"/>
                    <a:pt x="11237" y="1564"/>
                  </a:cubicBezTo>
                  <a:cubicBezTo>
                    <a:pt x="11263" y="1632"/>
                    <a:pt x="11327" y="1670"/>
                    <a:pt x="11394" y="1670"/>
                  </a:cubicBezTo>
                  <a:cubicBezTo>
                    <a:pt x="11418" y="1670"/>
                    <a:pt x="11438" y="1667"/>
                    <a:pt x="11461" y="1656"/>
                  </a:cubicBezTo>
                  <a:cubicBezTo>
                    <a:pt x="11546" y="1621"/>
                    <a:pt x="11590" y="1522"/>
                    <a:pt x="11553" y="1433"/>
                  </a:cubicBezTo>
                  <a:cubicBezTo>
                    <a:pt x="11526" y="1368"/>
                    <a:pt x="11462" y="1328"/>
                    <a:pt x="11395" y="1328"/>
                  </a:cubicBezTo>
                  <a:close/>
                  <a:moveTo>
                    <a:pt x="26453" y="1961"/>
                  </a:moveTo>
                  <a:cubicBezTo>
                    <a:pt x="26390" y="1961"/>
                    <a:pt x="26330" y="1995"/>
                    <a:pt x="26301" y="2054"/>
                  </a:cubicBezTo>
                  <a:cubicBezTo>
                    <a:pt x="26258" y="2139"/>
                    <a:pt x="26291" y="2243"/>
                    <a:pt x="26376" y="2285"/>
                  </a:cubicBezTo>
                  <a:cubicBezTo>
                    <a:pt x="26400" y="2297"/>
                    <a:pt x="26426" y="2302"/>
                    <a:pt x="26454" y="2303"/>
                  </a:cubicBezTo>
                  <a:cubicBezTo>
                    <a:pt x="26514" y="2303"/>
                    <a:pt x="26575" y="2270"/>
                    <a:pt x="26607" y="2211"/>
                  </a:cubicBezTo>
                  <a:cubicBezTo>
                    <a:pt x="26651" y="2126"/>
                    <a:pt x="26617" y="2023"/>
                    <a:pt x="26533" y="1980"/>
                  </a:cubicBezTo>
                  <a:cubicBezTo>
                    <a:pt x="26507" y="1967"/>
                    <a:pt x="26479" y="1961"/>
                    <a:pt x="26453" y="1961"/>
                  </a:cubicBezTo>
                  <a:close/>
                  <a:moveTo>
                    <a:pt x="9982" y="1978"/>
                  </a:moveTo>
                  <a:cubicBezTo>
                    <a:pt x="9956" y="1978"/>
                    <a:pt x="9929" y="1984"/>
                    <a:pt x="9904" y="1997"/>
                  </a:cubicBezTo>
                  <a:cubicBezTo>
                    <a:pt x="9819" y="2040"/>
                    <a:pt x="9787" y="2144"/>
                    <a:pt x="9829" y="2228"/>
                  </a:cubicBezTo>
                  <a:cubicBezTo>
                    <a:pt x="9862" y="2286"/>
                    <a:pt x="9920" y="2320"/>
                    <a:pt x="9983" y="2320"/>
                  </a:cubicBezTo>
                  <a:cubicBezTo>
                    <a:pt x="10010" y="2320"/>
                    <a:pt x="10034" y="2313"/>
                    <a:pt x="10060" y="2302"/>
                  </a:cubicBezTo>
                  <a:cubicBezTo>
                    <a:pt x="10144" y="2259"/>
                    <a:pt x="10177" y="2155"/>
                    <a:pt x="10134" y="2071"/>
                  </a:cubicBezTo>
                  <a:cubicBezTo>
                    <a:pt x="10104" y="2012"/>
                    <a:pt x="10044" y="1978"/>
                    <a:pt x="9982" y="1978"/>
                  </a:cubicBezTo>
                  <a:close/>
                  <a:moveTo>
                    <a:pt x="27807" y="2726"/>
                  </a:moveTo>
                  <a:cubicBezTo>
                    <a:pt x="27750" y="2726"/>
                    <a:pt x="27693" y="2755"/>
                    <a:pt x="27660" y="2808"/>
                  </a:cubicBezTo>
                  <a:cubicBezTo>
                    <a:pt x="27609" y="2888"/>
                    <a:pt x="27634" y="2995"/>
                    <a:pt x="27715" y="3043"/>
                  </a:cubicBezTo>
                  <a:cubicBezTo>
                    <a:pt x="27742" y="3062"/>
                    <a:pt x="27773" y="3070"/>
                    <a:pt x="27806" y="3070"/>
                  </a:cubicBezTo>
                  <a:cubicBezTo>
                    <a:pt x="27863" y="3070"/>
                    <a:pt x="27920" y="3040"/>
                    <a:pt x="27951" y="2990"/>
                  </a:cubicBezTo>
                  <a:cubicBezTo>
                    <a:pt x="28002" y="2907"/>
                    <a:pt x="27978" y="2802"/>
                    <a:pt x="27898" y="2753"/>
                  </a:cubicBezTo>
                  <a:cubicBezTo>
                    <a:pt x="27870" y="2735"/>
                    <a:pt x="27838" y="2726"/>
                    <a:pt x="27807" y="2726"/>
                  </a:cubicBezTo>
                  <a:close/>
                  <a:moveTo>
                    <a:pt x="8634" y="2747"/>
                  </a:moveTo>
                  <a:cubicBezTo>
                    <a:pt x="8603" y="2747"/>
                    <a:pt x="8571" y="2756"/>
                    <a:pt x="8542" y="2774"/>
                  </a:cubicBezTo>
                  <a:lnTo>
                    <a:pt x="8542" y="2773"/>
                  </a:lnTo>
                  <a:cubicBezTo>
                    <a:pt x="8462" y="2823"/>
                    <a:pt x="8438" y="2929"/>
                    <a:pt x="8489" y="3010"/>
                  </a:cubicBezTo>
                  <a:cubicBezTo>
                    <a:pt x="8520" y="3063"/>
                    <a:pt x="8577" y="3090"/>
                    <a:pt x="8634" y="3090"/>
                  </a:cubicBezTo>
                  <a:cubicBezTo>
                    <a:pt x="8665" y="3090"/>
                    <a:pt x="8696" y="3083"/>
                    <a:pt x="8726" y="3064"/>
                  </a:cubicBezTo>
                  <a:cubicBezTo>
                    <a:pt x="8805" y="3013"/>
                    <a:pt x="8830" y="2907"/>
                    <a:pt x="8779" y="2827"/>
                  </a:cubicBezTo>
                  <a:cubicBezTo>
                    <a:pt x="8747" y="2775"/>
                    <a:pt x="8691" y="2747"/>
                    <a:pt x="8634" y="2747"/>
                  </a:cubicBezTo>
                  <a:close/>
                  <a:moveTo>
                    <a:pt x="29088" y="3607"/>
                  </a:moveTo>
                  <a:cubicBezTo>
                    <a:pt x="29035" y="3607"/>
                    <a:pt x="28984" y="3631"/>
                    <a:pt x="28950" y="3675"/>
                  </a:cubicBezTo>
                  <a:cubicBezTo>
                    <a:pt x="28892" y="3752"/>
                    <a:pt x="28907" y="3859"/>
                    <a:pt x="28983" y="3916"/>
                  </a:cubicBezTo>
                  <a:cubicBezTo>
                    <a:pt x="29015" y="3939"/>
                    <a:pt x="29047" y="3949"/>
                    <a:pt x="29080" y="3949"/>
                  </a:cubicBezTo>
                  <a:cubicBezTo>
                    <a:pt x="29082" y="3949"/>
                    <a:pt x="29083" y="3949"/>
                    <a:pt x="29085" y="3949"/>
                  </a:cubicBezTo>
                  <a:cubicBezTo>
                    <a:pt x="29138" y="3949"/>
                    <a:pt x="29188" y="3925"/>
                    <a:pt x="29222" y="3883"/>
                  </a:cubicBezTo>
                  <a:cubicBezTo>
                    <a:pt x="29279" y="3806"/>
                    <a:pt x="29265" y="3698"/>
                    <a:pt x="29188" y="3641"/>
                  </a:cubicBezTo>
                  <a:cubicBezTo>
                    <a:pt x="29158" y="3618"/>
                    <a:pt x="29123" y="3607"/>
                    <a:pt x="29088" y="3607"/>
                  </a:cubicBezTo>
                  <a:close/>
                  <a:moveTo>
                    <a:pt x="7356" y="3631"/>
                  </a:moveTo>
                  <a:cubicBezTo>
                    <a:pt x="7319" y="3631"/>
                    <a:pt x="7283" y="3642"/>
                    <a:pt x="7251" y="3666"/>
                  </a:cubicBezTo>
                  <a:cubicBezTo>
                    <a:pt x="7177" y="3722"/>
                    <a:pt x="7161" y="3831"/>
                    <a:pt x="7218" y="3904"/>
                  </a:cubicBezTo>
                  <a:cubicBezTo>
                    <a:pt x="7250" y="3950"/>
                    <a:pt x="7302" y="3973"/>
                    <a:pt x="7355" y="3973"/>
                  </a:cubicBezTo>
                  <a:cubicBezTo>
                    <a:pt x="7390" y="3973"/>
                    <a:pt x="7428" y="3961"/>
                    <a:pt x="7459" y="3939"/>
                  </a:cubicBezTo>
                  <a:cubicBezTo>
                    <a:pt x="7535" y="3883"/>
                    <a:pt x="7550" y="3774"/>
                    <a:pt x="7493" y="3700"/>
                  </a:cubicBezTo>
                  <a:cubicBezTo>
                    <a:pt x="7459" y="3655"/>
                    <a:pt x="7408" y="3631"/>
                    <a:pt x="7356" y="3631"/>
                  </a:cubicBezTo>
                  <a:close/>
                  <a:moveTo>
                    <a:pt x="30288" y="4593"/>
                  </a:moveTo>
                  <a:cubicBezTo>
                    <a:pt x="30241" y="4593"/>
                    <a:pt x="30194" y="4613"/>
                    <a:pt x="30160" y="4651"/>
                  </a:cubicBezTo>
                  <a:cubicBezTo>
                    <a:pt x="30096" y="4721"/>
                    <a:pt x="30102" y="4831"/>
                    <a:pt x="30173" y="4893"/>
                  </a:cubicBezTo>
                  <a:cubicBezTo>
                    <a:pt x="30205" y="4921"/>
                    <a:pt x="30244" y="4937"/>
                    <a:pt x="30285" y="4937"/>
                  </a:cubicBezTo>
                  <a:cubicBezTo>
                    <a:pt x="30286" y="4937"/>
                    <a:pt x="30288" y="4937"/>
                    <a:pt x="30289" y="4936"/>
                  </a:cubicBezTo>
                  <a:cubicBezTo>
                    <a:pt x="30336" y="4936"/>
                    <a:pt x="30382" y="4917"/>
                    <a:pt x="30417" y="4878"/>
                  </a:cubicBezTo>
                  <a:cubicBezTo>
                    <a:pt x="30479" y="4808"/>
                    <a:pt x="30474" y="4699"/>
                    <a:pt x="30402" y="4637"/>
                  </a:cubicBezTo>
                  <a:cubicBezTo>
                    <a:pt x="30369" y="4608"/>
                    <a:pt x="30328" y="4593"/>
                    <a:pt x="30288" y="4593"/>
                  </a:cubicBezTo>
                  <a:close/>
                  <a:moveTo>
                    <a:pt x="6157" y="4619"/>
                  </a:moveTo>
                  <a:cubicBezTo>
                    <a:pt x="6116" y="4619"/>
                    <a:pt x="6074" y="4633"/>
                    <a:pt x="6041" y="4663"/>
                  </a:cubicBezTo>
                  <a:cubicBezTo>
                    <a:pt x="5970" y="4725"/>
                    <a:pt x="5964" y="4833"/>
                    <a:pt x="6029" y="4904"/>
                  </a:cubicBezTo>
                  <a:cubicBezTo>
                    <a:pt x="6062" y="4944"/>
                    <a:pt x="6106" y="4960"/>
                    <a:pt x="6152" y="4960"/>
                  </a:cubicBezTo>
                  <a:cubicBezTo>
                    <a:pt x="6153" y="4960"/>
                    <a:pt x="6155" y="4960"/>
                    <a:pt x="6156" y="4960"/>
                  </a:cubicBezTo>
                  <a:cubicBezTo>
                    <a:pt x="6196" y="4960"/>
                    <a:pt x="6236" y="4947"/>
                    <a:pt x="6270" y="4917"/>
                  </a:cubicBezTo>
                  <a:cubicBezTo>
                    <a:pt x="6342" y="4853"/>
                    <a:pt x="6347" y="4745"/>
                    <a:pt x="6285" y="4675"/>
                  </a:cubicBezTo>
                  <a:cubicBezTo>
                    <a:pt x="6250" y="4638"/>
                    <a:pt x="6203" y="4619"/>
                    <a:pt x="6157" y="4619"/>
                  </a:cubicBezTo>
                  <a:close/>
                  <a:moveTo>
                    <a:pt x="31400" y="5680"/>
                  </a:moveTo>
                  <a:cubicBezTo>
                    <a:pt x="31357" y="5680"/>
                    <a:pt x="31315" y="5695"/>
                    <a:pt x="31283" y="5726"/>
                  </a:cubicBezTo>
                  <a:cubicBezTo>
                    <a:pt x="31213" y="5791"/>
                    <a:pt x="31210" y="5899"/>
                    <a:pt x="31274" y="5970"/>
                  </a:cubicBezTo>
                  <a:cubicBezTo>
                    <a:pt x="31309" y="6005"/>
                    <a:pt x="31355" y="6021"/>
                    <a:pt x="31400" y="6021"/>
                  </a:cubicBezTo>
                  <a:cubicBezTo>
                    <a:pt x="31441" y="6021"/>
                    <a:pt x="31484" y="6006"/>
                    <a:pt x="31518" y="5975"/>
                  </a:cubicBezTo>
                  <a:cubicBezTo>
                    <a:pt x="31587" y="5911"/>
                    <a:pt x="31591" y="5803"/>
                    <a:pt x="31524" y="5734"/>
                  </a:cubicBezTo>
                  <a:lnTo>
                    <a:pt x="31526" y="5734"/>
                  </a:lnTo>
                  <a:cubicBezTo>
                    <a:pt x="31492" y="5698"/>
                    <a:pt x="31446" y="5680"/>
                    <a:pt x="31400" y="5680"/>
                  </a:cubicBezTo>
                  <a:close/>
                  <a:moveTo>
                    <a:pt x="5046" y="5708"/>
                  </a:moveTo>
                  <a:cubicBezTo>
                    <a:pt x="5000" y="5708"/>
                    <a:pt x="4955" y="5726"/>
                    <a:pt x="4922" y="5762"/>
                  </a:cubicBezTo>
                  <a:cubicBezTo>
                    <a:pt x="4857" y="5830"/>
                    <a:pt x="4860" y="5941"/>
                    <a:pt x="4930" y="6005"/>
                  </a:cubicBezTo>
                  <a:cubicBezTo>
                    <a:pt x="4962" y="6035"/>
                    <a:pt x="5004" y="6051"/>
                    <a:pt x="5047" y="6051"/>
                  </a:cubicBezTo>
                  <a:cubicBezTo>
                    <a:pt x="5093" y="6051"/>
                    <a:pt x="5138" y="6032"/>
                    <a:pt x="5174" y="5998"/>
                  </a:cubicBezTo>
                  <a:cubicBezTo>
                    <a:pt x="5238" y="5927"/>
                    <a:pt x="5234" y="5819"/>
                    <a:pt x="5165" y="5755"/>
                  </a:cubicBezTo>
                  <a:cubicBezTo>
                    <a:pt x="5131" y="5723"/>
                    <a:pt x="5088" y="5708"/>
                    <a:pt x="5046" y="5708"/>
                  </a:cubicBezTo>
                  <a:close/>
                  <a:moveTo>
                    <a:pt x="32413" y="6857"/>
                  </a:moveTo>
                  <a:cubicBezTo>
                    <a:pt x="32376" y="6857"/>
                    <a:pt x="32339" y="6869"/>
                    <a:pt x="32308" y="6893"/>
                  </a:cubicBezTo>
                  <a:cubicBezTo>
                    <a:pt x="32234" y="6952"/>
                    <a:pt x="32223" y="7059"/>
                    <a:pt x="32281" y="7135"/>
                  </a:cubicBezTo>
                  <a:cubicBezTo>
                    <a:pt x="32315" y="7177"/>
                    <a:pt x="32365" y="7199"/>
                    <a:pt x="32415" y="7199"/>
                  </a:cubicBezTo>
                  <a:cubicBezTo>
                    <a:pt x="32453" y="7199"/>
                    <a:pt x="32491" y="7187"/>
                    <a:pt x="32522" y="7161"/>
                  </a:cubicBezTo>
                  <a:cubicBezTo>
                    <a:pt x="32596" y="7103"/>
                    <a:pt x="32607" y="6996"/>
                    <a:pt x="32549" y="6923"/>
                  </a:cubicBezTo>
                  <a:cubicBezTo>
                    <a:pt x="32515" y="6879"/>
                    <a:pt x="32465" y="6857"/>
                    <a:pt x="32413" y="6857"/>
                  </a:cubicBezTo>
                  <a:close/>
                  <a:moveTo>
                    <a:pt x="4035" y="6887"/>
                  </a:moveTo>
                  <a:cubicBezTo>
                    <a:pt x="3985" y="6887"/>
                    <a:pt x="3934" y="6910"/>
                    <a:pt x="3900" y="6953"/>
                  </a:cubicBezTo>
                  <a:cubicBezTo>
                    <a:pt x="3841" y="7027"/>
                    <a:pt x="3852" y="7136"/>
                    <a:pt x="3927" y="7194"/>
                  </a:cubicBezTo>
                  <a:cubicBezTo>
                    <a:pt x="3958" y="7218"/>
                    <a:pt x="3996" y="7229"/>
                    <a:pt x="4034" y="7229"/>
                  </a:cubicBezTo>
                  <a:cubicBezTo>
                    <a:pt x="4084" y="7229"/>
                    <a:pt x="4134" y="7207"/>
                    <a:pt x="4169" y="7165"/>
                  </a:cubicBezTo>
                  <a:cubicBezTo>
                    <a:pt x="4227" y="7089"/>
                    <a:pt x="4214" y="6981"/>
                    <a:pt x="4138" y="6923"/>
                  </a:cubicBezTo>
                  <a:cubicBezTo>
                    <a:pt x="4108" y="6899"/>
                    <a:pt x="4072" y="6887"/>
                    <a:pt x="4035" y="6887"/>
                  </a:cubicBezTo>
                  <a:close/>
                  <a:moveTo>
                    <a:pt x="33326" y="8116"/>
                  </a:moveTo>
                  <a:cubicBezTo>
                    <a:pt x="33294" y="8116"/>
                    <a:pt x="33262" y="8125"/>
                    <a:pt x="33233" y="8145"/>
                  </a:cubicBezTo>
                  <a:cubicBezTo>
                    <a:pt x="33152" y="8195"/>
                    <a:pt x="33130" y="8304"/>
                    <a:pt x="33183" y="8381"/>
                  </a:cubicBezTo>
                  <a:cubicBezTo>
                    <a:pt x="33215" y="8431"/>
                    <a:pt x="33271" y="8458"/>
                    <a:pt x="33326" y="8458"/>
                  </a:cubicBezTo>
                  <a:cubicBezTo>
                    <a:pt x="33358" y="8458"/>
                    <a:pt x="33391" y="8451"/>
                    <a:pt x="33421" y="8431"/>
                  </a:cubicBezTo>
                  <a:cubicBezTo>
                    <a:pt x="33499" y="8378"/>
                    <a:pt x="33520" y="8272"/>
                    <a:pt x="33469" y="8194"/>
                  </a:cubicBezTo>
                  <a:cubicBezTo>
                    <a:pt x="33436" y="8143"/>
                    <a:pt x="33381" y="8116"/>
                    <a:pt x="33326" y="8116"/>
                  </a:cubicBezTo>
                  <a:close/>
                  <a:moveTo>
                    <a:pt x="3124" y="8147"/>
                  </a:moveTo>
                  <a:cubicBezTo>
                    <a:pt x="3068" y="8147"/>
                    <a:pt x="3013" y="8175"/>
                    <a:pt x="2981" y="8225"/>
                  </a:cubicBezTo>
                  <a:cubicBezTo>
                    <a:pt x="2928" y="8304"/>
                    <a:pt x="2951" y="8411"/>
                    <a:pt x="3030" y="8462"/>
                  </a:cubicBezTo>
                  <a:cubicBezTo>
                    <a:pt x="3060" y="8482"/>
                    <a:pt x="3091" y="8492"/>
                    <a:pt x="3125" y="8492"/>
                  </a:cubicBezTo>
                  <a:cubicBezTo>
                    <a:pt x="3179" y="8492"/>
                    <a:pt x="3234" y="8463"/>
                    <a:pt x="3267" y="8412"/>
                  </a:cubicBezTo>
                  <a:cubicBezTo>
                    <a:pt x="3320" y="8334"/>
                    <a:pt x="3298" y="8226"/>
                    <a:pt x="3218" y="8176"/>
                  </a:cubicBezTo>
                  <a:cubicBezTo>
                    <a:pt x="3189" y="8156"/>
                    <a:pt x="3156" y="8147"/>
                    <a:pt x="3124" y="8147"/>
                  </a:cubicBezTo>
                  <a:close/>
                  <a:moveTo>
                    <a:pt x="34126" y="9447"/>
                  </a:moveTo>
                  <a:cubicBezTo>
                    <a:pt x="34098" y="9447"/>
                    <a:pt x="34070" y="9454"/>
                    <a:pt x="34044" y="9468"/>
                  </a:cubicBezTo>
                  <a:cubicBezTo>
                    <a:pt x="33960" y="9514"/>
                    <a:pt x="33928" y="9618"/>
                    <a:pt x="33972" y="9702"/>
                  </a:cubicBezTo>
                  <a:cubicBezTo>
                    <a:pt x="34004" y="9759"/>
                    <a:pt x="34064" y="9792"/>
                    <a:pt x="34123" y="9792"/>
                  </a:cubicBezTo>
                  <a:cubicBezTo>
                    <a:pt x="34153" y="9792"/>
                    <a:pt x="34180" y="9785"/>
                    <a:pt x="34206" y="9770"/>
                  </a:cubicBezTo>
                  <a:cubicBezTo>
                    <a:pt x="34291" y="9725"/>
                    <a:pt x="34320" y="9621"/>
                    <a:pt x="34275" y="9537"/>
                  </a:cubicBezTo>
                  <a:cubicBezTo>
                    <a:pt x="34245" y="9480"/>
                    <a:pt x="34186" y="9447"/>
                    <a:pt x="34126" y="9447"/>
                  </a:cubicBezTo>
                  <a:close/>
                  <a:moveTo>
                    <a:pt x="2327" y="9482"/>
                  </a:moveTo>
                  <a:cubicBezTo>
                    <a:pt x="2267" y="9482"/>
                    <a:pt x="2208" y="9515"/>
                    <a:pt x="2177" y="9572"/>
                  </a:cubicBezTo>
                  <a:cubicBezTo>
                    <a:pt x="2131" y="9656"/>
                    <a:pt x="2162" y="9760"/>
                    <a:pt x="2245" y="9806"/>
                  </a:cubicBezTo>
                  <a:cubicBezTo>
                    <a:pt x="2272" y="9820"/>
                    <a:pt x="2301" y="9825"/>
                    <a:pt x="2328" y="9826"/>
                  </a:cubicBezTo>
                  <a:cubicBezTo>
                    <a:pt x="2388" y="9826"/>
                    <a:pt x="2448" y="9792"/>
                    <a:pt x="2479" y="9735"/>
                  </a:cubicBezTo>
                  <a:cubicBezTo>
                    <a:pt x="2524" y="9652"/>
                    <a:pt x="2493" y="9548"/>
                    <a:pt x="2410" y="9504"/>
                  </a:cubicBezTo>
                  <a:cubicBezTo>
                    <a:pt x="2384" y="9489"/>
                    <a:pt x="2355" y="9482"/>
                    <a:pt x="2327" y="9482"/>
                  </a:cubicBezTo>
                  <a:close/>
                  <a:moveTo>
                    <a:pt x="34805" y="10846"/>
                  </a:moveTo>
                  <a:cubicBezTo>
                    <a:pt x="34782" y="10846"/>
                    <a:pt x="34760" y="10850"/>
                    <a:pt x="34738" y="10860"/>
                  </a:cubicBezTo>
                  <a:cubicBezTo>
                    <a:pt x="34651" y="10897"/>
                    <a:pt x="34610" y="10999"/>
                    <a:pt x="34650" y="11086"/>
                  </a:cubicBezTo>
                  <a:lnTo>
                    <a:pt x="34649" y="11086"/>
                  </a:lnTo>
                  <a:cubicBezTo>
                    <a:pt x="34677" y="11149"/>
                    <a:pt x="34740" y="11189"/>
                    <a:pt x="34806" y="11189"/>
                  </a:cubicBezTo>
                  <a:cubicBezTo>
                    <a:pt x="34830" y="11189"/>
                    <a:pt x="34852" y="11183"/>
                    <a:pt x="34875" y="11174"/>
                  </a:cubicBezTo>
                  <a:cubicBezTo>
                    <a:pt x="34961" y="11135"/>
                    <a:pt x="35001" y="11035"/>
                    <a:pt x="34963" y="10948"/>
                  </a:cubicBezTo>
                  <a:cubicBezTo>
                    <a:pt x="34935" y="10884"/>
                    <a:pt x="34871" y="10846"/>
                    <a:pt x="34805" y="10846"/>
                  </a:cubicBezTo>
                  <a:close/>
                  <a:moveTo>
                    <a:pt x="1646" y="10881"/>
                  </a:moveTo>
                  <a:cubicBezTo>
                    <a:pt x="1580" y="10881"/>
                    <a:pt x="1518" y="10919"/>
                    <a:pt x="1489" y="10984"/>
                  </a:cubicBezTo>
                  <a:cubicBezTo>
                    <a:pt x="1453" y="11071"/>
                    <a:pt x="1494" y="11172"/>
                    <a:pt x="1580" y="11210"/>
                  </a:cubicBezTo>
                  <a:cubicBezTo>
                    <a:pt x="1602" y="11220"/>
                    <a:pt x="1626" y="11224"/>
                    <a:pt x="1648" y="11224"/>
                  </a:cubicBezTo>
                  <a:cubicBezTo>
                    <a:pt x="1712" y="11224"/>
                    <a:pt x="1778" y="11186"/>
                    <a:pt x="1804" y="11122"/>
                  </a:cubicBezTo>
                  <a:cubicBezTo>
                    <a:pt x="1842" y="11034"/>
                    <a:pt x="1803" y="10933"/>
                    <a:pt x="1716" y="10896"/>
                  </a:cubicBezTo>
                  <a:cubicBezTo>
                    <a:pt x="1693" y="10886"/>
                    <a:pt x="1670" y="10881"/>
                    <a:pt x="1646" y="10881"/>
                  </a:cubicBezTo>
                  <a:close/>
                  <a:moveTo>
                    <a:pt x="35363" y="12294"/>
                  </a:moveTo>
                  <a:cubicBezTo>
                    <a:pt x="35346" y="12294"/>
                    <a:pt x="35328" y="12297"/>
                    <a:pt x="35311" y="12302"/>
                  </a:cubicBezTo>
                  <a:cubicBezTo>
                    <a:pt x="35220" y="12332"/>
                    <a:pt x="35171" y="12430"/>
                    <a:pt x="35201" y="12520"/>
                  </a:cubicBezTo>
                  <a:cubicBezTo>
                    <a:pt x="35227" y="12593"/>
                    <a:pt x="35293" y="12637"/>
                    <a:pt x="35365" y="12638"/>
                  </a:cubicBezTo>
                  <a:cubicBezTo>
                    <a:pt x="35383" y="12638"/>
                    <a:pt x="35401" y="12634"/>
                    <a:pt x="35418" y="12628"/>
                  </a:cubicBezTo>
                  <a:cubicBezTo>
                    <a:pt x="35508" y="12598"/>
                    <a:pt x="35557" y="12502"/>
                    <a:pt x="35526" y="12410"/>
                  </a:cubicBezTo>
                  <a:cubicBezTo>
                    <a:pt x="35503" y="12339"/>
                    <a:pt x="35435" y="12294"/>
                    <a:pt x="35363" y="12294"/>
                  </a:cubicBezTo>
                  <a:close/>
                  <a:moveTo>
                    <a:pt x="1094" y="12333"/>
                  </a:moveTo>
                  <a:cubicBezTo>
                    <a:pt x="1023" y="12333"/>
                    <a:pt x="956" y="12379"/>
                    <a:pt x="932" y="12452"/>
                  </a:cubicBezTo>
                  <a:cubicBezTo>
                    <a:pt x="901" y="12543"/>
                    <a:pt x="949" y="12638"/>
                    <a:pt x="1040" y="12670"/>
                  </a:cubicBezTo>
                  <a:cubicBezTo>
                    <a:pt x="1058" y="12674"/>
                    <a:pt x="1074" y="12678"/>
                    <a:pt x="1093" y="12678"/>
                  </a:cubicBezTo>
                  <a:cubicBezTo>
                    <a:pt x="1165" y="12678"/>
                    <a:pt x="1232" y="12632"/>
                    <a:pt x="1258" y="12560"/>
                  </a:cubicBezTo>
                  <a:cubicBezTo>
                    <a:pt x="1286" y="12468"/>
                    <a:pt x="1238" y="12373"/>
                    <a:pt x="1147" y="12342"/>
                  </a:cubicBezTo>
                  <a:cubicBezTo>
                    <a:pt x="1129" y="12336"/>
                    <a:pt x="1112" y="12333"/>
                    <a:pt x="1094" y="12333"/>
                  </a:cubicBezTo>
                  <a:close/>
                  <a:moveTo>
                    <a:pt x="35794" y="13786"/>
                  </a:moveTo>
                  <a:cubicBezTo>
                    <a:pt x="35781" y="13786"/>
                    <a:pt x="35768" y="13788"/>
                    <a:pt x="35755" y="13791"/>
                  </a:cubicBezTo>
                  <a:cubicBezTo>
                    <a:pt x="35663" y="13815"/>
                    <a:pt x="35606" y="13907"/>
                    <a:pt x="35629" y="13998"/>
                  </a:cubicBezTo>
                  <a:cubicBezTo>
                    <a:pt x="35648" y="14078"/>
                    <a:pt x="35719" y="14131"/>
                    <a:pt x="35795" y="14131"/>
                  </a:cubicBezTo>
                  <a:cubicBezTo>
                    <a:pt x="35808" y="14131"/>
                    <a:pt x="35823" y="14128"/>
                    <a:pt x="35836" y="14125"/>
                  </a:cubicBezTo>
                  <a:cubicBezTo>
                    <a:pt x="35928" y="14102"/>
                    <a:pt x="35984" y="14011"/>
                    <a:pt x="35962" y="13919"/>
                  </a:cubicBezTo>
                  <a:cubicBezTo>
                    <a:pt x="35942" y="13839"/>
                    <a:pt x="35872" y="13786"/>
                    <a:pt x="35794" y="13786"/>
                  </a:cubicBezTo>
                  <a:close/>
                  <a:moveTo>
                    <a:pt x="667" y="13828"/>
                  </a:moveTo>
                  <a:cubicBezTo>
                    <a:pt x="590" y="13828"/>
                    <a:pt x="519" y="13881"/>
                    <a:pt x="501" y="13960"/>
                  </a:cubicBezTo>
                  <a:cubicBezTo>
                    <a:pt x="477" y="14052"/>
                    <a:pt x="534" y="14144"/>
                    <a:pt x="626" y="14166"/>
                  </a:cubicBezTo>
                  <a:cubicBezTo>
                    <a:pt x="639" y="14170"/>
                    <a:pt x="653" y="14172"/>
                    <a:pt x="668" y="14172"/>
                  </a:cubicBezTo>
                  <a:cubicBezTo>
                    <a:pt x="742" y="14172"/>
                    <a:pt x="814" y="14118"/>
                    <a:pt x="834" y="14040"/>
                  </a:cubicBezTo>
                  <a:cubicBezTo>
                    <a:pt x="855" y="13949"/>
                    <a:pt x="798" y="13855"/>
                    <a:pt x="706" y="13832"/>
                  </a:cubicBezTo>
                  <a:cubicBezTo>
                    <a:pt x="693" y="13829"/>
                    <a:pt x="680" y="13828"/>
                    <a:pt x="667" y="13828"/>
                  </a:cubicBezTo>
                  <a:close/>
                  <a:moveTo>
                    <a:pt x="36095" y="15312"/>
                  </a:moveTo>
                  <a:cubicBezTo>
                    <a:pt x="36087" y="15312"/>
                    <a:pt x="36078" y="15313"/>
                    <a:pt x="36070" y="15314"/>
                  </a:cubicBezTo>
                  <a:cubicBezTo>
                    <a:pt x="35974" y="15329"/>
                    <a:pt x="35910" y="15414"/>
                    <a:pt x="35925" y="15510"/>
                  </a:cubicBezTo>
                  <a:cubicBezTo>
                    <a:pt x="35938" y="15594"/>
                    <a:pt x="36011" y="15655"/>
                    <a:pt x="36096" y="15655"/>
                  </a:cubicBezTo>
                  <a:cubicBezTo>
                    <a:pt x="36103" y="15655"/>
                    <a:pt x="36113" y="15655"/>
                    <a:pt x="36122" y="15653"/>
                  </a:cubicBezTo>
                  <a:cubicBezTo>
                    <a:pt x="36215" y="15639"/>
                    <a:pt x="36279" y="15551"/>
                    <a:pt x="36264" y="15459"/>
                  </a:cubicBezTo>
                  <a:cubicBezTo>
                    <a:pt x="36251" y="15373"/>
                    <a:pt x="36179" y="15312"/>
                    <a:pt x="36095" y="15312"/>
                  </a:cubicBezTo>
                  <a:close/>
                  <a:moveTo>
                    <a:pt x="372" y="15353"/>
                  </a:moveTo>
                  <a:cubicBezTo>
                    <a:pt x="288" y="15353"/>
                    <a:pt x="212" y="15414"/>
                    <a:pt x="201" y="15500"/>
                  </a:cubicBezTo>
                  <a:cubicBezTo>
                    <a:pt x="187" y="15594"/>
                    <a:pt x="252" y="15681"/>
                    <a:pt x="346" y="15696"/>
                  </a:cubicBezTo>
                  <a:cubicBezTo>
                    <a:pt x="353" y="15696"/>
                    <a:pt x="362" y="15698"/>
                    <a:pt x="368" y="15698"/>
                  </a:cubicBezTo>
                  <a:cubicBezTo>
                    <a:pt x="452" y="15698"/>
                    <a:pt x="528" y="15637"/>
                    <a:pt x="539" y="15551"/>
                  </a:cubicBezTo>
                  <a:cubicBezTo>
                    <a:pt x="553" y="15457"/>
                    <a:pt x="488" y="15371"/>
                    <a:pt x="397" y="15355"/>
                  </a:cubicBezTo>
                  <a:cubicBezTo>
                    <a:pt x="389" y="15354"/>
                    <a:pt x="380" y="15353"/>
                    <a:pt x="372" y="15353"/>
                  </a:cubicBezTo>
                  <a:close/>
                  <a:moveTo>
                    <a:pt x="36262" y="16856"/>
                  </a:moveTo>
                  <a:cubicBezTo>
                    <a:pt x="36259" y="16856"/>
                    <a:pt x="36256" y="16856"/>
                    <a:pt x="36252" y="16856"/>
                  </a:cubicBezTo>
                  <a:cubicBezTo>
                    <a:pt x="36158" y="16863"/>
                    <a:pt x="36085" y="16944"/>
                    <a:pt x="36092" y="17040"/>
                  </a:cubicBezTo>
                  <a:cubicBezTo>
                    <a:pt x="36097" y="17129"/>
                    <a:pt x="36174" y="17201"/>
                    <a:pt x="36263" y="17201"/>
                  </a:cubicBezTo>
                  <a:lnTo>
                    <a:pt x="36274" y="17201"/>
                  </a:lnTo>
                  <a:cubicBezTo>
                    <a:pt x="36368" y="17192"/>
                    <a:pt x="36440" y="17112"/>
                    <a:pt x="36435" y="17017"/>
                  </a:cubicBezTo>
                  <a:cubicBezTo>
                    <a:pt x="36429" y="16926"/>
                    <a:pt x="36352" y="16856"/>
                    <a:pt x="36262" y="16856"/>
                  </a:cubicBezTo>
                  <a:close/>
                  <a:moveTo>
                    <a:pt x="202" y="16899"/>
                  </a:moveTo>
                  <a:cubicBezTo>
                    <a:pt x="114" y="16899"/>
                    <a:pt x="41" y="16968"/>
                    <a:pt x="35" y="17057"/>
                  </a:cubicBezTo>
                  <a:cubicBezTo>
                    <a:pt x="27" y="17152"/>
                    <a:pt x="99" y="17235"/>
                    <a:pt x="195" y="17240"/>
                  </a:cubicBezTo>
                  <a:cubicBezTo>
                    <a:pt x="198" y="17240"/>
                    <a:pt x="202" y="17240"/>
                    <a:pt x="204" y="17239"/>
                  </a:cubicBezTo>
                  <a:cubicBezTo>
                    <a:pt x="295" y="17239"/>
                    <a:pt x="369" y="17172"/>
                    <a:pt x="376" y="17081"/>
                  </a:cubicBezTo>
                  <a:lnTo>
                    <a:pt x="376" y="17079"/>
                  </a:lnTo>
                  <a:cubicBezTo>
                    <a:pt x="382" y="16985"/>
                    <a:pt x="310" y="16905"/>
                    <a:pt x="215" y="16900"/>
                  </a:cubicBezTo>
                  <a:cubicBezTo>
                    <a:pt x="211" y="16899"/>
                    <a:pt x="206" y="16899"/>
                    <a:pt x="202" y="16899"/>
                  </a:cubicBezTo>
                  <a:close/>
                  <a:moveTo>
                    <a:pt x="36296" y="18410"/>
                  </a:moveTo>
                  <a:cubicBezTo>
                    <a:pt x="36204" y="18410"/>
                    <a:pt x="36128" y="18486"/>
                    <a:pt x="36127" y="18578"/>
                  </a:cubicBezTo>
                  <a:cubicBezTo>
                    <a:pt x="36125" y="18673"/>
                    <a:pt x="36201" y="18752"/>
                    <a:pt x="36295" y="18753"/>
                  </a:cubicBezTo>
                  <a:lnTo>
                    <a:pt x="36299" y="18753"/>
                  </a:lnTo>
                  <a:cubicBezTo>
                    <a:pt x="36391" y="18753"/>
                    <a:pt x="36469" y="18680"/>
                    <a:pt x="36470" y="18585"/>
                  </a:cubicBezTo>
                  <a:lnTo>
                    <a:pt x="36470" y="18586"/>
                  </a:lnTo>
                  <a:cubicBezTo>
                    <a:pt x="36472" y="18490"/>
                    <a:pt x="36397" y="18412"/>
                    <a:pt x="36301" y="18410"/>
                  </a:cubicBezTo>
                  <a:cubicBezTo>
                    <a:pt x="36299" y="18410"/>
                    <a:pt x="36298" y="18410"/>
                    <a:pt x="36296" y="18410"/>
                  </a:cubicBezTo>
                  <a:close/>
                  <a:moveTo>
                    <a:pt x="178" y="18452"/>
                  </a:moveTo>
                  <a:cubicBezTo>
                    <a:pt x="176" y="18452"/>
                    <a:pt x="173" y="18453"/>
                    <a:pt x="171" y="18453"/>
                  </a:cubicBezTo>
                  <a:cubicBezTo>
                    <a:pt x="75" y="18456"/>
                    <a:pt x="1" y="18534"/>
                    <a:pt x="3" y="18628"/>
                  </a:cubicBezTo>
                  <a:cubicBezTo>
                    <a:pt x="5" y="18721"/>
                    <a:pt x="80" y="18796"/>
                    <a:pt x="175" y="18796"/>
                  </a:cubicBezTo>
                  <a:lnTo>
                    <a:pt x="177" y="18796"/>
                  </a:lnTo>
                  <a:cubicBezTo>
                    <a:pt x="273" y="18795"/>
                    <a:pt x="348" y="18715"/>
                    <a:pt x="346" y="18620"/>
                  </a:cubicBezTo>
                  <a:cubicBezTo>
                    <a:pt x="343" y="18528"/>
                    <a:pt x="269" y="18452"/>
                    <a:pt x="178" y="18452"/>
                  </a:cubicBezTo>
                  <a:close/>
                  <a:moveTo>
                    <a:pt x="36201" y="19961"/>
                  </a:moveTo>
                  <a:cubicBezTo>
                    <a:pt x="36115" y="19961"/>
                    <a:pt x="36040" y="20026"/>
                    <a:pt x="36030" y="20113"/>
                  </a:cubicBezTo>
                  <a:cubicBezTo>
                    <a:pt x="36020" y="20209"/>
                    <a:pt x="36089" y="20293"/>
                    <a:pt x="36184" y="20304"/>
                  </a:cubicBezTo>
                  <a:cubicBezTo>
                    <a:pt x="36190" y="20304"/>
                    <a:pt x="36195" y="20304"/>
                    <a:pt x="36205" y="20303"/>
                  </a:cubicBezTo>
                  <a:cubicBezTo>
                    <a:pt x="36290" y="20303"/>
                    <a:pt x="36366" y="20238"/>
                    <a:pt x="36373" y="20150"/>
                  </a:cubicBezTo>
                  <a:lnTo>
                    <a:pt x="36374" y="20150"/>
                  </a:lnTo>
                  <a:cubicBezTo>
                    <a:pt x="36384" y="20054"/>
                    <a:pt x="36316" y="19969"/>
                    <a:pt x="36221" y="19962"/>
                  </a:cubicBezTo>
                  <a:cubicBezTo>
                    <a:pt x="36214" y="19961"/>
                    <a:pt x="36208" y="19961"/>
                    <a:pt x="36201" y="19961"/>
                  </a:cubicBezTo>
                  <a:close/>
                  <a:moveTo>
                    <a:pt x="273" y="20003"/>
                  </a:moveTo>
                  <a:cubicBezTo>
                    <a:pt x="267" y="20003"/>
                    <a:pt x="260" y="20004"/>
                    <a:pt x="254" y="20004"/>
                  </a:cubicBezTo>
                  <a:cubicBezTo>
                    <a:pt x="160" y="20014"/>
                    <a:pt x="92" y="20098"/>
                    <a:pt x="103" y="20193"/>
                  </a:cubicBezTo>
                  <a:lnTo>
                    <a:pt x="102" y="20193"/>
                  </a:lnTo>
                  <a:cubicBezTo>
                    <a:pt x="113" y="20281"/>
                    <a:pt x="186" y="20346"/>
                    <a:pt x="272" y="20347"/>
                  </a:cubicBezTo>
                  <a:lnTo>
                    <a:pt x="291" y="20347"/>
                  </a:lnTo>
                  <a:cubicBezTo>
                    <a:pt x="384" y="20336"/>
                    <a:pt x="454" y="20252"/>
                    <a:pt x="441" y="20157"/>
                  </a:cubicBezTo>
                  <a:cubicBezTo>
                    <a:pt x="434" y="20068"/>
                    <a:pt x="359" y="20003"/>
                    <a:pt x="273" y="20003"/>
                  </a:cubicBezTo>
                  <a:close/>
                  <a:moveTo>
                    <a:pt x="35973" y="21498"/>
                  </a:moveTo>
                  <a:cubicBezTo>
                    <a:pt x="35892" y="21498"/>
                    <a:pt x="35821" y="21555"/>
                    <a:pt x="35805" y="21638"/>
                  </a:cubicBezTo>
                  <a:cubicBezTo>
                    <a:pt x="35787" y="21731"/>
                    <a:pt x="35848" y="21820"/>
                    <a:pt x="35942" y="21838"/>
                  </a:cubicBezTo>
                  <a:cubicBezTo>
                    <a:pt x="35952" y="21839"/>
                    <a:pt x="35964" y="21843"/>
                    <a:pt x="35973" y="21843"/>
                  </a:cubicBezTo>
                  <a:cubicBezTo>
                    <a:pt x="36054" y="21843"/>
                    <a:pt x="36126" y="21787"/>
                    <a:pt x="36142" y="21704"/>
                  </a:cubicBezTo>
                  <a:cubicBezTo>
                    <a:pt x="36160" y="21609"/>
                    <a:pt x="36099" y="21519"/>
                    <a:pt x="36008" y="21501"/>
                  </a:cubicBezTo>
                  <a:cubicBezTo>
                    <a:pt x="35996" y="21499"/>
                    <a:pt x="35985" y="21498"/>
                    <a:pt x="35973" y="21498"/>
                  </a:cubicBezTo>
                  <a:close/>
                  <a:moveTo>
                    <a:pt x="506" y="21538"/>
                  </a:moveTo>
                  <a:cubicBezTo>
                    <a:pt x="495" y="21538"/>
                    <a:pt x="484" y="21539"/>
                    <a:pt x="473" y="21542"/>
                  </a:cubicBezTo>
                  <a:cubicBezTo>
                    <a:pt x="381" y="21559"/>
                    <a:pt x="320" y="21652"/>
                    <a:pt x="338" y="21744"/>
                  </a:cubicBezTo>
                  <a:cubicBezTo>
                    <a:pt x="353" y="21826"/>
                    <a:pt x="423" y="21882"/>
                    <a:pt x="503" y="21882"/>
                  </a:cubicBezTo>
                  <a:cubicBezTo>
                    <a:pt x="504" y="21882"/>
                    <a:pt x="505" y="21882"/>
                    <a:pt x="507" y="21882"/>
                  </a:cubicBezTo>
                  <a:cubicBezTo>
                    <a:pt x="518" y="21882"/>
                    <a:pt x="529" y="21880"/>
                    <a:pt x="540" y="21879"/>
                  </a:cubicBezTo>
                  <a:cubicBezTo>
                    <a:pt x="632" y="21860"/>
                    <a:pt x="694" y="21771"/>
                    <a:pt x="675" y="21677"/>
                  </a:cubicBezTo>
                  <a:cubicBezTo>
                    <a:pt x="658" y="21595"/>
                    <a:pt x="586" y="21538"/>
                    <a:pt x="506" y="21538"/>
                  </a:cubicBezTo>
                  <a:close/>
                  <a:moveTo>
                    <a:pt x="35610" y="23010"/>
                  </a:moveTo>
                  <a:cubicBezTo>
                    <a:pt x="35536" y="23010"/>
                    <a:pt x="35469" y="23059"/>
                    <a:pt x="35448" y="23135"/>
                  </a:cubicBezTo>
                  <a:cubicBezTo>
                    <a:pt x="35423" y="23224"/>
                    <a:pt x="35474" y="23321"/>
                    <a:pt x="35565" y="23347"/>
                  </a:cubicBezTo>
                  <a:cubicBezTo>
                    <a:pt x="35580" y="23349"/>
                    <a:pt x="35594" y="23352"/>
                    <a:pt x="35606" y="23352"/>
                  </a:cubicBezTo>
                  <a:cubicBezTo>
                    <a:pt x="35608" y="23352"/>
                    <a:pt x="35610" y="23352"/>
                    <a:pt x="35611" y="23352"/>
                  </a:cubicBezTo>
                  <a:cubicBezTo>
                    <a:pt x="35686" y="23352"/>
                    <a:pt x="35755" y="23302"/>
                    <a:pt x="35776" y="23228"/>
                  </a:cubicBezTo>
                  <a:cubicBezTo>
                    <a:pt x="35803" y="23136"/>
                    <a:pt x="35750" y="23043"/>
                    <a:pt x="35658" y="23017"/>
                  </a:cubicBezTo>
                  <a:cubicBezTo>
                    <a:pt x="35642" y="23012"/>
                    <a:pt x="35626" y="23010"/>
                    <a:pt x="35610" y="23010"/>
                  </a:cubicBezTo>
                  <a:close/>
                  <a:moveTo>
                    <a:pt x="869" y="23050"/>
                  </a:moveTo>
                  <a:cubicBezTo>
                    <a:pt x="854" y="23050"/>
                    <a:pt x="838" y="23052"/>
                    <a:pt x="822" y="23056"/>
                  </a:cubicBezTo>
                  <a:cubicBezTo>
                    <a:pt x="731" y="23083"/>
                    <a:pt x="678" y="23178"/>
                    <a:pt x="704" y="23270"/>
                  </a:cubicBezTo>
                  <a:cubicBezTo>
                    <a:pt x="726" y="23345"/>
                    <a:pt x="794" y="23393"/>
                    <a:pt x="867" y="23394"/>
                  </a:cubicBezTo>
                  <a:cubicBezTo>
                    <a:pt x="882" y="23394"/>
                    <a:pt x="898" y="23391"/>
                    <a:pt x="917" y="23388"/>
                  </a:cubicBezTo>
                  <a:cubicBezTo>
                    <a:pt x="1007" y="23360"/>
                    <a:pt x="1061" y="23266"/>
                    <a:pt x="1035" y="23173"/>
                  </a:cubicBezTo>
                  <a:lnTo>
                    <a:pt x="1033" y="23173"/>
                  </a:lnTo>
                  <a:cubicBezTo>
                    <a:pt x="1013" y="23099"/>
                    <a:pt x="944" y="23050"/>
                    <a:pt x="869" y="23050"/>
                  </a:cubicBezTo>
                  <a:close/>
                  <a:moveTo>
                    <a:pt x="35123" y="24485"/>
                  </a:moveTo>
                  <a:cubicBezTo>
                    <a:pt x="35054" y="24485"/>
                    <a:pt x="34988" y="24528"/>
                    <a:pt x="34961" y="24597"/>
                  </a:cubicBezTo>
                  <a:lnTo>
                    <a:pt x="34963" y="24597"/>
                  </a:lnTo>
                  <a:cubicBezTo>
                    <a:pt x="34929" y="24685"/>
                    <a:pt x="34973" y="24783"/>
                    <a:pt x="35062" y="24818"/>
                  </a:cubicBezTo>
                  <a:cubicBezTo>
                    <a:pt x="35081" y="24826"/>
                    <a:pt x="35103" y="24827"/>
                    <a:pt x="35122" y="24828"/>
                  </a:cubicBezTo>
                  <a:cubicBezTo>
                    <a:pt x="35190" y="24828"/>
                    <a:pt x="35257" y="24786"/>
                    <a:pt x="35283" y="24718"/>
                  </a:cubicBezTo>
                  <a:cubicBezTo>
                    <a:pt x="35316" y="24630"/>
                    <a:pt x="35273" y="24530"/>
                    <a:pt x="35183" y="24496"/>
                  </a:cubicBezTo>
                  <a:cubicBezTo>
                    <a:pt x="35163" y="24489"/>
                    <a:pt x="35143" y="24485"/>
                    <a:pt x="35123" y="24485"/>
                  </a:cubicBezTo>
                  <a:close/>
                  <a:moveTo>
                    <a:pt x="1364" y="24524"/>
                  </a:moveTo>
                  <a:cubicBezTo>
                    <a:pt x="1343" y="24524"/>
                    <a:pt x="1323" y="24528"/>
                    <a:pt x="1302" y="24535"/>
                  </a:cubicBezTo>
                  <a:cubicBezTo>
                    <a:pt x="1213" y="24569"/>
                    <a:pt x="1170" y="24669"/>
                    <a:pt x="1203" y="24757"/>
                  </a:cubicBezTo>
                  <a:cubicBezTo>
                    <a:pt x="1230" y="24826"/>
                    <a:pt x="1295" y="24866"/>
                    <a:pt x="1364" y="24867"/>
                  </a:cubicBezTo>
                  <a:cubicBezTo>
                    <a:pt x="1383" y="24867"/>
                    <a:pt x="1405" y="24863"/>
                    <a:pt x="1425" y="24857"/>
                  </a:cubicBezTo>
                  <a:cubicBezTo>
                    <a:pt x="1513" y="24822"/>
                    <a:pt x="1559" y="24722"/>
                    <a:pt x="1524" y="24635"/>
                  </a:cubicBezTo>
                  <a:cubicBezTo>
                    <a:pt x="1497" y="24566"/>
                    <a:pt x="1432" y="24524"/>
                    <a:pt x="1364" y="24524"/>
                  </a:cubicBezTo>
                  <a:close/>
                  <a:moveTo>
                    <a:pt x="34506" y="25912"/>
                  </a:moveTo>
                  <a:cubicBezTo>
                    <a:pt x="34443" y="25912"/>
                    <a:pt x="34383" y="25948"/>
                    <a:pt x="34353" y="26009"/>
                  </a:cubicBezTo>
                  <a:lnTo>
                    <a:pt x="34351" y="26009"/>
                  </a:lnTo>
                  <a:cubicBezTo>
                    <a:pt x="34310" y="26093"/>
                    <a:pt x="34348" y="26197"/>
                    <a:pt x="34432" y="26239"/>
                  </a:cubicBezTo>
                  <a:cubicBezTo>
                    <a:pt x="34455" y="26251"/>
                    <a:pt x="34481" y="26254"/>
                    <a:pt x="34505" y="26254"/>
                  </a:cubicBezTo>
                  <a:cubicBezTo>
                    <a:pt x="34569" y="26254"/>
                    <a:pt x="34630" y="26220"/>
                    <a:pt x="34660" y="26159"/>
                  </a:cubicBezTo>
                  <a:cubicBezTo>
                    <a:pt x="34702" y="26072"/>
                    <a:pt x="34665" y="25971"/>
                    <a:pt x="34579" y="25930"/>
                  </a:cubicBezTo>
                  <a:cubicBezTo>
                    <a:pt x="34556" y="25918"/>
                    <a:pt x="34531" y="25912"/>
                    <a:pt x="34506" y="25912"/>
                  </a:cubicBezTo>
                  <a:close/>
                  <a:moveTo>
                    <a:pt x="1983" y="25949"/>
                  </a:moveTo>
                  <a:cubicBezTo>
                    <a:pt x="1957" y="25949"/>
                    <a:pt x="1931" y="25955"/>
                    <a:pt x="1906" y="25967"/>
                  </a:cubicBezTo>
                  <a:cubicBezTo>
                    <a:pt x="1821" y="26008"/>
                    <a:pt x="1786" y="26111"/>
                    <a:pt x="1828" y="26196"/>
                  </a:cubicBezTo>
                  <a:cubicBezTo>
                    <a:pt x="1857" y="26257"/>
                    <a:pt x="1919" y="26293"/>
                    <a:pt x="1981" y="26294"/>
                  </a:cubicBezTo>
                  <a:cubicBezTo>
                    <a:pt x="2007" y="26294"/>
                    <a:pt x="2032" y="26287"/>
                    <a:pt x="2058" y="26275"/>
                  </a:cubicBezTo>
                  <a:cubicBezTo>
                    <a:pt x="2142" y="26233"/>
                    <a:pt x="2177" y="26130"/>
                    <a:pt x="2135" y="26046"/>
                  </a:cubicBezTo>
                  <a:cubicBezTo>
                    <a:pt x="2106" y="25984"/>
                    <a:pt x="2046" y="25949"/>
                    <a:pt x="1983" y="25949"/>
                  </a:cubicBezTo>
                  <a:close/>
                  <a:moveTo>
                    <a:pt x="33770" y="27282"/>
                  </a:moveTo>
                  <a:cubicBezTo>
                    <a:pt x="33712" y="27282"/>
                    <a:pt x="33654" y="27311"/>
                    <a:pt x="33622" y="27364"/>
                  </a:cubicBezTo>
                  <a:cubicBezTo>
                    <a:pt x="33575" y="27447"/>
                    <a:pt x="33599" y="27551"/>
                    <a:pt x="33682" y="27601"/>
                  </a:cubicBezTo>
                  <a:cubicBezTo>
                    <a:pt x="33711" y="27616"/>
                    <a:pt x="33739" y="27623"/>
                    <a:pt x="33769" y="27623"/>
                  </a:cubicBezTo>
                  <a:cubicBezTo>
                    <a:pt x="33827" y="27623"/>
                    <a:pt x="33884" y="27594"/>
                    <a:pt x="33919" y="27539"/>
                  </a:cubicBezTo>
                  <a:cubicBezTo>
                    <a:pt x="33965" y="27460"/>
                    <a:pt x="33940" y="27353"/>
                    <a:pt x="33857" y="27306"/>
                  </a:cubicBezTo>
                  <a:cubicBezTo>
                    <a:pt x="33830" y="27290"/>
                    <a:pt x="33800" y="27282"/>
                    <a:pt x="33770" y="27282"/>
                  </a:cubicBezTo>
                  <a:close/>
                  <a:moveTo>
                    <a:pt x="2721" y="27314"/>
                  </a:moveTo>
                  <a:cubicBezTo>
                    <a:pt x="2691" y="27314"/>
                    <a:pt x="2660" y="27322"/>
                    <a:pt x="2632" y="27338"/>
                  </a:cubicBezTo>
                  <a:cubicBezTo>
                    <a:pt x="2551" y="27388"/>
                    <a:pt x="2524" y="27492"/>
                    <a:pt x="2573" y="27575"/>
                  </a:cubicBezTo>
                  <a:cubicBezTo>
                    <a:pt x="2607" y="27628"/>
                    <a:pt x="2664" y="27659"/>
                    <a:pt x="2721" y="27659"/>
                  </a:cubicBezTo>
                  <a:cubicBezTo>
                    <a:pt x="2751" y="27659"/>
                    <a:pt x="2781" y="27651"/>
                    <a:pt x="2808" y="27633"/>
                  </a:cubicBezTo>
                  <a:cubicBezTo>
                    <a:pt x="2892" y="27584"/>
                    <a:pt x="2915" y="27480"/>
                    <a:pt x="2869" y="27397"/>
                  </a:cubicBezTo>
                  <a:cubicBezTo>
                    <a:pt x="2836" y="27344"/>
                    <a:pt x="2780" y="27314"/>
                    <a:pt x="2721" y="27314"/>
                  </a:cubicBezTo>
                  <a:close/>
                  <a:moveTo>
                    <a:pt x="32919" y="28582"/>
                  </a:moveTo>
                  <a:cubicBezTo>
                    <a:pt x="32865" y="28582"/>
                    <a:pt x="32812" y="28607"/>
                    <a:pt x="32779" y="28654"/>
                  </a:cubicBezTo>
                  <a:cubicBezTo>
                    <a:pt x="32722" y="28730"/>
                    <a:pt x="32741" y="28838"/>
                    <a:pt x="32818" y="28893"/>
                  </a:cubicBezTo>
                  <a:cubicBezTo>
                    <a:pt x="32850" y="28914"/>
                    <a:pt x="32882" y="28924"/>
                    <a:pt x="32918" y="28924"/>
                  </a:cubicBezTo>
                  <a:cubicBezTo>
                    <a:pt x="32970" y="28924"/>
                    <a:pt x="33022" y="28899"/>
                    <a:pt x="33057" y="28853"/>
                  </a:cubicBezTo>
                  <a:cubicBezTo>
                    <a:pt x="33111" y="28778"/>
                    <a:pt x="33094" y="28669"/>
                    <a:pt x="33017" y="28614"/>
                  </a:cubicBezTo>
                  <a:cubicBezTo>
                    <a:pt x="32988" y="28592"/>
                    <a:pt x="32953" y="28582"/>
                    <a:pt x="32919" y="28582"/>
                  </a:cubicBezTo>
                  <a:close/>
                  <a:moveTo>
                    <a:pt x="3576" y="28612"/>
                  </a:moveTo>
                  <a:cubicBezTo>
                    <a:pt x="3541" y="28612"/>
                    <a:pt x="3506" y="28623"/>
                    <a:pt x="3476" y="28645"/>
                  </a:cubicBezTo>
                  <a:cubicBezTo>
                    <a:pt x="3400" y="28701"/>
                    <a:pt x="3382" y="28809"/>
                    <a:pt x="3437" y="28886"/>
                  </a:cubicBezTo>
                  <a:cubicBezTo>
                    <a:pt x="3469" y="28932"/>
                    <a:pt x="3520" y="28954"/>
                    <a:pt x="3574" y="28954"/>
                  </a:cubicBezTo>
                  <a:cubicBezTo>
                    <a:pt x="3575" y="28954"/>
                    <a:pt x="3576" y="28954"/>
                    <a:pt x="3577" y="28954"/>
                  </a:cubicBezTo>
                  <a:cubicBezTo>
                    <a:pt x="3613" y="28954"/>
                    <a:pt x="3647" y="28945"/>
                    <a:pt x="3677" y="28923"/>
                  </a:cubicBezTo>
                  <a:cubicBezTo>
                    <a:pt x="3754" y="28867"/>
                    <a:pt x="3770" y="28761"/>
                    <a:pt x="3716" y="28685"/>
                  </a:cubicBezTo>
                  <a:cubicBezTo>
                    <a:pt x="3682" y="28637"/>
                    <a:pt x="3629" y="28612"/>
                    <a:pt x="3576" y="28612"/>
                  </a:cubicBezTo>
                  <a:close/>
                  <a:moveTo>
                    <a:pt x="31959" y="29803"/>
                  </a:moveTo>
                  <a:cubicBezTo>
                    <a:pt x="31910" y="29803"/>
                    <a:pt x="31862" y="29823"/>
                    <a:pt x="31828" y="29863"/>
                  </a:cubicBezTo>
                  <a:cubicBezTo>
                    <a:pt x="31767" y="29936"/>
                    <a:pt x="31775" y="30045"/>
                    <a:pt x="31848" y="30107"/>
                  </a:cubicBezTo>
                  <a:cubicBezTo>
                    <a:pt x="31878" y="30133"/>
                    <a:pt x="31915" y="30147"/>
                    <a:pt x="31956" y="30147"/>
                  </a:cubicBezTo>
                  <a:cubicBezTo>
                    <a:pt x="31957" y="30147"/>
                    <a:pt x="31959" y="30147"/>
                    <a:pt x="31960" y="30147"/>
                  </a:cubicBezTo>
                  <a:cubicBezTo>
                    <a:pt x="32007" y="30147"/>
                    <a:pt x="32057" y="30125"/>
                    <a:pt x="32090" y="30086"/>
                  </a:cubicBezTo>
                  <a:cubicBezTo>
                    <a:pt x="32150" y="30013"/>
                    <a:pt x="32142" y="29906"/>
                    <a:pt x="32072" y="29845"/>
                  </a:cubicBezTo>
                  <a:cubicBezTo>
                    <a:pt x="32039" y="29817"/>
                    <a:pt x="31999" y="29803"/>
                    <a:pt x="31959" y="29803"/>
                  </a:cubicBezTo>
                  <a:close/>
                  <a:moveTo>
                    <a:pt x="4539" y="29834"/>
                  </a:moveTo>
                  <a:cubicBezTo>
                    <a:pt x="4499" y="29834"/>
                    <a:pt x="4459" y="29848"/>
                    <a:pt x="4428" y="29877"/>
                  </a:cubicBezTo>
                  <a:cubicBezTo>
                    <a:pt x="4355" y="29937"/>
                    <a:pt x="4347" y="30045"/>
                    <a:pt x="4409" y="30117"/>
                  </a:cubicBezTo>
                  <a:cubicBezTo>
                    <a:pt x="4442" y="30157"/>
                    <a:pt x="4490" y="30175"/>
                    <a:pt x="4539" y="30177"/>
                  </a:cubicBezTo>
                  <a:cubicBezTo>
                    <a:pt x="4578" y="30177"/>
                    <a:pt x="4620" y="30163"/>
                    <a:pt x="4651" y="30136"/>
                  </a:cubicBezTo>
                  <a:cubicBezTo>
                    <a:pt x="4723" y="30074"/>
                    <a:pt x="4731" y="29967"/>
                    <a:pt x="4668" y="29894"/>
                  </a:cubicBezTo>
                  <a:cubicBezTo>
                    <a:pt x="4636" y="29854"/>
                    <a:pt x="4588" y="29834"/>
                    <a:pt x="4539" y="29834"/>
                  </a:cubicBezTo>
                  <a:close/>
                  <a:moveTo>
                    <a:pt x="30897" y="30941"/>
                  </a:moveTo>
                  <a:cubicBezTo>
                    <a:pt x="30853" y="30941"/>
                    <a:pt x="30809" y="30957"/>
                    <a:pt x="30775" y="30990"/>
                  </a:cubicBezTo>
                  <a:cubicBezTo>
                    <a:pt x="30709" y="31056"/>
                    <a:pt x="30708" y="31165"/>
                    <a:pt x="30774" y="31231"/>
                  </a:cubicBezTo>
                  <a:cubicBezTo>
                    <a:pt x="30808" y="31266"/>
                    <a:pt x="30853" y="31284"/>
                    <a:pt x="30899" y="31284"/>
                  </a:cubicBezTo>
                  <a:cubicBezTo>
                    <a:pt x="30941" y="31284"/>
                    <a:pt x="30984" y="31266"/>
                    <a:pt x="31018" y="31235"/>
                  </a:cubicBezTo>
                  <a:cubicBezTo>
                    <a:pt x="31084" y="31168"/>
                    <a:pt x="31086" y="31057"/>
                    <a:pt x="31019" y="30992"/>
                  </a:cubicBezTo>
                  <a:cubicBezTo>
                    <a:pt x="30985" y="30958"/>
                    <a:pt x="30941" y="30941"/>
                    <a:pt x="30897" y="30941"/>
                  </a:cubicBezTo>
                  <a:close/>
                  <a:moveTo>
                    <a:pt x="5603" y="30966"/>
                  </a:moveTo>
                  <a:cubicBezTo>
                    <a:pt x="5557" y="30966"/>
                    <a:pt x="5512" y="30984"/>
                    <a:pt x="5478" y="31019"/>
                  </a:cubicBezTo>
                  <a:cubicBezTo>
                    <a:pt x="5413" y="31085"/>
                    <a:pt x="5413" y="31195"/>
                    <a:pt x="5482" y="31259"/>
                  </a:cubicBezTo>
                  <a:cubicBezTo>
                    <a:pt x="5516" y="31293"/>
                    <a:pt x="5558" y="31309"/>
                    <a:pt x="5602" y="31309"/>
                  </a:cubicBezTo>
                  <a:cubicBezTo>
                    <a:pt x="5647" y="31309"/>
                    <a:pt x="5690" y="31293"/>
                    <a:pt x="5726" y="31258"/>
                  </a:cubicBezTo>
                  <a:cubicBezTo>
                    <a:pt x="5791" y="31191"/>
                    <a:pt x="5791" y="31081"/>
                    <a:pt x="5721" y="31014"/>
                  </a:cubicBezTo>
                  <a:cubicBezTo>
                    <a:pt x="5688" y="30982"/>
                    <a:pt x="5646" y="30966"/>
                    <a:pt x="5603" y="30966"/>
                  </a:cubicBezTo>
                  <a:close/>
                  <a:moveTo>
                    <a:pt x="29742" y="31981"/>
                  </a:moveTo>
                  <a:cubicBezTo>
                    <a:pt x="29704" y="31981"/>
                    <a:pt x="29665" y="31994"/>
                    <a:pt x="29633" y="32021"/>
                  </a:cubicBezTo>
                  <a:cubicBezTo>
                    <a:pt x="29561" y="32079"/>
                    <a:pt x="29550" y="32188"/>
                    <a:pt x="29611" y="32262"/>
                  </a:cubicBezTo>
                  <a:cubicBezTo>
                    <a:pt x="29645" y="32304"/>
                    <a:pt x="29694" y="32326"/>
                    <a:pt x="29742" y="32326"/>
                  </a:cubicBezTo>
                  <a:cubicBezTo>
                    <a:pt x="29781" y="32326"/>
                    <a:pt x="29821" y="32311"/>
                    <a:pt x="29852" y="32284"/>
                  </a:cubicBezTo>
                  <a:cubicBezTo>
                    <a:pt x="29925" y="32223"/>
                    <a:pt x="29935" y="32115"/>
                    <a:pt x="29874" y="32042"/>
                  </a:cubicBezTo>
                  <a:cubicBezTo>
                    <a:pt x="29840" y="32002"/>
                    <a:pt x="29791" y="31981"/>
                    <a:pt x="29742" y="31981"/>
                  </a:cubicBezTo>
                  <a:close/>
                  <a:moveTo>
                    <a:pt x="6758" y="32006"/>
                  </a:moveTo>
                  <a:cubicBezTo>
                    <a:pt x="6708" y="32006"/>
                    <a:pt x="6660" y="32027"/>
                    <a:pt x="6626" y="32068"/>
                  </a:cubicBezTo>
                  <a:cubicBezTo>
                    <a:pt x="6566" y="32141"/>
                    <a:pt x="6576" y="32249"/>
                    <a:pt x="6649" y="32310"/>
                  </a:cubicBezTo>
                  <a:cubicBezTo>
                    <a:pt x="6683" y="32335"/>
                    <a:pt x="6719" y="32348"/>
                    <a:pt x="6759" y="32348"/>
                  </a:cubicBezTo>
                  <a:cubicBezTo>
                    <a:pt x="6807" y="32348"/>
                    <a:pt x="6856" y="32328"/>
                    <a:pt x="6890" y="32286"/>
                  </a:cubicBezTo>
                  <a:cubicBezTo>
                    <a:pt x="6951" y="32211"/>
                    <a:pt x="6940" y="32104"/>
                    <a:pt x="6867" y="32046"/>
                  </a:cubicBezTo>
                  <a:cubicBezTo>
                    <a:pt x="6835" y="32019"/>
                    <a:pt x="6796" y="32006"/>
                    <a:pt x="6758" y="32006"/>
                  </a:cubicBezTo>
                  <a:close/>
                  <a:moveTo>
                    <a:pt x="28504" y="32918"/>
                  </a:moveTo>
                  <a:cubicBezTo>
                    <a:pt x="28470" y="32918"/>
                    <a:pt x="28436" y="32928"/>
                    <a:pt x="28407" y="32948"/>
                  </a:cubicBezTo>
                  <a:cubicBezTo>
                    <a:pt x="28328" y="33004"/>
                    <a:pt x="28309" y="33109"/>
                    <a:pt x="28363" y="33188"/>
                  </a:cubicBezTo>
                  <a:cubicBezTo>
                    <a:pt x="28395" y="33236"/>
                    <a:pt x="28447" y="33261"/>
                    <a:pt x="28498" y="33261"/>
                  </a:cubicBezTo>
                  <a:cubicBezTo>
                    <a:pt x="28500" y="33261"/>
                    <a:pt x="28502" y="33261"/>
                    <a:pt x="28504" y="33261"/>
                  </a:cubicBezTo>
                  <a:cubicBezTo>
                    <a:pt x="28540" y="33261"/>
                    <a:pt x="28572" y="33251"/>
                    <a:pt x="28602" y="33232"/>
                  </a:cubicBezTo>
                  <a:cubicBezTo>
                    <a:pt x="28680" y="33177"/>
                    <a:pt x="28700" y="33069"/>
                    <a:pt x="28645" y="32994"/>
                  </a:cubicBezTo>
                  <a:cubicBezTo>
                    <a:pt x="28612" y="32944"/>
                    <a:pt x="28558" y="32918"/>
                    <a:pt x="28504" y="32918"/>
                  </a:cubicBezTo>
                  <a:close/>
                  <a:moveTo>
                    <a:pt x="7998" y="32941"/>
                  </a:moveTo>
                  <a:cubicBezTo>
                    <a:pt x="7944" y="32941"/>
                    <a:pt x="7891" y="32967"/>
                    <a:pt x="7857" y="33015"/>
                  </a:cubicBezTo>
                  <a:cubicBezTo>
                    <a:pt x="7804" y="33094"/>
                    <a:pt x="7824" y="33201"/>
                    <a:pt x="7903" y="33255"/>
                  </a:cubicBezTo>
                  <a:cubicBezTo>
                    <a:pt x="7931" y="33275"/>
                    <a:pt x="7965" y="33284"/>
                    <a:pt x="8000" y="33284"/>
                  </a:cubicBezTo>
                  <a:cubicBezTo>
                    <a:pt x="8054" y="33284"/>
                    <a:pt x="8109" y="33259"/>
                    <a:pt x="8142" y="33209"/>
                  </a:cubicBezTo>
                  <a:cubicBezTo>
                    <a:pt x="8195" y="33134"/>
                    <a:pt x="8175" y="33026"/>
                    <a:pt x="8097" y="32973"/>
                  </a:cubicBezTo>
                  <a:cubicBezTo>
                    <a:pt x="8066" y="32951"/>
                    <a:pt x="8032" y="32941"/>
                    <a:pt x="7998" y="32941"/>
                  </a:cubicBezTo>
                  <a:close/>
                  <a:moveTo>
                    <a:pt x="27190" y="33749"/>
                  </a:moveTo>
                  <a:cubicBezTo>
                    <a:pt x="27161" y="33749"/>
                    <a:pt x="27132" y="33756"/>
                    <a:pt x="27104" y="33772"/>
                  </a:cubicBezTo>
                  <a:cubicBezTo>
                    <a:pt x="27021" y="33818"/>
                    <a:pt x="26993" y="33922"/>
                    <a:pt x="27040" y="34005"/>
                  </a:cubicBezTo>
                  <a:cubicBezTo>
                    <a:pt x="27072" y="34059"/>
                    <a:pt x="27130" y="34090"/>
                    <a:pt x="27188" y="34090"/>
                  </a:cubicBezTo>
                  <a:cubicBezTo>
                    <a:pt x="27219" y="34090"/>
                    <a:pt x="27249" y="34084"/>
                    <a:pt x="27276" y="34068"/>
                  </a:cubicBezTo>
                  <a:cubicBezTo>
                    <a:pt x="27356" y="34022"/>
                    <a:pt x="27385" y="33917"/>
                    <a:pt x="27338" y="33834"/>
                  </a:cubicBezTo>
                  <a:cubicBezTo>
                    <a:pt x="27306" y="33779"/>
                    <a:pt x="27249" y="33749"/>
                    <a:pt x="27190" y="33749"/>
                  </a:cubicBezTo>
                  <a:close/>
                  <a:moveTo>
                    <a:pt x="9316" y="33768"/>
                  </a:moveTo>
                  <a:cubicBezTo>
                    <a:pt x="9256" y="33768"/>
                    <a:pt x="9199" y="33799"/>
                    <a:pt x="9167" y="33856"/>
                  </a:cubicBezTo>
                  <a:cubicBezTo>
                    <a:pt x="9121" y="33935"/>
                    <a:pt x="9149" y="34042"/>
                    <a:pt x="9232" y="34089"/>
                  </a:cubicBezTo>
                  <a:cubicBezTo>
                    <a:pt x="9259" y="34105"/>
                    <a:pt x="9287" y="34110"/>
                    <a:pt x="9316" y="34111"/>
                  </a:cubicBezTo>
                  <a:cubicBezTo>
                    <a:pt x="9375" y="34111"/>
                    <a:pt x="9434" y="34079"/>
                    <a:pt x="9465" y="34024"/>
                  </a:cubicBezTo>
                  <a:cubicBezTo>
                    <a:pt x="9512" y="33943"/>
                    <a:pt x="9484" y="33836"/>
                    <a:pt x="9401" y="33790"/>
                  </a:cubicBezTo>
                  <a:cubicBezTo>
                    <a:pt x="9374" y="33775"/>
                    <a:pt x="9344" y="33768"/>
                    <a:pt x="9316" y="33768"/>
                  </a:cubicBezTo>
                  <a:close/>
                  <a:moveTo>
                    <a:pt x="25807" y="34460"/>
                  </a:moveTo>
                  <a:cubicBezTo>
                    <a:pt x="25784" y="34460"/>
                    <a:pt x="25759" y="34465"/>
                    <a:pt x="25736" y="34475"/>
                  </a:cubicBezTo>
                  <a:lnTo>
                    <a:pt x="25736" y="34477"/>
                  </a:lnTo>
                  <a:cubicBezTo>
                    <a:pt x="25652" y="34515"/>
                    <a:pt x="25612" y="34618"/>
                    <a:pt x="25653" y="34703"/>
                  </a:cubicBezTo>
                  <a:cubicBezTo>
                    <a:pt x="25681" y="34767"/>
                    <a:pt x="25743" y="34802"/>
                    <a:pt x="25809" y="34802"/>
                  </a:cubicBezTo>
                  <a:cubicBezTo>
                    <a:pt x="25833" y="34802"/>
                    <a:pt x="25859" y="34799"/>
                    <a:pt x="25881" y="34786"/>
                  </a:cubicBezTo>
                  <a:cubicBezTo>
                    <a:pt x="25969" y="34748"/>
                    <a:pt x="26005" y="34646"/>
                    <a:pt x="25967" y="34560"/>
                  </a:cubicBezTo>
                  <a:cubicBezTo>
                    <a:pt x="25936" y="34497"/>
                    <a:pt x="25873" y="34460"/>
                    <a:pt x="25807" y="34460"/>
                  </a:cubicBezTo>
                  <a:close/>
                  <a:moveTo>
                    <a:pt x="10699" y="34478"/>
                  </a:moveTo>
                  <a:cubicBezTo>
                    <a:pt x="10634" y="34478"/>
                    <a:pt x="10572" y="34514"/>
                    <a:pt x="10544" y="34578"/>
                  </a:cubicBezTo>
                  <a:cubicBezTo>
                    <a:pt x="10505" y="34664"/>
                    <a:pt x="10542" y="34765"/>
                    <a:pt x="10628" y="34805"/>
                  </a:cubicBezTo>
                  <a:cubicBezTo>
                    <a:pt x="10652" y="34816"/>
                    <a:pt x="10675" y="34820"/>
                    <a:pt x="10698" y="34820"/>
                  </a:cubicBezTo>
                  <a:cubicBezTo>
                    <a:pt x="10765" y="34820"/>
                    <a:pt x="10825" y="34783"/>
                    <a:pt x="10855" y="34721"/>
                  </a:cubicBezTo>
                  <a:cubicBezTo>
                    <a:pt x="10894" y="34635"/>
                    <a:pt x="10858" y="34532"/>
                    <a:pt x="10771" y="34494"/>
                  </a:cubicBezTo>
                  <a:cubicBezTo>
                    <a:pt x="10748" y="34483"/>
                    <a:pt x="10723" y="34478"/>
                    <a:pt x="10699" y="34478"/>
                  </a:cubicBezTo>
                  <a:close/>
                  <a:moveTo>
                    <a:pt x="24372" y="35050"/>
                  </a:moveTo>
                  <a:cubicBezTo>
                    <a:pt x="24353" y="35050"/>
                    <a:pt x="24333" y="35054"/>
                    <a:pt x="24314" y="35061"/>
                  </a:cubicBezTo>
                  <a:cubicBezTo>
                    <a:pt x="24224" y="35092"/>
                    <a:pt x="24179" y="35190"/>
                    <a:pt x="24210" y="35281"/>
                  </a:cubicBezTo>
                  <a:cubicBezTo>
                    <a:pt x="24235" y="35349"/>
                    <a:pt x="24303" y="35392"/>
                    <a:pt x="24372" y="35393"/>
                  </a:cubicBezTo>
                  <a:cubicBezTo>
                    <a:pt x="24391" y="35393"/>
                    <a:pt x="24411" y="35391"/>
                    <a:pt x="24429" y="35383"/>
                  </a:cubicBezTo>
                  <a:cubicBezTo>
                    <a:pt x="24520" y="35351"/>
                    <a:pt x="24564" y="35255"/>
                    <a:pt x="24533" y="35164"/>
                  </a:cubicBezTo>
                  <a:cubicBezTo>
                    <a:pt x="24509" y="35095"/>
                    <a:pt x="24442" y="35050"/>
                    <a:pt x="24372" y="35050"/>
                  </a:cubicBezTo>
                  <a:close/>
                  <a:moveTo>
                    <a:pt x="12139" y="35064"/>
                  </a:moveTo>
                  <a:cubicBezTo>
                    <a:pt x="12068" y="35064"/>
                    <a:pt x="12003" y="35107"/>
                    <a:pt x="11978" y="35178"/>
                  </a:cubicBezTo>
                  <a:cubicBezTo>
                    <a:pt x="11947" y="35266"/>
                    <a:pt x="11991" y="35364"/>
                    <a:pt x="12082" y="35397"/>
                  </a:cubicBezTo>
                  <a:lnTo>
                    <a:pt x="12082" y="35396"/>
                  </a:lnTo>
                  <a:cubicBezTo>
                    <a:pt x="12101" y="35405"/>
                    <a:pt x="12121" y="35407"/>
                    <a:pt x="12137" y="35407"/>
                  </a:cubicBezTo>
                  <a:cubicBezTo>
                    <a:pt x="12209" y="35407"/>
                    <a:pt x="12275" y="35362"/>
                    <a:pt x="12301" y="35293"/>
                  </a:cubicBezTo>
                  <a:cubicBezTo>
                    <a:pt x="12332" y="35204"/>
                    <a:pt x="12285" y="35106"/>
                    <a:pt x="12197" y="35074"/>
                  </a:cubicBezTo>
                  <a:cubicBezTo>
                    <a:pt x="12178" y="35068"/>
                    <a:pt x="12158" y="35064"/>
                    <a:pt x="12139" y="35064"/>
                  </a:cubicBezTo>
                  <a:close/>
                  <a:moveTo>
                    <a:pt x="22891" y="35514"/>
                  </a:moveTo>
                  <a:cubicBezTo>
                    <a:pt x="22876" y="35514"/>
                    <a:pt x="22861" y="35516"/>
                    <a:pt x="22845" y="35521"/>
                  </a:cubicBezTo>
                  <a:cubicBezTo>
                    <a:pt x="22753" y="35543"/>
                    <a:pt x="22697" y="35639"/>
                    <a:pt x="22723" y="35730"/>
                  </a:cubicBezTo>
                  <a:cubicBezTo>
                    <a:pt x="22743" y="35807"/>
                    <a:pt x="22811" y="35858"/>
                    <a:pt x="22888" y="35858"/>
                  </a:cubicBezTo>
                  <a:cubicBezTo>
                    <a:pt x="22903" y="35858"/>
                    <a:pt x="22918" y="35857"/>
                    <a:pt x="22933" y="35852"/>
                  </a:cubicBezTo>
                  <a:cubicBezTo>
                    <a:pt x="23024" y="35829"/>
                    <a:pt x="23079" y="35734"/>
                    <a:pt x="23055" y="35642"/>
                  </a:cubicBezTo>
                  <a:cubicBezTo>
                    <a:pt x="23033" y="35566"/>
                    <a:pt x="22966" y="35514"/>
                    <a:pt x="22891" y="35514"/>
                  </a:cubicBezTo>
                  <a:close/>
                  <a:moveTo>
                    <a:pt x="13625" y="35524"/>
                  </a:moveTo>
                  <a:cubicBezTo>
                    <a:pt x="13549" y="35524"/>
                    <a:pt x="13479" y="35574"/>
                    <a:pt x="13459" y="35652"/>
                  </a:cubicBezTo>
                  <a:cubicBezTo>
                    <a:pt x="13434" y="35744"/>
                    <a:pt x="13489" y="35837"/>
                    <a:pt x="13581" y="35863"/>
                  </a:cubicBezTo>
                  <a:cubicBezTo>
                    <a:pt x="13589" y="35866"/>
                    <a:pt x="13597" y="35867"/>
                    <a:pt x="13606" y="35867"/>
                  </a:cubicBezTo>
                  <a:cubicBezTo>
                    <a:pt x="13612" y="35867"/>
                    <a:pt x="13617" y="35867"/>
                    <a:pt x="13623" y="35866"/>
                  </a:cubicBezTo>
                  <a:cubicBezTo>
                    <a:pt x="13698" y="35866"/>
                    <a:pt x="13770" y="35816"/>
                    <a:pt x="13790" y="35739"/>
                  </a:cubicBezTo>
                  <a:cubicBezTo>
                    <a:pt x="13812" y="35647"/>
                    <a:pt x="13758" y="35555"/>
                    <a:pt x="13666" y="35529"/>
                  </a:cubicBezTo>
                  <a:cubicBezTo>
                    <a:pt x="13652" y="35525"/>
                    <a:pt x="13638" y="35524"/>
                    <a:pt x="13625" y="35524"/>
                  </a:cubicBezTo>
                  <a:close/>
                  <a:moveTo>
                    <a:pt x="21369" y="35847"/>
                  </a:moveTo>
                  <a:cubicBezTo>
                    <a:pt x="21360" y="35847"/>
                    <a:pt x="21350" y="35848"/>
                    <a:pt x="21340" y="35849"/>
                  </a:cubicBezTo>
                  <a:cubicBezTo>
                    <a:pt x="21248" y="35867"/>
                    <a:pt x="21186" y="35955"/>
                    <a:pt x="21201" y="36050"/>
                  </a:cubicBezTo>
                  <a:cubicBezTo>
                    <a:pt x="21217" y="36132"/>
                    <a:pt x="21288" y="36190"/>
                    <a:pt x="21367" y="36190"/>
                  </a:cubicBezTo>
                  <a:cubicBezTo>
                    <a:pt x="21368" y="36190"/>
                    <a:pt x="21368" y="36190"/>
                    <a:pt x="21369" y="36190"/>
                  </a:cubicBezTo>
                  <a:cubicBezTo>
                    <a:pt x="21378" y="36190"/>
                    <a:pt x="21389" y="36190"/>
                    <a:pt x="21400" y="36189"/>
                  </a:cubicBezTo>
                  <a:cubicBezTo>
                    <a:pt x="21493" y="36171"/>
                    <a:pt x="21555" y="36083"/>
                    <a:pt x="21539" y="35988"/>
                  </a:cubicBezTo>
                  <a:cubicBezTo>
                    <a:pt x="21524" y="35906"/>
                    <a:pt x="21452" y="35847"/>
                    <a:pt x="21369" y="35847"/>
                  </a:cubicBezTo>
                  <a:close/>
                  <a:moveTo>
                    <a:pt x="15142" y="35855"/>
                  </a:moveTo>
                  <a:cubicBezTo>
                    <a:pt x="15060" y="35855"/>
                    <a:pt x="14986" y="35914"/>
                    <a:pt x="14972" y="35999"/>
                  </a:cubicBezTo>
                  <a:cubicBezTo>
                    <a:pt x="14957" y="36091"/>
                    <a:pt x="15019" y="36179"/>
                    <a:pt x="15113" y="36197"/>
                  </a:cubicBezTo>
                  <a:cubicBezTo>
                    <a:pt x="15124" y="36199"/>
                    <a:pt x="15132" y="36199"/>
                    <a:pt x="15140" y="36199"/>
                  </a:cubicBezTo>
                  <a:cubicBezTo>
                    <a:pt x="15223" y="36199"/>
                    <a:pt x="15296" y="36140"/>
                    <a:pt x="15311" y="36056"/>
                  </a:cubicBezTo>
                  <a:cubicBezTo>
                    <a:pt x="15327" y="35963"/>
                    <a:pt x="15265" y="35873"/>
                    <a:pt x="15170" y="35858"/>
                  </a:cubicBezTo>
                  <a:cubicBezTo>
                    <a:pt x="15161" y="35856"/>
                    <a:pt x="15151" y="35855"/>
                    <a:pt x="15142" y="35855"/>
                  </a:cubicBezTo>
                  <a:close/>
                  <a:moveTo>
                    <a:pt x="19830" y="36049"/>
                  </a:moveTo>
                  <a:cubicBezTo>
                    <a:pt x="19825" y="36049"/>
                    <a:pt x="19820" y="36049"/>
                    <a:pt x="19815" y="36050"/>
                  </a:cubicBezTo>
                  <a:cubicBezTo>
                    <a:pt x="19722" y="36060"/>
                    <a:pt x="19652" y="36142"/>
                    <a:pt x="19661" y="36236"/>
                  </a:cubicBezTo>
                  <a:cubicBezTo>
                    <a:pt x="19668" y="36325"/>
                    <a:pt x="19743" y="36393"/>
                    <a:pt x="19831" y="36393"/>
                  </a:cubicBezTo>
                  <a:lnTo>
                    <a:pt x="19846" y="36393"/>
                  </a:lnTo>
                  <a:cubicBezTo>
                    <a:pt x="19941" y="36383"/>
                    <a:pt x="20009" y="36301"/>
                    <a:pt x="20002" y="36206"/>
                  </a:cubicBezTo>
                  <a:cubicBezTo>
                    <a:pt x="19994" y="36117"/>
                    <a:pt x="19918" y="36049"/>
                    <a:pt x="19830" y="36049"/>
                  </a:cubicBezTo>
                  <a:close/>
                  <a:moveTo>
                    <a:pt x="16684" y="36053"/>
                  </a:moveTo>
                  <a:cubicBezTo>
                    <a:pt x="16596" y="36053"/>
                    <a:pt x="16519" y="36121"/>
                    <a:pt x="16512" y="36210"/>
                  </a:cubicBezTo>
                  <a:cubicBezTo>
                    <a:pt x="16504" y="36305"/>
                    <a:pt x="16575" y="36389"/>
                    <a:pt x="16669" y="36397"/>
                  </a:cubicBezTo>
                  <a:lnTo>
                    <a:pt x="16684" y="36397"/>
                  </a:lnTo>
                  <a:cubicBezTo>
                    <a:pt x="16772" y="36397"/>
                    <a:pt x="16850" y="36329"/>
                    <a:pt x="16855" y="36240"/>
                  </a:cubicBezTo>
                  <a:cubicBezTo>
                    <a:pt x="16864" y="36145"/>
                    <a:pt x="16794" y="36061"/>
                    <a:pt x="16699" y="36054"/>
                  </a:cubicBezTo>
                  <a:cubicBezTo>
                    <a:pt x="16694" y="36053"/>
                    <a:pt x="16689" y="36053"/>
                    <a:pt x="16684" y="36053"/>
                  </a:cubicBezTo>
                  <a:close/>
                  <a:moveTo>
                    <a:pt x="18235" y="36118"/>
                  </a:moveTo>
                  <a:cubicBezTo>
                    <a:pt x="18142" y="36118"/>
                    <a:pt x="18063" y="36196"/>
                    <a:pt x="18063" y="36290"/>
                  </a:cubicBezTo>
                  <a:cubicBezTo>
                    <a:pt x="18063" y="36386"/>
                    <a:pt x="18142" y="36461"/>
                    <a:pt x="18234" y="36461"/>
                  </a:cubicBezTo>
                  <a:lnTo>
                    <a:pt x="18278" y="36461"/>
                  </a:lnTo>
                  <a:cubicBezTo>
                    <a:pt x="18373" y="36461"/>
                    <a:pt x="18449" y="36385"/>
                    <a:pt x="18449" y="36290"/>
                  </a:cubicBezTo>
                  <a:cubicBezTo>
                    <a:pt x="18449" y="36195"/>
                    <a:pt x="18371" y="36118"/>
                    <a:pt x="18277" y="36118"/>
                  </a:cubicBezTo>
                  <a:cubicBezTo>
                    <a:pt x="18270" y="36118"/>
                    <a:pt x="18261" y="36121"/>
                    <a:pt x="18255" y="36121"/>
                  </a:cubicBezTo>
                  <a:lnTo>
                    <a:pt x="18235" y="36121"/>
                  </a:lnTo>
                  <a:lnTo>
                    <a:pt x="18235" y="36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5577575" y="3966763"/>
              <a:ext cx="824150" cy="823800"/>
            </a:xfrm>
            <a:custGeom>
              <a:avLst/>
              <a:gdLst/>
              <a:ahLst/>
              <a:cxnLst/>
              <a:rect l="l" t="t" r="r" b="b"/>
              <a:pathLst>
                <a:path w="32966" h="32952" extrusionOk="0">
                  <a:moveTo>
                    <a:pt x="17229" y="1"/>
                  </a:moveTo>
                  <a:cubicBezTo>
                    <a:pt x="17125" y="1"/>
                    <a:pt x="17037" y="85"/>
                    <a:pt x="17033" y="189"/>
                  </a:cubicBezTo>
                  <a:cubicBezTo>
                    <a:pt x="17028" y="297"/>
                    <a:pt x="17112" y="389"/>
                    <a:pt x="17220" y="393"/>
                  </a:cubicBezTo>
                  <a:cubicBezTo>
                    <a:pt x="17224" y="393"/>
                    <a:pt x="17225" y="393"/>
                    <a:pt x="17229" y="394"/>
                  </a:cubicBezTo>
                  <a:cubicBezTo>
                    <a:pt x="17333" y="394"/>
                    <a:pt x="17420" y="311"/>
                    <a:pt x="17423" y="208"/>
                  </a:cubicBezTo>
                  <a:cubicBezTo>
                    <a:pt x="17428" y="98"/>
                    <a:pt x="17344" y="7"/>
                    <a:pt x="17237" y="1"/>
                  </a:cubicBezTo>
                  <a:cubicBezTo>
                    <a:pt x="17234" y="1"/>
                    <a:pt x="17232" y="1"/>
                    <a:pt x="17229" y="1"/>
                  </a:cubicBezTo>
                  <a:close/>
                  <a:moveTo>
                    <a:pt x="15699" y="2"/>
                  </a:moveTo>
                  <a:cubicBezTo>
                    <a:pt x="15697" y="2"/>
                    <a:pt x="15695" y="2"/>
                    <a:pt x="15693" y="2"/>
                  </a:cubicBezTo>
                  <a:lnTo>
                    <a:pt x="15694" y="2"/>
                  </a:lnTo>
                  <a:cubicBezTo>
                    <a:pt x="15584" y="9"/>
                    <a:pt x="15502" y="101"/>
                    <a:pt x="15506" y="209"/>
                  </a:cubicBezTo>
                  <a:cubicBezTo>
                    <a:pt x="15511" y="312"/>
                    <a:pt x="15598" y="395"/>
                    <a:pt x="15701" y="395"/>
                  </a:cubicBezTo>
                  <a:lnTo>
                    <a:pt x="15712" y="395"/>
                  </a:lnTo>
                  <a:cubicBezTo>
                    <a:pt x="15820" y="391"/>
                    <a:pt x="15905" y="300"/>
                    <a:pt x="15898" y="189"/>
                  </a:cubicBezTo>
                  <a:cubicBezTo>
                    <a:pt x="15892" y="82"/>
                    <a:pt x="15806" y="2"/>
                    <a:pt x="15699" y="2"/>
                  </a:cubicBezTo>
                  <a:close/>
                  <a:moveTo>
                    <a:pt x="18750" y="141"/>
                  </a:moveTo>
                  <a:cubicBezTo>
                    <a:pt x="18655" y="141"/>
                    <a:pt x="18568" y="212"/>
                    <a:pt x="18556" y="311"/>
                  </a:cubicBezTo>
                  <a:cubicBezTo>
                    <a:pt x="18538" y="416"/>
                    <a:pt x="18614" y="518"/>
                    <a:pt x="18722" y="530"/>
                  </a:cubicBezTo>
                  <a:cubicBezTo>
                    <a:pt x="18729" y="533"/>
                    <a:pt x="18740" y="533"/>
                    <a:pt x="18749" y="533"/>
                  </a:cubicBezTo>
                  <a:cubicBezTo>
                    <a:pt x="18844" y="533"/>
                    <a:pt x="18929" y="463"/>
                    <a:pt x="18943" y="364"/>
                  </a:cubicBezTo>
                  <a:cubicBezTo>
                    <a:pt x="18956" y="258"/>
                    <a:pt x="18883" y="158"/>
                    <a:pt x="18776" y="142"/>
                  </a:cubicBezTo>
                  <a:lnTo>
                    <a:pt x="18775" y="142"/>
                  </a:lnTo>
                  <a:cubicBezTo>
                    <a:pt x="18767" y="141"/>
                    <a:pt x="18758" y="141"/>
                    <a:pt x="18750" y="141"/>
                  </a:cubicBezTo>
                  <a:close/>
                  <a:moveTo>
                    <a:pt x="14183" y="145"/>
                  </a:moveTo>
                  <a:cubicBezTo>
                    <a:pt x="14174" y="145"/>
                    <a:pt x="14164" y="146"/>
                    <a:pt x="14155" y="147"/>
                  </a:cubicBezTo>
                  <a:cubicBezTo>
                    <a:pt x="14049" y="163"/>
                    <a:pt x="13973" y="261"/>
                    <a:pt x="13988" y="369"/>
                  </a:cubicBezTo>
                  <a:cubicBezTo>
                    <a:pt x="14000" y="468"/>
                    <a:pt x="14085" y="538"/>
                    <a:pt x="14182" y="538"/>
                  </a:cubicBezTo>
                  <a:cubicBezTo>
                    <a:pt x="14191" y="538"/>
                    <a:pt x="14201" y="538"/>
                    <a:pt x="14210" y="536"/>
                  </a:cubicBezTo>
                  <a:cubicBezTo>
                    <a:pt x="14317" y="521"/>
                    <a:pt x="14392" y="422"/>
                    <a:pt x="14377" y="315"/>
                  </a:cubicBezTo>
                  <a:cubicBezTo>
                    <a:pt x="14363" y="216"/>
                    <a:pt x="14280" y="145"/>
                    <a:pt x="14183" y="145"/>
                  </a:cubicBezTo>
                  <a:close/>
                  <a:moveTo>
                    <a:pt x="20248" y="422"/>
                  </a:moveTo>
                  <a:cubicBezTo>
                    <a:pt x="20159" y="422"/>
                    <a:pt x="20079" y="483"/>
                    <a:pt x="20057" y="575"/>
                  </a:cubicBezTo>
                  <a:cubicBezTo>
                    <a:pt x="20031" y="678"/>
                    <a:pt x="20097" y="783"/>
                    <a:pt x="20203" y="809"/>
                  </a:cubicBezTo>
                  <a:lnTo>
                    <a:pt x="20202" y="809"/>
                  </a:lnTo>
                  <a:cubicBezTo>
                    <a:pt x="20218" y="813"/>
                    <a:pt x="20233" y="814"/>
                    <a:pt x="20249" y="815"/>
                  </a:cubicBezTo>
                  <a:cubicBezTo>
                    <a:pt x="20337" y="815"/>
                    <a:pt x="20418" y="756"/>
                    <a:pt x="20440" y="665"/>
                  </a:cubicBezTo>
                  <a:cubicBezTo>
                    <a:pt x="20466" y="559"/>
                    <a:pt x="20398" y="453"/>
                    <a:pt x="20295" y="427"/>
                  </a:cubicBezTo>
                  <a:lnTo>
                    <a:pt x="20293" y="427"/>
                  </a:lnTo>
                  <a:cubicBezTo>
                    <a:pt x="20278" y="424"/>
                    <a:pt x="20263" y="422"/>
                    <a:pt x="20248" y="422"/>
                  </a:cubicBezTo>
                  <a:close/>
                  <a:moveTo>
                    <a:pt x="12684" y="430"/>
                  </a:moveTo>
                  <a:cubicBezTo>
                    <a:pt x="12668" y="430"/>
                    <a:pt x="12653" y="432"/>
                    <a:pt x="12637" y="436"/>
                  </a:cubicBezTo>
                  <a:cubicBezTo>
                    <a:pt x="12532" y="462"/>
                    <a:pt x="12468" y="567"/>
                    <a:pt x="12491" y="671"/>
                  </a:cubicBezTo>
                  <a:cubicBezTo>
                    <a:pt x="12515" y="763"/>
                    <a:pt x="12595" y="822"/>
                    <a:pt x="12683" y="822"/>
                  </a:cubicBezTo>
                  <a:cubicBezTo>
                    <a:pt x="12698" y="822"/>
                    <a:pt x="12713" y="820"/>
                    <a:pt x="12728" y="815"/>
                  </a:cubicBezTo>
                  <a:cubicBezTo>
                    <a:pt x="12835" y="793"/>
                    <a:pt x="12900" y="685"/>
                    <a:pt x="12874" y="581"/>
                  </a:cubicBezTo>
                  <a:cubicBezTo>
                    <a:pt x="12852" y="490"/>
                    <a:pt x="12771" y="430"/>
                    <a:pt x="12684" y="430"/>
                  </a:cubicBezTo>
                  <a:close/>
                  <a:moveTo>
                    <a:pt x="21716" y="842"/>
                  </a:moveTo>
                  <a:cubicBezTo>
                    <a:pt x="21634" y="842"/>
                    <a:pt x="21559" y="894"/>
                    <a:pt x="21531" y="975"/>
                  </a:cubicBezTo>
                  <a:cubicBezTo>
                    <a:pt x="21497" y="1079"/>
                    <a:pt x="21551" y="1190"/>
                    <a:pt x="21654" y="1224"/>
                  </a:cubicBezTo>
                  <a:cubicBezTo>
                    <a:pt x="21670" y="1232"/>
                    <a:pt x="21687" y="1234"/>
                    <a:pt x="21705" y="1234"/>
                  </a:cubicBezTo>
                  <a:cubicBezTo>
                    <a:pt x="21709" y="1234"/>
                    <a:pt x="21713" y="1234"/>
                    <a:pt x="21718" y="1233"/>
                  </a:cubicBezTo>
                  <a:cubicBezTo>
                    <a:pt x="21799" y="1233"/>
                    <a:pt x="21875" y="1183"/>
                    <a:pt x="21902" y="1102"/>
                  </a:cubicBezTo>
                  <a:cubicBezTo>
                    <a:pt x="21938" y="998"/>
                    <a:pt x="21883" y="887"/>
                    <a:pt x="21780" y="853"/>
                  </a:cubicBezTo>
                  <a:cubicBezTo>
                    <a:pt x="21759" y="846"/>
                    <a:pt x="21737" y="842"/>
                    <a:pt x="21716" y="842"/>
                  </a:cubicBezTo>
                  <a:close/>
                  <a:moveTo>
                    <a:pt x="11216" y="856"/>
                  </a:moveTo>
                  <a:cubicBezTo>
                    <a:pt x="11195" y="856"/>
                    <a:pt x="11174" y="859"/>
                    <a:pt x="11153" y="866"/>
                  </a:cubicBezTo>
                  <a:cubicBezTo>
                    <a:pt x="11052" y="902"/>
                    <a:pt x="10995" y="1012"/>
                    <a:pt x="11030" y="1115"/>
                  </a:cubicBezTo>
                  <a:cubicBezTo>
                    <a:pt x="11059" y="1197"/>
                    <a:pt x="11134" y="1249"/>
                    <a:pt x="11215" y="1249"/>
                  </a:cubicBezTo>
                  <a:cubicBezTo>
                    <a:pt x="11238" y="1249"/>
                    <a:pt x="11259" y="1245"/>
                    <a:pt x="11280" y="1237"/>
                  </a:cubicBezTo>
                  <a:cubicBezTo>
                    <a:pt x="11383" y="1201"/>
                    <a:pt x="11437" y="1091"/>
                    <a:pt x="11402" y="988"/>
                  </a:cubicBezTo>
                  <a:cubicBezTo>
                    <a:pt x="11374" y="907"/>
                    <a:pt x="11298" y="856"/>
                    <a:pt x="11216" y="856"/>
                  </a:cubicBezTo>
                  <a:close/>
                  <a:moveTo>
                    <a:pt x="23137" y="1401"/>
                  </a:moveTo>
                  <a:cubicBezTo>
                    <a:pt x="23062" y="1401"/>
                    <a:pt x="22991" y="1444"/>
                    <a:pt x="22957" y="1517"/>
                  </a:cubicBezTo>
                  <a:cubicBezTo>
                    <a:pt x="22915" y="1615"/>
                    <a:pt x="22957" y="1733"/>
                    <a:pt x="23056" y="1776"/>
                  </a:cubicBezTo>
                  <a:cubicBezTo>
                    <a:pt x="23084" y="1788"/>
                    <a:pt x="23111" y="1794"/>
                    <a:pt x="23137" y="1794"/>
                  </a:cubicBezTo>
                  <a:cubicBezTo>
                    <a:pt x="23210" y="1794"/>
                    <a:pt x="23283" y="1750"/>
                    <a:pt x="23317" y="1677"/>
                  </a:cubicBezTo>
                  <a:cubicBezTo>
                    <a:pt x="23360" y="1577"/>
                    <a:pt x="23317" y="1461"/>
                    <a:pt x="23217" y="1418"/>
                  </a:cubicBezTo>
                  <a:cubicBezTo>
                    <a:pt x="23191" y="1407"/>
                    <a:pt x="23164" y="1401"/>
                    <a:pt x="23137" y="1401"/>
                  </a:cubicBezTo>
                  <a:close/>
                  <a:moveTo>
                    <a:pt x="9796" y="1416"/>
                  </a:moveTo>
                  <a:cubicBezTo>
                    <a:pt x="9770" y="1416"/>
                    <a:pt x="9742" y="1421"/>
                    <a:pt x="9716" y="1433"/>
                  </a:cubicBezTo>
                  <a:cubicBezTo>
                    <a:pt x="9617" y="1478"/>
                    <a:pt x="9575" y="1593"/>
                    <a:pt x="9617" y="1693"/>
                  </a:cubicBezTo>
                  <a:cubicBezTo>
                    <a:pt x="9651" y="1766"/>
                    <a:pt x="9721" y="1809"/>
                    <a:pt x="9796" y="1810"/>
                  </a:cubicBezTo>
                  <a:cubicBezTo>
                    <a:pt x="9824" y="1810"/>
                    <a:pt x="9851" y="1804"/>
                    <a:pt x="9879" y="1792"/>
                  </a:cubicBezTo>
                  <a:cubicBezTo>
                    <a:pt x="9977" y="1747"/>
                    <a:pt x="10020" y="1631"/>
                    <a:pt x="9977" y="1532"/>
                  </a:cubicBezTo>
                  <a:cubicBezTo>
                    <a:pt x="9944" y="1459"/>
                    <a:pt x="9872" y="1416"/>
                    <a:pt x="9796" y="1416"/>
                  </a:cubicBezTo>
                  <a:close/>
                  <a:moveTo>
                    <a:pt x="24501" y="2091"/>
                  </a:moveTo>
                  <a:cubicBezTo>
                    <a:pt x="24432" y="2091"/>
                    <a:pt x="24366" y="2126"/>
                    <a:pt x="24331" y="2190"/>
                  </a:cubicBezTo>
                  <a:cubicBezTo>
                    <a:pt x="24278" y="2283"/>
                    <a:pt x="24310" y="2404"/>
                    <a:pt x="24404" y="2459"/>
                  </a:cubicBezTo>
                  <a:lnTo>
                    <a:pt x="24402" y="2459"/>
                  </a:lnTo>
                  <a:cubicBezTo>
                    <a:pt x="24433" y="2474"/>
                    <a:pt x="24467" y="2481"/>
                    <a:pt x="24501" y="2483"/>
                  </a:cubicBezTo>
                  <a:cubicBezTo>
                    <a:pt x="24569" y="2483"/>
                    <a:pt x="24635" y="2446"/>
                    <a:pt x="24672" y="2385"/>
                  </a:cubicBezTo>
                  <a:cubicBezTo>
                    <a:pt x="24725" y="2290"/>
                    <a:pt x="24693" y="2169"/>
                    <a:pt x="24598" y="2116"/>
                  </a:cubicBezTo>
                  <a:cubicBezTo>
                    <a:pt x="24567" y="2099"/>
                    <a:pt x="24534" y="2091"/>
                    <a:pt x="24501" y="2091"/>
                  </a:cubicBezTo>
                  <a:close/>
                  <a:moveTo>
                    <a:pt x="8437" y="2108"/>
                  </a:moveTo>
                  <a:cubicBezTo>
                    <a:pt x="8404" y="2108"/>
                    <a:pt x="8371" y="2116"/>
                    <a:pt x="8340" y="2134"/>
                  </a:cubicBezTo>
                  <a:cubicBezTo>
                    <a:pt x="8245" y="2188"/>
                    <a:pt x="8212" y="2307"/>
                    <a:pt x="8267" y="2401"/>
                  </a:cubicBezTo>
                  <a:cubicBezTo>
                    <a:pt x="8302" y="2464"/>
                    <a:pt x="8366" y="2499"/>
                    <a:pt x="8435" y="2499"/>
                  </a:cubicBezTo>
                  <a:cubicBezTo>
                    <a:pt x="8436" y="2499"/>
                    <a:pt x="8437" y="2499"/>
                    <a:pt x="8438" y="2499"/>
                  </a:cubicBezTo>
                  <a:cubicBezTo>
                    <a:pt x="8471" y="2499"/>
                    <a:pt x="8504" y="2491"/>
                    <a:pt x="8534" y="2475"/>
                  </a:cubicBezTo>
                  <a:cubicBezTo>
                    <a:pt x="8627" y="2421"/>
                    <a:pt x="8661" y="2302"/>
                    <a:pt x="8608" y="2206"/>
                  </a:cubicBezTo>
                  <a:cubicBezTo>
                    <a:pt x="8571" y="2143"/>
                    <a:pt x="8505" y="2108"/>
                    <a:pt x="8437" y="2108"/>
                  </a:cubicBezTo>
                  <a:close/>
                  <a:moveTo>
                    <a:pt x="25792" y="2905"/>
                  </a:moveTo>
                  <a:cubicBezTo>
                    <a:pt x="25730" y="2905"/>
                    <a:pt x="25669" y="2934"/>
                    <a:pt x="25631" y="2989"/>
                  </a:cubicBezTo>
                  <a:cubicBezTo>
                    <a:pt x="25568" y="3078"/>
                    <a:pt x="25590" y="3200"/>
                    <a:pt x="25678" y="3261"/>
                  </a:cubicBezTo>
                  <a:cubicBezTo>
                    <a:pt x="25714" y="3285"/>
                    <a:pt x="25753" y="3296"/>
                    <a:pt x="25789" y="3296"/>
                  </a:cubicBezTo>
                  <a:cubicBezTo>
                    <a:pt x="25852" y="3296"/>
                    <a:pt x="25914" y="3267"/>
                    <a:pt x="25953" y="3212"/>
                  </a:cubicBezTo>
                  <a:cubicBezTo>
                    <a:pt x="26014" y="3123"/>
                    <a:pt x="25991" y="3002"/>
                    <a:pt x="25903" y="2940"/>
                  </a:cubicBezTo>
                  <a:cubicBezTo>
                    <a:pt x="25869" y="2916"/>
                    <a:pt x="25830" y="2905"/>
                    <a:pt x="25792" y="2905"/>
                  </a:cubicBezTo>
                  <a:close/>
                  <a:moveTo>
                    <a:pt x="7147" y="2925"/>
                  </a:moveTo>
                  <a:cubicBezTo>
                    <a:pt x="7108" y="2925"/>
                    <a:pt x="7069" y="2936"/>
                    <a:pt x="7035" y="2961"/>
                  </a:cubicBezTo>
                  <a:cubicBezTo>
                    <a:pt x="6944" y="3023"/>
                    <a:pt x="6925" y="3144"/>
                    <a:pt x="6986" y="3232"/>
                  </a:cubicBezTo>
                  <a:cubicBezTo>
                    <a:pt x="7024" y="3288"/>
                    <a:pt x="7085" y="3316"/>
                    <a:pt x="7146" y="3316"/>
                  </a:cubicBezTo>
                  <a:cubicBezTo>
                    <a:pt x="7185" y="3316"/>
                    <a:pt x="7224" y="3305"/>
                    <a:pt x="7260" y="3282"/>
                  </a:cubicBezTo>
                  <a:lnTo>
                    <a:pt x="7258" y="3282"/>
                  </a:lnTo>
                  <a:cubicBezTo>
                    <a:pt x="7349" y="3220"/>
                    <a:pt x="7370" y="3097"/>
                    <a:pt x="7307" y="3009"/>
                  </a:cubicBezTo>
                  <a:cubicBezTo>
                    <a:pt x="7269" y="2954"/>
                    <a:pt x="7209" y="2925"/>
                    <a:pt x="7147" y="2925"/>
                  </a:cubicBezTo>
                  <a:close/>
                  <a:moveTo>
                    <a:pt x="27002" y="3835"/>
                  </a:moveTo>
                  <a:cubicBezTo>
                    <a:pt x="26946" y="3835"/>
                    <a:pt x="26891" y="3858"/>
                    <a:pt x="26851" y="3906"/>
                  </a:cubicBezTo>
                  <a:cubicBezTo>
                    <a:pt x="26780" y="3989"/>
                    <a:pt x="26792" y="4112"/>
                    <a:pt x="26875" y="4180"/>
                  </a:cubicBezTo>
                  <a:cubicBezTo>
                    <a:pt x="26913" y="4212"/>
                    <a:pt x="26958" y="4227"/>
                    <a:pt x="27000" y="4227"/>
                  </a:cubicBezTo>
                  <a:cubicBezTo>
                    <a:pt x="27057" y="4227"/>
                    <a:pt x="27112" y="4203"/>
                    <a:pt x="27151" y="4158"/>
                  </a:cubicBezTo>
                  <a:cubicBezTo>
                    <a:pt x="27220" y="4077"/>
                    <a:pt x="27209" y="3950"/>
                    <a:pt x="27127" y="3882"/>
                  </a:cubicBezTo>
                  <a:cubicBezTo>
                    <a:pt x="27091" y="3850"/>
                    <a:pt x="27046" y="3835"/>
                    <a:pt x="27002" y="3835"/>
                  </a:cubicBezTo>
                  <a:close/>
                  <a:moveTo>
                    <a:pt x="5941" y="3858"/>
                  </a:moveTo>
                  <a:cubicBezTo>
                    <a:pt x="5896" y="3858"/>
                    <a:pt x="5851" y="3874"/>
                    <a:pt x="5814" y="3906"/>
                  </a:cubicBezTo>
                  <a:lnTo>
                    <a:pt x="5811" y="3906"/>
                  </a:lnTo>
                  <a:cubicBezTo>
                    <a:pt x="5728" y="3975"/>
                    <a:pt x="5717" y="4098"/>
                    <a:pt x="5789" y="4181"/>
                  </a:cubicBezTo>
                  <a:cubicBezTo>
                    <a:pt x="5828" y="4225"/>
                    <a:pt x="5879" y="4250"/>
                    <a:pt x="5933" y="4250"/>
                  </a:cubicBezTo>
                  <a:cubicBezTo>
                    <a:pt x="5935" y="4250"/>
                    <a:pt x="5937" y="4250"/>
                    <a:pt x="5939" y="4250"/>
                  </a:cubicBezTo>
                  <a:cubicBezTo>
                    <a:pt x="5984" y="4250"/>
                    <a:pt x="6028" y="4234"/>
                    <a:pt x="6067" y="4203"/>
                  </a:cubicBezTo>
                  <a:cubicBezTo>
                    <a:pt x="6150" y="4134"/>
                    <a:pt x="6160" y="4010"/>
                    <a:pt x="6089" y="3927"/>
                  </a:cubicBezTo>
                  <a:cubicBezTo>
                    <a:pt x="6051" y="3882"/>
                    <a:pt x="5997" y="3858"/>
                    <a:pt x="5941" y="3858"/>
                  </a:cubicBezTo>
                  <a:close/>
                  <a:moveTo>
                    <a:pt x="28119" y="4876"/>
                  </a:moveTo>
                  <a:cubicBezTo>
                    <a:pt x="28070" y="4876"/>
                    <a:pt x="28021" y="4895"/>
                    <a:pt x="27983" y="4932"/>
                  </a:cubicBezTo>
                  <a:cubicBezTo>
                    <a:pt x="27905" y="5006"/>
                    <a:pt x="27903" y="5132"/>
                    <a:pt x="27980" y="5208"/>
                  </a:cubicBezTo>
                  <a:cubicBezTo>
                    <a:pt x="28018" y="5248"/>
                    <a:pt x="28069" y="5266"/>
                    <a:pt x="28119" y="5266"/>
                  </a:cubicBezTo>
                  <a:cubicBezTo>
                    <a:pt x="28169" y="5266"/>
                    <a:pt x="28217" y="5250"/>
                    <a:pt x="28257" y="5213"/>
                  </a:cubicBezTo>
                  <a:cubicBezTo>
                    <a:pt x="28334" y="5136"/>
                    <a:pt x="28334" y="5012"/>
                    <a:pt x="28259" y="4934"/>
                  </a:cubicBezTo>
                  <a:cubicBezTo>
                    <a:pt x="28221" y="4896"/>
                    <a:pt x="28170" y="4876"/>
                    <a:pt x="28119" y="4876"/>
                  </a:cubicBezTo>
                  <a:close/>
                  <a:moveTo>
                    <a:pt x="4821" y="4900"/>
                  </a:moveTo>
                  <a:cubicBezTo>
                    <a:pt x="4771" y="4900"/>
                    <a:pt x="4721" y="4920"/>
                    <a:pt x="4683" y="4958"/>
                  </a:cubicBezTo>
                  <a:cubicBezTo>
                    <a:pt x="4606" y="5037"/>
                    <a:pt x="4607" y="5161"/>
                    <a:pt x="4687" y="5237"/>
                  </a:cubicBezTo>
                  <a:cubicBezTo>
                    <a:pt x="4723" y="5274"/>
                    <a:pt x="4771" y="5291"/>
                    <a:pt x="4818" y="5291"/>
                  </a:cubicBezTo>
                  <a:cubicBezTo>
                    <a:pt x="4819" y="5291"/>
                    <a:pt x="4821" y="5291"/>
                    <a:pt x="4822" y="5291"/>
                  </a:cubicBezTo>
                  <a:cubicBezTo>
                    <a:pt x="4872" y="5291"/>
                    <a:pt x="4924" y="5272"/>
                    <a:pt x="4963" y="5233"/>
                  </a:cubicBezTo>
                  <a:cubicBezTo>
                    <a:pt x="5038" y="5156"/>
                    <a:pt x="5038" y="5031"/>
                    <a:pt x="4959" y="4957"/>
                  </a:cubicBezTo>
                  <a:cubicBezTo>
                    <a:pt x="4921" y="4919"/>
                    <a:pt x="4871" y="4900"/>
                    <a:pt x="4821" y="4900"/>
                  </a:cubicBezTo>
                  <a:close/>
                  <a:moveTo>
                    <a:pt x="29136" y="6015"/>
                  </a:moveTo>
                  <a:cubicBezTo>
                    <a:pt x="29093" y="6015"/>
                    <a:pt x="29049" y="6029"/>
                    <a:pt x="29013" y="6058"/>
                  </a:cubicBezTo>
                  <a:cubicBezTo>
                    <a:pt x="28929" y="6126"/>
                    <a:pt x="28915" y="6250"/>
                    <a:pt x="28983" y="6334"/>
                  </a:cubicBezTo>
                  <a:cubicBezTo>
                    <a:pt x="29022" y="6381"/>
                    <a:pt x="29079" y="6407"/>
                    <a:pt x="29138" y="6407"/>
                  </a:cubicBezTo>
                  <a:cubicBezTo>
                    <a:pt x="29180" y="6407"/>
                    <a:pt x="29223" y="6393"/>
                    <a:pt x="29261" y="6364"/>
                  </a:cubicBezTo>
                  <a:cubicBezTo>
                    <a:pt x="29345" y="6296"/>
                    <a:pt x="29356" y="6172"/>
                    <a:pt x="29288" y="6088"/>
                  </a:cubicBezTo>
                  <a:cubicBezTo>
                    <a:pt x="29250" y="6040"/>
                    <a:pt x="29193" y="6015"/>
                    <a:pt x="29136" y="6015"/>
                  </a:cubicBezTo>
                  <a:close/>
                  <a:moveTo>
                    <a:pt x="3809" y="6042"/>
                  </a:moveTo>
                  <a:cubicBezTo>
                    <a:pt x="3752" y="6042"/>
                    <a:pt x="3695" y="6067"/>
                    <a:pt x="3657" y="6115"/>
                  </a:cubicBezTo>
                  <a:cubicBezTo>
                    <a:pt x="3589" y="6199"/>
                    <a:pt x="3601" y="6322"/>
                    <a:pt x="3684" y="6391"/>
                  </a:cubicBezTo>
                  <a:cubicBezTo>
                    <a:pt x="3722" y="6420"/>
                    <a:pt x="3765" y="6433"/>
                    <a:pt x="3809" y="6433"/>
                  </a:cubicBezTo>
                  <a:cubicBezTo>
                    <a:pt x="3866" y="6433"/>
                    <a:pt x="3923" y="6408"/>
                    <a:pt x="3962" y="6361"/>
                  </a:cubicBezTo>
                  <a:cubicBezTo>
                    <a:pt x="4031" y="6277"/>
                    <a:pt x="4016" y="6153"/>
                    <a:pt x="3932" y="6085"/>
                  </a:cubicBezTo>
                  <a:cubicBezTo>
                    <a:pt x="3896" y="6056"/>
                    <a:pt x="3852" y="6042"/>
                    <a:pt x="3809" y="6042"/>
                  </a:cubicBezTo>
                  <a:close/>
                  <a:moveTo>
                    <a:pt x="30043" y="7243"/>
                  </a:moveTo>
                  <a:cubicBezTo>
                    <a:pt x="30005" y="7243"/>
                    <a:pt x="29966" y="7254"/>
                    <a:pt x="29932" y="7277"/>
                  </a:cubicBezTo>
                  <a:cubicBezTo>
                    <a:pt x="29842" y="7336"/>
                    <a:pt x="29818" y="7457"/>
                    <a:pt x="29879" y="7548"/>
                  </a:cubicBezTo>
                  <a:cubicBezTo>
                    <a:pt x="29917" y="7605"/>
                    <a:pt x="29978" y="7636"/>
                    <a:pt x="30042" y="7636"/>
                  </a:cubicBezTo>
                  <a:cubicBezTo>
                    <a:pt x="30078" y="7636"/>
                    <a:pt x="30116" y="7624"/>
                    <a:pt x="30150" y="7603"/>
                  </a:cubicBezTo>
                  <a:cubicBezTo>
                    <a:pt x="30239" y="7541"/>
                    <a:pt x="30265" y="7421"/>
                    <a:pt x="30205" y="7330"/>
                  </a:cubicBezTo>
                  <a:cubicBezTo>
                    <a:pt x="30167" y="7273"/>
                    <a:pt x="30105" y="7243"/>
                    <a:pt x="30043" y="7243"/>
                  </a:cubicBezTo>
                  <a:close/>
                  <a:moveTo>
                    <a:pt x="2906" y="7272"/>
                  </a:moveTo>
                  <a:cubicBezTo>
                    <a:pt x="2842" y="7272"/>
                    <a:pt x="2780" y="7302"/>
                    <a:pt x="2742" y="7360"/>
                  </a:cubicBezTo>
                  <a:lnTo>
                    <a:pt x="2742" y="7361"/>
                  </a:lnTo>
                  <a:cubicBezTo>
                    <a:pt x="2683" y="7452"/>
                    <a:pt x="2708" y="7573"/>
                    <a:pt x="2799" y="7632"/>
                  </a:cubicBezTo>
                  <a:cubicBezTo>
                    <a:pt x="2831" y="7654"/>
                    <a:pt x="2869" y="7666"/>
                    <a:pt x="2905" y="7666"/>
                  </a:cubicBezTo>
                  <a:cubicBezTo>
                    <a:pt x="2968" y="7666"/>
                    <a:pt x="3031" y="7635"/>
                    <a:pt x="3069" y="7578"/>
                  </a:cubicBezTo>
                  <a:cubicBezTo>
                    <a:pt x="3129" y="7488"/>
                    <a:pt x="3105" y="7366"/>
                    <a:pt x="3014" y="7305"/>
                  </a:cubicBezTo>
                  <a:cubicBezTo>
                    <a:pt x="2981" y="7283"/>
                    <a:pt x="2943" y="7272"/>
                    <a:pt x="2906" y="7272"/>
                  </a:cubicBezTo>
                  <a:close/>
                  <a:moveTo>
                    <a:pt x="30829" y="8551"/>
                  </a:moveTo>
                  <a:cubicBezTo>
                    <a:pt x="30797" y="8551"/>
                    <a:pt x="30764" y="8559"/>
                    <a:pt x="30734" y="8576"/>
                  </a:cubicBezTo>
                  <a:cubicBezTo>
                    <a:pt x="30641" y="8626"/>
                    <a:pt x="30605" y="8745"/>
                    <a:pt x="30656" y="8840"/>
                  </a:cubicBezTo>
                  <a:cubicBezTo>
                    <a:pt x="30690" y="8906"/>
                    <a:pt x="30758" y="8944"/>
                    <a:pt x="30828" y="8944"/>
                  </a:cubicBezTo>
                  <a:cubicBezTo>
                    <a:pt x="30859" y="8944"/>
                    <a:pt x="30891" y="8936"/>
                    <a:pt x="30921" y="8921"/>
                  </a:cubicBezTo>
                  <a:cubicBezTo>
                    <a:pt x="31016" y="8868"/>
                    <a:pt x="31051" y="8750"/>
                    <a:pt x="31001" y="8653"/>
                  </a:cubicBezTo>
                  <a:cubicBezTo>
                    <a:pt x="30965" y="8588"/>
                    <a:pt x="30898" y="8551"/>
                    <a:pt x="30829" y="8551"/>
                  </a:cubicBezTo>
                  <a:close/>
                  <a:moveTo>
                    <a:pt x="2121" y="8582"/>
                  </a:moveTo>
                  <a:cubicBezTo>
                    <a:pt x="2052" y="8582"/>
                    <a:pt x="1985" y="8620"/>
                    <a:pt x="1950" y="8684"/>
                  </a:cubicBezTo>
                  <a:cubicBezTo>
                    <a:pt x="1899" y="8781"/>
                    <a:pt x="1934" y="8901"/>
                    <a:pt x="2030" y="8952"/>
                  </a:cubicBezTo>
                  <a:cubicBezTo>
                    <a:pt x="2059" y="8968"/>
                    <a:pt x="2091" y="8975"/>
                    <a:pt x="2122" y="8975"/>
                  </a:cubicBezTo>
                  <a:cubicBezTo>
                    <a:pt x="2190" y="8975"/>
                    <a:pt x="2260" y="8938"/>
                    <a:pt x="2294" y="8871"/>
                  </a:cubicBezTo>
                  <a:cubicBezTo>
                    <a:pt x="2345" y="8776"/>
                    <a:pt x="2310" y="8657"/>
                    <a:pt x="2214" y="8607"/>
                  </a:cubicBezTo>
                  <a:cubicBezTo>
                    <a:pt x="2185" y="8590"/>
                    <a:pt x="2153" y="8582"/>
                    <a:pt x="2121" y="8582"/>
                  </a:cubicBezTo>
                  <a:close/>
                  <a:moveTo>
                    <a:pt x="31490" y="9927"/>
                  </a:moveTo>
                  <a:cubicBezTo>
                    <a:pt x="31464" y="9927"/>
                    <a:pt x="31438" y="9932"/>
                    <a:pt x="31413" y="9943"/>
                  </a:cubicBezTo>
                  <a:cubicBezTo>
                    <a:pt x="31313" y="9985"/>
                    <a:pt x="31266" y="10099"/>
                    <a:pt x="31310" y="10199"/>
                  </a:cubicBezTo>
                  <a:cubicBezTo>
                    <a:pt x="31341" y="10275"/>
                    <a:pt x="31413" y="10318"/>
                    <a:pt x="31489" y="10318"/>
                  </a:cubicBezTo>
                  <a:cubicBezTo>
                    <a:pt x="31515" y="10318"/>
                    <a:pt x="31540" y="10315"/>
                    <a:pt x="31566" y="10303"/>
                  </a:cubicBezTo>
                  <a:cubicBezTo>
                    <a:pt x="31665" y="10261"/>
                    <a:pt x="31712" y="10146"/>
                    <a:pt x="31670" y="10046"/>
                  </a:cubicBezTo>
                  <a:cubicBezTo>
                    <a:pt x="31638" y="9972"/>
                    <a:pt x="31566" y="9927"/>
                    <a:pt x="31490" y="9927"/>
                  </a:cubicBezTo>
                  <a:close/>
                  <a:moveTo>
                    <a:pt x="1464" y="9960"/>
                  </a:moveTo>
                  <a:cubicBezTo>
                    <a:pt x="1387" y="9960"/>
                    <a:pt x="1314" y="10006"/>
                    <a:pt x="1282" y="10082"/>
                  </a:cubicBezTo>
                  <a:cubicBezTo>
                    <a:pt x="1241" y="10180"/>
                    <a:pt x="1288" y="10295"/>
                    <a:pt x="1389" y="10337"/>
                  </a:cubicBezTo>
                  <a:cubicBezTo>
                    <a:pt x="1412" y="10347"/>
                    <a:pt x="1434" y="10352"/>
                    <a:pt x="1455" y="10352"/>
                  </a:cubicBezTo>
                  <a:cubicBezTo>
                    <a:pt x="1457" y="10352"/>
                    <a:pt x="1460" y="10351"/>
                    <a:pt x="1462" y="10351"/>
                  </a:cubicBezTo>
                  <a:cubicBezTo>
                    <a:pt x="1541" y="10351"/>
                    <a:pt x="1614" y="10306"/>
                    <a:pt x="1645" y="10231"/>
                  </a:cubicBezTo>
                  <a:cubicBezTo>
                    <a:pt x="1685" y="10131"/>
                    <a:pt x="1639" y="10017"/>
                    <a:pt x="1538" y="9975"/>
                  </a:cubicBezTo>
                  <a:cubicBezTo>
                    <a:pt x="1514" y="9965"/>
                    <a:pt x="1489" y="9960"/>
                    <a:pt x="1464" y="9960"/>
                  </a:cubicBezTo>
                  <a:close/>
                  <a:moveTo>
                    <a:pt x="32018" y="11359"/>
                  </a:moveTo>
                  <a:cubicBezTo>
                    <a:pt x="31998" y="11359"/>
                    <a:pt x="31977" y="11362"/>
                    <a:pt x="31957" y="11369"/>
                  </a:cubicBezTo>
                  <a:cubicBezTo>
                    <a:pt x="31853" y="11402"/>
                    <a:pt x="31797" y="11511"/>
                    <a:pt x="31830" y="11614"/>
                  </a:cubicBezTo>
                  <a:cubicBezTo>
                    <a:pt x="31856" y="11698"/>
                    <a:pt x="31934" y="11750"/>
                    <a:pt x="32017" y="11752"/>
                  </a:cubicBezTo>
                  <a:cubicBezTo>
                    <a:pt x="32037" y="11752"/>
                    <a:pt x="32057" y="11750"/>
                    <a:pt x="32075" y="11743"/>
                  </a:cubicBezTo>
                  <a:cubicBezTo>
                    <a:pt x="32179" y="11710"/>
                    <a:pt x="32236" y="11599"/>
                    <a:pt x="32203" y="11496"/>
                  </a:cubicBezTo>
                  <a:cubicBezTo>
                    <a:pt x="32178" y="11412"/>
                    <a:pt x="32101" y="11359"/>
                    <a:pt x="32018" y="11359"/>
                  </a:cubicBezTo>
                  <a:close/>
                  <a:moveTo>
                    <a:pt x="937" y="11394"/>
                  </a:moveTo>
                  <a:cubicBezTo>
                    <a:pt x="854" y="11394"/>
                    <a:pt x="778" y="11448"/>
                    <a:pt x="753" y="11531"/>
                  </a:cubicBezTo>
                  <a:cubicBezTo>
                    <a:pt x="719" y="11636"/>
                    <a:pt x="777" y="11744"/>
                    <a:pt x="880" y="11779"/>
                  </a:cubicBezTo>
                  <a:cubicBezTo>
                    <a:pt x="899" y="11784"/>
                    <a:pt x="920" y="11786"/>
                    <a:pt x="938" y="11786"/>
                  </a:cubicBezTo>
                  <a:cubicBezTo>
                    <a:pt x="1021" y="11786"/>
                    <a:pt x="1099" y="11733"/>
                    <a:pt x="1125" y="11649"/>
                  </a:cubicBezTo>
                  <a:cubicBezTo>
                    <a:pt x="1158" y="11546"/>
                    <a:pt x="1101" y="11435"/>
                    <a:pt x="997" y="11404"/>
                  </a:cubicBezTo>
                  <a:cubicBezTo>
                    <a:pt x="977" y="11398"/>
                    <a:pt x="957" y="11394"/>
                    <a:pt x="937" y="11394"/>
                  </a:cubicBezTo>
                  <a:close/>
                  <a:moveTo>
                    <a:pt x="32407" y="12834"/>
                  </a:moveTo>
                  <a:cubicBezTo>
                    <a:pt x="32393" y="12834"/>
                    <a:pt x="32380" y="12836"/>
                    <a:pt x="32366" y="12839"/>
                  </a:cubicBezTo>
                  <a:cubicBezTo>
                    <a:pt x="32261" y="12862"/>
                    <a:pt x="32193" y="12966"/>
                    <a:pt x="32215" y="13072"/>
                  </a:cubicBezTo>
                  <a:cubicBezTo>
                    <a:pt x="32235" y="13164"/>
                    <a:pt x="32316" y="13227"/>
                    <a:pt x="32404" y="13227"/>
                  </a:cubicBezTo>
                  <a:cubicBezTo>
                    <a:pt x="32405" y="13227"/>
                    <a:pt x="32405" y="13227"/>
                    <a:pt x="32406" y="13227"/>
                  </a:cubicBezTo>
                  <a:cubicBezTo>
                    <a:pt x="32421" y="13227"/>
                    <a:pt x="32433" y="13225"/>
                    <a:pt x="32448" y="13223"/>
                  </a:cubicBezTo>
                  <a:cubicBezTo>
                    <a:pt x="32554" y="13200"/>
                    <a:pt x="32622" y="13096"/>
                    <a:pt x="32599" y="12989"/>
                  </a:cubicBezTo>
                  <a:cubicBezTo>
                    <a:pt x="32579" y="12898"/>
                    <a:pt x="32498" y="12834"/>
                    <a:pt x="32407" y="12834"/>
                  </a:cubicBezTo>
                  <a:close/>
                  <a:moveTo>
                    <a:pt x="552" y="12871"/>
                  </a:moveTo>
                  <a:cubicBezTo>
                    <a:pt x="462" y="12871"/>
                    <a:pt x="381" y="12934"/>
                    <a:pt x="362" y="13029"/>
                  </a:cubicBezTo>
                  <a:lnTo>
                    <a:pt x="362" y="13026"/>
                  </a:lnTo>
                  <a:lnTo>
                    <a:pt x="362" y="13026"/>
                  </a:lnTo>
                  <a:cubicBezTo>
                    <a:pt x="337" y="13132"/>
                    <a:pt x="405" y="13237"/>
                    <a:pt x="512" y="13259"/>
                  </a:cubicBezTo>
                  <a:cubicBezTo>
                    <a:pt x="525" y="13263"/>
                    <a:pt x="539" y="13263"/>
                    <a:pt x="551" y="13264"/>
                  </a:cubicBezTo>
                  <a:cubicBezTo>
                    <a:pt x="643" y="13264"/>
                    <a:pt x="723" y="13201"/>
                    <a:pt x="742" y="13109"/>
                  </a:cubicBezTo>
                  <a:cubicBezTo>
                    <a:pt x="767" y="13003"/>
                    <a:pt x="699" y="12899"/>
                    <a:pt x="592" y="12875"/>
                  </a:cubicBezTo>
                  <a:cubicBezTo>
                    <a:pt x="579" y="12872"/>
                    <a:pt x="565" y="12871"/>
                    <a:pt x="552" y="12871"/>
                  </a:cubicBezTo>
                  <a:close/>
                  <a:moveTo>
                    <a:pt x="32657" y="14341"/>
                  </a:moveTo>
                  <a:cubicBezTo>
                    <a:pt x="32650" y="14341"/>
                    <a:pt x="32643" y="14341"/>
                    <a:pt x="32635" y="14342"/>
                  </a:cubicBezTo>
                  <a:cubicBezTo>
                    <a:pt x="32529" y="14356"/>
                    <a:pt x="32452" y="14452"/>
                    <a:pt x="32463" y="14560"/>
                  </a:cubicBezTo>
                  <a:lnTo>
                    <a:pt x="32464" y="14560"/>
                  </a:lnTo>
                  <a:cubicBezTo>
                    <a:pt x="32474" y="14659"/>
                    <a:pt x="32561" y="14732"/>
                    <a:pt x="32656" y="14732"/>
                  </a:cubicBezTo>
                  <a:lnTo>
                    <a:pt x="32682" y="14732"/>
                  </a:lnTo>
                  <a:cubicBezTo>
                    <a:pt x="32789" y="14720"/>
                    <a:pt x="32865" y="14621"/>
                    <a:pt x="32853" y="14513"/>
                  </a:cubicBezTo>
                  <a:lnTo>
                    <a:pt x="32853" y="14513"/>
                  </a:lnTo>
                  <a:lnTo>
                    <a:pt x="32853" y="14514"/>
                  </a:lnTo>
                  <a:cubicBezTo>
                    <a:pt x="32843" y="14414"/>
                    <a:pt x="32756" y="14341"/>
                    <a:pt x="32657" y="14341"/>
                  </a:cubicBezTo>
                  <a:close/>
                  <a:moveTo>
                    <a:pt x="303" y="14378"/>
                  </a:moveTo>
                  <a:cubicBezTo>
                    <a:pt x="205" y="14378"/>
                    <a:pt x="122" y="14453"/>
                    <a:pt x="110" y="14552"/>
                  </a:cubicBezTo>
                  <a:cubicBezTo>
                    <a:pt x="98" y="14657"/>
                    <a:pt x="175" y="14756"/>
                    <a:pt x="282" y="14767"/>
                  </a:cubicBezTo>
                  <a:cubicBezTo>
                    <a:pt x="290" y="14768"/>
                    <a:pt x="297" y="14768"/>
                    <a:pt x="306" y="14769"/>
                  </a:cubicBezTo>
                  <a:cubicBezTo>
                    <a:pt x="404" y="14769"/>
                    <a:pt x="488" y="14698"/>
                    <a:pt x="500" y="14597"/>
                  </a:cubicBezTo>
                  <a:cubicBezTo>
                    <a:pt x="512" y="14490"/>
                    <a:pt x="435" y="14392"/>
                    <a:pt x="327" y="14379"/>
                  </a:cubicBezTo>
                  <a:cubicBezTo>
                    <a:pt x="319" y="14378"/>
                    <a:pt x="311" y="14378"/>
                    <a:pt x="303" y="14378"/>
                  </a:cubicBezTo>
                  <a:close/>
                  <a:moveTo>
                    <a:pt x="32769" y="15865"/>
                  </a:moveTo>
                  <a:cubicBezTo>
                    <a:pt x="32767" y="15865"/>
                    <a:pt x="32764" y="15865"/>
                    <a:pt x="32762" y="15865"/>
                  </a:cubicBezTo>
                  <a:cubicBezTo>
                    <a:pt x="32654" y="15866"/>
                    <a:pt x="32570" y="15956"/>
                    <a:pt x="32571" y="16064"/>
                  </a:cubicBezTo>
                  <a:cubicBezTo>
                    <a:pt x="32572" y="16169"/>
                    <a:pt x="32660" y="16256"/>
                    <a:pt x="32767" y="16257"/>
                  </a:cubicBezTo>
                  <a:lnTo>
                    <a:pt x="32773" y="16257"/>
                  </a:lnTo>
                  <a:cubicBezTo>
                    <a:pt x="32881" y="16254"/>
                    <a:pt x="32965" y="16162"/>
                    <a:pt x="32964" y="16055"/>
                  </a:cubicBezTo>
                  <a:cubicBezTo>
                    <a:pt x="32961" y="15950"/>
                    <a:pt x="32876" y="15865"/>
                    <a:pt x="32769" y="15865"/>
                  </a:cubicBezTo>
                  <a:close/>
                  <a:moveTo>
                    <a:pt x="195" y="15901"/>
                  </a:moveTo>
                  <a:cubicBezTo>
                    <a:pt x="91" y="15901"/>
                    <a:pt x="7" y="15986"/>
                    <a:pt x="4" y="16091"/>
                  </a:cubicBezTo>
                  <a:cubicBezTo>
                    <a:pt x="1" y="16199"/>
                    <a:pt x="88" y="16290"/>
                    <a:pt x="196" y="16293"/>
                  </a:cubicBezTo>
                  <a:cubicBezTo>
                    <a:pt x="198" y="16293"/>
                    <a:pt x="198" y="16293"/>
                    <a:pt x="199" y="16292"/>
                  </a:cubicBezTo>
                  <a:cubicBezTo>
                    <a:pt x="305" y="16292"/>
                    <a:pt x="394" y="16207"/>
                    <a:pt x="395" y="16100"/>
                  </a:cubicBezTo>
                  <a:cubicBezTo>
                    <a:pt x="398" y="15991"/>
                    <a:pt x="313" y="15902"/>
                    <a:pt x="203" y="15901"/>
                  </a:cubicBezTo>
                  <a:cubicBezTo>
                    <a:pt x="200" y="15901"/>
                    <a:pt x="198" y="15901"/>
                    <a:pt x="195" y="15901"/>
                  </a:cubicBezTo>
                  <a:close/>
                  <a:moveTo>
                    <a:pt x="32732" y="17389"/>
                  </a:moveTo>
                  <a:cubicBezTo>
                    <a:pt x="32630" y="17389"/>
                    <a:pt x="32545" y="17469"/>
                    <a:pt x="32539" y="17572"/>
                  </a:cubicBezTo>
                  <a:cubicBezTo>
                    <a:pt x="32531" y="17680"/>
                    <a:pt x="32612" y="17773"/>
                    <a:pt x="32721" y="17780"/>
                  </a:cubicBezTo>
                  <a:cubicBezTo>
                    <a:pt x="32726" y="17782"/>
                    <a:pt x="32729" y="17782"/>
                    <a:pt x="32734" y="17782"/>
                  </a:cubicBezTo>
                  <a:cubicBezTo>
                    <a:pt x="32837" y="17782"/>
                    <a:pt x="32923" y="17702"/>
                    <a:pt x="32929" y="17599"/>
                  </a:cubicBezTo>
                  <a:cubicBezTo>
                    <a:pt x="32936" y="17489"/>
                    <a:pt x="32853" y="17397"/>
                    <a:pt x="32746" y="17390"/>
                  </a:cubicBezTo>
                  <a:cubicBezTo>
                    <a:pt x="32741" y="17389"/>
                    <a:pt x="32736" y="17389"/>
                    <a:pt x="32732" y="17389"/>
                  </a:cubicBezTo>
                  <a:close/>
                  <a:moveTo>
                    <a:pt x="239" y="17426"/>
                  </a:moveTo>
                  <a:cubicBezTo>
                    <a:pt x="234" y="17426"/>
                    <a:pt x="229" y="17426"/>
                    <a:pt x="224" y="17427"/>
                  </a:cubicBezTo>
                  <a:cubicBezTo>
                    <a:pt x="114" y="17434"/>
                    <a:pt x="33" y="17530"/>
                    <a:pt x="41" y="17636"/>
                  </a:cubicBezTo>
                  <a:cubicBezTo>
                    <a:pt x="46" y="17738"/>
                    <a:pt x="133" y="17818"/>
                    <a:pt x="237" y="17820"/>
                  </a:cubicBezTo>
                  <a:lnTo>
                    <a:pt x="251" y="17820"/>
                  </a:lnTo>
                  <a:cubicBezTo>
                    <a:pt x="358" y="17812"/>
                    <a:pt x="439" y="17717"/>
                    <a:pt x="431" y="17609"/>
                  </a:cubicBezTo>
                  <a:cubicBezTo>
                    <a:pt x="424" y="17506"/>
                    <a:pt x="340" y="17426"/>
                    <a:pt x="239" y="17426"/>
                  </a:cubicBezTo>
                  <a:close/>
                  <a:moveTo>
                    <a:pt x="32561" y="18905"/>
                  </a:moveTo>
                  <a:cubicBezTo>
                    <a:pt x="32466" y="18905"/>
                    <a:pt x="32383" y="18973"/>
                    <a:pt x="32366" y="19071"/>
                  </a:cubicBezTo>
                  <a:cubicBezTo>
                    <a:pt x="32349" y="19177"/>
                    <a:pt x="32422" y="19278"/>
                    <a:pt x="32530" y="19296"/>
                  </a:cubicBezTo>
                  <a:cubicBezTo>
                    <a:pt x="32539" y="19296"/>
                    <a:pt x="32549" y="19298"/>
                    <a:pt x="32561" y="19298"/>
                  </a:cubicBezTo>
                  <a:cubicBezTo>
                    <a:pt x="32654" y="19298"/>
                    <a:pt x="32737" y="19229"/>
                    <a:pt x="32753" y="19133"/>
                  </a:cubicBezTo>
                  <a:cubicBezTo>
                    <a:pt x="32770" y="19025"/>
                    <a:pt x="32698" y="18926"/>
                    <a:pt x="32592" y="18907"/>
                  </a:cubicBezTo>
                  <a:cubicBezTo>
                    <a:pt x="32581" y="18906"/>
                    <a:pt x="32571" y="18905"/>
                    <a:pt x="32561" y="18905"/>
                  </a:cubicBezTo>
                  <a:close/>
                  <a:moveTo>
                    <a:pt x="417" y="18943"/>
                  </a:moveTo>
                  <a:cubicBezTo>
                    <a:pt x="406" y="18943"/>
                    <a:pt x="395" y="18944"/>
                    <a:pt x="383" y="18945"/>
                  </a:cubicBezTo>
                  <a:cubicBezTo>
                    <a:pt x="274" y="18963"/>
                    <a:pt x="202" y="19065"/>
                    <a:pt x="219" y="19171"/>
                  </a:cubicBezTo>
                  <a:cubicBezTo>
                    <a:pt x="235" y="19267"/>
                    <a:pt x="320" y="19336"/>
                    <a:pt x="414" y="19336"/>
                  </a:cubicBezTo>
                  <a:cubicBezTo>
                    <a:pt x="423" y="19336"/>
                    <a:pt x="435" y="19332"/>
                    <a:pt x="446" y="19331"/>
                  </a:cubicBezTo>
                  <a:cubicBezTo>
                    <a:pt x="555" y="19314"/>
                    <a:pt x="627" y="19213"/>
                    <a:pt x="608" y="19106"/>
                  </a:cubicBezTo>
                  <a:cubicBezTo>
                    <a:pt x="593" y="19011"/>
                    <a:pt x="510" y="18943"/>
                    <a:pt x="417" y="18943"/>
                  </a:cubicBezTo>
                  <a:close/>
                  <a:moveTo>
                    <a:pt x="32243" y="20399"/>
                  </a:moveTo>
                  <a:cubicBezTo>
                    <a:pt x="32157" y="20399"/>
                    <a:pt x="32078" y="20458"/>
                    <a:pt x="32054" y="20545"/>
                  </a:cubicBezTo>
                  <a:cubicBezTo>
                    <a:pt x="32028" y="20652"/>
                    <a:pt x="32090" y="20758"/>
                    <a:pt x="32197" y="20785"/>
                  </a:cubicBezTo>
                  <a:cubicBezTo>
                    <a:pt x="32212" y="20788"/>
                    <a:pt x="32229" y="20790"/>
                    <a:pt x="32244" y="20792"/>
                  </a:cubicBezTo>
                  <a:cubicBezTo>
                    <a:pt x="32329" y="20792"/>
                    <a:pt x="32410" y="20734"/>
                    <a:pt x="32432" y="20647"/>
                  </a:cubicBezTo>
                  <a:cubicBezTo>
                    <a:pt x="32461" y="20540"/>
                    <a:pt x="32397" y="20434"/>
                    <a:pt x="32293" y="20406"/>
                  </a:cubicBezTo>
                  <a:cubicBezTo>
                    <a:pt x="32276" y="20402"/>
                    <a:pt x="32260" y="20399"/>
                    <a:pt x="32243" y="20399"/>
                  </a:cubicBezTo>
                  <a:close/>
                  <a:moveTo>
                    <a:pt x="731" y="20435"/>
                  </a:moveTo>
                  <a:cubicBezTo>
                    <a:pt x="715" y="20435"/>
                    <a:pt x="698" y="20437"/>
                    <a:pt x="681" y="20441"/>
                  </a:cubicBezTo>
                  <a:cubicBezTo>
                    <a:pt x="577" y="20468"/>
                    <a:pt x="515" y="20576"/>
                    <a:pt x="543" y="20680"/>
                  </a:cubicBezTo>
                  <a:cubicBezTo>
                    <a:pt x="566" y="20768"/>
                    <a:pt x="645" y="20828"/>
                    <a:pt x="732" y="20828"/>
                  </a:cubicBezTo>
                  <a:cubicBezTo>
                    <a:pt x="747" y="20828"/>
                    <a:pt x="766" y="20825"/>
                    <a:pt x="782" y="20821"/>
                  </a:cubicBezTo>
                  <a:cubicBezTo>
                    <a:pt x="888" y="20792"/>
                    <a:pt x="950" y="20686"/>
                    <a:pt x="923" y="20580"/>
                  </a:cubicBezTo>
                  <a:cubicBezTo>
                    <a:pt x="897" y="20493"/>
                    <a:pt x="819" y="20435"/>
                    <a:pt x="731" y="20435"/>
                  </a:cubicBezTo>
                  <a:close/>
                  <a:moveTo>
                    <a:pt x="31790" y="21856"/>
                  </a:moveTo>
                  <a:cubicBezTo>
                    <a:pt x="31711" y="21856"/>
                    <a:pt x="31636" y="21905"/>
                    <a:pt x="31606" y="21986"/>
                  </a:cubicBezTo>
                  <a:cubicBezTo>
                    <a:pt x="31569" y="22086"/>
                    <a:pt x="31622" y="22199"/>
                    <a:pt x="31722" y="22236"/>
                  </a:cubicBezTo>
                  <a:cubicBezTo>
                    <a:pt x="31745" y="22244"/>
                    <a:pt x="31766" y="22247"/>
                    <a:pt x="31792" y="22247"/>
                  </a:cubicBezTo>
                  <a:cubicBezTo>
                    <a:pt x="31870" y="22247"/>
                    <a:pt x="31946" y="22200"/>
                    <a:pt x="31976" y="22121"/>
                  </a:cubicBezTo>
                  <a:cubicBezTo>
                    <a:pt x="32013" y="22019"/>
                    <a:pt x="31960" y="21905"/>
                    <a:pt x="31857" y="21868"/>
                  </a:cubicBezTo>
                  <a:cubicBezTo>
                    <a:pt x="31835" y="21859"/>
                    <a:pt x="31813" y="21856"/>
                    <a:pt x="31790" y="21856"/>
                  </a:cubicBezTo>
                  <a:close/>
                  <a:moveTo>
                    <a:pt x="1191" y="21891"/>
                  </a:moveTo>
                  <a:cubicBezTo>
                    <a:pt x="1169" y="21891"/>
                    <a:pt x="1146" y="21895"/>
                    <a:pt x="1124" y="21903"/>
                  </a:cubicBezTo>
                  <a:cubicBezTo>
                    <a:pt x="1021" y="21940"/>
                    <a:pt x="970" y="22053"/>
                    <a:pt x="1008" y="22156"/>
                  </a:cubicBezTo>
                  <a:cubicBezTo>
                    <a:pt x="1036" y="22234"/>
                    <a:pt x="1112" y="22283"/>
                    <a:pt x="1191" y="22284"/>
                  </a:cubicBezTo>
                  <a:cubicBezTo>
                    <a:pt x="1214" y="22284"/>
                    <a:pt x="1238" y="22280"/>
                    <a:pt x="1260" y="22272"/>
                  </a:cubicBezTo>
                  <a:cubicBezTo>
                    <a:pt x="1361" y="22235"/>
                    <a:pt x="1412" y="22121"/>
                    <a:pt x="1375" y="22021"/>
                  </a:cubicBezTo>
                  <a:cubicBezTo>
                    <a:pt x="1346" y="21941"/>
                    <a:pt x="1271" y="21891"/>
                    <a:pt x="1191" y="21891"/>
                  </a:cubicBezTo>
                  <a:close/>
                  <a:moveTo>
                    <a:pt x="31198" y="23263"/>
                  </a:moveTo>
                  <a:cubicBezTo>
                    <a:pt x="31124" y="23263"/>
                    <a:pt x="31054" y="23304"/>
                    <a:pt x="31020" y="23375"/>
                  </a:cubicBezTo>
                  <a:cubicBezTo>
                    <a:pt x="30976" y="23473"/>
                    <a:pt x="31016" y="23591"/>
                    <a:pt x="31115" y="23637"/>
                  </a:cubicBezTo>
                  <a:cubicBezTo>
                    <a:pt x="31140" y="23649"/>
                    <a:pt x="31167" y="23655"/>
                    <a:pt x="31191" y="23655"/>
                  </a:cubicBezTo>
                  <a:cubicBezTo>
                    <a:pt x="31193" y="23655"/>
                    <a:pt x="31195" y="23655"/>
                    <a:pt x="31197" y="23655"/>
                  </a:cubicBezTo>
                  <a:cubicBezTo>
                    <a:pt x="31271" y="23655"/>
                    <a:pt x="31342" y="23614"/>
                    <a:pt x="31375" y="23543"/>
                  </a:cubicBezTo>
                  <a:cubicBezTo>
                    <a:pt x="31422" y="23444"/>
                    <a:pt x="31379" y="23329"/>
                    <a:pt x="31284" y="23282"/>
                  </a:cubicBezTo>
                  <a:cubicBezTo>
                    <a:pt x="31256" y="23269"/>
                    <a:pt x="31227" y="23263"/>
                    <a:pt x="31198" y="23263"/>
                  </a:cubicBezTo>
                  <a:close/>
                  <a:moveTo>
                    <a:pt x="1785" y="23296"/>
                  </a:moveTo>
                  <a:cubicBezTo>
                    <a:pt x="1756" y="23296"/>
                    <a:pt x="1727" y="23303"/>
                    <a:pt x="1700" y="23316"/>
                  </a:cubicBezTo>
                  <a:cubicBezTo>
                    <a:pt x="1601" y="23362"/>
                    <a:pt x="1561" y="23479"/>
                    <a:pt x="1607" y="23577"/>
                  </a:cubicBezTo>
                  <a:cubicBezTo>
                    <a:pt x="1640" y="23647"/>
                    <a:pt x="1710" y="23688"/>
                    <a:pt x="1781" y="23688"/>
                  </a:cubicBezTo>
                  <a:cubicBezTo>
                    <a:pt x="1782" y="23688"/>
                    <a:pt x="1783" y="23688"/>
                    <a:pt x="1784" y="23688"/>
                  </a:cubicBezTo>
                  <a:cubicBezTo>
                    <a:pt x="1814" y="23688"/>
                    <a:pt x="1841" y="23682"/>
                    <a:pt x="1868" y="23668"/>
                  </a:cubicBezTo>
                  <a:cubicBezTo>
                    <a:pt x="1966" y="23622"/>
                    <a:pt x="2007" y="23507"/>
                    <a:pt x="1960" y="23408"/>
                  </a:cubicBezTo>
                  <a:cubicBezTo>
                    <a:pt x="1927" y="23337"/>
                    <a:pt x="1858" y="23296"/>
                    <a:pt x="1785" y="23296"/>
                  </a:cubicBezTo>
                  <a:close/>
                  <a:moveTo>
                    <a:pt x="30480" y="24610"/>
                  </a:moveTo>
                  <a:cubicBezTo>
                    <a:pt x="30413" y="24610"/>
                    <a:pt x="30348" y="24644"/>
                    <a:pt x="30312" y="24705"/>
                  </a:cubicBezTo>
                  <a:cubicBezTo>
                    <a:pt x="30255" y="24799"/>
                    <a:pt x="30286" y="24918"/>
                    <a:pt x="30378" y="24975"/>
                  </a:cubicBezTo>
                  <a:cubicBezTo>
                    <a:pt x="30406" y="24992"/>
                    <a:pt x="30438" y="25002"/>
                    <a:pt x="30470" y="25002"/>
                  </a:cubicBezTo>
                  <a:cubicBezTo>
                    <a:pt x="30473" y="25002"/>
                    <a:pt x="30477" y="25002"/>
                    <a:pt x="30480" y="25001"/>
                  </a:cubicBezTo>
                  <a:cubicBezTo>
                    <a:pt x="30545" y="25001"/>
                    <a:pt x="30613" y="24967"/>
                    <a:pt x="30648" y="24906"/>
                  </a:cubicBezTo>
                  <a:cubicBezTo>
                    <a:pt x="30703" y="24814"/>
                    <a:pt x="30673" y="24692"/>
                    <a:pt x="30580" y="24637"/>
                  </a:cubicBezTo>
                  <a:cubicBezTo>
                    <a:pt x="30549" y="24619"/>
                    <a:pt x="30514" y="24610"/>
                    <a:pt x="30480" y="24610"/>
                  </a:cubicBezTo>
                  <a:close/>
                  <a:moveTo>
                    <a:pt x="2508" y="24641"/>
                  </a:moveTo>
                  <a:cubicBezTo>
                    <a:pt x="2473" y="24641"/>
                    <a:pt x="2438" y="24650"/>
                    <a:pt x="2406" y="24669"/>
                  </a:cubicBezTo>
                  <a:cubicBezTo>
                    <a:pt x="2314" y="24724"/>
                    <a:pt x="2283" y="24846"/>
                    <a:pt x="2340" y="24938"/>
                  </a:cubicBezTo>
                  <a:cubicBezTo>
                    <a:pt x="2376" y="24999"/>
                    <a:pt x="2441" y="25035"/>
                    <a:pt x="2509" y="25035"/>
                  </a:cubicBezTo>
                  <a:cubicBezTo>
                    <a:pt x="2541" y="25035"/>
                    <a:pt x="2577" y="25024"/>
                    <a:pt x="2608" y="25004"/>
                  </a:cubicBezTo>
                  <a:cubicBezTo>
                    <a:pt x="2703" y="24949"/>
                    <a:pt x="2732" y="24828"/>
                    <a:pt x="2677" y="24736"/>
                  </a:cubicBezTo>
                  <a:cubicBezTo>
                    <a:pt x="2639" y="24675"/>
                    <a:pt x="2575" y="24641"/>
                    <a:pt x="2508" y="24641"/>
                  </a:cubicBezTo>
                  <a:close/>
                  <a:moveTo>
                    <a:pt x="29636" y="25882"/>
                  </a:moveTo>
                  <a:cubicBezTo>
                    <a:pt x="29574" y="25882"/>
                    <a:pt x="29514" y="25910"/>
                    <a:pt x="29477" y="25961"/>
                  </a:cubicBezTo>
                  <a:cubicBezTo>
                    <a:pt x="29412" y="26049"/>
                    <a:pt x="29432" y="26173"/>
                    <a:pt x="29518" y="26236"/>
                  </a:cubicBezTo>
                  <a:cubicBezTo>
                    <a:pt x="29552" y="26261"/>
                    <a:pt x="29592" y="26275"/>
                    <a:pt x="29631" y="26275"/>
                  </a:cubicBezTo>
                  <a:cubicBezTo>
                    <a:pt x="29633" y="26275"/>
                    <a:pt x="29634" y="26275"/>
                    <a:pt x="29635" y="26275"/>
                  </a:cubicBezTo>
                  <a:cubicBezTo>
                    <a:pt x="29695" y="26275"/>
                    <a:pt x="29755" y="26248"/>
                    <a:pt x="29793" y="26194"/>
                  </a:cubicBezTo>
                  <a:cubicBezTo>
                    <a:pt x="29858" y="26106"/>
                    <a:pt x="29839" y="25982"/>
                    <a:pt x="29752" y="25919"/>
                  </a:cubicBezTo>
                  <a:cubicBezTo>
                    <a:pt x="29717" y="25894"/>
                    <a:pt x="29676" y="25882"/>
                    <a:pt x="29636" y="25882"/>
                  </a:cubicBezTo>
                  <a:close/>
                  <a:moveTo>
                    <a:pt x="3354" y="25911"/>
                  </a:moveTo>
                  <a:cubicBezTo>
                    <a:pt x="3313" y="25911"/>
                    <a:pt x="3273" y="25924"/>
                    <a:pt x="3238" y="25949"/>
                  </a:cubicBezTo>
                  <a:cubicBezTo>
                    <a:pt x="3150" y="26015"/>
                    <a:pt x="3132" y="26136"/>
                    <a:pt x="3197" y="26224"/>
                  </a:cubicBezTo>
                  <a:cubicBezTo>
                    <a:pt x="3233" y="26276"/>
                    <a:pt x="3293" y="26305"/>
                    <a:pt x="3355" y="26305"/>
                  </a:cubicBezTo>
                  <a:cubicBezTo>
                    <a:pt x="3397" y="26305"/>
                    <a:pt x="3437" y="26292"/>
                    <a:pt x="3470" y="26266"/>
                  </a:cubicBezTo>
                  <a:cubicBezTo>
                    <a:pt x="3559" y="26201"/>
                    <a:pt x="3575" y="26079"/>
                    <a:pt x="3513" y="25991"/>
                  </a:cubicBezTo>
                  <a:cubicBezTo>
                    <a:pt x="3474" y="25939"/>
                    <a:pt x="3414" y="25911"/>
                    <a:pt x="3354" y="25911"/>
                  </a:cubicBezTo>
                  <a:close/>
                  <a:moveTo>
                    <a:pt x="28677" y="27070"/>
                  </a:moveTo>
                  <a:cubicBezTo>
                    <a:pt x="28623" y="27070"/>
                    <a:pt x="28570" y="27093"/>
                    <a:pt x="28531" y="27136"/>
                  </a:cubicBezTo>
                  <a:cubicBezTo>
                    <a:pt x="28458" y="27219"/>
                    <a:pt x="28465" y="27343"/>
                    <a:pt x="28546" y="27415"/>
                  </a:cubicBezTo>
                  <a:cubicBezTo>
                    <a:pt x="28584" y="27446"/>
                    <a:pt x="28628" y="27463"/>
                    <a:pt x="28674" y="27463"/>
                  </a:cubicBezTo>
                  <a:cubicBezTo>
                    <a:pt x="28675" y="27463"/>
                    <a:pt x="28677" y="27463"/>
                    <a:pt x="28678" y="27463"/>
                  </a:cubicBezTo>
                  <a:cubicBezTo>
                    <a:pt x="28730" y="27463"/>
                    <a:pt x="28786" y="27439"/>
                    <a:pt x="28824" y="27396"/>
                  </a:cubicBezTo>
                  <a:cubicBezTo>
                    <a:pt x="28895" y="27317"/>
                    <a:pt x="28890" y="27193"/>
                    <a:pt x="28807" y="27121"/>
                  </a:cubicBezTo>
                  <a:cubicBezTo>
                    <a:pt x="28770" y="27087"/>
                    <a:pt x="28723" y="27070"/>
                    <a:pt x="28677" y="27070"/>
                  </a:cubicBezTo>
                  <a:close/>
                  <a:moveTo>
                    <a:pt x="4314" y="27099"/>
                  </a:moveTo>
                  <a:cubicBezTo>
                    <a:pt x="4267" y="27099"/>
                    <a:pt x="4220" y="27115"/>
                    <a:pt x="4182" y="27149"/>
                  </a:cubicBezTo>
                  <a:cubicBezTo>
                    <a:pt x="4102" y="27219"/>
                    <a:pt x="4097" y="27345"/>
                    <a:pt x="4166" y="27426"/>
                  </a:cubicBezTo>
                  <a:cubicBezTo>
                    <a:pt x="4207" y="27468"/>
                    <a:pt x="4260" y="27490"/>
                    <a:pt x="4314" y="27490"/>
                  </a:cubicBezTo>
                  <a:cubicBezTo>
                    <a:pt x="4360" y="27490"/>
                    <a:pt x="4405" y="27474"/>
                    <a:pt x="4443" y="27441"/>
                  </a:cubicBezTo>
                  <a:cubicBezTo>
                    <a:pt x="4526" y="27368"/>
                    <a:pt x="4533" y="27245"/>
                    <a:pt x="4461" y="27164"/>
                  </a:cubicBezTo>
                  <a:cubicBezTo>
                    <a:pt x="4422" y="27121"/>
                    <a:pt x="4368" y="27099"/>
                    <a:pt x="4314" y="27099"/>
                  </a:cubicBezTo>
                  <a:close/>
                  <a:moveTo>
                    <a:pt x="27612" y="28165"/>
                  </a:moveTo>
                  <a:cubicBezTo>
                    <a:pt x="27564" y="28165"/>
                    <a:pt x="27516" y="28182"/>
                    <a:pt x="27479" y="28217"/>
                  </a:cubicBezTo>
                  <a:cubicBezTo>
                    <a:pt x="27397" y="28293"/>
                    <a:pt x="27395" y="28416"/>
                    <a:pt x="27469" y="28496"/>
                  </a:cubicBezTo>
                  <a:cubicBezTo>
                    <a:pt x="27509" y="28537"/>
                    <a:pt x="27560" y="28557"/>
                    <a:pt x="27612" y="28557"/>
                  </a:cubicBezTo>
                  <a:cubicBezTo>
                    <a:pt x="27660" y="28557"/>
                    <a:pt x="27707" y="28539"/>
                    <a:pt x="27744" y="28504"/>
                  </a:cubicBezTo>
                  <a:lnTo>
                    <a:pt x="27744" y="28506"/>
                  </a:lnTo>
                  <a:cubicBezTo>
                    <a:pt x="27825" y="28432"/>
                    <a:pt x="27830" y="28308"/>
                    <a:pt x="27755" y="28227"/>
                  </a:cubicBezTo>
                  <a:cubicBezTo>
                    <a:pt x="27716" y="28186"/>
                    <a:pt x="27664" y="28165"/>
                    <a:pt x="27612" y="28165"/>
                  </a:cubicBezTo>
                  <a:close/>
                  <a:moveTo>
                    <a:pt x="5382" y="28191"/>
                  </a:moveTo>
                  <a:cubicBezTo>
                    <a:pt x="5330" y="28191"/>
                    <a:pt x="5277" y="28212"/>
                    <a:pt x="5238" y="28253"/>
                  </a:cubicBezTo>
                  <a:cubicBezTo>
                    <a:pt x="5164" y="28331"/>
                    <a:pt x="5170" y="28458"/>
                    <a:pt x="5248" y="28530"/>
                  </a:cubicBezTo>
                  <a:cubicBezTo>
                    <a:pt x="5285" y="28564"/>
                    <a:pt x="5331" y="28582"/>
                    <a:pt x="5378" y="28582"/>
                  </a:cubicBezTo>
                  <a:cubicBezTo>
                    <a:pt x="5380" y="28582"/>
                    <a:pt x="5381" y="28582"/>
                    <a:pt x="5382" y="28582"/>
                  </a:cubicBezTo>
                  <a:cubicBezTo>
                    <a:pt x="5434" y="28582"/>
                    <a:pt x="5487" y="28561"/>
                    <a:pt x="5524" y="28520"/>
                  </a:cubicBezTo>
                  <a:cubicBezTo>
                    <a:pt x="5598" y="28442"/>
                    <a:pt x="5595" y="28319"/>
                    <a:pt x="5514" y="28243"/>
                  </a:cubicBezTo>
                  <a:cubicBezTo>
                    <a:pt x="5477" y="28208"/>
                    <a:pt x="5430" y="28191"/>
                    <a:pt x="5382" y="28191"/>
                  </a:cubicBezTo>
                  <a:close/>
                  <a:moveTo>
                    <a:pt x="26450" y="29157"/>
                  </a:moveTo>
                  <a:cubicBezTo>
                    <a:pt x="26408" y="29157"/>
                    <a:pt x="26366" y="29170"/>
                    <a:pt x="26331" y="29196"/>
                  </a:cubicBezTo>
                  <a:cubicBezTo>
                    <a:pt x="26246" y="29263"/>
                    <a:pt x="26230" y="29386"/>
                    <a:pt x="26296" y="29472"/>
                  </a:cubicBezTo>
                  <a:cubicBezTo>
                    <a:pt x="26334" y="29522"/>
                    <a:pt x="26393" y="29549"/>
                    <a:pt x="26452" y="29549"/>
                  </a:cubicBezTo>
                  <a:cubicBezTo>
                    <a:pt x="26492" y="29549"/>
                    <a:pt x="26534" y="29534"/>
                    <a:pt x="26571" y="29507"/>
                  </a:cubicBezTo>
                  <a:cubicBezTo>
                    <a:pt x="26655" y="29441"/>
                    <a:pt x="26671" y="29319"/>
                    <a:pt x="26607" y="29231"/>
                  </a:cubicBezTo>
                  <a:cubicBezTo>
                    <a:pt x="26568" y="29182"/>
                    <a:pt x="26509" y="29157"/>
                    <a:pt x="26450" y="29157"/>
                  </a:cubicBezTo>
                  <a:close/>
                  <a:moveTo>
                    <a:pt x="6546" y="29178"/>
                  </a:moveTo>
                  <a:cubicBezTo>
                    <a:pt x="6487" y="29178"/>
                    <a:pt x="6428" y="29205"/>
                    <a:pt x="6389" y="29254"/>
                  </a:cubicBezTo>
                  <a:cubicBezTo>
                    <a:pt x="6324" y="29338"/>
                    <a:pt x="6340" y="29464"/>
                    <a:pt x="6427" y="29529"/>
                  </a:cubicBezTo>
                  <a:cubicBezTo>
                    <a:pt x="6462" y="29557"/>
                    <a:pt x="6503" y="29571"/>
                    <a:pt x="6545" y="29571"/>
                  </a:cubicBezTo>
                  <a:cubicBezTo>
                    <a:pt x="6604" y="29571"/>
                    <a:pt x="6661" y="29544"/>
                    <a:pt x="6701" y="29494"/>
                  </a:cubicBezTo>
                  <a:cubicBezTo>
                    <a:pt x="6765" y="29408"/>
                    <a:pt x="6749" y="29284"/>
                    <a:pt x="6665" y="29219"/>
                  </a:cubicBezTo>
                  <a:cubicBezTo>
                    <a:pt x="6630" y="29191"/>
                    <a:pt x="6588" y="29178"/>
                    <a:pt x="6546" y="29178"/>
                  </a:cubicBezTo>
                  <a:close/>
                  <a:moveTo>
                    <a:pt x="25199" y="30034"/>
                  </a:moveTo>
                  <a:cubicBezTo>
                    <a:pt x="25164" y="30034"/>
                    <a:pt x="25128" y="30043"/>
                    <a:pt x="25096" y="30063"/>
                  </a:cubicBezTo>
                  <a:lnTo>
                    <a:pt x="25096" y="30064"/>
                  </a:lnTo>
                  <a:cubicBezTo>
                    <a:pt x="25004" y="30123"/>
                    <a:pt x="24978" y="30243"/>
                    <a:pt x="25035" y="30333"/>
                  </a:cubicBezTo>
                  <a:cubicBezTo>
                    <a:pt x="25072" y="30393"/>
                    <a:pt x="25138" y="30425"/>
                    <a:pt x="25202" y="30426"/>
                  </a:cubicBezTo>
                  <a:cubicBezTo>
                    <a:pt x="25237" y="30426"/>
                    <a:pt x="25275" y="30418"/>
                    <a:pt x="25306" y="30395"/>
                  </a:cubicBezTo>
                  <a:cubicBezTo>
                    <a:pt x="25398" y="30338"/>
                    <a:pt x="25425" y="30217"/>
                    <a:pt x="25367" y="30125"/>
                  </a:cubicBezTo>
                  <a:cubicBezTo>
                    <a:pt x="25328" y="30066"/>
                    <a:pt x="25264" y="30034"/>
                    <a:pt x="25199" y="30034"/>
                  </a:cubicBezTo>
                  <a:close/>
                  <a:moveTo>
                    <a:pt x="7799" y="30052"/>
                  </a:moveTo>
                  <a:cubicBezTo>
                    <a:pt x="7733" y="30052"/>
                    <a:pt x="7669" y="30084"/>
                    <a:pt x="7631" y="30143"/>
                  </a:cubicBezTo>
                  <a:cubicBezTo>
                    <a:pt x="7574" y="30235"/>
                    <a:pt x="7600" y="30357"/>
                    <a:pt x="7692" y="30414"/>
                  </a:cubicBezTo>
                  <a:cubicBezTo>
                    <a:pt x="7724" y="30436"/>
                    <a:pt x="7760" y="30445"/>
                    <a:pt x="7799" y="30445"/>
                  </a:cubicBezTo>
                  <a:cubicBezTo>
                    <a:pt x="7863" y="30445"/>
                    <a:pt x="7926" y="30411"/>
                    <a:pt x="7963" y="30353"/>
                  </a:cubicBezTo>
                  <a:cubicBezTo>
                    <a:pt x="8022" y="30260"/>
                    <a:pt x="7994" y="30140"/>
                    <a:pt x="7903" y="30082"/>
                  </a:cubicBezTo>
                  <a:cubicBezTo>
                    <a:pt x="7870" y="30062"/>
                    <a:pt x="7834" y="30052"/>
                    <a:pt x="7799" y="30052"/>
                  </a:cubicBezTo>
                  <a:close/>
                  <a:moveTo>
                    <a:pt x="23877" y="30790"/>
                  </a:moveTo>
                  <a:cubicBezTo>
                    <a:pt x="23846" y="30790"/>
                    <a:pt x="23815" y="30797"/>
                    <a:pt x="23786" y="30812"/>
                  </a:cubicBezTo>
                  <a:cubicBezTo>
                    <a:pt x="23691" y="30861"/>
                    <a:pt x="23651" y="30979"/>
                    <a:pt x="23702" y="31075"/>
                  </a:cubicBezTo>
                  <a:cubicBezTo>
                    <a:pt x="23734" y="31144"/>
                    <a:pt x="23803" y="31183"/>
                    <a:pt x="23877" y="31183"/>
                  </a:cubicBezTo>
                  <a:cubicBezTo>
                    <a:pt x="23906" y="31183"/>
                    <a:pt x="23938" y="31173"/>
                    <a:pt x="23966" y="31161"/>
                  </a:cubicBezTo>
                  <a:cubicBezTo>
                    <a:pt x="24061" y="31111"/>
                    <a:pt x="24099" y="30992"/>
                    <a:pt x="24051" y="30896"/>
                  </a:cubicBezTo>
                  <a:cubicBezTo>
                    <a:pt x="24016" y="30829"/>
                    <a:pt x="23948" y="30790"/>
                    <a:pt x="23877" y="30790"/>
                  </a:cubicBezTo>
                  <a:close/>
                  <a:moveTo>
                    <a:pt x="9125" y="30807"/>
                  </a:moveTo>
                  <a:cubicBezTo>
                    <a:pt x="9053" y="30807"/>
                    <a:pt x="8984" y="30847"/>
                    <a:pt x="8948" y="30914"/>
                  </a:cubicBezTo>
                  <a:cubicBezTo>
                    <a:pt x="8901" y="31010"/>
                    <a:pt x="8940" y="31129"/>
                    <a:pt x="9036" y="31178"/>
                  </a:cubicBezTo>
                  <a:lnTo>
                    <a:pt x="9036" y="31177"/>
                  </a:lnTo>
                  <a:cubicBezTo>
                    <a:pt x="9065" y="31193"/>
                    <a:pt x="9094" y="31198"/>
                    <a:pt x="9124" y="31199"/>
                  </a:cubicBezTo>
                  <a:cubicBezTo>
                    <a:pt x="9195" y="31199"/>
                    <a:pt x="9264" y="31160"/>
                    <a:pt x="9299" y="31093"/>
                  </a:cubicBezTo>
                  <a:cubicBezTo>
                    <a:pt x="9348" y="30996"/>
                    <a:pt x="9309" y="30878"/>
                    <a:pt x="9213" y="30829"/>
                  </a:cubicBezTo>
                  <a:cubicBezTo>
                    <a:pt x="9185" y="30814"/>
                    <a:pt x="9155" y="30807"/>
                    <a:pt x="9125" y="30807"/>
                  </a:cubicBezTo>
                  <a:close/>
                  <a:moveTo>
                    <a:pt x="22484" y="31418"/>
                  </a:moveTo>
                  <a:cubicBezTo>
                    <a:pt x="22460" y="31418"/>
                    <a:pt x="22436" y="31423"/>
                    <a:pt x="22413" y="31432"/>
                  </a:cubicBezTo>
                  <a:cubicBezTo>
                    <a:pt x="22312" y="31473"/>
                    <a:pt x="22262" y="31587"/>
                    <a:pt x="22302" y="31687"/>
                  </a:cubicBezTo>
                  <a:cubicBezTo>
                    <a:pt x="22333" y="31764"/>
                    <a:pt x="22406" y="31810"/>
                    <a:pt x="22484" y="31811"/>
                  </a:cubicBezTo>
                  <a:cubicBezTo>
                    <a:pt x="22509" y="31811"/>
                    <a:pt x="22532" y="31808"/>
                    <a:pt x="22556" y="31798"/>
                  </a:cubicBezTo>
                  <a:cubicBezTo>
                    <a:pt x="22659" y="31757"/>
                    <a:pt x="22707" y="31644"/>
                    <a:pt x="22666" y="31542"/>
                  </a:cubicBezTo>
                  <a:cubicBezTo>
                    <a:pt x="22636" y="31465"/>
                    <a:pt x="22562" y="31418"/>
                    <a:pt x="22484" y="31418"/>
                  </a:cubicBezTo>
                  <a:close/>
                  <a:moveTo>
                    <a:pt x="10516" y="31432"/>
                  </a:moveTo>
                  <a:cubicBezTo>
                    <a:pt x="10438" y="31432"/>
                    <a:pt x="10365" y="31479"/>
                    <a:pt x="10335" y="31557"/>
                  </a:cubicBezTo>
                  <a:cubicBezTo>
                    <a:pt x="10294" y="31658"/>
                    <a:pt x="10346" y="31772"/>
                    <a:pt x="10445" y="31810"/>
                  </a:cubicBezTo>
                  <a:cubicBezTo>
                    <a:pt x="10468" y="31821"/>
                    <a:pt x="10492" y="31825"/>
                    <a:pt x="10517" y="31825"/>
                  </a:cubicBezTo>
                  <a:cubicBezTo>
                    <a:pt x="10593" y="31825"/>
                    <a:pt x="10668" y="31778"/>
                    <a:pt x="10699" y="31701"/>
                  </a:cubicBezTo>
                  <a:cubicBezTo>
                    <a:pt x="10740" y="31599"/>
                    <a:pt x="10690" y="31484"/>
                    <a:pt x="10587" y="31446"/>
                  </a:cubicBezTo>
                  <a:cubicBezTo>
                    <a:pt x="10564" y="31437"/>
                    <a:pt x="10540" y="31432"/>
                    <a:pt x="10516" y="31432"/>
                  </a:cubicBezTo>
                  <a:close/>
                  <a:moveTo>
                    <a:pt x="21041" y="31915"/>
                  </a:moveTo>
                  <a:cubicBezTo>
                    <a:pt x="21022" y="31915"/>
                    <a:pt x="21004" y="31918"/>
                    <a:pt x="20985" y="31923"/>
                  </a:cubicBezTo>
                  <a:cubicBezTo>
                    <a:pt x="20882" y="31951"/>
                    <a:pt x="20823" y="32062"/>
                    <a:pt x="20852" y="32166"/>
                  </a:cubicBezTo>
                  <a:cubicBezTo>
                    <a:pt x="20877" y="32250"/>
                    <a:pt x="20955" y="32307"/>
                    <a:pt x="21041" y="32308"/>
                  </a:cubicBezTo>
                  <a:cubicBezTo>
                    <a:pt x="21058" y="32308"/>
                    <a:pt x="21078" y="32304"/>
                    <a:pt x="21095" y="32300"/>
                  </a:cubicBezTo>
                  <a:cubicBezTo>
                    <a:pt x="21199" y="32271"/>
                    <a:pt x="21260" y="32161"/>
                    <a:pt x="21229" y="32057"/>
                  </a:cubicBezTo>
                  <a:cubicBezTo>
                    <a:pt x="21204" y="31972"/>
                    <a:pt x="21126" y="31915"/>
                    <a:pt x="21041" y="31915"/>
                  </a:cubicBezTo>
                  <a:close/>
                  <a:moveTo>
                    <a:pt x="11963" y="31923"/>
                  </a:moveTo>
                  <a:cubicBezTo>
                    <a:pt x="11878" y="31923"/>
                    <a:pt x="11800" y="31978"/>
                    <a:pt x="11775" y="32064"/>
                  </a:cubicBezTo>
                  <a:cubicBezTo>
                    <a:pt x="11744" y="32169"/>
                    <a:pt x="11805" y="32278"/>
                    <a:pt x="11909" y="32308"/>
                  </a:cubicBezTo>
                  <a:cubicBezTo>
                    <a:pt x="11926" y="32314"/>
                    <a:pt x="11944" y="32316"/>
                    <a:pt x="11961" y="32316"/>
                  </a:cubicBezTo>
                  <a:cubicBezTo>
                    <a:pt x="12048" y="32316"/>
                    <a:pt x="12126" y="32260"/>
                    <a:pt x="12152" y="32174"/>
                  </a:cubicBezTo>
                  <a:cubicBezTo>
                    <a:pt x="12182" y="32070"/>
                    <a:pt x="12121" y="31961"/>
                    <a:pt x="12017" y="31931"/>
                  </a:cubicBezTo>
                  <a:cubicBezTo>
                    <a:pt x="11999" y="31926"/>
                    <a:pt x="11981" y="31923"/>
                    <a:pt x="11963" y="31923"/>
                  </a:cubicBezTo>
                  <a:close/>
                  <a:moveTo>
                    <a:pt x="19555" y="32270"/>
                  </a:moveTo>
                  <a:cubicBezTo>
                    <a:pt x="19544" y="32270"/>
                    <a:pt x="19532" y="32271"/>
                    <a:pt x="19521" y="32273"/>
                  </a:cubicBezTo>
                  <a:cubicBezTo>
                    <a:pt x="19414" y="32296"/>
                    <a:pt x="19344" y="32396"/>
                    <a:pt x="19363" y="32503"/>
                  </a:cubicBezTo>
                  <a:cubicBezTo>
                    <a:pt x="19381" y="32598"/>
                    <a:pt x="19464" y="32664"/>
                    <a:pt x="19558" y="32664"/>
                  </a:cubicBezTo>
                  <a:cubicBezTo>
                    <a:pt x="19569" y="32664"/>
                    <a:pt x="19581" y="32661"/>
                    <a:pt x="19593" y="32660"/>
                  </a:cubicBezTo>
                  <a:cubicBezTo>
                    <a:pt x="19699" y="32638"/>
                    <a:pt x="19770" y="32536"/>
                    <a:pt x="19750" y="32431"/>
                  </a:cubicBezTo>
                  <a:cubicBezTo>
                    <a:pt x="19731" y="32335"/>
                    <a:pt x="19648" y="32270"/>
                    <a:pt x="19555" y="32270"/>
                  </a:cubicBezTo>
                  <a:close/>
                  <a:moveTo>
                    <a:pt x="13447" y="32278"/>
                  </a:moveTo>
                  <a:cubicBezTo>
                    <a:pt x="13355" y="32278"/>
                    <a:pt x="13273" y="32342"/>
                    <a:pt x="13253" y="32438"/>
                  </a:cubicBezTo>
                  <a:cubicBezTo>
                    <a:pt x="13235" y="32545"/>
                    <a:pt x="13304" y="32645"/>
                    <a:pt x="13411" y="32667"/>
                  </a:cubicBezTo>
                  <a:lnTo>
                    <a:pt x="13411" y="32666"/>
                  </a:lnTo>
                  <a:cubicBezTo>
                    <a:pt x="13419" y="32669"/>
                    <a:pt x="13428" y="32670"/>
                    <a:pt x="13436" y="32670"/>
                  </a:cubicBezTo>
                  <a:cubicBezTo>
                    <a:pt x="13440" y="32670"/>
                    <a:pt x="13444" y="32669"/>
                    <a:pt x="13448" y="32669"/>
                  </a:cubicBezTo>
                  <a:cubicBezTo>
                    <a:pt x="13541" y="32669"/>
                    <a:pt x="13622" y="32605"/>
                    <a:pt x="13640" y="32510"/>
                  </a:cubicBezTo>
                  <a:cubicBezTo>
                    <a:pt x="13660" y="32403"/>
                    <a:pt x="13590" y="32301"/>
                    <a:pt x="13484" y="32281"/>
                  </a:cubicBezTo>
                  <a:cubicBezTo>
                    <a:pt x="13471" y="32279"/>
                    <a:pt x="13459" y="32278"/>
                    <a:pt x="13447" y="32278"/>
                  </a:cubicBezTo>
                  <a:close/>
                  <a:moveTo>
                    <a:pt x="18044" y="32487"/>
                  </a:moveTo>
                  <a:cubicBezTo>
                    <a:pt x="18038" y="32487"/>
                    <a:pt x="18031" y="32487"/>
                    <a:pt x="18025" y="32488"/>
                  </a:cubicBezTo>
                  <a:cubicBezTo>
                    <a:pt x="17919" y="32498"/>
                    <a:pt x="17838" y="32593"/>
                    <a:pt x="17849" y="32701"/>
                  </a:cubicBezTo>
                  <a:cubicBezTo>
                    <a:pt x="17859" y="32803"/>
                    <a:pt x="17944" y="32879"/>
                    <a:pt x="18043" y="32879"/>
                  </a:cubicBezTo>
                  <a:cubicBezTo>
                    <a:pt x="18043" y="32879"/>
                    <a:pt x="18044" y="32879"/>
                    <a:pt x="18045" y="32879"/>
                  </a:cubicBezTo>
                  <a:cubicBezTo>
                    <a:pt x="18050" y="32879"/>
                    <a:pt x="18056" y="32878"/>
                    <a:pt x="18064" y="32878"/>
                  </a:cubicBezTo>
                  <a:cubicBezTo>
                    <a:pt x="18172" y="32867"/>
                    <a:pt x="18251" y="32771"/>
                    <a:pt x="18241" y="32664"/>
                  </a:cubicBezTo>
                  <a:cubicBezTo>
                    <a:pt x="18230" y="32562"/>
                    <a:pt x="18144" y="32487"/>
                    <a:pt x="18044" y="32487"/>
                  </a:cubicBezTo>
                  <a:close/>
                  <a:moveTo>
                    <a:pt x="14959" y="32490"/>
                  </a:moveTo>
                  <a:cubicBezTo>
                    <a:pt x="14860" y="32490"/>
                    <a:pt x="14774" y="32566"/>
                    <a:pt x="14765" y="32667"/>
                  </a:cubicBezTo>
                  <a:cubicBezTo>
                    <a:pt x="14754" y="32775"/>
                    <a:pt x="14833" y="32871"/>
                    <a:pt x="14941" y="32882"/>
                  </a:cubicBezTo>
                  <a:lnTo>
                    <a:pt x="14960" y="32881"/>
                  </a:lnTo>
                  <a:cubicBezTo>
                    <a:pt x="15058" y="32881"/>
                    <a:pt x="15144" y="32805"/>
                    <a:pt x="15155" y="32702"/>
                  </a:cubicBezTo>
                  <a:cubicBezTo>
                    <a:pt x="15165" y="32598"/>
                    <a:pt x="15086" y="32501"/>
                    <a:pt x="14978" y="32491"/>
                  </a:cubicBezTo>
                  <a:cubicBezTo>
                    <a:pt x="14972" y="32490"/>
                    <a:pt x="14966" y="32490"/>
                    <a:pt x="14959" y="32490"/>
                  </a:cubicBezTo>
                  <a:close/>
                  <a:moveTo>
                    <a:pt x="16483" y="32560"/>
                  </a:moveTo>
                  <a:cubicBezTo>
                    <a:pt x="16376" y="32560"/>
                    <a:pt x="16287" y="32648"/>
                    <a:pt x="16287" y="32755"/>
                  </a:cubicBezTo>
                  <a:cubicBezTo>
                    <a:pt x="16287" y="32862"/>
                    <a:pt x="16375" y="32951"/>
                    <a:pt x="16482" y="32951"/>
                  </a:cubicBezTo>
                  <a:cubicBezTo>
                    <a:pt x="16482" y="32951"/>
                    <a:pt x="16483" y="32951"/>
                    <a:pt x="16483" y="32951"/>
                  </a:cubicBezTo>
                  <a:lnTo>
                    <a:pt x="16521" y="32951"/>
                  </a:lnTo>
                  <a:cubicBezTo>
                    <a:pt x="16629" y="32951"/>
                    <a:pt x="16717" y="32863"/>
                    <a:pt x="16717" y="32755"/>
                  </a:cubicBezTo>
                  <a:cubicBezTo>
                    <a:pt x="16717" y="32648"/>
                    <a:pt x="16629" y="32560"/>
                    <a:pt x="16521" y="32560"/>
                  </a:cubicBezTo>
                  <a:lnTo>
                    <a:pt x="16520" y="32560"/>
                  </a:lnTo>
                  <a:cubicBezTo>
                    <a:pt x="16514" y="32560"/>
                    <a:pt x="16507" y="32560"/>
                    <a:pt x="16502" y="32561"/>
                  </a:cubicBezTo>
                  <a:cubicBezTo>
                    <a:pt x="16495" y="32560"/>
                    <a:pt x="16489" y="32560"/>
                    <a:pt x="16483" y="3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5621375" y="4010213"/>
              <a:ext cx="736575" cy="736525"/>
            </a:xfrm>
            <a:custGeom>
              <a:avLst/>
              <a:gdLst/>
              <a:ahLst/>
              <a:cxnLst/>
              <a:rect l="l" t="t" r="r" b="b"/>
              <a:pathLst>
                <a:path w="29463" h="29461" extrusionOk="0">
                  <a:moveTo>
                    <a:pt x="14714" y="1"/>
                  </a:moveTo>
                  <a:cubicBezTo>
                    <a:pt x="14592" y="1"/>
                    <a:pt x="14494" y="99"/>
                    <a:pt x="14494" y="223"/>
                  </a:cubicBezTo>
                  <a:cubicBezTo>
                    <a:pt x="14494" y="344"/>
                    <a:pt x="14596" y="441"/>
                    <a:pt x="14716" y="441"/>
                  </a:cubicBezTo>
                  <a:cubicBezTo>
                    <a:pt x="14836" y="441"/>
                    <a:pt x="14935" y="343"/>
                    <a:pt x="14935" y="219"/>
                  </a:cubicBezTo>
                  <a:cubicBezTo>
                    <a:pt x="14935" y="99"/>
                    <a:pt x="14838" y="1"/>
                    <a:pt x="14716" y="1"/>
                  </a:cubicBezTo>
                  <a:close/>
                  <a:moveTo>
                    <a:pt x="16229" y="78"/>
                  </a:moveTo>
                  <a:cubicBezTo>
                    <a:pt x="16119" y="78"/>
                    <a:pt x="16023" y="163"/>
                    <a:pt x="16013" y="275"/>
                  </a:cubicBezTo>
                  <a:cubicBezTo>
                    <a:pt x="15998" y="397"/>
                    <a:pt x="16086" y="505"/>
                    <a:pt x="16209" y="517"/>
                  </a:cubicBezTo>
                  <a:cubicBezTo>
                    <a:pt x="16216" y="518"/>
                    <a:pt x="16224" y="518"/>
                    <a:pt x="16233" y="519"/>
                  </a:cubicBezTo>
                  <a:cubicBezTo>
                    <a:pt x="16344" y="519"/>
                    <a:pt x="16441" y="435"/>
                    <a:pt x="16452" y="321"/>
                  </a:cubicBezTo>
                  <a:cubicBezTo>
                    <a:pt x="16464" y="199"/>
                    <a:pt x="16376" y="91"/>
                    <a:pt x="16254" y="79"/>
                  </a:cubicBezTo>
                  <a:cubicBezTo>
                    <a:pt x="16246" y="78"/>
                    <a:pt x="16237" y="78"/>
                    <a:pt x="16229" y="78"/>
                  </a:cubicBezTo>
                  <a:close/>
                  <a:moveTo>
                    <a:pt x="13198" y="78"/>
                  </a:moveTo>
                  <a:cubicBezTo>
                    <a:pt x="13191" y="78"/>
                    <a:pt x="13184" y="79"/>
                    <a:pt x="13177" y="79"/>
                  </a:cubicBezTo>
                  <a:cubicBezTo>
                    <a:pt x="13055" y="94"/>
                    <a:pt x="12968" y="202"/>
                    <a:pt x="12982" y="323"/>
                  </a:cubicBezTo>
                  <a:cubicBezTo>
                    <a:pt x="12993" y="436"/>
                    <a:pt x="13086" y="520"/>
                    <a:pt x="13195" y="520"/>
                  </a:cubicBezTo>
                  <a:cubicBezTo>
                    <a:pt x="13197" y="520"/>
                    <a:pt x="13198" y="520"/>
                    <a:pt x="13199" y="520"/>
                  </a:cubicBezTo>
                  <a:cubicBezTo>
                    <a:pt x="13207" y="520"/>
                    <a:pt x="13215" y="519"/>
                    <a:pt x="13222" y="519"/>
                  </a:cubicBezTo>
                  <a:cubicBezTo>
                    <a:pt x="13345" y="508"/>
                    <a:pt x="13433" y="398"/>
                    <a:pt x="13420" y="279"/>
                  </a:cubicBezTo>
                  <a:cubicBezTo>
                    <a:pt x="13408" y="163"/>
                    <a:pt x="13311" y="78"/>
                    <a:pt x="13198" y="78"/>
                  </a:cubicBezTo>
                  <a:close/>
                  <a:moveTo>
                    <a:pt x="17732" y="311"/>
                  </a:moveTo>
                  <a:cubicBezTo>
                    <a:pt x="17629" y="311"/>
                    <a:pt x="17537" y="383"/>
                    <a:pt x="17517" y="487"/>
                  </a:cubicBezTo>
                  <a:cubicBezTo>
                    <a:pt x="17492" y="605"/>
                    <a:pt x="17568" y="722"/>
                    <a:pt x="17688" y="747"/>
                  </a:cubicBezTo>
                  <a:cubicBezTo>
                    <a:pt x="17701" y="751"/>
                    <a:pt x="17718" y="752"/>
                    <a:pt x="17733" y="752"/>
                  </a:cubicBezTo>
                  <a:cubicBezTo>
                    <a:pt x="17834" y="752"/>
                    <a:pt x="17926" y="680"/>
                    <a:pt x="17948" y="576"/>
                  </a:cubicBezTo>
                  <a:cubicBezTo>
                    <a:pt x="17973" y="457"/>
                    <a:pt x="17896" y="339"/>
                    <a:pt x="17777" y="316"/>
                  </a:cubicBezTo>
                  <a:cubicBezTo>
                    <a:pt x="17762" y="313"/>
                    <a:pt x="17747" y="311"/>
                    <a:pt x="17732" y="311"/>
                  </a:cubicBezTo>
                  <a:close/>
                  <a:moveTo>
                    <a:pt x="11702" y="317"/>
                  </a:moveTo>
                  <a:cubicBezTo>
                    <a:pt x="11687" y="317"/>
                    <a:pt x="11671" y="319"/>
                    <a:pt x="11656" y="322"/>
                  </a:cubicBezTo>
                  <a:cubicBezTo>
                    <a:pt x="11535" y="348"/>
                    <a:pt x="11459" y="466"/>
                    <a:pt x="11485" y="586"/>
                  </a:cubicBezTo>
                  <a:cubicBezTo>
                    <a:pt x="11505" y="686"/>
                    <a:pt x="11598" y="759"/>
                    <a:pt x="11701" y="761"/>
                  </a:cubicBezTo>
                  <a:cubicBezTo>
                    <a:pt x="11717" y="761"/>
                    <a:pt x="11733" y="758"/>
                    <a:pt x="11747" y="754"/>
                  </a:cubicBezTo>
                  <a:lnTo>
                    <a:pt x="11748" y="754"/>
                  </a:lnTo>
                  <a:cubicBezTo>
                    <a:pt x="11866" y="730"/>
                    <a:pt x="11942" y="612"/>
                    <a:pt x="11916" y="493"/>
                  </a:cubicBezTo>
                  <a:cubicBezTo>
                    <a:pt x="11895" y="389"/>
                    <a:pt x="11803" y="317"/>
                    <a:pt x="11702" y="317"/>
                  </a:cubicBezTo>
                  <a:close/>
                  <a:moveTo>
                    <a:pt x="19200" y="701"/>
                  </a:moveTo>
                  <a:cubicBezTo>
                    <a:pt x="19106" y="701"/>
                    <a:pt x="19020" y="761"/>
                    <a:pt x="18990" y="854"/>
                  </a:cubicBezTo>
                  <a:cubicBezTo>
                    <a:pt x="18952" y="969"/>
                    <a:pt x="19014" y="1095"/>
                    <a:pt x="19133" y="1132"/>
                  </a:cubicBezTo>
                  <a:lnTo>
                    <a:pt x="19131" y="1132"/>
                  </a:lnTo>
                  <a:cubicBezTo>
                    <a:pt x="19155" y="1141"/>
                    <a:pt x="19177" y="1142"/>
                    <a:pt x="19200" y="1142"/>
                  </a:cubicBezTo>
                  <a:cubicBezTo>
                    <a:pt x="19295" y="1142"/>
                    <a:pt x="19380" y="1084"/>
                    <a:pt x="19410" y="989"/>
                  </a:cubicBezTo>
                  <a:cubicBezTo>
                    <a:pt x="19447" y="873"/>
                    <a:pt x="19384" y="751"/>
                    <a:pt x="19269" y="712"/>
                  </a:cubicBezTo>
                  <a:cubicBezTo>
                    <a:pt x="19246" y="705"/>
                    <a:pt x="19222" y="701"/>
                    <a:pt x="19200" y="701"/>
                  </a:cubicBezTo>
                  <a:close/>
                  <a:moveTo>
                    <a:pt x="10233" y="710"/>
                  </a:moveTo>
                  <a:cubicBezTo>
                    <a:pt x="10210" y="710"/>
                    <a:pt x="10186" y="714"/>
                    <a:pt x="10163" y="722"/>
                  </a:cubicBezTo>
                  <a:cubicBezTo>
                    <a:pt x="10048" y="759"/>
                    <a:pt x="9986" y="885"/>
                    <a:pt x="10025" y="1001"/>
                  </a:cubicBezTo>
                  <a:cubicBezTo>
                    <a:pt x="10054" y="1093"/>
                    <a:pt x="10140" y="1152"/>
                    <a:pt x="10233" y="1152"/>
                  </a:cubicBezTo>
                  <a:cubicBezTo>
                    <a:pt x="10255" y="1152"/>
                    <a:pt x="10279" y="1148"/>
                    <a:pt x="10301" y="1142"/>
                  </a:cubicBezTo>
                  <a:cubicBezTo>
                    <a:pt x="10416" y="1104"/>
                    <a:pt x="10482" y="979"/>
                    <a:pt x="10442" y="863"/>
                  </a:cubicBezTo>
                  <a:cubicBezTo>
                    <a:pt x="10412" y="770"/>
                    <a:pt x="10327" y="710"/>
                    <a:pt x="10233" y="710"/>
                  </a:cubicBezTo>
                  <a:close/>
                  <a:moveTo>
                    <a:pt x="20618" y="1245"/>
                  </a:moveTo>
                  <a:cubicBezTo>
                    <a:pt x="20534" y="1245"/>
                    <a:pt x="20453" y="1293"/>
                    <a:pt x="20416" y="1375"/>
                  </a:cubicBezTo>
                  <a:cubicBezTo>
                    <a:pt x="20367" y="1487"/>
                    <a:pt x="20419" y="1617"/>
                    <a:pt x="20530" y="1665"/>
                  </a:cubicBezTo>
                  <a:cubicBezTo>
                    <a:pt x="20557" y="1680"/>
                    <a:pt x="20588" y="1685"/>
                    <a:pt x="20617" y="1685"/>
                  </a:cubicBezTo>
                  <a:cubicBezTo>
                    <a:pt x="20701" y="1685"/>
                    <a:pt x="20782" y="1637"/>
                    <a:pt x="20819" y="1554"/>
                  </a:cubicBezTo>
                  <a:cubicBezTo>
                    <a:pt x="20868" y="1442"/>
                    <a:pt x="20819" y="1313"/>
                    <a:pt x="20707" y="1264"/>
                  </a:cubicBezTo>
                  <a:cubicBezTo>
                    <a:pt x="20678" y="1251"/>
                    <a:pt x="20648" y="1245"/>
                    <a:pt x="20618" y="1245"/>
                  </a:cubicBezTo>
                  <a:close/>
                  <a:moveTo>
                    <a:pt x="8817" y="1256"/>
                  </a:moveTo>
                  <a:cubicBezTo>
                    <a:pt x="8787" y="1256"/>
                    <a:pt x="8756" y="1262"/>
                    <a:pt x="8726" y="1275"/>
                  </a:cubicBezTo>
                  <a:cubicBezTo>
                    <a:pt x="8615" y="1326"/>
                    <a:pt x="8566" y="1456"/>
                    <a:pt x="8615" y="1567"/>
                  </a:cubicBezTo>
                  <a:cubicBezTo>
                    <a:pt x="8651" y="1648"/>
                    <a:pt x="8728" y="1698"/>
                    <a:pt x="8812" y="1698"/>
                  </a:cubicBezTo>
                  <a:cubicBezTo>
                    <a:pt x="8813" y="1698"/>
                    <a:pt x="8815" y="1698"/>
                    <a:pt x="8817" y="1698"/>
                  </a:cubicBezTo>
                  <a:cubicBezTo>
                    <a:pt x="8846" y="1698"/>
                    <a:pt x="8877" y="1691"/>
                    <a:pt x="8907" y="1679"/>
                  </a:cubicBezTo>
                  <a:cubicBezTo>
                    <a:pt x="9019" y="1628"/>
                    <a:pt x="9068" y="1498"/>
                    <a:pt x="9019" y="1386"/>
                  </a:cubicBezTo>
                  <a:cubicBezTo>
                    <a:pt x="8982" y="1305"/>
                    <a:pt x="8901" y="1256"/>
                    <a:pt x="8817" y="1256"/>
                  </a:cubicBezTo>
                  <a:close/>
                  <a:moveTo>
                    <a:pt x="21975" y="1933"/>
                  </a:moveTo>
                  <a:cubicBezTo>
                    <a:pt x="21897" y="1933"/>
                    <a:pt x="21822" y="1973"/>
                    <a:pt x="21781" y="2044"/>
                  </a:cubicBezTo>
                  <a:cubicBezTo>
                    <a:pt x="21721" y="2148"/>
                    <a:pt x="21755" y="2283"/>
                    <a:pt x="21862" y="2344"/>
                  </a:cubicBezTo>
                  <a:cubicBezTo>
                    <a:pt x="21897" y="2364"/>
                    <a:pt x="21935" y="2374"/>
                    <a:pt x="21972" y="2374"/>
                  </a:cubicBezTo>
                  <a:cubicBezTo>
                    <a:pt x="22049" y="2374"/>
                    <a:pt x="22122" y="2335"/>
                    <a:pt x="22164" y="2263"/>
                  </a:cubicBezTo>
                  <a:cubicBezTo>
                    <a:pt x="22225" y="2157"/>
                    <a:pt x="22188" y="2022"/>
                    <a:pt x="22084" y="1961"/>
                  </a:cubicBezTo>
                  <a:cubicBezTo>
                    <a:pt x="22049" y="1942"/>
                    <a:pt x="22012" y="1933"/>
                    <a:pt x="21975" y="1933"/>
                  </a:cubicBezTo>
                  <a:close/>
                  <a:moveTo>
                    <a:pt x="7466" y="1947"/>
                  </a:moveTo>
                  <a:cubicBezTo>
                    <a:pt x="7428" y="1947"/>
                    <a:pt x="7390" y="1956"/>
                    <a:pt x="7355" y="1977"/>
                  </a:cubicBezTo>
                  <a:cubicBezTo>
                    <a:pt x="7250" y="2038"/>
                    <a:pt x="7214" y="2173"/>
                    <a:pt x="7276" y="2279"/>
                  </a:cubicBezTo>
                  <a:cubicBezTo>
                    <a:pt x="7315" y="2350"/>
                    <a:pt x="7388" y="2390"/>
                    <a:pt x="7466" y="2390"/>
                  </a:cubicBezTo>
                  <a:cubicBezTo>
                    <a:pt x="7505" y="2390"/>
                    <a:pt x="7542" y="2379"/>
                    <a:pt x="7577" y="2359"/>
                  </a:cubicBezTo>
                  <a:cubicBezTo>
                    <a:pt x="7683" y="2298"/>
                    <a:pt x="7718" y="2163"/>
                    <a:pt x="7657" y="2058"/>
                  </a:cubicBezTo>
                  <a:cubicBezTo>
                    <a:pt x="7616" y="1986"/>
                    <a:pt x="7542" y="1947"/>
                    <a:pt x="7466" y="1947"/>
                  </a:cubicBezTo>
                  <a:close/>
                  <a:moveTo>
                    <a:pt x="23246" y="2759"/>
                  </a:moveTo>
                  <a:cubicBezTo>
                    <a:pt x="23177" y="2759"/>
                    <a:pt x="23110" y="2790"/>
                    <a:pt x="23067" y="2849"/>
                  </a:cubicBezTo>
                  <a:cubicBezTo>
                    <a:pt x="22995" y="2951"/>
                    <a:pt x="23017" y="3087"/>
                    <a:pt x="23117" y="3158"/>
                  </a:cubicBezTo>
                  <a:cubicBezTo>
                    <a:pt x="23155" y="3188"/>
                    <a:pt x="23201" y="3201"/>
                    <a:pt x="23246" y="3201"/>
                  </a:cubicBezTo>
                  <a:cubicBezTo>
                    <a:pt x="23314" y="3201"/>
                    <a:pt x="23382" y="3170"/>
                    <a:pt x="23424" y="3108"/>
                  </a:cubicBezTo>
                  <a:cubicBezTo>
                    <a:pt x="23495" y="3010"/>
                    <a:pt x="23474" y="2873"/>
                    <a:pt x="23375" y="2800"/>
                  </a:cubicBezTo>
                  <a:cubicBezTo>
                    <a:pt x="23337" y="2772"/>
                    <a:pt x="23291" y="2759"/>
                    <a:pt x="23246" y="2759"/>
                  </a:cubicBezTo>
                  <a:close/>
                  <a:moveTo>
                    <a:pt x="6194" y="2777"/>
                  </a:moveTo>
                  <a:cubicBezTo>
                    <a:pt x="6149" y="2777"/>
                    <a:pt x="6103" y="2791"/>
                    <a:pt x="6064" y="2820"/>
                  </a:cubicBezTo>
                  <a:cubicBezTo>
                    <a:pt x="5965" y="2891"/>
                    <a:pt x="5943" y="3029"/>
                    <a:pt x="6014" y="3128"/>
                  </a:cubicBezTo>
                  <a:cubicBezTo>
                    <a:pt x="6056" y="3186"/>
                    <a:pt x="6122" y="3217"/>
                    <a:pt x="6185" y="3217"/>
                  </a:cubicBezTo>
                  <a:cubicBezTo>
                    <a:pt x="6187" y="3217"/>
                    <a:pt x="6189" y="3217"/>
                    <a:pt x="6191" y="3217"/>
                  </a:cubicBezTo>
                  <a:cubicBezTo>
                    <a:pt x="6237" y="3217"/>
                    <a:pt x="6283" y="3205"/>
                    <a:pt x="6321" y="3175"/>
                  </a:cubicBezTo>
                  <a:lnTo>
                    <a:pt x="6324" y="3175"/>
                  </a:lnTo>
                  <a:cubicBezTo>
                    <a:pt x="6422" y="3103"/>
                    <a:pt x="6443" y="2965"/>
                    <a:pt x="6371" y="2867"/>
                  </a:cubicBezTo>
                  <a:cubicBezTo>
                    <a:pt x="6328" y="2808"/>
                    <a:pt x="6262" y="2777"/>
                    <a:pt x="6194" y="2777"/>
                  </a:cubicBezTo>
                  <a:close/>
                  <a:moveTo>
                    <a:pt x="24427" y="3714"/>
                  </a:moveTo>
                  <a:cubicBezTo>
                    <a:pt x="24366" y="3714"/>
                    <a:pt x="24306" y="3739"/>
                    <a:pt x="24262" y="3788"/>
                  </a:cubicBezTo>
                  <a:cubicBezTo>
                    <a:pt x="24181" y="3878"/>
                    <a:pt x="24188" y="4016"/>
                    <a:pt x="24280" y="4099"/>
                  </a:cubicBezTo>
                  <a:cubicBezTo>
                    <a:pt x="24320" y="4137"/>
                    <a:pt x="24373" y="4156"/>
                    <a:pt x="24426" y="4156"/>
                  </a:cubicBezTo>
                  <a:cubicBezTo>
                    <a:pt x="24487" y="4156"/>
                    <a:pt x="24545" y="4132"/>
                    <a:pt x="24591" y="4082"/>
                  </a:cubicBezTo>
                  <a:cubicBezTo>
                    <a:pt x="24672" y="3992"/>
                    <a:pt x="24664" y="3853"/>
                    <a:pt x="24573" y="3770"/>
                  </a:cubicBezTo>
                  <a:cubicBezTo>
                    <a:pt x="24532" y="3733"/>
                    <a:pt x="24479" y="3714"/>
                    <a:pt x="24427" y="3714"/>
                  </a:cubicBezTo>
                  <a:close/>
                  <a:moveTo>
                    <a:pt x="5014" y="3735"/>
                  </a:moveTo>
                  <a:cubicBezTo>
                    <a:pt x="4961" y="3735"/>
                    <a:pt x="4909" y="3753"/>
                    <a:pt x="4867" y="3792"/>
                  </a:cubicBezTo>
                  <a:cubicBezTo>
                    <a:pt x="4777" y="3874"/>
                    <a:pt x="4768" y="4013"/>
                    <a:pt x="4851" y="4103"/>
                  </a:cubicBezTo>
                  <a:cubicBezTo>
                    <a:pt x="4894" y="4150"/>
                    <a:pt x="4955" y="4176"/>
                    <a:pt x="5015" y="4176"/>
                  </a:cubicBezTo>
                  <a:cubicBezTo>
                    <a:pt x="5068" y="4176"/>
                    <a:pt x="5121" y="4156"/>
                    <a:pt x="5163" y="4119"/>
                  </a:cubicBezTo>
                  <a:cubicBezTo>
                    <a:pt x="5254" y="4037"/>
                    <a:pt x="5262" y="3899"/>
                    <a:pt x="5179" y="3808"/>
                  </a:cubicBezTo>
                  <a:cubicBezTo>
                    <a:pt x="5134" y="3760"/>
                    <a:pt x="5074" y="3735"/>
                    <a:pt x="5014" y="3735"/>
                  </a:cubicBezTo>
                  <a:close/>
                  <a:moveTo>
                    <a:pt x="25501" y="4788"/>
                  </a:moveTo>
                  <a:cubicBezTo>
                    <a:pt x="25449" y="4788"/>
                    <a:pt x="25396" y="4806"/>
                    <a:pt x="25353" y="4844"/>
                  </a:cubicBezTo>
                  <a:cubicBezTo>
                    <a:pt x="25264" y="4926"/>
                    <a:pt x="25255" y="5064"/>
                    <a:pt x="25338" y="5155"/>
                  </a:cubicBezTo>
                  <a:cubicBezTo>
                    <a:pt x="25383" y="5204"/>
                    <a:pt x="25443" y="5228"/>
                    <a:pt x="25502" y="5228"/>
                  </a:cubicBezTo>
                  <a:cubicBezTo>
                    <a:pt x="25555" y="5228"/>
                    <a:pt x="25608" y="5209"/>
                    <a:pt x="25650" y="5171"/>
                  </a:cubicBezTo>
                  <a:cubicBezTo>
                    <a:pt x="25740" y="5090"/>
                    <a:pt x="25747" y="4952"/>
                    <a:pt x="25666" y="4859"/>
                  </a:cubicBezTo>
                  <a:cubicBezTo>
                    <a:pt x="25621" y="4812"/>
                    <a:pt x="25562" y="4788"/>
                    <a:pt x="25501" y="4788"/>
                  </a:cubicBezTo>
                  <a:close/>
                  <a:moveTo>
                    <a:pt x="3942" y="4808"/>
                  </a:moveTo>
                  <a:cubicBezTo>
                    <a:pt x="3882" y="4808"/>
                    <a:pt x="3822" y="4833"/>
                    <a:pt x="3779" y="4881"/>
                  </a:cubicBezTo>
                  <a:cubicBezTo>
                    <a:pt x="3696" y="4972"/>
                    <a:pt x="3704" y="5110"/>
                    <a:pt x="3794" y="5193"/>
                  </a:cubicBezTo>
                  <a:cubicBezTo>
                    <a:pt x="3838" y="5232"/>
                    <a:pt x="3887" y="5250"/>
                    <a:pt x="3941" y="5250"/>
                  </a:cubicBezTo>
                  <a:cubicBezTo>
                    <a:pt x="4002" y="5250"/>
                    <a:pt x="4063" y="5224"/>
                    <a:pt x="4105" y="5178"/>
                  </a:cubicBezTo>
                  <a:lnTo>
                    <a:pt x="4105" y="5176"/>
                  </a:lnTo>
                  <a:cubicBezTo>
                    <a:pt x="4186" y="5084"/>
                    <a:pt x="4181" y="4947"/>
                    <a:pt x="4090" y="4866"/>
                  </a:cubicBezTo>
                  <a:cubicBezTo>
                    <a:pt x="4047" y="4827"/>
                    <a:pt x="3994" y="4808"/>
                    <a:pt x="3942" y="4808"/>
                  </a:cubicBezTo>
                  <a:close/>
                  <a:moveTo>
                    <a:pt x="26459" y="5964"/>
                  </a:moveTo>
                  <a:cubicBezTo>
                    <a:pt x="26414" y="5964"/>
                    <a:pt x="26368" y="5978"/>
                    <a:pt x="26329" y="6007"/>
                  </a:cubicBezTo>
                  <a:cubicBezTo>
                    <a:pt x="26231" y="6078"/>
                    <a:pt x="26209" y="6217"/>
                    <a:pt x="26282" y="6316"/>
                  </a:cubicBezTo>
                  <a:cubicBezTo>
                    <a:pt x="26324" y="6374"/>
                    <a:pt x="26390" y="6405"/>
                    <a:pt x="26456" y="6405"/>
                  </a:cubicBezTo>
                  <a:cubicBezTo>
                    <a:pt x="26457" y="6405"/>
                    <a:pt x="26458" y="6405"/>
                    <a:pt x="26459" y="6405"/>
                  </a:cubicBezTo>
                  <a:cubicBezTo>
                    <a:pt x="26505" y="6405"/>
                    <a:pt x="26551" y="6390"/>
                    <a:pt x="26589" y="6363"/>
                  </a:cubicBezTo>
                  <a:cubicBezTo>
                    <a:pt x="26686" y="6291"/>
                    <a:pt x="26708" y="6152"/>
                    <a:pt x="26636" y="6053"/>
                  </a:cubicBezTo>
                  <a:cubicBezTo>
                    <a:pt x="26594" y="5995"/>
                    <a:pt x="26527" y="5964"/>
                    <a:pt x="26459" y="5964"/>
                  </a:cubicBezTo>
                  <a:close/>
                  <a:moveTo>
                    <a:pt x="2987" y="5989"/>
                  </a:moveTo>
                  <a:cubicBezTo>
                    <a:pt x="2919" y="5989"/>
                    <a:pt x="2851" y="6020"/>
                    <a:pt x="2808" y="6079"/>
                  </a:cubicBezTo>
                  <a:cubicBezTo>
                    <a:pt x="2738" y="6178"/>
                    <a:pt x="2759" y="6317"/>
                    <a:pt x="2857" y="6388"/>
                  </a:cubicBezTo>
                  <a:cubicBezTo>
                    <a:pt x="2894" y="6416"/>
                    <a:pt x="2938" y="6431"/>
                    <a:pt x="2982" y="6431"/>
                  </a:cubicBezTo>
                  <a:cubicBezTo>
                    <a:pt x="2984" y="6431"/>
                    <a:pt x="2986" y="6431"/>
                    <a:pt x="2987" y="6431"/>
                  </a:cubicBezTo>
                  <a:cubicBezTo>
                    <a:pt x="3055" y="6431"/>
                    <a:pt x="3123" y="6400"/>
                    <a:pt x="3165" y="6339"/>
                  </a:cubicBezTo>
                  <a:cubicBezTo>
                    <a:pt x="3238" y="6240"/>
                    <a:pt x="3215" y="6103"/>
                    <a:pt x="3117" y="6030"/>
                  </a:cubicBezTo>
                  <a:cubicBezTo>
                    <a:pt x="3077" y="6002"/>
                    <a:pt x="3032" y="5989"/>
                    <a:pt x="2987" y="5989"/>
                  </a:cubicBezTo>
                  <a:close/>
                  <a:moveTo>
                    <a:pt x="27290" y="7236"/>
                  </a:moveTo>
                  <a:cubicBezTo>
                    <a:pt x="27252" y="7236"/>
                    <a:pt x="27213" y="7246"/>
                    <a:pt x="27178" y="7267"/>
                  </a:cubicBezTo>
                  <a:cubicBezTo>
                    <a:pt x="27071" y="7327"/>
                    <a:pt x="27037" y="7463"/>
                    <a:pt x="27097" y="7567"/>
                  </a:cubicBezTo>
                  <a:cubicBezTo>
                    <a:pt x="27139" y="7638"/>
                    <a:pt x="27213" y="7677"/>
                    <a:pt x="27289" y="7678"/>
                  </a:cubicBezTo>
                  <a:cubicBezTo>
                    <a:pt x="27326" y="7678"/>
                    <a:pt x="27365" y="7670"/>
                    <a:pt x="27400" y="7649"/>
                  </a:cubicBezTo>
                  <a:cubicBezTo>
                    <a:pt x="27506" y="7587"/>
                    <a:pt x="27541" y="7453"/>
                    <a:pt x="27480" y="7346"/>
                  </a:cubicBezTo>
                  <a:cubicBezTo>
                    <a:pt x="27439" y="7276"/>
                    <a:pt x="27365" y="7236"/>
                    <a:pt x="27290" y="7236"/>
                  </a:cubicBezTo>
                  <a:close/>
                  <a:moveTo>
                    <a:pt x="2158" y="7263"/>
                  </a:moveTo>
                  <a:cubicBezTo>
                    <a:pt x="2082" y="7263"/>
                    <a:pt x="2008" y="7302"/>
                    <a:pt x="1967" y="7374"/>
                  </a:cubicBezTo>
                  <a:cubicBezTo>
                    <a:pt x="1906" y="7480"/>
                    <a:pt x="1941" y="7614"/>
                    <a:pt x="2048" y="7676"/>
                  </a:cubicBezTo>
                  <a:cubicBezTo>
                    <a:pt x="2085" y="7695"/>
                    <a:pt x="2121" y="7704"/>
                    <a:pt x="2158" y="7706"/>
                  </a:cubicBezTo>
                  <a:cubicBezTo>
                    <a:pt x="2235" y="7706"/>
                    <a:pt x="2309" y="7666"/>
                    <a:pt x="2350" y="7595"/>
                  </a:cubicBezTo>
                  <a:cubicBezTo>
                    <a:pt x="2410" y="7489"/>
                    <a:pt x="2373" y="7354"/>
                    <a:pt x="2269" y="7293"/>
                  </a:cubicBezTo>
                  <a:cubicBezTo>
                    <a:pt x="2234" y="7273"/>
                    <a:pt x="2196" y="7263"/>
                    <a:pt x="2158" y="7263"/>
                  </a:cubicBezTo>
                  <a:close/>
                  <a:moveTo>
                    <a:pt x="27982" y="8587"/>
                  </a:moveTo>
                  <a:cubicBezTo>
                    <a:pt x="27952" y="8587"/>
                    <a:pt x="27922" y="8593"/>
                    <a:pt x="27893" y="8606"/>
                  </a:cubicBezTo>
                  <a:cubicBezTo>
                    <a:pt x="27781" y="8655"/>
                    <a:pt x="27730" y="8787"/>
                    <a:pt x="27781" y="8899"/>
                  </a:cubicBezTo>
                  <a:cubicBezTo>
                    <a:pt x="27817" y="8979"/>
                    <a:pt x="27898" y="9028"/>
                    <a:pt x="27982" y="9028"/>
                  </a:cubicBezTo>
                  <a:cubicBezTo>
                    <a:pt x="28012" y="9028"/>
                    <a:pt x="28043" y="9023"/>
                    <a:pt x="28072" y="9009"/>
                  </a:cubicBezTo>
                  <a:cubicBezTo>
                    <a:pt x="28183" y="8959"/>
                    <a:pt x="28232" y="8829"/>
                    <a:pt x="28183" y="8718"/>
                  </a:cubicBezTo>
                  <a:cubicBezTo>
                    <a:pt x="28147" y="8635"/>
                    <a:pt x="28066" y="8587"/>
                    <a:pt x="27982" y="8587"/>
                  </a:cubicBezTo>
                  <a:close/>
                  <a:moveTo>
                    <a:pt x="1470" y="8615"/>
                  </a:moveTo>
                  <a:cubicBezTo>
                    <a:pt x="1386" y="8615"/>
                    <a:pt x="1305" y="8664"/>
                    <a:pt x="1268" y="8745"/>
                  </a:cubicBezTo>
                  <a:lnTo>
                    <a:pt x="1268" y="8748"/>
                  </a:lnTo>
                  <a:cubicBezTo>
                    <a:pt x="1219" y="8858"/>
                    <a:pt x="1268" y="8989"/>
                    <a:pt x="1380" y="9039"/>
                  </a:cubicBezTo>
                  <a:cubicBezTo>
                    <a:pt x="1406" y="9050"/>
                    <a:pt x="1434" y="9056"/>
                    <a:pt x="1464" y="9056"/>
                  </a:cubicBezTo>
                  <a:cubicBezTo>
                    <a:pt x="1466" y="9056"/>
                    <a:pt x="1468" y="9056"/>
                    <a:pt x="1470" y="9056"/>
                  </a:cubicBezTo>
                  <a:cubicBezTo>
                    <a:pt x="1556" y="9056"/>
                    <a:pt x="1635" y="9009"/>
                    <a:pt x="1671" y="8926"/>
                  </a:cubicBezTo>
                  <a:cubicBezTo>
                    <a:pt x="1723" y="8814"/>
                    <a:pt x="1671" y="8684"/>
                    <a:pt x="1559" y="8634"/>
                  </a:cubicBezTo>
                  <a:cubicBezTo>
                    <a:pt x="1530" y="8621"/>
                    <a:pt x="1500" y="8615"/>
                    <a:pt x="1470" y="8615"/>
                  </a:cubicBezTo>
                  <a:close/>
                  <a:moveTo>
                    <a:pt x="28527" y="10004"/>
                  </a:moveTo>
                  <a:cubicBezTo>
                    <a:pt x="28504" y="10004"/>
                    <a:pt x="28482" y="10008"/>
                    <a:pt x="28459" y="10015"/>
                  </a:cubicBezTo>
                  <a:cubicBezTo>
                    <a:pt x="28344" y="10052"/>
                    <a:pt x="28280" y="10178"/>
                    <a:pt x="28318" y="10294"/>
                  </a:cubicBezTo>
                  <a:cubicBezTo>
                    <a:pt x="28349" y="10385"/>
                    <a:pt x="28435" y="10446"/>
                    <a:pt x="28528" y="10446"/>
                  </a:cubicBezTo>
                  <a:cubicBezTo>
                    <a:pt x="28552" y="10446"/>
                    <a:pt x="28573" y="10442"/>
                    <a:pt x="28596" y="10435"/>
                  </a:cubicBezTo>
                  <a:cubicBezTo>
                    <a:pt x="28712" y="10398"/>
                    <a:pt x="28777" y="10271"/>
                    <a:pt x="28738" y="10156"/>
                  </a:cubicBezTo>
                  <a:cubicBezTo>
                    <a:pt x="28707" y="10063"/>
                    <a:pt x="28620" y="10004"/>
                    <a:pt x="28527" y="10004"/>
                  </a:cubicBezTo>
                  <a:close/>
                  <a:moveTo>
                    <a:pt x="926" y="10034"/>
                  </a:moveTo>
                  <a:cubicBezTo>
                    <a:pt x="833" y="10034"/>
                    <a:pt x="746" y="10094"/>
                    <a:pt x="715" y="10187"/>
                  </a:cubicBezTo>
                  <a:cubicBezTo>
                    <a:pt x="677" y="10302"/>
                    <a:pt x="742" y="10427"/>
                    <a:pt x="857" y="10466"/>
                  </a:cubicBezTo>
                  <a:cubicBezTo>
                    <a:pt x="879" y="10471"/>
                    <a:pt x="903" y="10476"/>
                    <a:pt x="925" y="10476"/>
                  </a:cubicBezTo>
                  <a:cubicBezTo>
                    <a:pt x="1019" y="10476"/>
                    <a:pt x="1105" y="10418"/>
                    <a:pt x="1135" y="10323"/>
                  </a:cubicBezTo>
                  <a:cubicBezTo>
                    <a:pt x="1174" y="10208"/>
                    <a:pt x="1110" y="10083"/>
                    <a:pt x="993" y="10045"/>
                  </a:cubicBezTo>
                  <a:cubicBezTo>
                    <a:pt x="971" y="10037"/>
                    <a:pt x="948" y="10034"/>
                    <a:pt x="926" y="10034"/>
                  </a:cubicBezTo>
                  <a:close/>
                  <a:moveTo>
                    <a:pt x="28924" y="11471"/>
                  </a:moveTo>
                  <a:cubicBezTo>
                    <a:pt x="28908" y="11471"/>
                    <a:pt x="28892" y="11473"/>
                    <a:pt x="28876" y="11476"/>
                  </a:cubicBezTo>
                  <a:cubicBezTo>
                    <a:pt x="28757" y="11500"/>
                    <a:pt x="28683" y="11617"/>
                    <a:pt x="28707" y="11737"/>
                  </a:cubicBezTo>
                  <a:cubicBezTo>
                    <a:pt x="28730" y="11840"/>
                    <a:pt x="28818" y="11911"/>
                    <a:pt x="28920" y="11911"/>
                  </a:cubicBezTo>
                  <a:cubicBezTo>
                    <a:pt x="28920" y="11911"/>
                    <a:pt x="28921" y="11911"/>
                    <a:pt x="28922" y="11911"/>
                  </a:cubicBezTo>
                  <a:cubicBezTo>
                    <a:pt x="28937" y="11911"/>
                    <a:pt x="28953" y="11909"/>
                    <a:pt x="28968" y="11908"/>
                  </a:cubicBezTo>
                  <a:cubicBezTo>
                    <a:pt x="29088" y="11882"/>
                    <a:pt x="29164" y="11764"/>
                    <a:pt x="29138" y="11644"/>
                  </a:cubicBezTo>
                  <a:cubicBezTo>
                    <a:pt x="29116" y="11541"/>
                    <a:pt x="29025" y="11471"/>
                    <a:pt x="28924" y="11471"/>
                  </a:cubicBezTo>
                  <a:close/>
                  <a:moveTo>
                    <a:pt x="532" y="11502"/>
                  </a:moveTo>
                  <a:cubicBezTo>
                    <a:pt x="431" y="11502"/>
                    <a:pt x="341" y="11573"/>
                    <a:pt x="318" y="11676"/>
                  </a:cubicBezTo>
                  <a:cubicBezTo>
                    <a:pt x="293" y="11796"/>
                    <a:pt x="370" y="11913"/>
                    <a:pt x="489" y="11939"/>
                  </a:cubicBezTo>
                  <a:cubicBezTo>
                    <a:pt x="505" y="11940"/>
                    <a:pt x="519" y="11943"/>
                    <a:pt x="535" y="11943"/>
                  </a:cubicBezTo>
                  <a:cubicBezTo>
                    <a:pt x="635" y="11943"/>
                    <a:pt x="728" y="11872"/>
                    <a:pt x="750" y="11768"/>
                  </a:cubicBezTo>
                  <a:cubicBezTo>
                    <a:pt x="774" y="11649"/>
                    <a:pt x="698" y="11530"/>
                    <a:pt x="578" y="11507"/>
                  </a:cubicBezTo>
                  <a:cubicBezTo>
                    <a:pt x="563" y="11504"/>
                    <a:pt x="547" y="11502"/>
                    <a:pt x="532" y="11502"/>
                  </a:cubicBezTo>
                  <a:close/>
                  <a:moveTo>
                    <a:pt x="29160" y="12969"/>
                  </a:moveTo>
                  <a:cubicBezTo>
                    <a:pt x="29153" y="12969"/>
                    <a:pt x="29145" y="12969"/>
                    <a:pt x="29138" y="12970"/>
                  </a:cubicBezTo>
                  <a:cubicBezTo>
                    <a:pt x="29015" y="12984"/>
                    <a:pt x="28928" y="13091"/>
                    <a:pt x="28942" y="13214"/>
                  </a:cubicBezTo>
                  <a:cubicBezTo>
                    <a:pt x="28953" y="13327"/>
                    <a:pt x="29048" y="13411"/>
                    <a:pt x="29159" y="13411"/>
                  </a:cubicBezTo>
                  <a:cubicBezTo>
                    <a:pt x="29160" y="13411"/>
                    <a:pt x="29161" y="13411"/>
                    <a:pt x="29161" y="13411"/>
                  </a:cubicBezTo>
                  <a:cubicBezTo>
                    <a:pt x="29170" y="13411"/>
                    <a:pt x="29177" y="13411"/>
                    <a:pt x="29185" y="13409"/>
                  </a:cubicBezTo>
                  <a:cubicBezTo>
                    <a:pt x="29305" y="13397"/>
                    <a:pt x="29393" y="13288"/>
                    <a:pt x="29381" y="13165"/>
                  </a:cubicBezTo>
                  <a:cubicBezTo>
                    <a:pt x="29368" y="13053"/>
                    <a:pt x="29272" y="12969"/>
                    <a:pt x="29160" y="12969"/>
                  </a:cubicBezTo>
                  <a:close/>
                  <a:moveTo>
                    <a:pt x="298" y="13003"/>
                  </a:moveTo>
                  <a:cubicBezTo>
                    <a:pt x="188" y="13003"/>
                    <a:pt x="92" y="13087"/>
                    <a:pt x="79" y="13200"/>
                  </a:cubicBezTo>
                  <a:cubicBezTo>
                    <a:pt x="68" y="13323"/>
                    <a:pt x="156" y="13430"/>
                    <a:pt x="278" y="13442"/>
                  </a:cubicBezTo>
                  <a:cubicBezTo>
                    <a:pt x="286" y="13443"/>
                    <a:pt x="293" y="13443"/>
                    <a:pt x="300" y="13444"/>
                  </a:cubicBezTo>
                  <a:cubicBezTo>
                    <a:pt x="410" y="13444"/>
                    <a:pt x="506" y="13360"/>
                    <a:pt x="518" y="13246"/>
                  </a:cubicBezTo>
                  <a:cubicBezTo>
                    <a:pt x="532" y="13124"/>
                    <a:pt x="444" y="13017"/>
                    <a:pt x="322" y="13004"/>
                  </a:cubicBezTo>
                  <a:cubicBezTo>
                    <a:pt x="314" y="13003"/>
                    <a:pt x="306" y="13003"/>
                    <a:pt x="298" y="13003"/>
                  </a:cubicBezTo>
                  <a:close/>
                  <a:moveTo>
                    <a:pt x="29244" y="14487"/>
                  </a:moveTo>
                  <a:cubicBezTo>
                    <a:pt x="29244" y="14487"/>
                    <a:pt x="29243" y="14487"/>
                    <a:pt x="29242" y="14487"/>
                  </a:cubicBezTo>
                  <a:cubicBezTo>
                    <a:pt x="29119" y="14487"/>
                    <a:pt x="29020" y="14584"/>
                    <a:pt x="29020" y="14706"/>
                  </a:cubicBezTo>
                  <a:cubicBezTo>
                    <a:pt x="29021" y="14829"/>
                    <a:pt x="29120" y="14927"/>
                    <a:pt x="29242" y="14927"/>
                  </a:cubicBezTo>
                  <a:cubicBezTo>
                    <a:pt x="29363" y="14927"/>
                    <a:pt x="29462" y="14828"/>
                    <a:pt x="29461" y="14706"/>
                  </a:cubicBezTo>
                  <a:cubicBezTo>
                    <a:pt x="29461" y="14586"/>
                    <a:pt x="29365" y="14487"/>
                    <a:pt x="29244" y="14487"/>
                  </a:cubicBezTo>
                  <a:close/>
                  <a:moveTo>
                    <a:pt x="223" y="14518"/>
                  </a:moveTo>
                  <a:cubicBezTo>
                    <a:pt x="100" y="14518"/>
                    <a:pt x="1" y="14616"/>
                    <a:pt x="1" y="14740"/>
                  </a:cubicBezTo>
                  <a:cubicBezTo>
                    <a:pt x="1" y="14861"/>
                    <a:pt x="101" y="14959"/>
                    <a:pt x="223" y="14959"/>
                  </a:cubicBezTo>
                  <a:cubicBezTo>
                    <a:pt x="343" y="14959"/>
                    <a:pt x="441" y="14860"/>
                    <a:pt x="441" y="14737"/>
                  </a:cubicBezTo>
                  <a:cubicBezTo>
                    <a:pt x="441" y="14616"/>
                    <a:pt x="344" y="14518"/>
                    <a:pt x="223" y="14518"/>
                  </a:cubicBezTo>
                  <a:close/>
                  <a:moveTo>
                    <a:pt x="29168" y="16001"/>
                  </a:moveTo>
                  <a:cubicBezTo>
                    <a:pt x="29055" y="16001"/>
                    <a:pt x="28958" y="16086"/>
                    <a:pt x="28946" y="16201"/>
                  </a:cubicBezTo>
                  <a:cubicBezTo>
                    <a:pt x="28933" y="16323"/>
                    <a:pt x="29021" y="16431"/>
                    <a:pt x="29144" y="16442"/>
                  </a:cubicBezTo>
                  <a:cubicBezTo>
                    <a:pt x="29151" y="16443"/>
                    <a:pt x="29159" y="16443"/>
                    <a:pt x="29166" y="16445"/>
                  </a:cubicBezTo>
                  <a:cubicBezTo>
                    <a:pt x="29278" y="16445"/>
                    <a:pt x="29373" y="16360"/>
                    <a:pt x="29384" y="16246"/>
                  </a:cubicBezTo>
                  <a:cubicBezTo>
                    <a:pt x="29399" y="16125"/>
                    <a:pt x="29309" y="16017"/>
                    <a:pt x="29189" y="16002"/>
                  </a:cubicBezTo>
                  <a:cubicBezTo>
                    <a:pt x="29182" y="16001"/>
                    <a:pt x="29175" y="16001"/>
                    <a:pt x="29168" y="16001"/>
                  </a:cubicBezTo>
                  <a:close/>
                  <a:moveTo>
                    <a:pt x="303" y="16035"/>
                  </a:moveTo>
                  <a:cubicBezTo>
                    <a:pt x="295" y="16035"/>
                    <a:pt x="287" y="16035"/>
                    <a:pt x="279" y="16036"/>
                  </a:cubicBezTo>
                  <a:cubicBezTo>
                    <a:pt x="157" y="16048"/>
                    <a:pt x="69" y="16156"/>
                    <a:pt x="80" y="16277"/>
                  </a:cubicBezTo>
                  <a:cubicBezTo>
                    <a:pt x="93" y="16390"/>
                    <a:pt x="189" y="16474"/>
                    <a:pt x="301" y="16474"/>
                  </a:cubicBezTo>
                  <a:cubicBezTo>
                    <a:pt x="309" y="16474"/>
                    <a:pt x="317" y="16474"/>
                    <a:pt x="324" y="16473"/>
                  </a:cubicBezTo>
                  <a:cubicBezTo>
                    <a:pt x="446" y="16462"/>
                    <a:pt x="532" y="16354"/>
                    <a:pt x="520" y="16232"/>
                  </a:cubicBezTo>
                  <a:cubicBezTo>
                    <a:pt x="510" y="16118"/>
                    <a:pt x="414" y="16035"/>
                    <a:pt x="303" y="16035"/>
                  </a:cubicBezTo>
                  <a:close/>
                  <a:moveTo>
                    <a:pt x="28932" y="17501"/>
                  </a:moveTo>
                  <a:cubicBezTo>
                    <a:pt x="28830" y="17501"/>
                    <a:pt x="28738" y="17572"/>
                    <a:pt x="28715" y="17676"/>
                  </a:cubicBezTo>
                  <a:cubicBezTo>
                    <a:pt x="28692" y="17797"/>
                    <a:pt x="28767" y="17914"/>
                    <a:pt x="28887" y="17940"/>
                  </a:cubicBezTo>
                  <a:cubicBezTo>
                    <a:pt x="28898" y="17941"/>
                    <a:pt x="28909" y="17943"/>
                    <a:pt x="28919" y="17943"/>
                  </a:cubicBezTo>
                  <a:cubicBezTo>
                    <a:pt x="28923" y="17943"/>
                    <a:pt x="28927" y="17943"/>
                    <a:pt x="28931" y="17942"/>
                  </a:cubicBezTo>
                  <a:cubicBezTo>
                    <a:pt x="29034" y="17942"/>
                    <a:pt x="29125" y="17869"/>
                    <a:pt x="29149" y="17766"/>
                  </a:cubicBezTo>
                  <a:lnTo>
                    <a:pt x="29148" y="17766"/>
                  </a:lnTo>
                  <a:cubicBezTo>
                    <a:pt x="29172" y="17648"/>
                    <a:pt x="29096" y="17531"/>
                    <a:pt x="28977" y="17505"/>
                  </a:cubicBezTo>
                  <a:cubicBezTo>
                    <a:pt x="28962" y="17502"/>
                    <a:pt x="28947" y="17501"/>
                    <a:pt x="28932" y="17501"/>
                  </a:cubicBezTo>
                  <a:close/>
                  <a:moveTo>
                    <a:pt x="537" y="17532"/>
                  </a:moveTo>
                  <a:cubicBezTo>
                    <a:pt x="522" y="17532"/>
                    <a:pt x="506" y="17534"/>
                    <a:pt x="490" y="17537"/>
                  </a:cubicBezTo>
                  <a:cubicBezTo>
                    <a:pt x="373" y="17563"/>
                    <a:pt x="296" y="17682"/>
                    <a:pt x="322" y="17801"/>
                  </a:cubicBezTo>
                  <a:cubicBezTo>
                    <a:pt x="344" y="17905"/>
                    <a:pt x="436" y="17976"/>
                    <a:pt x="537" y="17976"/>
                  </a:cubicBezTo>
                  <a:cubicBezTo>
                    <a:pt x="551" y="17976"/>
                    <a:pt x="567" y="17973"/>
                    <a:pt x="583" y="17970"/>
                  </a:cubicBezTo>
                  <a:cubicBezTo>
                    <a:pt x="703" y="17945"/>
                    <a:pt x="780" y="17828"/>
                    <a:pt x="754" y="17709"/>
                  </a:cubicBezTo>
                  <a:cubicBezTo>
                    <a:pt x="731" y="17604"/>
                    <a:pt x="639" y="17532"/>
                    <a:pt x="537" y="17532"/>
                  </a:cubicBezTo>
                  <a:close/>
                  <a:moveTo>
                    <a:pt x="28541" y="18970"/>
                  </a:moveTo>
                  <a:cubicBezTo>
                    <a:pt x="28449" y="18970"/>
                    <a:pt x="28364" y="19030"/>
                    <a:pt x="28334" y="19122"/>
                  </a:cubicBezTo>
                  <a:cubicBezTo>
                    <a:pt x="28295" y="19238"/>
                    <a:pt x="28360" y="19363"/>
                    <a:pt x="28475" y="19401"/>
                  </a:cubicBezTo>
                  <a:cubicBezTo>
                    <a:pt x="28493" y="19407"/>
                    <a:pt x="28511" y="19410"/>
                    <a:pt x="28529" y="19410"/>
                  </a:cubicBezTo>
                  <a:cubicBezTo>
                    <a:pt x="28533" y="19410"/>
                    <a:pt x="28538" y="19410"/>
                    <a:pt x="28542" y="19410"/>
                  </a:cubicBezTo>
                  <a:cubicBezTo>
                    <a:pt x="28634" y="19410"/>
                    <a:pt x="28721" y="19352"/>
                    <a:pt x="28752" y="19257"/>
                  </a:cubicBezTo>
                  <a:cubicBezTo>
                    <a:pt x="28790" y="19142"/>
                    <a:pt x="28728" y="19019"/>
                    <a:pt x="28610" y="18981"/>
                  </a:cubicBezTo>
                  <a:cubicBezTo>
                    <a:pt x="28587" y="18974"/>
                    <a:pt x="28564" y="18970"/>
                    <a:pt x="28541" y="18970"/>
                  </a:cubicBezTo>
                  <a:close/>
                  <a:moveTo>
                    <a:pt x="930" y="19000"/>
                  </a:moveTo>
                  <a:cubicBezTo>
                    <a:pt x="908" y="19000"/>
                    <a:pt x="885" y="19003"/>
                    <a:pt x="863" y="19010"/>
                  </a:cubicBezTo>
                  <a:cubicBezTo>
                    <a:pt x="747" y="19049"/>
                    <a:pt x="684" y="19174"/>
                    <a:pt x="722" y="19289"/>
                  </a:cubicBezTo>
                  <a:cubicBezTo>
                    <a:pt x="750" y="19382"/>
                    <a:pt x="838" y="19443"/>
                    <a:pt x="931" y="19443"/>
                  </a:cubicBezTo>
                  <a:cubicBezTo>
                    <a:pt x="954" y="19443"/>
                    <a:pt x="977" y="19439"/>
                    <a:pt x="1001" y="19430"/>
                  </a:cubicBezTo>
                  <a:cubicBezTo>
                    <a:pt x="1116" y="19393"/>
                    <a:pt x="1179" y="19268"/>
                    <a:pt x="1142" y="19152"/>
                  </a:cubicBezTo>
                  <a:cubicBezTo>
                    <a:pt x="1112" y="19059"/>
                    <a:pt x="1024" y="19000"/>
                    <a:pt x="930" y="19000"/>
                  </a:cubicBezTo>
                  <a:close/>
                  <a:moveTo>
                    <a:pt x="28002" y="20389"/>
                  </a:moveTo>
                  <a:cubicBezTo>
                    <a:pt x="27917" y="20389"/>
                    <a:pt x="27837" y="20439"/>
                    <a:pt x="27800" y="20522"/>
                  </a:cubicBezTo>
                  <a:cubicBezTo>
                    <a:pt x="27749" y="20632"/>
                    <a:pt x="27800" y="20762"/>
                    <a:pt x="27911" y="20812"/>
                  </a:cubicBezTo>
                  <a:cubicBezTo>
                    <a:pt x="27940" y="20823"/>
                    <a:pt x="27967" y="20830"/>
                    <a:pt x="27994" y="20830"/>
                  </a:cubicBezTo>
                  <a:cubicBezTo>
                    <a:pt x="27996" y="20830"/>
                    <a:pt x="27998" y="20830"/>
                    <a:pt x="28000" y="20830"/>
                  </a:cubicBezTo>
                  <a:cubicBezTo>
                    <a:pt x="28085" y="20830"/>
                    <a:pt x="28168" y="20782"/>
                    <a:pt x="28202" y="20699"/>
                  </a:cubicBezTo>
                  <a:cubicBezTo>
                    <a:pt x="28252" y="20587"/>
                    <a:pt x="28202" y="20456"/>
                    <a:pt x="28091" y="20408"/>
                  </a:cubicBezTo>
                  <a:cubicBezTo>
                    <a:pt x="28062" y="20395"/>
                    <a:pt x="28032" y="20389"/>
                    <a:pt x="28002" y="20389"/>
                  </a:cubicBezTo>
                  <a:close/>
                  <a:moveTo>
                    <a:pt x="1475" y="20419"/>
                  </a:moveTo>
                  <a:cubicBezTo>
                    <a:pt x="1445" y="20419"/>
                    <a:pt x="1415" y="20426"/>
                    <a:pt x="1385" y="20439"/>
                  </a:cubicBezTo>
                  <a:cubicBezTo>
                    <a:pt x="1273" y="20486"/>
                    <a:pt x="1225" y="20618"/>
                    <a:pt x="1273" y="20730"/>
                  </a:cubicBezTo>
                  <a:lnTo>
                    <a:pt x="1273" y="20727"/>
                  </a:lnTo>
                  <a:cubicBezTo>
                    <a:pt x="1312" y="20809"/>
                    <a:pt x="1392" y="20859"/>
                    <a:pt x="1475" y="20860"/>
                  </a:cubicBezTo>
                  <a:cubicBezTo>
                    <a:pt x="1505" y="20860"/>
                    <a:pt x="1536" y="20854"/>
                    <a:pt x="1566" y="20841"/>
                  </a:cubicBezTo>
                  <a:cubicBezTo>
                    <a:pt x="1676" y="20791"/>
                    <a:pt x="1727" y="20662"/>
                    <a:pt x="1677" y="20550"/>
                  </a:cubicBezTo>
                  <a:cubicBezTo>
                    <a:pt x="1639" y="20468"/>
                    <a:pt x="1559" y="20419"/>
                    <a:pt x="1475" y="20419"/>
                  </a:cubicBezTo>
                  <a:close/>
                  <a:moveTo>
                    <a:pt x="27312" y="21743"/>
                  </a:moveTo>
                  <a:cubicBezTo>
                    <a:pt x="27236" y="21743"/>
                    <a:pt x="27162" y="21782"/>
                    <a:pt x="27121" y="21853"/>
                  </a:cubicBezTo>
                  <a:cubicBezTo>
                    <a:pt x="27060" y="21959"/>
                    <a:pt x="27097" y="22094"/>
                    <a:pt x="27201" y="22155"/>
                  </a:cubicBezTo>
                  <a:cubicBezTo>
                    <a:pt x="27237" y="22174"/>
                    <a:pt x="27274" y="22185"/>
                    <a:pt x="27313" y="22185"/>
                  </a:cubicBezTo>
                  <a:cubicBezTo>
                    <a:pt x="27388" y="22185"/>
                    <a:pt x="27461" y="22146"/>
                    <a:pt x="27504" y="22075"/>
                  </a:cubicBezTo>
                  <a:cubicBezTo>
                    <a:pt x="27564" y="21969"/>
                    <a:pt x="27527" y="21834"/>
                    <a:pt x="27423" y="21773"/>
                  </a:cubicBezTo>
                  <a:cubicBezTo>
                    <a:pt x="27388" y="21752"/>
                    <a:pt x="27349" y="21743"/>
                    <a:pt x="27312" y="21743"/>
                  </a:cubicBezTo>
                  <a:close/>
                  <a:moveTo>
                    <a:pt x="2167" y="21771"/>
                  </a:moveTo>
                  <a:cubicBezTo>
                    <a:pt x="2129" y="21771"/>
                    <a:pt x="2091" y="21780"/>
                    <a:pt x="2057" y="21801"/>
                  </a:cubicBezTo>
                  <a:cubicBezTo>
                    <a:pt x="1951" y="21862"/>
                    <a:pt x="1914" y="21995"/>
                    <a:pt x="1977" y="22100"/>
                  </a:cubicBezTo>
                  <a:cubicBezTo>
                    <a:pt x="2015" y="22171"/>
                    <a:pt x="2090" y="22209"/>
                    <a:pt x="2165" y="22210"/>
                  </a:cubicBezTo>
                  <a:cubicBezTo>
                    <a:pt x="2204" y="22210"/>
                    <a:pt x="2242" y="22203"/>
                    <a:pt x="2276" y="22181"/>
                  </a:cubicBezTo>
                  <a:cubicBezTo>
                    <a:pt x="2382" y="22120"/>
                    <a:pt x="2418" y="21985"/>
                    <a:pt x="2356" y="21882"/>
                  </a:cubicBezTo>
                  <a:cubicBezTo>
                    <a:pt x="2317" y="21810"/>
                    <a:pt x="2243" y="21771"/>
                    <a:pt x="2167" y="21771"/>
                  </a:cubicBezTo>
                  <a:close/>
                  <a:moveTo>
                    <a:pt x="26486" y="23017"/>
                  </a:moveTo>
                  <a:cubicBezTo>
                    <a:pt x="26417" y="23017"/>
                    <a:pt x="26350" y="23048"/>
                    <a:pt x="26307" y="23108"/>
                  </a:cubicBezTo>
                  <a:cubicBezTo>
                    <a:pt x="26236" y="23208"/>
                    <a:pt x="26257" y="23345"/>
                    <a:pt x="26356" y="23416"/>
                  </a:cubicBezTo>
                  <a:cubicBezTo>
                    <a:pt x="26395" y="23444"/>
                    <a:pt x="26438" y="23458"/>
                    <a:pt x="26481" y="23458"/>
                  </a:cubicBezTo>
                  <a:cubicBezTo>
                    <a:pt x="26482" y="23458"/>
                    <a:pt x="26484" y="23458"/>
                    <a:pt x="26485" y="23458"/>
                  </a:cubicBezTo>
                  <a:cubicBezTo>
                    <a:pt x="26555" y="23458"/>
                    <a:pt x="26620" y="23427"/>
                    <a:pt x="26666" y="23366"/>
                  </a:cubicBezTo>
                  <a:cubicBezTo>
                    <a:pt x="26736" y="23268"/>
                    <a:pt x="26715" y="23132"/>
                    <a:pt x="26617" y="23059"/>
                  </a:cubicBezTo>
                  <a:cubicBezTo>
                    <a:pt x="26577" y="23031"/>
                    <a:pt x="26531" y="23017"/>
                    <a:pt x="26486" y="23017"/>
                  </a:cubicBezTo>
                  <a:close/>
                  <a:moveTo>
                    <a:pt x="2996" y="23041"/>
                  </a:moveTo>
                  <a:cubicBezTo>
                    <a:pt x="2950" y="23041"/>
                    <a:pt x="2904" y="23055"/>
                    <a:pt x="2865" y="23084"/>
                  </a:cubicBezTo>
                  <a:cubicBezTo>
                    <a:pt x="2766" y="23154"/>
                    <a:pt x="2745" y="23293"/>
                    <a:pt x="2816" y="23392"/>
                  </a:cubicBezTo>
                  <a:cubicBezTo>
                    <a:pt x="2857" y="23450"/>
                    <a:pt x="2923" y="23481"/>
                    <a:pt x="2988" y="23481"/>
                  </a:cubicBezTo>
                  <a:cubicBezTo>
                    <a:pt x="2990" y="23481"/>
                    <a:pt x="2992" y="23481"/>
                    <a:pt x="2994" y="23481"/>
                  </a:cubicBezTo>
                  <a:cubicBezTo>
                    <a:pt x="3040" y="23481"/>
                    <a:pt x="3086" y="23468"/>
                    <a:pt x="3124" y="23440"/>
                  </a:cubicBezTo>
                  <a:cubicBezTo>
                    <a:pt x="3224" y="23367"/>
                    <a:pt x="3246" y="23230"/>
                    <a:pt x="3174" y="23131"/>
                  </a:cubicBezTo>
                  <a:cubicBezTo>
                    <a:pt x="3131" y="23072"/>
                    <a:pt x="3064" y="23041"/>
                    <a:pt x="2996" y="23041"/>
                  </a:cubicBezTo>
                  <a:close/>
                  <a:moveTo>
                    <a:pt x="25533" y="24198"/>
                  </a:moveTo>
                  <a:cubicBezTo>
                    <a:pt x="25473" y="24198"/>
                    <a:pt x="25412" y="24223"/>
                    <a:pt x="25368" y="24272"/>
                  </a:cubicBezTo>
                  <a:cubicBezTo>
                    <a:pt x="25287" y="24363"/>
                    <a:pt x="25295" y="24502"/>
                    <a:pt x="25386" y="24583"/>
                  </a:cubicBezTo>
                  <a:cubicBezTo>
                    <a:pt x="25426" y="24622"/>
                    <a:pt x="25479" y="24640"/>
                    <a:pt x="25533" y="24640"/>
                  </a:cubicBezTo>
                  <a:cubicBezTo>
                    <a:pt x="25593" y="24640"/>
                    <a:pt x="25652" y="24616"/>
                    <a:pt x="25697" y="24566"/>
                  </a:cubicBezTo>
                  <a:cubicBezTo>
                    <a:pt x="25778" y="24475"/>
                    <a:pt x="25769" y="24336"/>
                    <a:pt x="25679" y="24255"/>
                  </a:cubicBezTo>
                  <a:cubicBezTo>
                    <a:pt x="25638" y="24217"/>
                    <a:pt x="25585" y="24198"/>
                    <a:pt x="25533" y="24198"/>
                  </a:cubicBezTo>
                  <a:close/>
                  <a:moveTo>
                    <a:pt x="3951" y="24221"/>
                  </a:moveTo>
                  <a:cubicBezTo>
                    <a:pt x="3899" y="24221"/>
                    <a:pt x="3846" y="24240"/>
                    <a:pt x="3803" y="24278"/>
                  </a:cubicBezTo>
                  <a:cubicBezTo>
                    <a:pt x="3714" y="24359"/>
                    <a:pt x="3705" y="24498"/>
                    <a:pt x="3788" y="24589"/>
                  </a:cubicBezTo>
                  <a:cubicBezTo>
                    <a:pt x="3832" y="24638"/>
                    <a:pt x="3891" y="24662"/>
                    <a:pt x="3952" y="24662"/>
                  </a:cubicBezTo>
                  <a:cubicBezTo>
                    <a:pt x="4004" y="24662"/>
                    <a:pt x="4057" y="24644"/>
                    <a:pt x="4098" y="24607"/>
                  </a:cubicBezTo>
                  <a:cubicBezTo>
                    <a:pt x="4187" y="24526"/>
                    <a:pt x="4197" y="24387"/>
                    <a:pt x="4114" y="24295"/>
                  </a:cubicBezTo>
                  <a:cubicBezTo>
                    <a:pt x="4070" y="24246"/>
                    <a:pt x="4011" y="24221"/>
                    <a:pt x="3951" y="24221"/>
                  </a:cubicBezTo>
                  <a:close/>
                  <a:moveTo>
                    <a:pt x="24459" y="25276"/>
                  </a:moveTo>
                  <a:cubicBezTo>
                    <a:pt x="24407" y="25276"/>
                    <a:pt x="24354" y="25294"/>
                    <a:pt x="24312" y="25333"/>
                  </a:cubicBezTo>
                  <a:cubicBezTo>
                    <a:pt x="24223" y="25414"/>
                    <a:pt x="24213" y="25553"/>
                    <a:pt x="24296" y="25644"/>
                  </a:cubicBezTo>
                  <a:cubicBezTo>
                    <a:pt x="24340" y="25691"/>
                    <a:pt x="24400" y="25717"/>
                    <a:pt x="24459" y="25717"/>
                  </a:cubicBezTo>
                  <a:cubicBezTo>
                    <a:pt x="24512" y="25717"/>
                    <a:pt x="24565" y="25698"/>
                    <a:pt x="24608" y="25659"/>
                  </a:cubicBezTo>
                  <a:cubicBezTo>
                    <a:pt x="24698" y="25579"/>
                    <a:pt x="24704" y="25440"/>
                    <a:pt x="24623" y="25348"/>
                  </a:cubicBezTo>
                  <a:cubicBezTo>
                    <a:pt x="24580" y="25300"/>
                    <a:pt x="24520" y="25276"/>
                    <a:pt x="24459" y="25276"/>
                  </a:cubicBezTo>
                  <a:close/>
                  <a:moveTo>
                    <a:pt x="5026" y="25295"/>
                  </a:moveTo>
                  <a:cubicBezTo>
                    <a:pt x="4966" y="25295"/>
                    <a:pt x="4906" y="25320"/>
                    <a:pt x="4861" y="25368"/>
                  </a:cubicBezTo>
                  <a:cubicBezTo>
                    <a:pt x="4778" y="25457"/>
                    <a:pt x="4787" y="25596"/>
                    <a:pt x="4877" y="25679"/>
                  </a:cubicBezTo>
                  <a:cubicBezTo>
                    <a:pt x="4920" y="25717"/>
                    <a:pt x="4973" y="25736"/>
                    <a:pt x="5023" y="25736"/>
                  </a:cubicBezTo>
                  <a:cubicBezTo>
                    <a:pt x="5084" y="25736"/>
                    <a:pt x="5146" y="25711"/>
                    <a:pt x="5188" y="25663"/>
                  </a:cubicBezTo>
                  <a:cubicBezTo>
                    <a:pt x="5271" y="25571"/>
                    <a:pt x="5264" y="25433"/>
                    <a:pt x="5173" y="25352"/>
                  </a:cubicBezTo>
                  <a:cubicBezTo>
                    <a:pt x="5131" y="25314"/>
                    <a:pt x="5079" y="25295"/>
                    <a:pt x="5026" y="25295"/>
                  </a:cubicBezTo>
                  <a:close/>
                  <a:moveTo>
                    <a:pt x="23285" y="26232"/>
                  </a:moveTo>
                  <a:cubicBezTo>
                    <a:pt x="23240" y="26232"/>
                    <a:pt x="23194" y="26246"/>
                    <a:pt x="23154" y="26275"/>
                  </a:cubicBezTo>
                  <a:cubicBezTo>
                    <a:pt x="23055" y="26347"/>
                    <a:pt x="23033" y="26484"/>
                    <a:pt x="23106" y="26583"/>
                  </a:cubicBezTo>
                  <a:cubicBezTo>
                    <a:pt x="23147" y="26642"/>
                    <a:pt x="23212" y="26673"/>
                    <a:pt x="23281" y="26673"/>
                  </a:cubicBezTo>
                  <a:cubicBezTo>
                    <a:pt x="23282" y="26673"/>
                    <a:pt x="23283" y="26673"/>
                    <a:pt x="23284" y="26673"/>
                  </a:cubicBezTo>
                  <a:cubicBezTo>
                    <a:pt x="23330" y="26673"/>
                    <a:pt x="23375" y="26658"/>
                    <a:pt x="23414" y="26631"/>
                  </a:cubicBezTo>
                  <a:cubicBezTo>
                    <a:pt x="23512" y="26559"/>
                    <a:pt x="23533" y="26420"/>
                    <a:pt x="23462" y="26321"/>
                  </a:cubicBezTo>
                  <a:cubicBezTo>
                    <a:pt x="23420" y="26263"/>
                    <a:pt x="23353" y="26232"/>
                    <a:pt x="23285" y="26232"/>
                  </a:cubicBezTo>
                  <a:close/>
                  <a:moveTo>
                    <a:pt x="6205" y="26251"/>
                  </a:moveTo>
                  <a:cubicBezTo>
                    <a:pt x="6137" y="26251"/>
                    <a:pt x="6070" y="26283"/>
                    <a:pt x="6026" y="26343"/>
                  </a:cubicBezTo>
                  <a:cubicBezTo>
                    <a:pt x="5956" y="26441"/>
                    <a:pt x="5977" y="26578"/>
                    <a:pt x="6075" y="26650"/>
                  </a:cubicBezTo>
                  <a:cubicBezTo>
                    <a:pt x="6115" y="26678"/>
                    <a:pt x="6159" y="26691"/>
                    <a:pt x="6205" y="26692"/>
                  </a:cubicBezTo>
                  <a:cubicBezTo>
                    <a:pt x="6273" y="26692"/>
                    <a:pt x="6341" y="26659"/>
                    <a:pt x="6384" y="26601"/>
                  </a:cubicBezTo>
                  <a:cubicBezTo>
                    <a:pt x="6457" y="26504"/>
                    <a:pt x="6433" y="26364"/>
                    <a:pt x="6334" y="26294"/>
                  </a:cubicBezTo>
                  <a:cubicBezTo>
                    <a:pt x="6295" y="26265"/>
                    <a:pt x="6250" y="26251"/>
                    <a:pt x="6205" y="26251"/>
                  </a:cubicBezTo>
                  <a:close/>
                  <a:moveTo>
                    <a:pt x="22012" y="27063"/>
                  </a:moveTo>
                  <a:cubicBezTo>
                    <a:pt x="21975" y="27063"/>
                    <a:pt x="21937" y="27073"/>
                    <a:pt x="21902" y="27093"/>
                  </a:cubicBezTo>
                  <a:cubicBezTo>
                    <a:pt x="21796" y="27153"/>
                    <a:pt x="21760" y="27288"/>
                    <a:pt x="21821" y="27395"/>
                  </a:cubicBezTo>
                  <a:cubicBezTo>
                    <a:pt x="21862" y="27466"/>
                    <a:pt x="21934" y="27504"/>
                    <a:pt x="22008" y="27504"/>
                  </a:cubicBezTo>
                  <a:cubicBezTo>
                    <a:pt x="22009" y="27504"/>
                    <a:pt x="22010" y="27504"/>
                    <a:pt x="22011" y="27504"/>
                  </a:cubicBezTo>
                  <a:cubicBezTo>
                    <a:pt x="22049" y="27504"/>
                    <a:pt x="22087" y="27494"/>
                    <a:pt x="22122" y="27473"/>
                  </a:cubicBezTo>
                  <a:cubicBezTo>
                    <a:pt x="22227" y="27413"/>
                    <a:pt x="22263" y="27277"/>
                    <a:pt x="22201" y="27173"/>
                  </a:cubicBezTo>
                  <a:cubicBezTo>
                    <a:pt x="22161" y="27102"/>
                    <a:pt x="22087" y="27063"/>
                    <a:pt x="22012" y="27063"/>
                  </a:cubicBezTo>
                  <a:close/>
                  <a:moveTo>
                    <a:pt x="7479" y="27080"/>
                  </a:moveTo>
                  <a:cubicBezTo>
                    <a:pt x="7402" y="27080"/>
                    <a:pt x="7329" y="27120"/>
                    <a:pt x="7288" y="27192"/>
                  </a:cubicBezTo>
                  <a:cubicBezTo>
                    <a:pt x="7227" y="27295"/>
                    <a:pt x="7262" y="27430"/>
                    <a:pt x="7368" y="27490"/>
                  </a:cubicBezTo>
                  <a:lnTo>
                    <a:pt x="7368" y="27492"/>
                  </a:lnTo>
                  <a:cubicBezTo>
                    <a:pt x="7403" y="27511"/>
                    <a:pt x="7440" y="27520"/>
                    <a:pt x="7479" y="27521"/>
                  </a:cubicBezTo>
                  <a:cubicBezTo>
                    <a:pt x="7554" y="27521"/>
                    <a:pt x="7628" y="27482"/>
                    <a:pt x="7669" y="27410"/>
                  </a:cubicBezTo>
                  <a:cubicBezTo>
                    <a:pt x="7731" y="27306"/>
                    <a:pt x="7693" y="27172"/>
                    <a:pt x="7590" y="27111"/>
                  </a:cubicBezTo>
                  <a:cubicBezTo>
                    <a:pt x="7555" y="27090"/>
                    <a:pt x="7516" y="27080"/>
                    <a:pt x="7479" y="27080"/>
                  </a:cubicBezTo>
                  <a:close/>
                  <a:moveTo>
                    <a:pt x="20662" y="27756"/>
                  </a:moveTo>
                  <a:cubicBezTo>
                    <a:pt x="20632" y="27756"/>
                    <a:pt x="20601" y="27762"/>
                    <a:pt x="20571" y="27776"/>
                  </a:cubicBezTo>
                  <a:cubicBezTo>
                    <a:pt x="20462" y="27824"/>
                    <a:pt x="20411" y="27956"/>
                    <a:pt x="20462" y="28068"/>
                  </a:cubicBezTo>
                  <a:cubicBezTo>
                    <a:pt x="20497" y="28148"/>
                    <a:pt x="20577" y="28198"/>
                    <a:pt x="20661" y="28198"/>
                  </a:cubicBezTo>
                  <a:cubicBezTo>
                    <a:pt x="20694" y="28198"/>
                    <a:pt x="20722" y="28193"/>
                    <a:pt x="20752" y="28178"/>
                  </a:cubicBezTo>
                  <a:cubicBezTo>
                    <a:pt x="20863" y="28130"/>
                    <a:pt x="20913" y="27998"/>
                    <a:pt x="20863" y="27887"/>
                  </a:cubicBezTo>
                  <a:cubicBezTo>
                    <a:pt x="20826" y="27805"/>
                    <a:pt x="20746" y="27756"/>
                    <a:pt x="20662" y="27756"/>
                  </a:cubicBezTo>
                  <a:close/>
                  <a:moveTo>
                    <a:pt x="8830" y="27770"/>
                  </a:moveTo>
                  <a:cubicBezTo>
                    <a:pt x="8746" y="27770"/>
                    <a:pt x="8665" y="27818"/>
                    <a:pt x="8628" y="27900"/>
                  </a:cubicBezTo>
                  <a:cubicBezTo>
                    <a:pt x="8579" y="28012"/>
                    <a:pt x="8628" y="28142"/>
                    <a:pt x="8740" y="28193"/>
                  </a:cubicBezTo>
                  <a:cubicBezTo>
                    <a:pt x="8770" y="28204"/>
                    <a:pt x="8801" y="28211"/>
                    <a:pt x="8829" y="28211"/>
                  </a:cubicBezTo>
                  <a:cubicBezTo>
                    <a:pt x="8913" y="28211"/>
                    <a:pt x="8994" y="28164"/>
                    <a:pt x="9031" y="28081"/>
                  </a:cubicBezTo>
                  <a:cubicBezTo>
                    <a:pt x="9081" y="27970"/>
                    <a:pt x="9031" y="27840"/>
                    <a:pt x="8920" y="27789"/>
                  </a:cubicBezTo>
                  <a:cubicBezTo>
                    <a:pt x="8891" y="27776"/>
                    <a:pt x="8860" y="27770"/>
                    <a:pt x="8830" y="27770"/>
                  </a:cubicBezTo>
                  <a:close/>
                  <a:moveTo>
                    <a:pt x="19245" y="28304"/>
                  </a:moveTo>
                  <a:cubicBezTo>
                    <a:pt x="19222" y="28304"/>
                    <a:pt x="19199" y="28307"/>
                    <a:pt x="19176" y="28315"/>
                  </a:cubicBezTo>
                  <a:cubicBezTo>
                    <a:pt x="19061" y="28353"/>
                    <a:pt x="18998" y="28476"/>
                    <a:pt x="19035" y="28594"/>
                  </a:cubicBezTo>
                  <a:cubicBezTo>
                    <a:pt x="19066" y="28686"/>
                    <a:pt x="19153" y="28744"/>
                    <a:pt x="19245" y="28745"/>
                  </a:cubicBezTo>
                  <a:cubicBezTo>
                    <a:pt x="19269" y="28745"/>
                    <a:pt x="19291" y="28742"/>
                    <a:pt x="19314" y="28735"/>
                  </a:cubicBezTo>
                  <a:cubicBezTo>
                    <a:pt x="19429" y="28697"/>
                    <a:pt x="19493" y="28572"/>
                    <a:pt x="19455" y="28457"/>
                  </a:cubicBezTo>
                  <a:cubicBezTo>
                    <a:pt x="19425" y="28364"/>
                    <a:pt x="19338" y="28304"/>
                    <a:pt x="19245" y="28304"/>
                  </a:cubicBezTo>
                  <a:close/>
                  <a:moveTo>
                    <a:pt x="10249" y="28313"/>
                  </a:moveTo>
                  <a:cubicBezTo>
                    <a:pt x="10157" y="28313"/>
                    <a:pt x="10069" y="28373"/>
                    <a:pt x="10039" y="28465"/>
                  </a:cubicBezTo>
                  <a:cubicBezTo>
                    <a:pt x="10001" y="28582"/>
                    <a:pt x="10065" y="28706"/>
                    <a:pt x="10181" y="28744"/>
                  </a:cubicBezTo>
                  <a:cubicBezTo>
                    <a:pt x="10201" y="28750"/>
                    <a:pt x="10220" y="28754"/>
                    <a:pt x="10242" y="28754"/>
                  </a:cubicBezTo>
                  <a:cubicBezTo>
                    <a:pt x="10244" y="28754"/>
                    <a:pt x="10247" y="28754"/>
                    <a:pt x="10249" y="28754"/>
                  </a:cubicBezTo>
                  <a:cubicBezTo>
                    <a:pt x="10342" y="28754"/>
                    <a:pt x="10430" y="28695"/>
                    <a:pt x="10459" y="28600"/>
                  </a:cubicBezTo>
                  <a:cubicBezTo>
                    <a:pt x="10497" y="28485"/>
                    <a:pt x="10433" y="28362"/>
                    <a:pt x="10318" y="28324"/>
                  </a:cubicBezTo>
                  <a:cubicBezTo>
                    <a:pt x="10295" y="28317"/>
                    <a:pt x="10272" y="28313"/>
                    <a:pt x="10249" y="28313"/>
                  </a:cubicBezTo>
                  <a:close/>
                  <a:moveTo>
                    <a:pt x="17780" y="28698"/>
                  </a:moveTo>
                  <a:cubicBezTo>
                    <a:pt x="17765" y="28698"/>
                    <a:pt x="17749" y="28700"/>
                    <a:pt x="17733" y="28703"/>
                  </a:cubicBezTo>
                  <a:cubicBezTo>
                    <a:pt x="17614" y="28729"/>
                    <a:pt x="17537" y="28847"/>
                    <a:pt x="17564" y="28966"/>
                  </a:cubicBezTo>
                  <a:cubicBezTo>
                    <a:pt x="17585" y="29069"/>
                    <a:pt x="17675" y="29140"/>
                    <a:pt x="17776" y="29140"/>
                  </a:cubicBezTo>
                  <a:cubicBezTo>
                    <a:pt x="17777" y="29140"/>
                    <a:pt x="17779" y="29140"/>
                    <a:pt x="17780" y="29140"/>
                  </a:cubicBezTo>
                  <a:cubicBezTo>
                    <a:pt x="17795" y="29140"/>
                    <a:pt x="17809" y="29138"/>
                    <a:pt x="17826" y="29133"/>
                  </a:cubicBezTo>
                  <a:cubicBezTo>
                    <a:pt x="17946" y="29109"/>
                    <a:pt x="18023" y="28991"/>
                    <a:pt x="17997" y="28873"/>
                  </a:cubicBezTo>
                  <a:cubicBezTo>
                    <a:pt x="17974" y="28769"/>
                    <a:pt x="17882" y="28698"/>
                    <a:pt x="17780" y="28698"/>
                  </a:cubicBezTo>
                  <a:close/>
                  <a:moveTo>
                    <a:pt x="11717" y="28704"/>
                  </a:moveTo>
                  <a:cubicBezTo>
                    <a:pt x="11614" y="28704"/>
                    <a:pt x="11522" y="28774"/>
                    <a:pt x="11499" y="28879"/>
                  </a:cubicBezTo>
                  <a:cubicBezTo>
                    <a:pt x="11474" y="29000"/>
                    <a:pt x="11551" y="29117"/>
                    <a:pt x="11670" y="29143"/>
                  </a:cubicBezTo>
                  <a:cubicBezTo>
                    <a:pt x="11686" y="29145"/>
                    <a:pt x="11700" y="29147"/>
                    <a:pt x="11716" y="29147"/>
                  </a:cubicBezTo>
                  <a:cubicBezTo>
                    <a:pt x="11817" y="29147"/>
                    <a:pt x="11909" y="29075"/>
                    <a:pt x="11931" y="28972"/>
                  </a:cubicBezTo>
                  <a:cubicBezTo>
                    <a:pt x="11956" y="28851"/>
                    <a:pt x="11879" y="28734"/>
                    <a:pt x="11760" y="28708"/>
                  </a:cubicBezTo>
                  <a:cubicBezTo>
                    <a:pt x="11745" y="28705"/>
                    <a:pt x="11731" y="28704"/>
                    <a:pt x="11717" y="28704"/>
                  </a:cubicBezTo>
                  <a:close/>
                  <a:moveTo>
                    <a:pt x="16278" y="28936"/>
                  </a:moveTo>
                  <a:cubicBezTo>
                    <a:pt x="16271" y="28936"/>
                    <a:pt x="16263" y="28937"/>
                    <a:pt x="16255" y="28937"/>
                  </a:cubicBezTo>
                  <a:cubicBezTo>
                    <a:pt x="16136" y="28951"/>
                    <a:pt x="16048" y="29060"/>
                    <a:pt x="16059" y="29181"/>
                  </a:cubicBezTo>
                  <a:cubicBezTo>
                    <a:pt x="16071" y="29294"/>
                    <a:pt x="16167" y="29377"/>
                    <a:pt x="16278" y="29377"/>
                  </a:cubicBezTo>
                  <a:cubicBezTo>
                    <a:pt x="16279" y="29377"/>
                    <a:pt x="16279" y="29377"/>
                    <a:pt x="16280" y="29377"/>
                  </a:cubicBezTo>
                  <a:lnTo>
                    <a:pt x="16303" y="29377"/>
                  </a:lnTo>
                  <a:cubicBezTo>
                    <a:pt x="16425" y="29363"/>
                    <a:pt x="16511" y="29256"/>
                    <a:pt x="16499" y="29133"/>
                  </a:cubicBezTo>
                  <a:cubicBezTo>
                    <a:pt x="16486" y="29020"/>
                    <a:pt x="16390" y="28936"/>
                    <a:pt x="16278" y="28936"/>
                  </a:cubicBezTo>
                  <a:close/>
                  <a:moveTo>
                    <a:pt x="13212" y="28941"/>
                  </a:moveTo>
                  <a:cubicBezTo>
                    <a:pt x="13101" y="28941"/>
                    <a:pt x="13008" y="29026"/>
                    <a:pt x="12997" y="29139"/>
                  </a:cubicBezTo>
                  <a:cubicBezTo>
                    <a:pt x="12983" y="29260"/>
                    <a:pt x="13071" y="29368"/>
                    <a:pt x="13192" y="29380"/>
                  </a:cubicBezTo>
                  <a:cubicBezTo>
                    <a:pt x="13200" y="29382"/>
                    <a:pt x="13208" y="29382"/>
                    <a:pt x="13217" y="29382"/>
                  </a:cubicBezTo>
                  <a:cubicBezTo>
                    <a:pt x="13329" y="29382"/>
                    <a:pt x="13424" y="29298"/>
                    <a:pt x="13436" y="29184"/>
                  </a:cubicBezTo>
                  <a:cubicBezTo>
                    <a:pt x="13448" y="29062"/>
                    <a:pt x="13360" y="28954"/>
                    <a:pt x="13238" y="28943"/>
                  </a:cubicBezTo>
                  <a:cubicBezTo>
                    <a:pt x="13229" y="28942"/>
                    <a:pt x="13220" y="28941"/>
                    <a:pt x="13212" y="28941"/>
                  </a:cubicBezTo>
                  <a:close/>
                  <a:moveTo>
                    <a:pt x="14731" y="29019"/>
                  </a:moveTo>
                  <a:cubicBezTo>
                    <a:pt x="14610" y="29019"/>
                    <a:pt x="14509" y="29118"/>
                    <a:pt x="14509" y="29241"/>
                  </a:cubicBezTo>
                  <a:cubicBezTo>
                    <a:pt x="14509" y="29363"/>
                    <a:pt x="14611" y="29460"/>
                    <a:pt x="14731" y="29460"/>
                  </a:cubicBezTo>
                  <a:lnTo>
                    <a:pt x="14766" y="29460"/>
                  </a:lnTo>
                  <a:cubicBezTo>
                    <a:pt x="14886" y="29460"/>
                    <a:pt x="14985" y="29361"/>
                    <a:pt x="14985" y="29238"/>
                  </a:cubicBezTo>
                  <a:cubicBezTo>
                    <a:pt x="14981" y="29118"/>
                    <a:pt x="14885" y="29019"/>
                    <a:pt x="14763" y="29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5665325" y="4054563"/>
              <a:ext cx="648750" cy="648350"/>
            </a:xfrm>
            <a:custGeom>
              <a:avLst/>
              <a:gdLst/>
              <a:ahLst/>
              <a:cxnLst/>
              <a:rect l="l" t="t" r="r" b="b"/>
              <a:pathLst>
                <a:path w="25950" h="25934" extrusionOk="0">
                  <a:moveTo>
                    <a:pt x="13711" y="0"/>
                  </a:moveTo>
                  <a:cubicBezTo>
                    <a:pt x="13580" y="0"/>
                    <a:pt x="13472" y="102"/>
                    <a:pt x="13465" y="233"/>
                  </a:cubicBezTo>
                  <a:cubicBezTo>
                    <a:pt x="13455" y="367"/>
                    <a:pt x="13561" y="482"/>
                    <a:pt x="13694" y="489"/>
                  </a:cubicBezTo>
                  <a:cubicBezTo>
                    <a:pt x="13698" y="491"/>
                    <a:pt x="13701" y="492"/>
                    <a:pt x="13704" y="492"/>
                  </a:cubicBezTo>
                  <a:cubicBezTo>
                    <a:pt x="13705" y="492"/>
                    <a:pt x="13707" y="491"/>
                    <a:pt x="13709" y="491"/>
                  </a:cubicBezTo>
                  <a:cubicBezTo>
                    <a:pt x="13839" y="491"/>
                    <a:pt x="13945" y="389"/>
                    <a:pt x="13954" y="260"/>
                  </a:cubicBezTo>
                  <a:cubicBezTo>
                    <a:pt x="13961" y="124"/>
                    <a:pt x="13857" y="9"/>
                    <a:pt x="13722" y="0"/>
                  </a:cubicBezTo>
                  <a:lnTo>
                    <a:pt x="13724" y="0"/>
                  </a:lnTo>
                  <a:cubicBezTo>
                    <a:pt x="13720" y="0"/>
                    <a:pt x="13715" y="0"/>
                    <a:pt x="13711" y="0"/>
                  </a:cubicBezTo>
                  <a:close/>
                  <a:moveTo>
                    <a:pt x="12200" y="3"/>
                  </a:moveTo>
                  <a:cubicBezTo>
                    <a:pt x="12195" y="3"/>
                    <a:pt x="12190" y="3"/>
                    <a:pt x="12185" y="4"/>
                  </a:cubicBezTo>
                  <a:cubicBezTo>
                    <a:pt x="12050" y="11"/>
                    <a:pt x="11948" y="128"/>
                    <a:pt x="11956" y="263"/>
                  </a:cubicBezTo>
                  <a:cubicBezTo>
                    <a:pt x="11963" y="394"/>
                    <a:pt x="12072" y="493"/>
                    <a:pt x="12201" y="493"/>
                  </a:cubicBezTo>
                  <a:lnTo>
                    <a:pt x="12215" y="493"/>
                  </a:lnTo>
                  <a:cubicBezTo>
                    <a:pt x="12350" y="484"/>
                    <a:pt x="12453" y="368"/>
                    <a:pt x="12445" y="233"/>
                  </a:cubicBezTo>
                  <a:cubicBezTo>
                    <a:pt x="12437" y="104"/>
                    <a:pt x="12329" y="3"/>
                    <a:pt x="12200" y="3"/>
                  </a:cubicBezTo>
                  <a:close/>
                  <a:moveTo>
                    <a:pt x="15207" y="174"/>
                  </a:moveTo>
                  <a:cubicBezTo>
                    <a:pt x="15090" y="174"/>
                    <a:pt x="14984" y="258"/>
                    <a:pt x="14964" y="378"/>
                  </a:cubicBezTo>
                  <a:cubicBezTo>
                    <a:pt x="14940" y="512"/>
                    <a:pt x="15028" y="638"/>
                    <a:pt x="15162" y="662"/>
                  </a:cubicBezTo>
                  <a:cubicBezTo>
                    <a:pt x="15178" y="664"/>
                    <a:pt x="15192" y="664"/>
                    <a:pt x="15205" y="664"/>
                  </a:cubicBezTo>
                  <a:cubicBezTo>
                    <a:pt x="15323" y="664"/>
                    <a:pt x="15425" y="581"/>
                    <a:pt x="15446" y="462"/>
                  </a:cubicBezTo>
                  <a:cubicBezTo>
                    <a:pt x="15469" y="328"/>
                    <a:pt x="15381" y="204"/>
                    <a:pt x="15248" y="178"/>
                  </a:cubicBezTo>
                  <a:cubicBezTo>
                    <a:pt x="15234" y="175"/>
                    <a:pt x="15220" y="174"/>
                    <a:pt x="15207" y="174"/>
                  </a:cubicBezTo>
                  <a:close/>
                  <a:moveTo>
                    <a:pt x="10704" y="182"/>
                  </a:moveTo>
                  <a:cubicBezTo>
                    <a:pt x="10690" y="182"/>
                    <a:pt x="10675" y="183"/>
                    <a:pt x="10660" y="186"/>
                  </a:cubicBezTo>
                  <a:cubicBezTo>
                    <a:pt x="10526" y="209"/>
                    <a:pt x="10438" y="336"/>
                    <a:pt x="10462" y="470"/>
                  </a:cubicBezTo>
                  <a:cubicBezTo>
                    <a:pt x="10483" y="589"/>
                    <a:pt x="10585" y="672"/>
                    <a:pt x="10701" y="672"/>
                  </a:cubicBezTo>
                  <a:cubicBezTo>
                    <a:pt x="10701" y="672"/>
                    <a:pt x="10702" y="672"/>
                    <a:pt x="10703" y="672"/>
                  </a:cubicBezTo>
                  <a:cubicBezTo>
                    <a:pt x="10718" y="672"/>
                    <a:pt x="10733" y="669"/>
                    <a:pt x="10748" y="668"/>
                  </a:cubicBezTo>
                  <a:cubicBezTo>
                    <a:pt x="10879" y="645"/>
                    <a:pt x="10970" y="518"/>
                    <a:pt x="10944" y="384"/>
                  </a:cubicBezTo>
                  <a:cubicBezTo>
                    <a:pt x="10923" y="265"/>
                    <a:pt x="10821" y="182"/>
                    <a:pt x="10704" y="182"/>
                  </a:cubicBezTo>
                  <a:close/>
                  <a:moveTo>
                    <a:pt x="16671" y="525"/>
                  </a:moveTo>
                  <a:cubicBezTo>
                    <a:pt x="16566" y="525"/>
                    <a:pt x="16468" y="594"/>
                    <a:pt x="16437" y="700"/>
                  </a:cubicBezTo>
                  <a:cubicBezTo>
                    <a:pt x="16398" y="829"/>
                    <a:pt x="16470" y="966"/>
                    <a:pt x="16600" y="1006"/>
                  </a:cubicBezTo>
                  <a:cubicBezTo>
                    <a:pt x="16621" y="1011"/>
                    <a:pt x="16641" y="1014"/>
                    <a:pt x="16660" y="1014"/>
                  </a:cubicBezTo>
                  <a:cubicBezTo>
                    <a:pt x="16664" y="1014"/>
                    <a:pt x="16668" y="1014"/>
                    <a:pt x="16672" y="1014"/>
                  </a:cubicBezTo>
                  <a:cubicBezTo>
                    <a:pt x="16779" y="1014"/>
                    <a:pt x="16875" y="945"/>
                    <a:pt x="16906" y="840"/>
                  </a:cubicBezTo>
                  <a:cubicBezTo>
                    <a:pt x="16945" y="711"/>
                    <a:pt x="16873" y="575"/>
                    <a:pt x="16743" y="536"/>
                  </a:cubicBezTo>
                  <a:cubicBezTo>
                    <a:pt x="16719" y="528"/>
                    <a:pt x="16695" y="525"/>
                    <a:pt x="16671" y="525"/>
                  </a:cubicBezTo>
                  <a:close/>
                  <a:moveTo>
                    <a:pt x="9241" y="537"/>
                  </a:moveTo>
                  <a:cubicBezTo>
                    <a:pt x="9217" y="537"/>
                    <a:pt x="9192" y="541"/>
                    <a:pt x="9168" y="549"/>
                  </a:cubicBezTo>
                  <a:cubicBezTo>
                    <a:pt x="9036" y="588"/>
                    <a:pt x="8963" y="725"/>
                    <a:pt x="9005" y="855"/>
                  </a:cubicBezTo>
                  <a:cubicBezTo>
                    <a:pt x="9036" y="959"/>
                    <a:pt x="9134" y="1027"/>
                    <a:pt x="9238" y="1028"/>
                  </a:cubicBezTo>
                  <a:cubicBezTo>
                    <a:pt x="9261" y="1028"/>
                    <a:pt x="9287" y="1023"/>
                    <a:pt x="9311" y="1018"/>
                  </a:cubicBezTo>
                  <a:cubicBezTo>
                    <a:pt x="9440" y="977"/>
                    <a:pt x="9513" y="840"/>
                    <a:pt x="9474" y="710"/>
                  </a:cubicBezTo>
                  <a:cubicBezTo>
                    <a:pt x="9440" y="605"/>
                    <a:pt x="9344" y="537"/>
                    <a:pt x="9241" y="537"/>
                  </a:cubicBezTo>
                  <a:close/>
                  <a:moveTo>
                    <a:pt x="18086" y="1049"/>
                  </a:moveTo>
                  <a:cubicBezTo>
                    <a:pt x="17992" y="1049"/>
                    <a:pt x="17903" y="1103"/>
                    <a:pt x="17863" y="1196"/>
                  </a:cubicBezTo>
                  <a:cubicBezTo>
                    <a:pt x="17808" y="1319"/>
                    <a:pt x="17865" y="1463"/>
                    <a:pt x="17989" y="1518"/>
                  </a:cubicBezTo>
                  <a:cubicBezTo>
                    <a:pt x="18017" y="1530"/>
                    <a:pt x="18047" y="1538"/>
                    <a:pt x="18076" y="1538"/>
                  </a:cubicBezTo>
                  <a:cubicBezTo>
                    <a:pt x="18080" y="1538"/>
                    <a:pt x="18083" y="1538"/>
                    <a:pt x="18086" y="1538"/>
                  </a:cubicBezTo>
                  <a:cubicBezTo>
                    <a:pt x="18181" y="1538"/>
                    <a:pt x="18270" y="1484"/>
                    <a:pt x="18311" y="1391"/>
                  </a:cubicBezTo>
                  <a:cubicBezTo>
                    <a:pt x="18364" y="1268"/>
                    <a:pt x="18310" y="1124"/>
                    <a:pt x="18185" y="1070"/>
                  </a:cubicBezTo>
                  <a:cubicBezTo>
                    <a:pt x="18153" y="1056"/>
                    <a:pt x="18119" y="1049"/>
                    <a:pt x="18086" y="1049"/>
                  </a:cubicBezTo>
                  <a:close/>
                  <a:moveTo>
                    <a:pt x="7823" y="1064"/>
                  </a:moveTo>
                  <a:cubicBezTo>
                    <a:pt x="7790" y="1064"/>
                    <a:pt x="7757" y="1070"/>
                    <a:pt x="7725" y="1084"/>
                  </a:cubicBezTo>
                  <a:cubicBezTo>
                    <a:pt x="7601" y="1138"/>
                    <a:pt x="7544" y="1285"/>
                    <a:pt x="7601" y="1407"/>
                  </a:cubicBezTo>
                  <a:cubicBezTo>
                    <a:pt x="7642" y="1499"/>
                    <a:pt x="7731" y="1555"/>
                    <a:pt x="7824" y="1556"/>
                  </a:cubicBezTo>
                  <a:cubicBezTo>
                    <a:pt x="7858" y="1556"/>
                    <a:pt x="7892" y="1547"/>
                    <a:pt x="7923" y="1535"/>
                  </a:cubicBezTo>
                  <a:cubicBezTo>
                    <a:pt x="8049" y="1479"/>
                    <a:pt x="8103" y="1333"/>
                    <a:pt x="8049" y="1210"/>
                  </a:cubicBezTo>
                  <a:cubicBezTo>
                    <a:pt x="8008" y="1118"/>
                    <a:pt x="7918" y="1064"/>
                    <a:pt x="7823" y="1064"/>
                  </a:cubicBezTo>
                  <a:close/>
                  <a:moveTo>
                    <a:pt x="19432" y="1736"/>
                  </a:moveTo>
                  <a:cubicBezTo>
                    <a:pt x="19348" y="1736"/>
                    <a:pt x="19265" y="1779"/>
                    <a:pt x="19219" y="1856"/>
                  </a:cubicBezTo>
                  <a:cubicBezTo>
                    <a:pt x="19151" y="1972"/>
                    <a:pt x="19190" y="2123"/>
                    <a:pt x="19305" y="2192"/>
                  </a:cubicBezTo>
                  <a:cubicBezTo>
                    <a:pt x="19342" y="2214"/>
                    <a:pt x="19384" y="2228"/>
                    <a:pt x="19426" y="2228"/>
                  </a:cubicBezTo>
                  <a:cubicBezTo>
                    <a:pt x="19428" y="2228"/>
                    <a:pt x="19429" y="2228"/>
                    <a:pt x="19431" y="2228"/>
                  </a:cubicBezTo>
                  <a:cubicBezTo>
                    <a:pt x="19514" y="2228"/>
                    <a:pt x="19596" y="2184"/>
                    <a:pt x="19641" y="2106"/>
                  </a:cubicBezTo>
                  <a:cubicBezTo>
                    <a:pt x="19712" y="1988"/>
                    <a:pt x="19673" y="1839"/>
                    <a:pt x="19555" y="1770"/>
                  </a:cubicBezTo>
                  <a:cubicBezTo>
                    <a:pt x="19516" y="1747"/>
                    <a:pt x="19474" y="1736"/>
                    <a:pt x="19432" y="1736"/>
                  </a:cubicBezTo>
                  <a:close/>
                  <a:moveTo>
                    <a:pt x="6486" y="1755"/>
                  </a:moveTo>
                  <a:cubicBezTo>
                    <a:pt x="6443" y="1755"/>
                    <a:pt x="6400" y="1766"/>
                    <a:pt x="6360" y="1790"/>
                  </a:cubicBezTo>
                  <a:cubicBezTo>
                    <a:pt x="6244" y="1858"/>
                    <a:pt x="6205" y="2008"/>
                    <a:pt x="6273" y="2126"/>
                  </a:cubicBezTo>
                  <a:cubicBezTo>
                    <a:pt x="6322" y="2203"/>
                    <a:pt x="6402" y="2245"/>
                    <a:pt x="6485" y="2245"/>
                  </a:cubicBezTo>
                  <a:cubicBezTo>
                    <a:pt x="6528" y="2245"/>
                    <a:pt x="6572" y="2234"/>
                    <a:pt x="6611" y="2210"/>
                  </a:cubicBezTo>
                  <a:cubicBezTo>
                    <a:pt x="6727" y="2141"/>
                    <a:pt x="6766" y="1992"/>
                    <a:pt x="6696" y="1874"/>
                  </a:cubicBezTo>
                  <a:cubicBezTo>
                    <a:pt x="6650" y="1798"/>
                    <a:pt x="6569" y="1755"/>
                    <a:pt x="6486" y="1755"/>
                  </a:cubicBezTo>
                  <a:close/>
                  <a:moveTo>
                    <a:pt x="20682" y="2577"/>
                  </a:moveTo>
                  <a:cubicBezTo>
                    <a:pt x="20608" y="2577"/>
                    <a:pt x="20535" y="2611"/>
                    <a:pt x="20488" y="2675"/>
                  </a:cubicBezTo>
                  <a:cubicBezTo>
                    <a:pt x="20406" y="2784"/>
                    <a:pt x="20425" y="2935"/>
                    <a:pt x="20533" y="3018"/>
                  </a:cubicBezTo>
                  <a:cubicBezTo>
                    <a:pt x="20578" y="3051"/>
                    <a:pt x="20629" y="3069"/>
                    <a:pt x="20682" y="3070"/>
                  </a:cubicBezTo>
                  <a:cubicBezTo>
                    <a:pt x="20757" y="3070"/>
                    <a:pt x="20830" y="3036"/>
                    <a:pt x="20877" y="2971"/>
                  </a:cubicBezTo>
                  <a:cubicBezTo>
                    <a:pt x="20959" y="2862"/>
                    <a:pt x="20939" y="2711"/>
                    <a:pt x="20831" y="2628"/>
                  </a:cubicBezTo>
                  <a:cubicBezTo>
                    <a:pt x="20787" y="2594"/>
                    <a:pt x="20734" y="2577"/>
                    <a:pt x="20682" y="2577"/>
                  </a:cubicBezTo>
                  <a:close/>
                  <a:moveTo>
                    <a:pt x="5237" y="2599"/>
                  </a:moveTo>
                  <a:cubicBezTo>
                    <a:pt x="5185" y="2599"/>
                    <a:pt x="5133" y="2616"/>
                    <a:pt x="5089" y="2650"/>
                  </a:cubicBezTo>
                  <a:cubicBezTo>
                    <a:pt x="4981" y="2732"/>
                    <a:pt x="4960" y="2887"/>
                    <a:pt x="5043" y="2994"/>
                  </a:cubicBezTo>
                  <a:cubicBezTo>
                    <a:pt x="5091" y="3056"/>
                    <a:pt x="5164" y="3091"/>
                    <a:pt x="5238" y="3091"/>
                  </a:cubicBezTo>
                  <a:cubicBezTo>
                    <a:pt x="5291" y="3091"/>
                    <a:pt x="5344" y="3074"/>
                    <a:pt x="5387" y="3040"/>
                  </a:cubicBezTo>
                  <a:cubicBezTo>
                    <a:pt x="5494" y="2957"/>
                    <a:pt x="5514" y="2802"/>
                    <a:pt x="5433" y="2696"/>
                  </a:cubicBezTo>
                  <a:cubicBezTo>
                    <a:pt x="5384" y="2633"/>
                    <a:pt x="5311" y="2599"/>
                    <a:pt x="5237" y="2599"/>
                  </a:cubicBezTo>
                  <a:close/>
                  <a:moveTo>
                    <a:pt x="21824" y="3560"/>
                  </a:moveTo>
                  <a:cubicBezTo>
                    <a:pt x="21760" y="3560"/>
                    <a:pt x="21697" y="3585"/>
                    <a:pt x="21648" y="3635"/>
                  </a:cubicBezTo>
                  <a:cubicBezTo>
                    <a:pt x="21555" y="3734"/>
                    <a:pt x="21556" y="3888"/>
                    <a:pt x="21655" y="3983"/>
                  </a:cubicBezTo>
                  <a:cubicBezTo>
                    <a:pt x="21700" y="4027"/>
                    <a:pt x="21762" y="4050"/>
                    <a:pt x="21821" y="4050"/>
                  </a:cubicBezTo>
                  <a:cubicBezTo>
                    <a:pt x="21822" y="4050"/>
                    <a:pt x="21823" y="4050"/>
                    <a:pt x="21825" y="4050"/>
                  </a:cubicBezTo>
                  <a:cubicBezTo>
                    <a:pt x="21889" y="4050"/>
                    <a:pt x="21951" y="4025"/>
                    <a:pt x="22001" y="3976"/>
                  </a:cubicBezTo>
                  <a:cubicBezTo>
                    <a:pt x="22096" y="3878"/>
                    <a:pt x="22091" y="3723"/>
                    <a:pt x="21996" y="3629"/>
                  </a:cubicBezTo>
                  <a:cubicBezTo>
                    <a:pt x="21948" y="3583"/>
                    <a:pt x="21886" y="3560"/>
                    <a:pt x="21824" y="3560"/>
                  </a:cubicBezTo>
                  <a:close/>
                  <a:moveTo>
                    <a:pt x="4096" y="3585"/>
                  </a:moveTo>
                  <a:cubicBezTo>
                    <a:pt x="4034" y="3585"/>
                    <a:pt x="3973" y="3608"/>
                    <a:pt x="3926" y="3655"/>
                  </a:cubicBezTo>
                  <a:lnTo>
                    <a:pt x="3924" y="3655"/>
                  </a:lnTo>
                  <a:cubicBezTo>
                    <a:pt x="3829" y="3749"/>
                    <a:pt x="3825" y="3904"/>
                    <a:pt x="3921" y="4002"/>
                  </a:cubicBezTo>
                  <a:cubicBezTo>
                    <a:pt x="3968" y="4050"/>
                    <a:pt x="4029" y="4074"/>
                    <a:pt x="4091" y="4074"/>
                  </a:cubicBezTo>
                  <a:cubicBezTo>
                    <a:pt x="4092" y="4074"/>
                    <a:pt x="4094" y="4074"/>
                    <a:pt x="4095" y="4074"/>
                  </a:cubicBezTo>
                  <a:cubicBezTo>
                    <a:pt x="4156" y="4074"/>
                    <a:pt x="4220" y="4052"/>
                    <a:pt x="4266" y="4005"/>
                  </a:cubicBezTo>
                  <a:cubicBezTo>
                    <a:pt x="4363" y="3911"/>
                    <a:pt x="4365" y="3757"/>
                    <a:pt x="4270" y="3658"/>
                  </a:cubicBezTo>
                  <a:cubicBezTo>
                    <a:pt x="4223" y="3609"/>
                    <a:pt x="4159" y="3585"/>
                    <a:pt x="4096" y="3585"/>
                  </a:cubicBezTo>
                  <a:close/>
                  <a:moveTo>
                    <a:pt x="22844" y="4672"/>
                  </a:moveTo>
                  <a:cubicBezTo>
                    <a:pt x="22790" y="4672"/>
                    <a:pt x="22735" y="4690"/>
                    <a:pt x="22689" y="4726"/>
                  </a:cubicBezTo>
                  <a:cubicBezTo>
                    <a:pt x="22585" y="4812"/>
                    <a:pt x="22570" y="4965"/>
                    <a:pt x="22655" y="5072"/>
                  </a:cubicBezTo>
                  <a:cubicBezTo>
                    <a:pt x="22703" y="5130"/>
                    <a:pt x="22775" y="5161"/>
                    <a:pt x="22844" y="5161"/>
                  </a:cubicBezTo>
                  <a:cubicBezTo>
                    <a:pt x="22899" y="5161"/>
                    <a:pt x="22953" y="5144"/>
                    <a:pt x="22999" y="5107"/>
                  </a:cubicBezTo>
                  <a:cubicBezTo>
                    <a:pt x="23104" y="5021"/>
                    <a:pt x="23119" y="4865"/>
                    <a:pt x="23034" y="4762"/>
                  </a:cubicBezTo>
                  <a:cubicBezTo>
                    <a:pt x="22986" y="4702"/>
                    <a:pt x="22915" y="4672"/>
                    <a:pt x="22844" y="4672"/>
                  </a:cubicBezTo>
                  <a:close/>
                  <a:moveTo>
                    <a:pt x="3080" y="4699"/>
                  </a:moveTo>
                  <a:cubicBezTo>
                    <a:pt x="3008" y="4699"/>
                    <a:pt x="2937" y="4730"/>
                    <a:pt x="2890" y="4789"/>
                  </a:cubicBezTo>
                  <a:cubicBezTo>
                    <a:pt x="2803" y="4895"/>
                    <a:pt x="2821" y="5050"/>
                    <a:pt x="2925" y="5134"/>
                  </a:cubicBezTo>
                  <a:cubicBezTo>
                    <a:pt x="2970" y="5171"/>
                    <a:pt x="3025" y="5188"/>
                    <a:pt x="3079" y="5190"/>
                  </a:cubicBezTo>
                  <a:cubicBezTo>
                    <a:pt x="3150" y="5190"/>
                    <a:pt x="3221" y="5157"/>
                    <a:pt x="3269" y="5099"/>
                  </a:cubicBezTo>
                  <a:cubicBezTo>
                    <a:pt x="3357" y="4993"/>
                    <a:pt x="3338" y="4838"/>
                    <a:pt x="3234" y="4754"/>
                  </a:cubicBezTo>
                  <a:cubicBezTo>
                    <a:pt x="3189" y="4717"/>
                    <a:pt x="3134" y="4699"/>
                    <a:pt x="3080" y="4699"/>
                  </a:cubicBezTo>
                  <a:close/>
                  <a:moveTo>
                    <a:pt x="23727" y="5894"/>
                  </a:moveTo>
                  <a:cubicBezTo>
                    <a:pt x="23682" y="5894"/>
                    <a:pt x="23636" y="5907"/>
                    <a:pt x="23595" y="5933"/>
                  </a:cubicBezTo>
                  <a:cubicBezTo>
                    <a:pt x="23482" y="6005"/>
                    <a:pt x="23449" y="6156"/>
                    <a:pt x="23522" y="6270"/>
                  </a:cubicBezTo>
                  <a:cubicBezTo>
                    <a:pt x="23567" y="6344"/>
                    <a:pt x="23647" y="6384"/>
                    <a:pt x="23726" y="6384"/>
                  </a:cubicBezTo>
                  <a:cubicBezTo>
                    <a:pt x="23771" y="6384"/>
                    <a:pt x="23816" y="6373"/>
                    <a:pt x="23858" y="6347"/>
                  </a:cubicBezTo>
                  <a:cubicBezTo>
                    <a:pt x="23972" y="6274"/>
                    <a:pt x="24006" y="6122"/>
                    <a:pt x="23934" y="6006"/>
                  </a:cubicBezTo>
                  <a:lnTo>
                    <a:pt x="23933" y="6006"/>
                  </a:lnTo>
                  <a:cubicBezTo>
                    <a:pt x="23886" y="5934"/>
                    <a:pt x="23808" y="5894"/>
                    <a:pt x="23727" y="5894"/>
                  </a:cubicBezTo>
                  <a:close/>
                  <a:moveTo>
                    <a:pt x="2201" y="5923"/>
                  </a:moveTo>
                  <a:cubicBezTo>
                    <a:pt x="2119" y="5923"/>
                    <a:pt x="2039" y="5964"/>
                    <a:pt x="1992" y="6038"/>
                  </a:cubicBezTo>
                  <a:cubicBezTo>
                    <a:pt x="1920" y="6153"/>
                    <a:pt x="1955" y="6305"/>
                    <a:pt x="2069" y="6378"/>
                  </a:cubicBezTo>
                  <a:cubicBezTo>
                    <a:pt x="2111" y="6404"/>
                    <a:pt x="2155" y="6415"/>
                    <a:pt x="2201" y="6415"/>
                  </a:cubicBezTo>
                  <a:cubicBezTo>
                    <a:pt x="2282" y="6415"/>
                    <a:pt x="2362" y="6374"/>
                    <a:pt x="2408" y="6301"/>
                  </a:cubicBezTo>
                  <a:lnTo>
                    <a:pt x="2406" y="6301"/>
                  </a:lnTo>
                  <a:cubicBezTo>
                    <a:pt x="2479" y="6184"/>
                    <a:pt x="2446" y="6033"/>
                    <a:pt x="2332" y="5961"/>
                  </a:cubicBezTo>
                  <a:cubicBezTo>
                    <a:pt x="2291" y="5935"/>
                    <a:pt x="2245" y="5923"/>
                    <a:pt x="2201" y="5923"/>
                  </a:cubicBezTo>
                  <a:close/>
                  <a:moveTo>
                    <a:pt x="24459" y="7212"/>
                  </a:moveTo>
                  <a:cubicBezTo>
                    <a:pt x="24423" y="7212"/>
                    <a:pt x="24387" y="7220"/>
                    <a:pt x="24353" y="7237"/>
                  </a:cubicBezTo>
                  <a:cubicBezTo>
                    <a:pt x="24231" y="7294"/>
                    <a:pt x="24179" y="7441"/>
                    <a:pt x="24238" y="7562"/>
                  </a:cubicBezTo>
                  <a:cubicBezTo>
                    <a:pt x="24280" y="7651"/>
                    <a:pt x="24367" y="7701"/>
                    <a:pt x="24459" y="7702"/>
                  </a:cubicBezTo>
                  <a:cubicBezTo>
                    <a:pt x="24494" y="7702"/>
                    <a:pt x="24530" y="7695"/>
                    <a:pt x="24565" y="7679"/>
                  </a:cubicBezTo>
                  <a:cubicBezTo>
                    <a:pt x="24687" y="7619"/>
                    <a:pt x="24738" y="7473"/>
                    <a:pt x="24681" y="7351"/>
                  </a:cubicBezTo>
                  <a:cubicBezTo>
                    <a:pt x="24638" y="7264"/>
                    <a:pt x="24550" y="7212"/>
                    <a:pt x="24459" y="7212"/>
                  </a:cubicBezTo>
                  <a:close/>
                  <a:moveTo>
                    <a:pt x="1470" y="7246"/>
                  </a:moveTo>
                  <a:cubicBezTo>
                    <a:pt x="1380" y="7246"/>
                    <a:pt x="1293" y="7298"/>
                    <a:pt x="1252" y="7386"/>
                  </a:cubicBezTo>
                  <a:cubicBezTo>
                    <a:pt x="1193" y="7508"/>
                    <a:pt x="1245" y="7655"/>
                    <a:pt x="1367" y="7712"/>
                  </a:cubicBezTo>
                  <a:cubicBezTo>
                    <a:pt x="1401" y="7728"/>
                    <a:pt x="1438" y="7735"/>
                    <a:pt x="1474" y="7735"/>
                  </a:cubicBezTo>
                  <a:cubicBezTo>
                    <a:pt x="1563" y="7735"/>
                    <a:pt x="1651" y="7685"/>
                    <a:pt x="1693" y="7597"/>
                  </a:cubicBezTo>
                  <a:cubicBezTo>
                    <a:pt x="1753" y="7474"/>
                    <a:pt x="1701" y="7328"/>
                    <a:pt x="1578" y="7271"/>
                  </a:cubicBezTo>
                  <a:cubicBezTo>
                    <a:pt x="1543" y="7254"/>
                    <a:pt x="1506" y="7246"/>
                    <a:pt x="1470" y="7246"/>
                  </a:cubicBezTo>
                  <a:close/>
                  <a:moveTo>
                    <a:pt x="25031" y="8606"/>
                  </a:moveTo>
                  <a:cubicBezTo>
                    <a:pt x="25004" y="8606"/>
                    <a:pt x="24976" y="8611"/>
                    <a:pt x="24949" y="8620"/>
                  </a:cubicBezTo>
                  <a:cubicBezTo>
                    <a:pt x="24823" y="8663"/>
                    <a:pt x="24753" y="8803"/>
                    <a:pt x="24797" y="8931"/>
                  </a:cubicBezTo>
                  <a:cubicBezTo>
                    <a:pt x="24831" y="9032"/>
                    <a:pt x="24926" y="9097"/>
                    <a:pt x="25028" y="9097"/>
                  </a:cubicBezTo>
                  <a:cubicBezTo>
                    <a:pt x="25028" y="9097"/>
                    <a:pt x="25029" y="9097"/>
                    <a:pt x="25030" y="9097"/>
                  </a:cubicBezTo>
                  <a:cubicBezTo>
                    <a:pt x="25054" y="9097"/>
                    <a:pt x="25082" y="9093"/>
                    <a:pt x="25108" y="9083"/>
                  </a:cubicBezTo>
                  <a:cubicBezTo>
                    <a:pt x="25234" y="9041"/>
                    <a:pt x="25303" y="8901"/>
                    <a:pt x="25260" y="8774"/>
                  </a:cubicBezTo>
                  <a:cubicBezTo>
                    <a:pt x="25227" y="8671"/>
                    <a:pt x="25133" y="8606"/>
                    <a:pt x="25031" y="8606"/>
                  </a:cubicBezTo>
                  <a:close/>
                  <a:moveTo>
                    <a:pt x="906" y="8644"/>
                  </a:moveTo>
                  <a:cubicBezTo>
                    <a:pt x="803" y="8644"/>
                    <a:pt x="707" y="8708"/>
                    <a:pt x="672" y="8810"/>
                  </a:cubicBezTo>
                  <a:cubicBezTo>
                    <a:pt x="629" y="8938"/>
                    <a:pt x="701" y="9078"/>
                    <a:pt x="828" y="9121"/>
                  </a:cubicBezTo>
                  <a:cubicBezTo>
                    <a:pt x="854" y="9129"/>
                    <a:pt x="882" y="9133"/>
                    <a:pt x="905" y="9134"/>
                  </a:cubicBezTo>
                  <a:cubicBezTo>
                    <a:pt x="1007" y="9134"/>
                    <a:pt x="1102" y="9070"/>
                    <a:pt x="1137" y="8967"/>
                  </a:cubicBezTo>
                  <a:cubicBezTo>
                    <a:pt x="1179" y="8839"/>
                    <a:pt x="1111" y="8699"/>
                    <a:pt x="983" y="8657"/>
                  </a:cubicBezTo>
                  <a:cubicBezTo>
                    <a:pt x="958" y="8648"/>
                    <a:pt x="931" y="8644"/>
                    <a:pt x="906" y="8644"/>
                  </a:cubicBezTo>
                  <a:close/>
                  <a:moveTo>
                    <a:pt x="25427" y="10061"/>
                  </a:moveTo>
                  <a:cubicBezTo>
                    <a:pt x="25411" y="10061"/>
                    <a:pt x="25394" y="10063"/>
                    <a:pt x="25378" y="10066"/>
                  </a:cubicBezTo>
                  <a:cubicBezTo>
                    <a:pt x="25246" y="10093"/>
                    <a:pt x="25162" y="10226"/>
                    <a:pt x="25189" y="10357"/>
                  </a:cubicBezTo>
                  <a:cubicBezTo>
                    <a:pt x="25213" y="10472"/>
                    <a:pt x="25315" y="10551"/>
                    <a:pt x="25427" y="10551"/>
                  </a:cubicBezTo>
                  <a:cubicBezTo>
                    <a:pt x="25444" y="10551"/>
                    <a:pt x="25463" y="10551"/>
                    <a:pt x="25478" y="10548"/>
                  </a:cubicBezTo>
                  <a:cubicBezTo>
                    <a:pt x="25612" y="10518"/>
                    <a:pt x="25696" y="10388"/>
                    <a:pt x="25669" y="10257"/>
                  </a:cubicBezTo>
                  <a:cubicBezTo>
                    <a:pt x="25644" y="10140"/>
                    <a:pt x="25541" y="10061"/>
                    <a:pt x="25427" y="10061"/>
                  </a:cubicBezTo>
                  <a:close/>
                  <a:moveTo>
                    <a:pt x="512" y="10099"/>
                  </a:moveTo>
                  <a:cubicBezTo>
                    <a:pt x="397" y="10099"/>
                    <a:pt x="294" y="10180"/>
                    <a:pt x="271" y="10295"/>
                  </a:cubicBezTo>
                  <a:cubicBezTo>
                    <a:pt x="244" y="10428"/>
                    <a:pt x="328" y="10558"/>
                    <a:pt x="461" y="10585"/>
                  </a:cubicBezTo>
                  <a:cubicBezTo>
                    <a:pt x="477" y="10589"/>
                    <a:pt x="495" y="10590"/>
                    <a:pt x="513" y="10590"/>
                  </a:cubicBezTo>
                  <a:cubicBezTo>
                    <a:pt x="624" y="10590"/>
                    <a:pt x="726" y="10509"/>
                    <a:pt x="752" y="10394"/>
                  </a:cubicBezTo>
                  <a:cubicBezTo>
                    <a:pt x="779" y="10263"/>
                    <a:pt x="692" y="10134"/>
                    <a:pt x="561" y="10104"/>
                  </a:cubicBezTo>
                  <a:cubicBezTo>
                    <a:pt x="545" y="10100"/>
                    <a:pt x="528" y="10099"/>
                    <a:pt x="512" y="10099"/>
                  </a:cubicBezTo>
                  <a:close/>
                  <a:moveTo>
                    <a:pt x="25652" y="11553"/>
                  </a:moveTo>
                  <a:cubicBezTo>
                    <a:pt x="25645" y="11553"/>
                    <a:pt x="25637" y="11553"/>
                    <a:pt x="25630" y="11554"/>
                  </a:cubicBezTo>
                  <a:cubicBezTo>
                    <a:pt x="25497" y="11565"/>
                    <a:pt x="25396" y="11686"/>
                    <a:pt x="25409" y="11821"/>
                  </a:cubicBezTo>
                  <a:cubicBezTo>
                    <a:pt x="25420" y="11948"/>
                    <a:pt x="25526" y="12044"/>
                    <a:pt x="25653" y="12044"/>
                  </a:cubicBezTo>
                  <a:cubicBezTo>
                    <a:pt x="25660" y="12044"/>
                    <a:pt x="25668" y="12043"/>
                    <a:pt x="25675" y="12043"/>
                  </a:cubicBezTo>
                  <a:cubicBezTo>
                    <a:pt x="25810" y="12031"/>
                    <a:pt x="25909" y="11910"/>
                    <a:pt x="25897" y="11775"/>
                  </a:cubicBezTo>
                  <a:cubicBezTo>
                    <a:pt x="25887" y="11649"/>
                    <a:pt x="25778" y="11553"/>
                    <a:pt x="25652" y="11553"/>
                  </a:cubicBezTo>
                  <a:close/>
                  <a:moveTo>
                    <a:pt x="290" y="11592"/>
                  </a:moveTo>
                  <a:cubicBezTo>
                    <a:pt x="164" y="11592"/>
                    <a:pt x="58" y="11689"/>
                    <a:pt x="48" y="11816"/>
                  </a:cubicBezTo>
                  <a:cubicBezTo>
                    <a:pt x="36" y="11950"/>
                    <a:pt x="135" y="12070"/>
                    <a:pt x="270" y="12081"/>
                  </a:cubicBezTo>
                  <a:lnTo>
                    <a:pt x="290" y="12081"/>
                  </a:lnTo>
                  <a:cubicBezTo>
                    <a:pt x="417" y="12081"/>
                    <a:pt x="524" y="11985"/>
                    <a:pt x="535" y="11858"/>
                  </a:cubicBezTo>
                  <a:cubicBezTo>
                    <a:pt x="548" y="11723"/>
                    <a:pt x="447" y="11606"/>
                    <a:pt x="312" y="11593"/>
                  </a:cubicBezTo>
                  <a:cubicBezTo>
                    <a:pt x="304" y="11593"/>
                    <a:pt x="297" y="11592"/>
                    <a:pt x="290" y="11592"/>
                  </a:cubicBezTo>
                  <a:close/>
                  <a:moveTo>
                    <a:pt x="25699" y="13060"/>
                  </a:moveTo>
                  <a:cubicBezTo>
                    <a:pt x="25566" y="13060"/>
                    <a:pt x="25458" y="13165"/>
                    <a:pt x="25455" y="13300"/>
                  </a:cubicBezTo>
                  <a:cubicBezTo>
                    <a:pt x="25451" y="13435"/>
                    <a:pt x="25557" y="13547"/>
                    <a:pt x="25692" y="13551"/>
                  </a:cubicBezTo>
                  <a:lnTo>
                    <a:pt x="25700" y="13551"/>
                  </a:lnTo>
                  <a:cubicBezTo>
                    <a:pt x="25831" y="13551"/>
                    <a:pt x="25941" y="13445"/>
                    <a:pt x="25945" y="13312"/>
                  </a:cubicBezTo>
                  <a:cubicBezTo>
                    <a:pt x="25949" y="13175"/>
                    <a:pt x="25841" y="13064"/>
                    <a:pt x="25706" y="13060"/>
                  </a:cubicBezTo>
                  <a:cubicBezTo>
                    <a:pt x="25704" y="13060"/>
                    <a:pt x="25701" y="13060"/>
                    <a:pt x="25699" y="13060"/>
                  </a:cubicBezTo>
                  <a:close/>
                  <a:moveTo>
                    <a:pt x="248" y="13099"/>
                  </a:moveTo>
                  <a:cubicBezTo>
                    <a:pt x="246" y="13099"/>
                    <a:pt x="243" y="13099"/>
                    <a:pt x="240" y="13100"/>
                  </a:cubicBezTo>
                  <a:cubicBezTo>
                    <a:pt x="106" y="13103"/>
                    <a:pt x="1" y="13215"/>
                    <a:pt x="2" y="13352"/>
                  </a:cubicBezTo>
                  <a:cubicBezTo>
                    <a:pt x="8" y="13483"/>
                    <a:pt x="116" y="13589"/>
                    <a:pt x="247" y="13589"/>
                  </a:cubicBezTo>
                  <a:lnTo>
                    <a:pt x="255" y="13589"/>
                  </a:lnTo>
                  <a:cubicBezTo>
                    <a:pt x="390" y="13585"/>
                    <a:pt x="496" y="13471"/>
                    <a:pt x="492" y="13336"/>
                  </a:cubicBezTo>
                  <a:cubicBezTo>
                    <a:pt x="488" y="13204"/>
                    <a:pt x="380" y="13099"/>
                    <a:pt x="248" y="13099"/>
                  </a:cubicBezTo>
                  <a:close/>
                  <a:moveTo>
                    <a:pt x="25571" y="14562"/>
                  </a:moveTo>
                  <a:cubicBezTo>
                    <a:pt x="25451" y="14562"/>
                    <a:pt x="25346" y="14650"/>
                    <a:pt x="25328" y="14772"/>
                  </a:cubicBezTo>
                  <a:cubicBezTo>
                    <a:pt x="25308" y="14906"/>
                    <a:pt x="25401" y="15031"/>
                    <a:pt x="25535" y="15051"/>
                  </a:cubicBezTo>
                  <a:cubicBezTo>
                    <a:pt x="25547" y="15052"/>
                    <a:pt x="25560" y="15052"/>
                    <a:pt x="25571" y="15053"/>
                  </a:cubicBezTo>
                  <a:cubicBezTo>
                    <a:pt x="25691" y="15053"/>
                    <a:pt x="25796" y="14965"/>
                    <a:pt x="25814" y="14843"/>
                  </a:cubicBezTo>
                  <a:cubicBezTo>
                    <a:pt x="25834" y="14709"/>
                    <a:pt x="25741" y="14584"/>
                    <a:pt x="25607" y="14564"/>
                  </a:cubicBezTo>
                  <a:cubicBezTo>
                    <a:pt x="25595" y="14562"/>
                    <a:pt x="25583" y="14562"/>
                    <a:pt x="25571" y="14562"/>
                  </a:cubicBezTo>
                  <a:close/>
                  <a:moveTo>
                    <a:pt x="381" y="14601"/>
                  </a:moveTo>
                  <a:cubicBezTo>
                    <a:pt x="369" y="14601"/>
                    <a:pt x="357" y="14602"/>
                    <a:pt x="345" y="14604"/>
                  </a:cubicBezTo>
                  <a:cubicBezTo>
                    <a:pt x="212" y="14622"/>
                    <a:pt x="120" y="14749"/>
                    <a:pt x="140" y="14882"/>
                  </a:cubicBezTo>
                  <a:cubicBezTo>
                    <a:pt x="157" y="15003"/>
                    <a:pt x="261" y="15092"/>
                    <a:pt x="381" y="15092"/>
                  </a:cubicBezTo>
                  <a:cubicBezTo>
                    <a:pt x="395" y="15092"/>
                    <a:pt x="406" y="15091"/>
                    <a:pt x="418" y="15088"/>
                  </a:cubicBezTo>
                  <a:cubicBezTo>
                    <a:pt x="552" y="15068"/>
                    <a:pt x="644" y="14944"/>
                    <a:pt x="624" y="14809"/>
                  </a:cubicBezTo>
                  <a:cubicBezTo>
                    <a:pt x="606" y="14688"/>
                    <a:pt x="501" y="14601"/>
                    <a:pt x="381" y="14601"/>
                  </a:cubicBezTo>
                  <a:close/>
                  <a:moveTo>
                    <a:pt x="25265" y="16039"/>
                  </a:moveTo>
                  <a:cubicBezTo>
                    <a:pt x="25157" y="16039"/>
                    <a:pt x="25058" y="16111"/>
                    <a:pt x="25030" y="16220"/>
                  </a:cubicBezTo>
                  <a:cubicBezTo>
                    <a:pt x="24992" y="16352"/>
                    <a:pt x="25072" y="16484"/>
                    <a:pt x="25202" y="16520"/>
                  </a:cubicBezTo>
                  <a:cubicBezTo>
                    <a:pt x="25224" y="16525"/>
                    <a:pt x="25246" y="16529"/>
                    <a:pt x="25265" y="16530"/>
                  </a:cubicBezTo>
                  <a:cubicBezTo>
                    <a:pt x="25372" y="16530"/>
                    <a:pt x="25472" y="16457"/>
                    <a:pt x="25502" y="16347"/>
                  </a:cubicBezTo>
                  <a:cubicBezTo>
                    <a:pt x="25536" y="16219"/>
                    <a:pt x="25458" y="16083"/>
                    <a:pt x="25329" y="16048"/>
                  </a:cubicBezTo>
                  <a:cubicBezTo>
                    <a:pt x="25307" y="16042"/>
                    <a:pt x="25286" y="16039"/>
                    <a:pt x="25265" y="16039"/>
                  </a:cubicBezTo>
                  <a:close/>
                  <a:moveTo>
                    <a:pt x="692" y="16075"/>
                  </a:moveTo>
                  <a:cubicBezTo>
                    <a:pt x="671" y="16075"/>
                    <a:pt x="650" y="16078"/>
                    <a:pt x="628" y="16084"/>
                  </a:cubicBezTo>
                  <a:cubicBezTo>
                    <a:pt x="498" y="16121"/>
                    <a:pt x="421" y="16255"/>
                    <a:pt x="456" y="16386"/>
                  </a:cubicBezTo>
                  <a:cubicBezTo>
                    <a:pt x="484" y="16494"/>
                    <a:pt x="583" y="16566"/>
                    <a:pt x="691" y="16566"/>
                  </a:cubicBezTo>
                  <a:cubicBezTo>
                    <a:pt x="712" y="16566"/>
                    <a:pt x="733" y="16562"/>
                    <a:pt x="755" y="16556"/>
                  </a:cubicBezTo>
                  <a:cubicBezTo>
                    <a:pt x="886" y="16521"/>
                    <a:pt x="962" y="16388"/>
                    <a:pt x="928" y="16256"/>
                  </a:cubicBezTo>
                  <a:cubicBezTo>
                    <a:pt x="899" y="16147"/>
                    <a:pt x="800" y="16075"/>
                    <a:pt x="692" y="16075"/>
                  </a:cubicBezTo>
                  <a:close/>
                  <a:moveTo>
                    <a:pt x="24787" y="17467"/>
                  </a:moveTo>
                  <a:cubicBezTo>
                    <a:pt x="24689" y="17467"/>
                    <a:pt x="24599" y="17525"/>
                    <a:pt x="24560" y="17620"/>
                  </a:cubicBezTo>
                  <a:cubicBezTo>
                    <a:pt x="24508" y="17747"/>
                    <a:pt x="24570" y="17890"/>
                    <a:pt x="24695" y="17941"/>
                  </a:cubicBezTo>
                  <a:cubicBezTo>
                    <a:pt x="24724" y="17952"/>
                    <a:pt x="24755" y="17959"/>
                    <a:pt x="24788" y="17959"/>
                  </a:cubicBezTo>
                  <a:cubicBezTo>
                    <a:pt x="24885" y="17959"/>
                    <a:pt x="24976" y="17900"/>
                    <a:pt x="25016" y="17806"/>
                  </a:cubicBezTo>
                  <a:cubicBezTo>
                    <a:pt x="25067" y="17680"/>
                    <a:pt x="25006" y="17536"/>
                    <a:pt x="24881" y="17485"/>
                  </a:cubicBezTo>
                  <a:cubicBezTo>
                    <a:pt x="24850" y="17473"/>
                    <a:pt x="24818" y="17467"/>
                    <a:pt x="24787" y="17467"/>
                  </a:cubicBezTo>
                  <a:close/>
                  <a:moveTo>
                    <a:pt x="1174" y="17503"/>
                  </a:moveTo>
                  <a:cubicBezTo>
                    <a:pt x="1143" y="17503"/>
                    <a:pt x="1112" y="17508"/>
                    <a:pt x="1082" y="17521"/>
                  </a:cubicBezTo>
                  <a:cubicBezTo>
                    <a:pt x="957" y="17572"/>
                    <a:pt x="897" y="17716"/>
                    <a:pt x="947" y="17841"/>
                  </a:cubicBezTo>
                  <a:cubicBezTo>
                    <a:pt x="987" y="17937"/>
                    <a:pt x="1080" y="17994"/>
                    <a:pt x="1175" y="17994"/>
                  </a:cubicBezTo>
                  <a:cubicBezTo>
                    <a:pt x="1206" y="17994"/>
                    <a:pt x="1237" y="17987"/>
                    <a:pt x="1267" y="17976"/>
                  </a:cubicBezTo>
                  <a:cubicBezTo>
                    <a:pt x="1392" y="17924"/>
                    <a:pt x="1453" y="17781"/>
                    <a:pt x="1402" y="17655"/>
                  </a:cubicBezTo>
                  <a:cubicBezTo>
                    <a:pt x="1363" y="17561"/>
                    <a:pt x="1271" y="17503"/>
                    <a:pt x="1174" y="17503"/>
                  </a:cubicBezTo>
                  <a:close/>
                  <a:moveTo>
                    <a:pt x="24139" y="18831"/>
                  </a:moveTo>
                  <a:cubicBezTo>
                    <a:pt x="24053" y="18831"/>
                    <a:pt x="23970" y="18877"/>
                    <a:pt x="23926" y="18958"/>
                  </a:cubicBezTo>
                  <a:cubicBezTo>
                    <a:pt x="23860" y="19077"/>
                    <a:pt x="23903" y="19226"/>
                    <a:pt x="24022" y="19292"/>
                  </a:cubicBezTo>
                  <a:cubicBezTo>
                    <a:pt x="24058" y="19313"/>
                    <a:pt x="24100" y="19321"/>
                    <a:pt x="24141" y="19321"/>
                  </a:cubicBezTo>
                  <a:cubicBezTo>
                    <a:pt x="24227" y="19321"/>
                    <a:pt x="24311" y="19278"/>
                    <a:pt x="24357" y="19195"/>
                  </a:cubicBezTo>
                  <a:cubicBezTo>
                    <a:pt x="24421" y="19077"/>
                    <a:pt x="24378" y="18927"/>
                    <a:pt x="24258" y="18863"/>
                  </a:cubicBezTo>
                  <a:cubicBezTo>
                    <a:pt x="24220" y="18841"/>
                    <a:pt x="24179" y="18831"/>
                    <a:pt x="24139" y="18831"/>
                  </a:cubicBezTo>
                  <a:close/>
                  <a:moveTo>
                    <a:pt x="1825" y="18865"/>
                  </a:moveTo>
                  <a:cubicBezTo>
                    <a:pt x="1785" y="18865"/>
                    <a:pt x="1745" y="18875"/>
                    <a:pt x="1707" y="18895"/>
                  </a:cubicBezTo>
                  <a:cubicBezTo>
                    <a:pt x="1588" y="18960"/>
                    <a:pt x="1545" y="19109"/>
                    <a:pt x="1611" y="19228"/>
                  </a:cubicBezTo>
                  <a:cubicBezTo>
                    <a:pt x="1655" y="19309"/>
                    <a:pt x="1739" y="19352"/>
                    <a:pt x="1827" y="19355"/>
                  </a:cubicBezTo>
                  <a:cubicBezTo>
                    <a:pt x="1865" y="19355"/>
                    <a:pt x="1906" y="19344"/>
                    <a:pt x="1945" y="19324"/>
                  </a:cubicBezTo>
                  <a:cubicBezTo>
                    <a:pt x="2062" y="19258"/>
                    <a:pt x="2106" y="19109"/>
                    <a:pt x="2040" y="18991"/>
                  </a:cubicBezTo>
                  <a:cubicBezTo>
                    <a:pt x="1995" y="18910"/>
                    <a:pt x="1911" y="18865"/>
                    <a:pt x="1825" y="18865"/>
                  </a:cubicBezTo>
                  <a:close/>
                  <a:moveTo>
                    <a:pt x="23335" y="20108"/>
                  </a:moveTo>
                  <a:cubicBezTo>
                    <a:pt x="23260" y="20108"/>
                    <a:pt x="23185" y="20143"/>
                    <a:pt x="23137" y="20210"/>
                  </a:cubicBezTo>
                  <a:cubicBezTo>
                    <a:pt x="23059" y="20320"/>
                    <a:pt x="23083" y="20473"/>
                    <a:pt x="23194" y="20554"/>
                  </a:cubicBezTo>
                  <a:cubicBezTo>
                    <a:pt x="23238" y="20584"/>
                    <a:pt x="23285" y="20599"/>
                    <a:pt x="23335" y="20599"/>
                  </a:cubicBezTo>
                  <a:cubicBezTo>
                    <a:pt x="23412" y="20599"/>
                    <a:pt x="23488" y="20563"/>
                    <a:pt x="23534" y="20497"/>
                  </a:cubicBezTo>
                  <a:lnTo>
                    <a:pt x="23536" y="20497"/>
                  </a:lnTo>
                  <a:cubicBezTo>
                    <a:pt x="23615" y="20385"/>
                    <a:pt x="23589" y="20232"/>
                    <a:pt x="23477" y="20153"/>
                  </a:cubicBezTo>
                  <a:cubicBezTo>
                    <a:pt x="23434" y="20123"/>
                    <a:pt x="23385" y="20108"/>
                    <a:pt x="23335" y="20108"/>
                  </a:cubicBezTo>
                  <a:close/>
                  <a:moveTo>
                    <a:pt x="2630" y="20137"/>
                  </a:moveTo>
                  <a:cubicBezTo>
                    <a:pt x="2580" y="20137"/>
                    <a:pt x="2530" y="20151"/>
                    <a:pt x="2486" y="20182"/>
                  </a:cubicBezTo>
                  <a:cubicBezTo>
                    <a:pt x="2378" y="20262"/>
                    <a:pt x="2352" y="20416"/>
                    <a:pt x="2432" y="20527"/>
                  </a:cubicBezTo>
                  <a:cubicBezTo>
                    <a:pt x="2480" y="20592"/>
                    <a:pt x="2557" y="20627"/>
                    <a:pt x="2631" y="20627"/>
                  </a:cubicBezTo>
                  <a:cubicBezTo>
                    <a:pt x="2681" y="20627"/>
                    <a:pt x="2730" y="20612"/>
                    <a:pt x="2773" y="20581"/>
                  </a:cubicBezTo>
                  <a:cubicBezTo>
                    <a:pt x="2884" y="20503"/>
                    <a:pt x="2909" y="20350"/>
                    <a:pt x="2830" y="20239"/>
                  </a:cubicBezTo>
                  <a:cubicBezTo>
                    <a:pt x="2782" y="20172"/>
                    <a:pt x="2706" y="20137"/>
                    <a:pt x="2630" y="20137"/>
                  </a:cubicBezTo>
                  <a:close/>
                  <a:moveTo>
                    <a:pt x="22391" y="21281"/>
                  </a:moveTo>
                  <a:cubicBezTo>
                    <a:pt x="22324" y="21281"/>
                    <a:pt x="22257" y="21308"/>
                    <a:pt x="22209" y="21362"/>
                  </a:cubicBezTo>
                  <a:cubicBezTo>
                    <a:pt x="22116" y="21461"/>
                    <a:pt x="22124" y="21616"/>
                    <a:pt x="22224" y="21706"/>
                  </a:cubicBezTo>
                  <a:cubicBezTo>
                    <a:pt x="22271" y="21751"/>
                    <a:pt x="22329" y="21771"/>
                    <a:pt x="22388" y="21771"/>
                  </a:cubicBezTo>
                  <a:cubicBezTo>
                    <a:pt x="22455" y="21771"/>
                    <a:pt x="22522" y="21743"/>
                    <a:pt x="22572" y="21691"/>
                  </a:cubicBezTo>
                  <a:cubicBezTo>
                    <a:pt x="22662" y="21591"/>
                    <a:pt x="22656" y="21436"/>
                    <a:pt x="22556" y="21345"/>
                  </a:cubicBezTo>
                  <a:cubicBezTo>
                    <a:pt x="22509" y="21302"/>
                    <a:pt x="22450" y="21281"/>
                    <a:pt x="22391" y="21281"/>
                  </a:cubicBezTo>
                  <a:close/>
                  <a:moveTo>
                    <a:pt x="3582" y="21307"/>
                  </a:moveTo>
                  <a:cubicBezTo>
                    <a:pt x="3523" y="21307"/>
                    <a:pt x="3463" y="21329"/>
                    <a:pt x="3416" y="21372"/>
                  </a:cubicBezTo>
                  <a:cubicBezTo>
                    <a:pt x="3316" y="21463"/>
                    <a:pt x="3310" y="21619"/>
                    <a:pt x="3400" y="21720"/>
                  </a:cubicBezTo>
                  <a:cubicBezTo>
                    <a:pt x="3450" y="21771"/>
                    <a:pt x="3517" y="21797"/>
                    <a:pt x="3581" y="21797"/>
                  </a:cubicBezTo>
                  <a:cubicBezTo>
                    <a:pt x="3642" y="21797"/>
                    <a:pt x="3701" y="21775"/>
                    <a:pt x="3748" y="21732"/>
                  </a:cubicBezTo>
                  <a:cubicBezTo>
                    <a:pt x="3848" y="21643"/>
                    <a:pt x="3853" y="21486"/>
                    <a:pt x="3761" y="21388"/>
                  </a:cubicBezTo>
                  <a:cubicBezTo>
                    <a:pt x="3714" y="21334"/>
                    <a:pt x="3648" y="21307"/>
                    <a:pt x="3582" y="21307"/>
                  </a:cubicBezTo>
                  <a:close/>
                  <a:moveTo>
                    <a:pt x="21310" y="22335"/>
                  </a:moveTo>
                  <a:cubicBezTo>
                    <a:pt x="21253" y="22335"/>
                    <a:pt x="21195" y="22355"/>
                    <a:pt x="21148" y="22396"/>
                  </a:cubicBezTo>
                  <a:cubicBezTo>
                    <a:pt x="21047" y="22484"/>
                    <a:pt x="21034" y="22639"/>
                    <a:pt x="21126" y="22741"/>
                  </a:cubicBezTo>
                  <a:cubicBezTo>
                    <a:pt x="21172" y="22794"/>
                    <a:pt x="21239" y="22824"/>
                    <a:pt x="21306" y="22824"/>
                  </a:cubicBezTo>
                  <a:cubicBezTo>
                    <a:pt x="21307" y="22824"/>
                    <a:pt x="21308" y="22824"/>
                    <a:pt x="21309" y="22824"/>
                  </a:cubicBezTo>
                  <a:cubicBezTo>
                    <a:pt x="21366" y="22824"/>
                    <a:pt x="21423" y="22805"/>
                    <a:pt x="21470" y="22765"/>
                  </a:cubicBezTo>
                  <a:lnTo>
                    <a:pt x="21470" y="22764"/>
                  </a:lnTo>
                  <a:cubicBezTo>
                    <a:pt x="21573" y="22676"/>
                    <a:pt x="21584" y="22521"/>
                    <a:pt x="21496" y="22420"/>
                  </a:cubicBezTo>
                  <a:cubicBezTo>
                    <a:pt x="21447" y="22364"/>
                    <a:pt x="21378" y="22335"/>
                    <a:pt x="21310" y="22335"/>
                  </a:cubicBezTo>
                  <a:close/>
                  <a:moveTo>
                    <a:pt x="4664" y="22356"/>
                  </a:moveTo>
                  <a:cubicBezTo>
                    <a:pt x="4595" y="22356"/>
                    <a:pt x="4526" y="22385"/>
                    <a:pt x="4478" y="22442"/>
                  </a:cubicBezTo>
                  <a:cubicBezTo>
                    <a:pt x="4390" y="22544"/>
                    <a:pt x="4401" y="22698"/>
                    <a:pt x="4505" y="22789"/>
                  </a:cubicBezTo>
                  <a:lnTo>
                    <a:pt x="4505" y="22788"/>
                  </a:lnTo>
                  <a:cubicBezTo>
                    <a:pt x="4548" y="22827"/>
                    <a:pt x="4602" y="22846"/>
                    <a:pt x="4656" y="22846"/>
                  </a:cubicBezTo>
                  <a:cubicBezTo>
                    <a:pt x="4659" y="22846"/>
                    <a:pt x="4662" y="22846"/>
                    <a:pt x="4665" y="22846"/>
                  </a:cubicBezTo>
                  <a:cubicBezTo>
                    <a:pt x="4733" y="22846"/>
                    <a:pt x="4803" y="22817"/>
                    <a:pt x="4851" y="22760"/>
                  </a:cubicBezTo>
                  <a:cubicBezTo>
                    <a:pt x="4939" y="22659"/>
                    <a:pt x="4928" y="22504"/>
                    <a:pt x="4825" y="22416"/>
                  </a:cubicBezTo>
                  <a:cubicBezTo>
                    <a:pt x="4779" y="22376"/>
                    <a:pt x="4721" y="22356"/>
                    <a:pt x="4664" y="22356"/>
                  </a:cubicBezTo>
                  <a:close/>
                  <a:moveTo>
                    <a:pt x="20113" y="23254"/>
                  </a:moveTo>
                  <a:cubicBezTo>
                    <a:pt x="20065" y="23254"/>
                    <a:pt x="20017" y="23267"/>
                    <a:pt x="19975" y="23296"/>
                  </a:cubicBezTo>
                  <a:cubicBezTo>
                    <a:pt x="19864" y="23372"/>
                    <a:pt x="19834" y="23522"/>
                    <a:pt x="19911" y="23637"/>
                  </a:cubicBezTo>
                  <a:cubicBezTo>
                    <a:pt x="19959" y="23706"/>
                    <a:pt x="20036" y="23743"/>
                    <a:pt x="20114" y="23743"/>
                  </a:cubicBezTo>
                  <a:cubicBezTo>
                    <a:pt x="20161" y="23743"/>
                    <a:pt x="20209" y="23732"/>
                    <a:pt x="20251" y="23702"/>
                  </a:cubicBezTo>
                  <a:cubicBezTo>
                    <a:pt x="20363" y="23625"/>
                    <a:pt x="20393" y="23473"/>
                    <a:pt x="20317" y="23361"/>
                  </a:cubicBezTo>
                  <a:cubicBezTo>
                    <a:pt x="20269" y="23291"/>
                    <a:pt x="20191" y="23254"/>
                    <a:pt x="20113" y="23254"/>
                  </a:cubicBezTo>
                  <a:close/>
                  <a:moveTo>
                    <a:pt x="5862" y="23273"/>
                  </a:moveTo>
                  <a:cubicBezTo>
                    <a:pt x="5783" y="23273"/>
                    <a:pt x="5706" y="23310"/>
                    <a:pt x="5660" y="23381"/>
                  </a:cubicBezTo>
                  <a:cubicBezTo>
                    <a:pt x="5584" y="23494"/>
                    <a:pt x="5614" y="23647"/>
                    <a:pt x="5726" y="23722"/>
                  </a:cubicBezTo>
                  <a:cubicBezTo>
                    <a:pt x="5768" y="23750"/>
                    <a:pt x="5816" y="23764"/>
                    <a:pt x="5863" y="23764"/>
                  </a:cubicBezTo>
                  <a:cubicBezTo>
                    <a:pt x="5940" y="23764"/>
                    <a:pt x="6017" y="23725"/>
                    <a:pt x="6066" y="23656"/>
                  </a:cubicBezTo>
                  <a:cubicBezTo>
                    <a:pt x="6142" y="23542"/>
                    <a:pt x="6112" y="23392"/>
                    <a:pt x="6001" y="23315"/>
                  </a:cubicBezTo>
                  <a:cubicBezTo>
                    <a:pt x="5958" y="23286"/>
                    <a:pt x="5910" y="23273"/>
                    <a:pt x="5862" y="23273"/>
                  </a:cubicBezTo>
                  <a:close/>
                  <a:moveTo>
                    <a:pt x="18817" y="24024"/>
                  </a:moveTo>
                  <a:cubicBezTo>
                    <a:pt x="18780" y="24024"/>
                    <a:pt x="18743" y="24032"/>
                    <a:pt x="18708" y="24050"/>
                  </a:cubicBezTo>
                  <a:cubicBezTo>
                    <a:pt x="18586" y="24114"/>
                    <a:pt x="18540" y="24263"/>
                    <a:pt x="18601" y="24382"/>
                  </a:cubicBezTo>
                  <a:cubicBezTo>
                    <a:pt x="18646" y="24466"/>
                    <a:pt x="18731" y="24515"/>
                    <a:pt x="18822" y="24516"/>
                  </a:cubicBezTo>
                  <a:cubicBezTo>
                    <a:pt x="18859" y="24516"/>
                    <a:pt x="18898" y="24507"/>
                    <a:pt x="18933" y="24489"/>
                  </a:cubicBezTo>
                  <a:cubicBezTo>
                    <a:pt x="19052" y="24425"/>
                    <a:pt x="19099" y="24279"/>
                    <a:pt x="19037" y="24157"/>
                  </a:cubicBezTo>
                  <a:cubicBezTo>
                    <a:pt x="18993" y="24073"/>
                    <a:pt x="18907" y="24024"/>
                    <a:pt x="18817" y="24024"/>
                  </a:cubicBezTo>
                  <a:close/>
                  <a:moveTo>
                    <a:pt x="7163" y="24041"/>
                  </a:moveTo>
                  <a:cubicBezTo>
                    <a:pt x="7073" y="24041"/>
                    <a:pt x="6987" y="24090"/>
                    <a:pt x="6943" y="24174"/>
                  </a:cubicBezTo>
                  <a:cubicBezTo>
                    <a:pt x="6880" y="24295"/>
                    <a:pt x="6927" y="24443"/>
                    <a:pt x="7049" y="24503"/>
                  </a:cubicBezTo>
                  <a:cubicBezTo>
                    <a:pt x="7081" y="24521"/>
                    <a:pt x="7116" y="24530"/>
                    <a:pt x="7150" y="24530"/>
                  </a:cubicBezTo>
                  <a:cubicBezTo>
                    <a:pt x="7154" y="24530"/>
                    <a:pt x="7157" y="24530"/>
                    <a:pt x="7160" y="24530"/>
                  </a:cubicBezTo>
                  <a:cubicBezTo>
                    <a:pt x="7249" y="24530"/>
                    <a:pt x="7336" y="24482"/>
                    <a:pt x="7378" y="24397"/>
                  </a:cubicBezTo>
                  <a:cubicBezTo>
                    <a:pt x="7440" y="24278"/>
                    <a:pt x="7394" y="24129"/>
                    <a:pt x="7272" y="24067"/>
                  </a:cubicBezTo>
                  <a:cubicBezTo>
                    <a:pt x="7237" y="24049"/>
                    <a:pt x="7200" y="24041"/>
                    <a:pt x="7163" y="24041"/>
                  </a:cubicBezTo>
                  <a:close/>
                  <a:moveTo>
                    <a:pt x="17441" y="24637"/>
                  </a:moveTo>
                  <a:cubicBezTo>
                    <a:pt x="17412" y="24637"/>
                    <a:pt x="17383" y="24642"/>
                    <a:pt x="17355" y="24652"/>
                  </a:cubicBezTo>
                  <a:cubicBezTo>
                    <a:pt x="17227" y="24700"/>
                    <a:pt x="17165" y="24842"/>
                    <a:pt x="17212" y="24968"/>
                  </a:cubicBezTo>
                  <a:cubicBezTo>
                    <a:pt x="17247" y="25067"/>
                    <a:pt x="17342" y="25127"/>
                    <a:pt x="17440" y="25127"/>
                  </a:cubicBezTo>
                  <a:cubicBezTo>
                    <a:pt x="17469" y="25127"/>
                    <a:pt x="17497" y="25122"/>
                    <a:pt x="17527" y="25112"/>
                  </a:cubicBezTo>
                  <a:cubicBezTo>
                    <a:pt x="17652" y="25063"/>
                    <a:pt x="17717" y="24922"/>
                    <a:pt x="17670" y="24795"/>
                  </a:cubicBezTo>
                  <a:cubicBezTo>
                    <a:pt x="17633" y="24696"/>
                    <a:pt x="17539" y="24637"/>
                    <a:pt x="17441" y="24637"/>
                  </a:cubicBezTo>
                  <a:close/>
                  <a:moveTo>
                    <a:pt x="8542" y="24648"/>
                  </a:moveTo>
                  <a:cubicBezTo>
                    <a:pt x="8443" y="24648"/>
                    <a:pt x="8348" y="24710"/>
                    <a:pt x="8312" y="24809"/>
                  </a:cubicBezTo>
                  <a:cubicBezTo>
                    <a:pt x="8263" y="24937"/>
                    <a:pt x="8327" y="25078"/>
                    <a:pt x="8455" y="25125"/>
                  </a:cubicBezTo>
                  <a:cubicBezTo>
                    <a:pt x="8485" y="25134"/>
                    <a:pt x="8512" y="25141"/>
                    <a:pt x="8542" y="25141"/>
                  </a:cubicBezTo>
                  <a:cubicBezTo>
                    <a:pt x="8641" y="25141"/>
                    <a:pt x="8734" y="25078"/>
                    <a:pt x="8771" y="24980"/>
                  </a:cubicBezTo>
                  <a:cubicBezTo>
                    <a:pt x="8818" y="24852"/>
                    <a:pt x="8753" y="24710"/>
                    <a:pt x="8626" y="24663"/>
                  </a:cubicBezTo>
                  <a:cubicBezTo>
                    <a:pt x="8599" y="24653"/>
                    <a:pt x="8570" y="24648"/>
                    <a:pt x="8542" y="24648"/>
                  </a:cubicBezTo>
                  <a:close/>
                  <a:moveTo>
                    <a:pt x="16000" y="25081"/>
                  </a:moveTo>
                  <a:cubicBezTo>
                    <a:pt x="15981" y="25081"/>
                    <a:pt x="15962" y="25083"/>
                    <a:pt x="15943" y="25088"/>
                  </a:cubicBezTo>
                  <a:lnTo>
                    <a:pt x="15941" y="25088"/>
                  </a:lnTo>
                  <a:cubicBezTo>
                    <a:pt x="15809" y="25119"/>
                    <a:pt x="15729" y="25253"/>
                    <a:pt x="15763" y="25383"/>
                  </a:cubicBezTo>
                  <a:cubicBezTo>
                    <a:pt x="15790" y="25496"/>
                    <a:pt x="15891" y="25570"/>
                    <a:pt x="15999" y="25570"/>
                  </a:cubicBezTo>
                  <a:cubicBezTo>
                    <a:pt x="16019" y="25570"/>
                    <a:pt x="16039" y="25567"/>
                    <a:pt x="16058" y="25564"/>
                  </a:cubicBezTo>
                  <a:cubicBezTo>
                    <a:pt x="16189" y="25532"/>
                    <a:pt x="16269" y="25399"/>
                    <a:pt x="16238" y="25268"/>
                  </a:cubicBezTo>
                  <a:cubicBezTo>
                    <a:pt x="16210" y="25156"/>
                    <a:pt x="16110" y="25081"/>
                    <a:pt x="16000" y="25081"/>
                  </a:cubicBezTo>
                  <a:close/>
                  <a:moveTo>
                    <a:pt x="9985" y="25089"/>
                  </a:moveTo>
                  <a:cubicBezTo>
                    <a:pt x="9875" y="25089"/>
                    <a:pt x="9773" y="25164"/>
                    <a:pt x="9746" y="25279"/>
                  </a:cubicBezTo>
                  <a:cubicBezTo>
                    <a:pt x="9715" y="25410"/>
                    <a:pt x="9795" y="25542"/>
                    <a:pt x="9927" y="25575"/>
                  </a:cubicBezTo>
                  <a:lnTo>
                    <a:pt x="9927" y="25573"/>
                  </a:lnTo>
                  <a:cubicBezTo>
                    <a:pt x="9942" y="25578"/>
                    <a:pt x="9959" y="25580"/>
                    <a:pt x="9975" y="25580"/>
                  </a:cubicBezTo>
                  <a:cubicBezTo>
                    <a:pt x="9978" y="25580"/>
                    <a:pt x="9982" y="25580"/>
                    <a:pt x="9985" y="25579"/>
                  </a:cubicBezTo>
                  <a:cubicBezTo>
                    <a:pt x="10095" y="25579"/>
                    <a:pt x="10194" y="25503"/>
                    <a:pt x="10222" y="25392"/>
                  </a:cubicBezTo>
                  <a:cubicBezTo>
                    <a:pt x="10254" y="25260"/>
                    <a:pt x="10173" y="25129"/>
                    <a:pt x="10042" y="25096"/>
                  </a:cubicBezTo>
                  <a:cubicBezTo>
                    <a:pt x="10023" y="25092"/>
                    <a:pt x="10004" y="25089"/>
                    <a:pt x="9985" y="25089"/>
                  </a:cubicBezTo>
                  <a:close/>
                  <a:moveTo>
                    <a:pt x="14516" y="25350"/>
                  </a:moveTo>
                  <a:cubicBezTo>
                    <a:pt x="14507" y="25350"/>
                    <a:pt x="14498" y="25350"/>
                    <a:pt x="14488" y="25351"/>
                  </a:cubicBezTo>
                  <a:cubicBezTo>
                    <a:pt x="14353" y="25369"/>
                    <a:pt x="14258" y="25491"/>
                    <a:pt x="14273" y="25626"/>
                  </a:cubicBezTo>
                  <a:cubicBezTo>
                    <a:pt x="14289" y="25749"/>
                    <a:pt x="14392" y="25840"/>
                    <a:pt x="14515" y="25840"/>
                  </a:cubicBezTo>
                  <a:cubicBezTo>
                    <a:pt x="14516" y="25840"/>
                    <a:pt x="14516" y="25840"/>
                    <a:pt x="14517" y="25840"/>
                  </a:cubicBezTo>
                  <a:cubicBezTo>
                    <a:pt x="14527" y="25840"/>
                    <a:pt x="14536" y="25839"/>
                    <a:pt x="14546" y="25839"/>
                  </a:cubicBezTo>
                  <a:cubicBezTo>
                    <a:pt x="14680" y="25822"/>
                    <a:pt x="14776" y="25700"/>
                    <a:pt x="14761" y="25566"/>
                  </a:cubicBezTo>
                  <a:cubicBezTo>
                    <a:pt x="14744" y="25441"/>
                    <a:pt x="14639" y="25350"/>
                    <a:pt x="14516" y="25350"/>
                  </a:cubicBezTo>
                  <a:close/>
                  <a:moveTo>
                    <a:pt x="11470" y="25356"/>
                  </a:moveTo>
                  <a:cubicBezTo>
                    <a:pt x="11348" y="25356"/>
                    <a:pt x="11240" y="25448"/>
                    <a:pt x="11226" y="25571"/>
                  </a:cubicBezTo>
                  <a:cubicBezTo>
                    <a:pt x="11210" y="25706"/>
                    <a:pt x="11306" y="25828"/>
                    <a:pt x="11441" y="25844"/>
                  </a:cubicBezTo>
                  <a:cubicBezTo>
                    <a:pt x="11450" y="25845"/>
                    <a:pt x="11458" y="25845"/>
                    <a:pt x="11468" y="25845"/>
                  </a:cubicBezTo>
                  <a:cubicBezTo>
                    <a:pt x="11592" y="25845"/>
                    <a:pt x="11698" y="25753"/>
                    <a:pt x="11713" y="25630"/>
                  </a:cubicBezTo>
                  <a:cubicBezTo>
                    <a:pt x="11729" y="25495"/>
                    <a:pt x="11633" y="25373"/>
                    <a:pt x="11498" y="25357"/>
                  </a:cubicBezTo>
                  <a:cubicBezTo>
                    <a:pt x="11489" y="25356"/>
                    <a:pt x="11480" y="25356"/>
                    <a:pt x="11470" y="25356"/>
                  </a:cubicBezTo>
                  <a:close/>
                  <a:moveTo>
                    <a:pt x="12974" y="25444"/>
                  </a:moveTo>
                  <a:cubicBezTo>
                    <a:pt x="12840" y="25444"/>
                    <a:pt x="12730" y="25553"/>
                    <a:pt x="12730" y="25688"/>
                  </a:cubicBezTo>
                  <a:cubicBezTo>
                    <a:pt x="12730" y="25823"/>
                    <a:pt x="12840" y="25933"/>
                    <a:pt x="12974" y="25933"/>
                  </a:cubicBezTo>
                  <a:cubicBezTo>
                    <a:pt x="12980" y="25933"/>
                    <a:pt x="12988" y="25933"/>
                    <a:pt x="12994" y="25931"/>
                  </a:cubicBezTo>
                  <a:cubicBezTo>
                    <a:pt x="12999" y="25933"/>
                    <a:pt x="13006" y="25933"/>
                    <a:pt x="13014" y="25933"/>
                  </a:cubicBezTo>
                  <a:cubicBezTo>
                    <a:pt x="13150" y="25931"/>
                    <a:pt x="13259" y="25820"/>
                    <a:pt x="13258" y="25685"/>
                  </a:cubicBezTo>
                  <a:cubicBezTo>
                    <a:pt x="13258" y="25550"/>
                    <a:pt x="13148" y="25444"/>
                    <a:pt x="13013" y="25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5709450" y="4097863"/>
              <a:ext cx="560425" cy="561200"/>
            </a:xfrm>
            <a:custGeom>
              <a:avLst/>
              <a:gdLst/>
              <a:ahLst/>
              <a:cxnLst/>
              <a:rect l="l" t="t" r="r" b="b"/>
              <a:pathLst>
                <a:path w="22417" h="22448" extrusionOk="0">
                  <a:moveTo>
                    <a:pt x="11188" y="1"/>
                  </a:moveTo>
                  <a:cubicBezTo>
                    <a:pt x="11038" y="1"/>
                    <a:pt x="10917" y="123"/>
                    <a:pt x="10917" y="271"/>
                  </a:cubicBezTo>
                  <a:cubicBezTo>
                    <a:pt x="10919" y="421"/>
                    <a:pt x="11038" y="540"/>
                    <a:pt x="11188" y="540"/>
                  </a:cubicBezTo>
                  <a:cubicBezTo>
                    <a:pt x="11337" y="540"/>
                    <a:pt x="11456" y="419"/>
                    <a:pt x="11456" y="271"/>
                  </a:cubicBezTo>
                  <a:cubicBezTo>
                    <a:pt x="11456" y="123"/>
                    <a:pt x="11334" y="1"/>
                    <a:pt x="11188" y="1"/>
                  </a:cubicBezTo>
                  <a:close/>
                  <a:moveTo>
                    <a:pt x="12680" y="98"/>
                  </a:moveTo>
                  <a:cubicBezTo>
                    <a:pt x="12546" y="98"/>
                    <a:pt x="12430" y="198"/>
                    <a:pt x="12412" y="333"/>
                  </a:cubicBezTo>
                  <a:cubicBezTo>
                    <a:pt x="12391" y="481"/>
                    <a:pt x="12496" y="617"/>
                    <a:pt x="12643" y="637"/>
                  </a:cubicBezTo>
                  <a:cubicBezTo>
                    <a:pt x="12654" y="639"/>
                    <a:pt x="12666" y="639"/>
                    <a:pt x="12677" y="639"/>
                  </a:cubicBezTo>
                  <a:cubicBezTo>
                    <a:pt x="12811" y="639"/>
                    <a:pt x="12926" y="540"/>
                    <a:pt x="12945" y="405"/>
                  </a:cubicBezTo>
                  <a:cubicBezTo>
                    <a:pt x="12966" y="258"/>
                    <a:pt x="12860" y="120"/>
                    <a:pt x="12714" y="100"/>
                  </a:cubicBezTo>
                  <a:cubicBezTo>
                    <a:pt x="12702" y="99"/>
                    <a:pt x="12691" y="98"/>
                    <a:pt x="12680" y="98"/>
                  </a:cubicBezTo>
                  <a:close/>
                  <a:moveTo>
                    <a:pt x="9695" y="105"/>
                  </a:moveTo>
                  <a:cubicBezTo>
                    <a:pt x="9683" y="105"/>
                    <a:pt x="9671" y="106"/>
                    <a:pt x="9659" y="108"/>
                  </a:cubicBezTo>
                  <a:cubicBezTo>
                    <a:pt x="9512" y="128"/>
                    <a:pt x="9408" y="264"/>
                    <a:pt x="9429" y="410"/>
                  </a:cubicBezTo>
                  <a:cubicBezTo>
                    <a:pt x="9448" y="546"/>
                    <a:pt x="9563" y="644"/>
                    <a:pt x="9695" y="644"/>
                  </a:cubicBezTo>
                  <a:cubicBezTo>
                    <a:pt x="9707" y="644"/>
                    <a:pt x="9721" y="644"/>
                    <a:pt x="9733" y="643"/>
                  </a:cubicBezTo>
                  <a:cubicBezTo>
                    <a:pt x="9881" y="622"/>
                    <a:pt x="9984" y="486"/>
                    <a:pt x="9963" y="339"/>
                  </a:cubicBezTo>
                  <a:cubicBezTo>
                    <a:pt x="9945" y="203"/>
                    <a:pt x="9830" y="105"/>
                    <a:pt x="9695" y="105"/>
                  </a:cubicBezTo>
                  <a:close/>
                  <a:moveTo>
                    <a:pt x="14140" y="399"/>
                  </a:moveTo>
                  <a:cubicBezTo>
                    <a:pt x="14022" y="399"/>
                    <a:pt x="13914" y="477"/>
                    <a:pt x="13883" y="597"/>
                  </a:cubicBezTo>
                  <a:cubicBezTo>
                    <a:pt x="13841" y="741"/>
                    <a:pt x="13925" y="888"/>
                    <a:pt x="14070" y="929"/>
                  </a:cubicBezTo>
                  <a:cubicBezTo>
                    <a:pt x="14093" y="934"/>
                    <a:pt x="14117" y="938"/>
                    <a:pt x="14142" y="939"/>
                  </a:cubicBezTo>
                  <a:cubicBezTo>
                    <a:pt x="14261" y="939"/>
                    <a:pt x="14368" y="861"/>
                    <a:pt x="14402" y="741"/>
                  </a:cubicBezTo>
                  <a:cubicBezTo>
                    <a:pt x="14441" y="597"/>
                    <a:pt x="14357" y="448"/>
                    <a:pt x="14215" y="409"/>
                  </a:cubicBezTo>
                  <a:cubicBezTo>
                    <a:pt x="14190" y="402"/>
                    <a:pt x="14165" y="399"/>
                    <a:pt x="14140" y="399"/>
                  </a:cubicBezTo>
                  <a:close/>
                  <a:moveTo>
                    <a:pt x="8236" y="410"/>
                  </a:moveTo>
                  <a:cubicBezTo>
                    <a:pt x="8211" y="410"/>
                    <a:pt x="8186" y="414"/>
                    <a:pt x="8162" y="421"/>
                  </a:cubicBezTo>
                  <a:cubicBezTo>
                    <a:pt x="8018" y="461"/>
                    <a:pt x="7933" y="611"/>
                    <a:pt x="7975" y="753"/>
                  </a:cubicBezTo>
                  <a:cubicBezTo>
                    <a:pt x="8008" y="872"/>
                    <a:pt x="8116" y="950"/>
                    <a:pt x="8234" y="951"/>
                  </a:cubicBezTo>
                  <a:cubicBezTo>
                    <a:pt x="8260" y="951"/>
                    <a:pt x="8283" y="948"/>
                    <a:pt x="8309" y="939"/>
                  </a:cubicBezTo>
                  <a:lnTo>
                    <a:pt x="8309" y="939"/>
                  </a:lnTo>
                  <a:lnTo>
                    <a:pt x="8307" y="941"/>
                  </a:lnTo>
                  <a:cubicBezTo>
                    <a:pt x="8452" y="899"/>
                    <a:pt x="8533" y="751"/>
                    <a:pt x="8495" y="608"/>
                  </a:cubicBezTo>
                  <a:cubicBezTo>
                    <a:pt x="8461" y="488"/>
                    <a:pt x="8352" y="410"/>
                    <a:pt x="8236" y="410"/>
                  </a:cubicBezTo>
                  <a:close/>
                  <a:moveTo>
                    <a:pt x="15553" y="897"/>
                  </a:moveTo>
                  <a:cubicBezTo>
                    <a:pt x="15448" y="897"/>
                    <a:pt x="15348" y="958"/>
                    <a:pt x="15305" y="1060"/>
                  </a:cubicBezTo>
                  <a:cubicBezTo>
                    <a:pt x="15247" y="1195"/>
                    <a:pt x="15309" y="1354"/>
                    <a:pt x="15446" y="1412"/>
                  </a:cubicBezTo>
                  <a:cubicBezTo>
                    <a:pt x="15476" y="1427"/>
                    <a:pt x="15512" y="1434"/>
                    <a:pt x="15544" y="1434"/>
                  </a:cubicBezTo>
                  <a:cubicBezTo>
                    <a:pt x="15546" y="1434"/>
                    <a:pt x="15548" y="1434"/>
                    <a:pt x="15551" y="1434"/>
                  </a:cubicBezTo>
                  <a:cubicBezTo>
                    <a:pt x="15656" y="1434"/>
                    <a:pt x="15756" y="1374"/>
                    <a:pt x="15799" y="1273"/>
                  </a:cubicBezTo>
                  <a:cubicBezTo>
                    <a:pt x="15860" y="1137"/>
                    <a:pt x="15797" y="977"/>
                    <a:pt x="15660" y="919"/>
                  </a:cubicBezTo>
                  <a:cubicBezTo>
                    <a:pt x="15625" y="904"/>
                    <a:pt x="15589" y="897"/>
                    <a:pt x="15553" y="897"/>
                  </a:cubicBezTo>
                  <a:close/>
                  <a:moveTo>
                    <a:pt x="6826" y="914"/>
                  </a:moveTo>
                  <a:cubicBezTo>
                    <a:pt x="6791" y="914"/>
                    <a:pt x="6755" y="921"/>
                    <a:pt x="6720" y="935"/>
                  </a:cubicBezTo>
                  <a:cubicBezTo>
                    <a:pt x="6582" y="997"/>
                    <a:pt x="6523" y="1155"/>
                    <a:pt x="6581" y="1292"/>
                  </a:cubicBezTo>
                  <a:cubicBezTo>
                    <a:pt x="6624" y="1392"/>
                    <a:pt x="6723" y="1453"/>
                    <a:pt x="6829" y="1454"/>
                  </a:cubicBezTo>
                  <a:cubicBezTo>
                    <a:pt x="6865" y="1454"/>
                    <a:pt x="6900" y="1447"/>
                    <a:pt x="6936" y="1432"/>
                  </a:cubicBezTo>
                  <a:cubicBezTo>
                    <a:pt x="7073" y="1371"/>
                    <a:pt x="7133" y="1212"/>
                    <a:pt x="7075" y="1077"/>
                  </a:cubicBezTo>
                  <a:cubicBezTo>
                    <a:pt x="7029" y="974"/>
                    <a:pt x="6930" y="914"/>
                    <a:pt x="6826" y="914"/>
                  </a:cubicBezTo>
                  <a:close/>
                  <a:moveTo>
                    <a:pt x="16881" y="1582"/>
                  </a:moveTo>
                  <a:cubicBezTo>
                    <a:pt x="16790" y="1582"/>
                    <a:pt x="16700" y="1628"/>
                    <a:pt x="16649" y="1711"/>
                  </a:cubicBezTo>
                  <a:cubicBezTo>
                    <a:pt x="16571" y="1838"/>
                    <a:pt x="16613" y="2006"/>
                    <a:pt x="16740" y="2082"/>
                  </a:cubicBezTo>
                  <a:cubicBezTo>
                    <a:pt x="16783" y="2110"/>
                    <a:pt x="16832" y="2121"/>
                    <a:pt x="16878" y="2121"/>
                  </a:cubicBezTo>
                  <a:cubicBezTo>
                    <a:pt x="16972" y="2121"/>
                    <a:pt x="17060" y="2075"/>
                    <a:pt x="17111" y="1991"/>
                  </a:cubicBezTo>
                  <a:cubicBezTo>
                    <a:pt x="17187" y="1864"/>
                    <a:pt x="17147" y="1700"/>
                    <a:pt x="17020" y="1620"/>
                  </a:cubicBezTo>
                  <a:cubicBezTo>
                    <a:pt x="16977" y="1594"/>
                    <a:pt x="16929" y="1582"/>
                    <a:pt x="16881" y="1582"/>
                  </a:cubicBezTo>
                  <a:close/>
                  <a:moveTo>
                    <a:pt x="5504" y="1603"/>
                  </a:moveTo>
                  <a:cubicBezTo>
                    <a:pt x="5456" y="1603"/>
                    <a:pt x="5407" y="1616"/>
                    <a:pt x="5363" y="1643"/>
                  </a:cubicBezTo>
                  <a:cubicBezTo>
                    <a:pt x="5235" y="1722"/>
                    <a:pt x="5196" y="1887"/>
                    <a:pt x="5273" y="2013"/>
                  </a:cubicBezTo>
                  <a:cubicBezTo>
                    <a:pt x="5323" y="2096"/>
                    <a:pt x="5411" y="2143"/>
                    <a:pt x="5504" y="2143"/>
                  </a:cubicBezTo>
                  <a:cubicBezTo>
                    <a:pt x="5551" y="2143"/>
                    <a:pt x="5601" y="2130"/>
                    <a:pt x="5643" y="2104"/>
                  </a:cubicBezTo>
                  <a:cubicBezTo>
                    <a:pt x="5772" y="2025"/>
                    <a:pt x="5813" y="1859"/>
                    <a:pt x="5735" y="1733"/>
                  </a:cubicBezTo>
                  <a:cubicBezTo>
                    <a:pt x="5682" y="1649"/>
                    <a:pt x="5594" y="1603"/>
                    <a:pt x="5504" y="1603"/>
                  </a:cubicBezTo>
                  <a:close/>
                  <a:moveTo>
                    <a:pt x="18103" y="2443"/>
                  </a:moveTo>
                  <a:cubicBezTo>
                    <a:pt x="18024" y="2443"/>
                    <a:pt x="17946" y="2477"/>
                    <a:pt x="17893" y="2543"/>
                  </a:cubicBezTo>
                  <a:cubicBezTo>
                    <a:pt x="17798" y="2659"/>
                    <a:pt x="17816" y="2827"/>
                    <a:pt x="17931" y="2922"/>
                  </a:cubicBezTo>
                  <a:cubicBezTo>
                    <a:pt x="17981" y="2962"/>
                    <a:pt x="18042" y="2982"/>
                    <a:pt x="18100" y="2983"/>
                  </a:cubicBezTo>
                  <a:cubicBezTo>
                    <a:pt x="18179" y="2983"/>
                    <a:pt x="18257" y="2948"/>
                    <a:pt x="18310" y="2883"/>
                  </a:cubicBezTo>
                  <a:cubicBezTo>
                    <a:pt x="18405" y="2766"/>
                    <a:pt x="18387" y="2596"/>
                    <a:pt x="18271" y="2502"/>
                  </a:cubicBezTo>
                  <a:cubicBezTo>
                    <a:pt x="18222" y="2463"/>
                    <a:pt x="18162" y="2443"/>
                    <a:pt x="18103" y="2443"/>
                  </a:cubicBezTo>
                  <a:close/>
                  <a:moveTo>
                    <a:pt x="4283" y="2466"/>
                  </a:moveTo>
                  <a:cubicBezTo>
                    <a:pt x="4223" y="2466"/>
                    <a:pt x="4164" y="2486"/>
                    <a:pt x="4114" y="2527"/>
                  </a:cubicBezTo>
                  <a:cubicBezTo>
                    <a:pt x="3999" y="2621"/>
                    <a:pt x="3982" y="2792"/>
                    <a:pt x="4076" y="2908"/>
                  </a:cubicBezTo>
                  <a:cubicBezTo>
                    <a:pt x="4127" y="2971"/>
                    <a:pt x="4203" y="3005"/>
                    <a:pt x="4278" y="3005"/>
                  </a:cubicBezTo>
                  <a:cubicBezTo>
                    <a:pt x="4280" y="3005"/>
                    <a:pt x="4282" y="3005"/>
                    <a:pt x="4284" y="3005"/>
                  </a:cubicBezTo>
                  <a:cubicBezTo>
                    <a:pt x="4345" y="3005"/>
                    <a:pt x="4405" y="2986"/>
                    <a:pt x="4456" y="2945"/>
                  </a:cubicBezTo>
                  <a:cubicBezTo>
                    <a:pt x="4570" y="2849"/>
                    <a:pt x="4588" y="2681"/>
                    <a:pt x="4493" y="2566"/>
                  </a:cubicBezTo>
                  <a:cubicBezTo>
                    <a:pt x="4439" y="2500"/>
                    <a:pt x="4361" y="2466"/>
                    <a:pt x="4283" y="2466"/>
                  </a:cubicBezTo>
                  <a:close/>
                  <a:moveTo>
                    <a:pt x="19197" y="3459"/>
                  </a:moveTo>
                  <a:cubicBezTo>
                    <a:pt x="19130" y="3459"/>
                    <a:pt x="19064" y="3483"/>
                    <a:pt x="19010" y="3533"/>
                  </a:cubicBezTo>
                  <a:cubicBezTo>
                    <a:pt x="18903" y="3635"/>
                    <a:pt x="18896" y="3807"/>
                    <a:pt x="18999" y="3914"/>
                  </a:cubicBezTo>
                  <a:cubicBezTo>
                    <a:pt x="19051" y="3971"/>
                    <a:pt x="19122" y="4000"/>
                    <a:pt x="19193" y="4000"/>
                  </a:cubicBezTo>
                  <a:cubicBezTo>
                    <a:pt x="19194" y="4000"/>
                    <a:pt x="19196" y="4000"/>
                    <a:pt x="19197" y="4000"/>
                  </a:cubicBezTo>
                  <a:cubicBezTo>
                    <a:pt x="19262" y="4000"/>
                    <a:pt x="19328" y="3974"/>
                    <a:pt x="19381" y="3925"/>
                  </a:cubicBezTo>
                  <a:cubicBezTo>
                    <a:pt x="19489" y="3823"/>
                    <a:pt x="19495" y="3652"/>
                    <a:pt x="19393" y="3544"/>
                  </a:cubicBezTo>
                  <a:cubicBezTo>
                    <a:pt x="19340" y="3487"/>
                    <a:pt x="19269" y="3459"/>
                    <a:pt x="19197" y="3459"/>
                  </a:cubicBezTo>
                  <a:close/>
                  <a:moveTo>
                    <a:pt x="3197" y="3490"/>
                  </a:moveTo>
                  <a:cubicBezTo>
                    <a:pt x="3125" y="3490"/>
                    <a:pt x="3052" y="3519"/>
                    <a:pt x="2998" y="3575"/>
                  </a:cubicBezTo>
                  <a:cubicBezTo>
                    <a:pt x="2895" y="3683"/>
                    <a:pt x="2901" y="3853"/>
                    <a:pt x="3012" y="3956"/>
                  </a:cubicBezTo>
                  <a:cubicBezTo>
                    <a:pt x="3061" y="4004"/>
                    <a:pt x="3129" y="4029"/>
                    <a:pt x="3194" y="4029"/>
                  </a:cubicBezTo>
                  <a:cubicBezTo>
                    <a:pt x="3267" y="4029"/>
                    <a:pt x="3339" y="3999"/>
                    <a:pt x="3392" y="3941"/>
                  </a:cubicBezTo>
                  <a:cubicBezTo>
                    <a:pt x="3494" y="3834"/>
                    <a:pt x="3489" y="3663"/>
                    <a:pt x="3378" y="3562"/>
                  </a:cubicBezTo>
                  <a:cubicBezTo>
                    <a:pt x="3327" y="3514"/>
                    <a:pt x="3262" y="3490"/>
                    <a:pt x="3197" y="3490"/>
                  </a:cubicBezTo>
                  <a:close/>
                  <a:moveTo>
                    <a:pt x="20141" y="4617"/>
                  </a:moveTo>
                  <a:cubicBezTo>
                    <a:pt x="20087" y="4617"/>
                    <a:pt x="20033" y="4633"/>
                    <a:pt x="19985" y="4667"/>
                  </a:cubicBezTo>
                  <a:cubicBezTo>
                    <a:pt x="19865" y="4752"/>
                    <a:pt x="19836" y="4921"/>
                    <a:pt x="19923" y="5042"/>
                  </a:cubicBezTo>
                  <a:cubicBezTo>
                    <a:pt x="19977" y="5116"/>
                    <a:pt x="20058" y="5155"/>
                    <a:pt x="20143" y="5156"/>
                  </a:cubicBezTo>
                  <a:cubicBezTo>
                    <a:pt x="20197" y="5156"/>
                    <a:pt x="20250" y="5141"/>
                    <a:pt x="20299" y="5107"/>
                  </a:cubicBezTo>
                  <a:cubicBezTo>
                    <a:pt x="20419" y="5021"/>
                    <a:pt x="20447" y="4853"/>
                    <a:pt x="20362" y="4731"/>
                  </a:cubicBezTo>
                  <a:cubicBezTo>
                    <a:pt x="20309" y="4657"/>
                    <a:pt x="20226" y="4617"/>
                    <a:pt x="20141" y="4617"/>
                  </a:cubicBezTo>
                  <a:close/>
                  <a:moveTo>
                    <a:pt x="2252" y="4649"/>
                  </a:moveTo>
                  <a:cubicBezTo>
                    <a:pt x="2167" y="4649"/>
                    <a:pt x="2084" y="4689"/>
                    <a:pt x="2032" y="4763"/>
                  </a:cubicBezTo>
                  <a:cubicBezTo>
                    <a:pt x="1945" y="4885"/>
                    <a:pt x="1975" y="5053"/>
                    <a:pt x="2097" y="5139"/>
                  </a:cubicBezTo>
                  <a:cubicBezTo>
                    <a:pt x="2143" y="5172"/>
                    <a:pt x="2199" y="5188"/>
                    <a:pt x="2252" y="5188"/>
                  </a:cubicBezTo>
                  <a:cubicBezTo>
                    <a:pt x="2337" y="5188"/>
                    <a:pt x="2421" y="5147"/>
                    <a:pt x="2472" y="5073"/>
                  </a:cubicBezTo>
                  <a:cubicBezTo>
                    <a:pt x="2558" y="4952"/>
                    <a:pt x="2529" y="4783"/>
                    <a:pt x="2407" y="4699"/>
                  </a:cubicBezTo>
                  <a:cubicBezTo>
                    <a:pt x="2360" y="4665"/>
                    <a:pt x="2305" y="4649"/>
                    <a:pt x="2252" y="4649"/>
                  </a:cubicBezTo>
                  <a:close/>
                  <a:moveTo>
                    <a:pt x="20923" y="5891"/>
                  </a:moveTo>
                  <a:cubicBezTo>
                    <a:pt x="20881" y="5891"/>
                    <a:pt x="20838" y="5901"/>
                    <a:pt x="20798" y="5922"/>
                  </a:cubicBezTo>
                  <a:cubicBezTo>
                    <a:pt x="20667" y="5990"/>
                    <a:pt x="20616" y="6153"/>
                    <a:pt x="20684" y="6285"/>
                  </a:cubicBezTo>
                  <a:lnTo>
                    <a:pt x="20684" y="6286"/>
                  </a:lnTo>
                  <a:cubicBezTo>
                    <a:pt x="20732" y="6375"/>
                    <a:pt x="20825" y="6428"/>
                    <a:pt x="20923" y="6430"/>
                  </a:cubicBezTo>
                  <a:cubicBezTo>
                    <a:pt x="20964" y="6430"/>
                    <a:pt x="21007" y="6420"/>
                    <a:pt x="21048" y="6400"/>
                  </a:cubicBezTo>
                  <a:cubicBezTo>
                    <a:pt x="21181" y="6329"/>
                    <a:pt x="21232" y="6166"/>
                    <a:pt x="21162" y="6036"/>
                  </a:cubicBezTo>
                  <a:cubicBezTo>
                    <a:pt x="21114" y="5943"/>
                    <a:pt x="21020" y="5891"/>
                    <a:pt x="20923" y="5891"/>
                  </a:cubicBezTo>
                  <a:close/>
                  <a:moveTo>
                    <a:pt x="1476" y="5926"/>
                  </a:moveTo>
                  <a:cubicBezTo>
                    <a:pt x="1379" y="5926"/>
                    <a:pt x="1285" y="5980"/>
                    <a:pt x="1236" y="6072"/>
                  </a:cubicBezTo>
                  <a:cubicBezTo>
                    <a:pt x="1167" y="6204"/>
                    <a:pt x="1218" y="6366"/>
                    <a:pt x="1352" y="6435"/>
                  </a:cubicBezTo>
                  <a:cubicBezTo>
                    <a:pt x="1390" y="6456"/>
                    <a:pt x="1435" y="6466"/>
                    <a:pt x="1474" y="6467"/>
                  </a:cubicBezTo>
                  <a:cubicBezTo>
                    <a:pt x="1573" y="6467"/>
                    <a:pt x="1668" y="6414"/>
                    <a:pt x="1715" y="6322"/>
                  </a:cubicBezTo>
                  <a:lnTo>
                    <a:pt x="1715" y="6319"/>
                  </a:lnTo>
                  <a:cubicBezTo>
                    <a:pt x="1783" y="6187"/>
                    <a:pt x="1733" y="6025"/>
                    <a:pt x="1599" y="5956"/>
                  </a:cubicBezTo>
                  <a:cubicBezTo>
                    <a:pt x="1560" y="5936"/>
                    <a:pt x="1518" y="5926"/>
                    <a:pt x="1476" y="5926"/>
                  </a:cubicBezTo>
                  <a:close/>
                  <a:moveTo>
                    <a:pt x="21520" y="7258"/>
                  </a:moveTo>
                  <a:cubicBezTo>
                    <a:pt x="21490" y="7258"/>
                    <a:pt x="21460" y="7263"/>
                    <a:pt x="21430" y="7273"/>
                  </a:cubicBezTo>
                  <a:cubicBezTo>
                    <a:pt x="21291" y="7324"/>
                    <a:pt x="21217" y="7480"/>
                    <a:pt x="21268" y="7619"/>
                  </a:cubicBezTo>
                  <a:cubicBezTo>
                    <a:pt x="21308" y="7729"/>
                    <a:pt x="21411" y="7797"/>
                    <a:pt x="21520" y="7797"/>
                  </a:cubicBezTo>
                  <a:cubicBezTo>
                    <a:pt x="21550" y="7797"/>
                    <a:pt x="21582" y="7794"/>
                    <a:pt x="21612" y="7782"/>
                  </a:cubicBezTo>
                  <a:cubicBezTo>
                    <a:pt x="21752" y="7732"/>
                    <a:pt x="21825" y="7578"/>
                    <a:pt x="21774" y="7437"/>
                  </a:cubicBezTo>
                  <a:cubicBezTo>
                    <a:pt x="21735" y="7327"/>
                    <a:pt x="21631" y="7258"/>
                    <a:pt x="21520" y="7258"/>
                  </a:cubicBezTo>
                  <a:close/>
                  <a:moveTo>
                    <a:pt x="880" y="7297"/>
                  </a:moveTo>
                  <a:cubicBezTo>
                    <a:pt x="769" y="7297"/>
                    <a:pt x="666" y="7366"/>
                    <a:pt x="627" y="7478"/>
                  </a:cubicBezTo>
                  <a:cubicBezTo>
                    <a:pt x="577" y="7618"/>
                    <a:pt x="650" y="7771"/>
                    <a:pt x="792" y="7821"/>
                  </a:cubicBezTo>
                  <a:cubicBezTo>
                    <a:pt x="820" y="7832"/>
                    <a:pt x="851" y="7837"/>
                    <a:pt x="881" y="7837"/>
                  </a:cubicBezTo>
                  <a:cubicBezTo>
                    <a:pt x="994" y="7837"/>
                    <a:pt x="1098" y="7768"/>
                    <a:pt x="1136" y="7657"/>
                  </a:cubicBezTo>
                  <a:cubicBezTo>
                    <a:pt x="1186" y="7516"/>
                    <a:pt x="1110" y="7364"/>
                    <a:pt x="971" y="7313"/>
                  </a:cubicBezTo>
                  <a:cubicBezTo>
                    <a:pt x="941" y="7302"/>
                    <a:pt x="911" y="7297"/>
                    <a:pt x="880" y="7297"/>
                  </a:cubicBezTo>
                  <a:close/>
                  <a:moveTo>
                    <a:pt x="21928" y="8696"/>
                  </a:moveTo>
                  <a:cubicBezTo>
                    <a:pt x="21909" y="8696"/>
                    <a:pt x="21891" y="8698"/>
                    <a:pt x="21872" y="8702"/>
                  </a:cubicBezTo>
                  <a:cubicBezTo>
                    <a:pt x="21727" y="8734"/>
                    <a:pt x="21633" y="8876"/>
                    <a:pt x="21665" y="9021"/>
                  </a:cubicBezTo>
                  <a:cubicBezTo>
                    <a:pt x="21691" y="9149"/>
                    <a:pt x="21804" y="9236"/>
                    <a:pt x="21930" y="9236"/>
                  </a:cubicBezTo>
                  <a:cubicBezTo>
                    <a:pt x="21948" y="9236"/>
                    <a:pt x="21965" y="9233"/>
                    <a:pt x="21985" y="9229"/>
                  </a:cubicBezTo>
                  <a:cubicBezTo>
                    <a:pt x="22130" y="9200"/>
                    <a:pt x="22224" y="9055"/>
                    <a:pt x="22193" y="8909"/>
                  </a:cubicBezTo>
                  <a:cubicBezTo>
                    <a:pt x="22166" y="8782"/>
                    <a:pt x="22053" y="8696"/>
                    <a:pt x="21928" y="8696"/>
                  </a:cubicBezTo>
                  <a:close/>
                  <a:moveTo>
                    <a:pt x="481" y="8737"/>
                  </a:moveTo>
                  <a:cubicBezTo>
                    <a:pt x="355" y="8737"/>
                    <a:pt x="242" y="8825"/>
                    <a:pt x="216" y="8953"/>
                  </a:cubicBezTo>
                  <a:lnTo>
                    <a:pt x="216" y="8954"/>
                  </a:lnTo>
                  <a:cubicBezTo>
                    <a:pt x="185" y="9099"/>
                    <a:pt x="280" y="9241"/>
                    <a:pt x="426" y="9272"/>
                  </a:cubicBezTo>
                  <a:cubicBezTo>
                    <a:pt x="444" y="9275"/>
                    <a:pt x="461" y="9278"/>
                    <a:pt x="479" y="9278"/>
                  </a:cubicBezTo>
                  <a:cubicBezTo>
                    <a:pt x="605" y="9278"/>
                    <a:pt x="717" y="9190"/>
                    <a:pt x="743" y="9063"/>
                  </a:cubicBezTo>
                  <a:cubicBezTo>
                    <a:pt x="774" y="8915"/>
                    <a:pt x="680" y="8773"/>
                    <a:pt x="534" y="8742"/>
                  </a:cubicBezTo>
                  <a:cubicBezTo>
                    <a:pt x="516" y="8739"/>
                    <a:pt x="498" y="8737"/>
                    <a:pt x="481" y="8737"/>
                  </a:cubicBezTo>
                  <a:close/>
                  <a:moveTo>
                    <a:pt x="22135" y="10176"/>
                  </a:moveTo>
                  <a:cubicBezTo>
                    <a:pt x="22128" y="10176"/>
                    <a:pt x="22122" y="10176"/>
                    <a:pt x="22116" y="10177"/>
                  </a:cubicBezTo>
                  <a:cubicBezTo>
                    <a:pt x="21966" y="10186"/>
                    <a:pt x="21854" y="10316"/>
                    <a:pt x="21865" y="10465"/>
                  </a:cubicBezTo>
                  <a:cubicBezTo>
                    <a:pt x="21876" y="10606"/>
                    <a:pt x="21994" y="10715"/>
                    <a:pt x="22132" y="10716"/>
                  </a:cubicBezTo>
                  <a:cubicBezTo>
                    <a:pt x="22141" y="10716"/>
                    <a:pt x="22146" y="10716"/>
                    <a:pt x="22152" y="10715"/>
                  </a:cubicBezTo>
                  <a:cubicBezTo>
                    <a:pt x="22301" y="10705"/>
                    <a:pt x="22414" y="10575"/>
                    <a:pt x="22404" y="10428"/>
                  </a:cubicBezTo>
                  <a:cubicBezTo>
                    <a:pt x="22392" y="10286"/>
                    <a:pt x="22276" y="10176"/>
                    <a:pt x="22135" y="10176"/>
                  </a:cubicBezTo>
                  <a:close/>
                  <a:moveTo>
                    <a:pt x="282" y="10218"/>
                  </a:moveTo>
                  <a:cubicBezTo>
                    <a:pt x="140" y="10218"/>
                    <a:pt x="21" y="10327"/>
                    <a:pt x="11" y="10470"/>
                  </a:cubicBezTo>
                  <a:cubicBezTo>
                    <a:pt x="0" y="10619"/>
                    <a:pt x="114" y="10746"/>
                    <a:pt x="264" y="10757"/>
                  </a:cubicBezTo>
                  <a:cubicBezTo>
                    <a:pt x="268" y="10757"/>
                    <a:pt x="273" y="10758"/>
                    <a:pt x="278" y="10758"/>
                  </a:cubicBezTo>
                  <a:cubicBezTo>
                    <a:pt x="279" y="10758"/>
                    <a:pt x="280" y="10758"/>
                    <a:pt x="281" y="10758"/>
                  </a:cubicBezTo>
                  <a:cubicBezTo>
                    <a:pt x="420" y="10758"/>
                    <a:pt x="540" y="10648"/>
                    <a:pt x="550" y="10505"/>
                  </a:cubicBezTo>
                  <a:cubicBezTo>
                    <a:pt x="559" y="10356"/>
                    <a:pt x="445" y="10229"/>
                    <a:pt x="299" y="10218"/>
                  </a:cubicBezTo>
                  <a:cubicBezTo>
                    <a:pt x="293" y="10218"/>
                    <a:pt x="287" y="10218"/>
                    <a:pt x="282" y="10218"/>
                  </a:cubicBezTo>
                  <a:close/>
                  <a:moveTo>
                    <a:pt x="22139" y="11670"/>
                  </a:moveTo>
                  <a:cubicBezTo>
                    <a:pt x="21997" y="11670"/>
                    <a:pt x="21880" y="11781"/>
                    <a:pt x="21870" y="11923"/>
                  </a:cubicBezTo>
                  <a:cubicBezTo>
                    <a:pt x="21861" y="12071"/>
                    <a:pt x="21972" y="12198"/>
                    <a:pt x="22121" y="12209"/>
                  </a:cubicBezTo>
                  <a:cubicBezTo>
                    <a:pt x="22127" y="12209"/>
                    <a:pt x="22132" y="12210"/>
                    <a:pt x="22140" y="12210"/>
                  </a:cubicBezTo>
                  <a:cubicBezTo>
                    <a:pt x="22281" y="12210"/>
                    <a:pt x="22397" y="12100"/>
                    <a:pt x="22407" y="11957"/>
                  </a:cubicBezTo>
                  <a:cubicBezTo>
                    <a:pt x="22417" y="11808"/>
                    <a:pt x="22302" y="11681"/>
                    <a:pt x="22156" y="11670"/>
                  </a:cubicBezTo>
                  <a:cubicBezTo>
                    <a:pt x="22150" y="11670"/>
                    <a:pt x="22145" y="11670"/>
                    <a:pt x="22139" y="11670"/>
                  </a:cubicBezTo>
                  <a:close/>
                  <a:moveTo>
                    <a:pt x="284" y="11712"/>
                  </a:moveTo>
                  <a:cubicBezTo>
                    <a:pt x="278" y="11712"/>
                    <a:pt x="271" y="11712"/>
                    <a:pt x="264" y="11713"/>
                  </a:cubicBezTo>
                  <a:cubicBezTo>
                    <a:pt x="114" y="11723"/>
                    <a:pt x="1" y="11851"/>
                    <a:pt x="12" y="12000"/>
                  </a:cubicBezTo>
                  <a:cubicBezTo>
                    <a:pt x="22" y="12143"/>
                    <a:pt x="138" y="12250"/>
                    <a:pt x="279" y="12250"/>
                  </a:cubicBezTo>
                  <a:cubicBezTo>
                    <a:pt x="280" y="12250"/>
                    <a:pt x="281" y="12250"/>
                    <a:pt x="281" y="12250"/>
                  </a:cubicBezTo>
                  <a:lnTo>
                    <a:pt x="301" y="12250"/>
                  </a:lnTo>
                  <a:cubicBezTo>
                    <a:pt x="447" y="12241"/>
                    <a:pt x="562" y="12111"/>
                    <a:pt x="550" y="11962"/>
                  </a:cubicBezTo>
                  <a:lnTo>
                    <a:pt x="551" y="11962"/>
                  </a:lnTo>
                  <a:cubicBezTo>
                    <a:pt x="540" y="11822"/>
                    <a:pt x="425" y="11712"/>
                    <a:pt x="284" y="11712"/>
                  </a:cubicBezTo>
                  <a:close/>
                  <a:moveTo>
                    <a:pt x="21941" y="13151"/>
                  </a:moveTo>
                  <a:cubicBezTo>
                    <a:pt x="21815" y="13151"/>
                    <a:pt x="21703" y="13240"/>
                    <a:pt x="21676" y="13367"/>
                  </a:cubicBezTo>
                  <a:cubicBezTo>
                    <a:pt x="21647" y="13513"/>
                    <a:pt x="21741" y="13656"/>
                    <a:pt x="21888" y="13686"/>
                  </a:cubicBezTo>
                  <a:cubicBezTo>
                    <a:pt x="21906" y="13689"/>
                    <a:pt x="21924" y="13691"/>
                    <a:pt x="21943" y="13692"/>
                  </a:cubicBezTo>
                  <a:cubicBezTo>
                    <a:pt x="22068" y="13692"/>
                    <a:pt x="22181" y="13604"/>
                    <a:pt x="22207" y="13476"/>
                  </a:cubicBezTo>
                  <a:cubicBezTo>
                    <a:pt x="22235" y="13329"/>
                    <a:pt x="22142" y="13188"/>
                    <a:pt x="21996" y="13157"/>
                  </a:cubicBezTo>
                  <a:cubicBezTo>
                    <a:pt x="21978" y="13153"/>
                    <a:pt x="21960" y="13151"/>
                    <a:pt x="21941" y="13151"/>
                  </a:cubicBezTo>
                  <a:close/>
                  <a:moveTo>
                    <a:pt x="486" y="13192"/>
                  </a:moveTo>
                  <a:cubicBezTo>
                    <a:pt x="467" y="13192"/>
                    <a:pt x="449" y="13194"/>
                    <a:pt x="430" y="13198"/>
                  </a:cubicBezTo>
                  <a:cubicBezTo>
                    <a:pt x="281" y="13227"/>
                    <a:pt x="190" y="13371"/>
                    <a:pt x="219" y="13516"/>
                  </a:cubicBezTo>
                  <a:cubicBezTo>
                    <a:pt x="248" y="13643"/>
                    <a:pt x="357" y="13731"/>
                    <a:pt x="478" y="13731"/>
                  </a:cubicBezTo>
                  <a:cubicBezTo>
                    <a:pt x="480" y="13731"/>
                    <a:pt x="481" y="13731"/>
                    <a:pt x="483" y="13731"/>
                  </a:cubicBezTo>
                  <a:cubicBezTo>
                    <a:pt x="502" y="13731"/>
                    <a:pt x="520" y="13730"/>
                    <a:pt x="540" y="13725"/>
                  </a:cubicBezTo>
                  <a:cubicBezTo>
                    <a:pt x="685" y="13696"/>
                    <a:pt x="778" y="13553"/>
                    <a:pt x="747" y="13408"/>
                  </a:cubicBezTo>
                  <a:cubicBezTo>
                    <a:pt x="721" y="13280"/>
                    <a:pt x="610" y="13192"/>
                    <a:pt x="486" y="13192"/>
                  </a:cubicBezTo>
                  <a:close/>
                  <a:moveTo>
                    <a:pt x="21545" y="14592"/>
                  </a:moveTo>
                  <a:cubicBezTo>
                    <a:pt x="21433" y="14592"/>
                    <a:pt x="21329" y="14662"/>
                    <a:pt x="21290" y="14772"/>
                  </a:cubicBezTo>
                  <a:cubicBezTo>
                    <a:pt x="21239" y="14913"/>
                    <a:pt x="21313" y="15067"/>
                    <a:pt x="21455" y="15117"/>
                  </a:cubicBezTo>
                  <a:cubicBezTo>
                    <a:pt x="21484" y="15126"/>
                    <a:pt x="21514" y="15133"/>
                    <a:pt x="21543" y="15133"/>
                  </a:cubicBezTo>
                  <a:cubicBezTo>
                    <a:pt x="21655" y="15133"/>
                    <a:pt x="21759" y="15062"/>
                    <a:pt x="21798" y="14952"/>
                  </a:cubicBezTo>
                  <a:cubicBezTo>
                    <a:pt x="21847" y="14811"/>
                    <a:pt x="21774" y="14657"/>
                    <a:pt x="21633" y="14607"/>
                  </a:cubicBezTo>
                  <a:cubicBezTo>
                    <a:pt x="21604" y="14597"/>
                    <a:pt x="21574" y="14592"/>
                    <a:pt x="21545" y="14592"/>
                  </a:cubicBezTo>
                  <a:close/>
                  <a:moveTo>
                    <a:pt x="889" y="14631"/>
                  </a:moveTo>
                  <a:cubicBezTo>
                    <a:pt x="859" y="14631"/>
                    <a:pt x="828" y="14637"/>
                    <a:pt x="797" y="14648"/>
                  </a:cubicBezTo>
                  <a:cubicBezTo>
                    <a:pt x="657" y="14697"/>
                    <a:pt x="582" y="14850"/>
                    <a:pt x="633" y="14991"/>
                  </a:cubicBezTo>
                  <a:cubicBezTo>
                    <a:pt x="673" y="15101"/>
                    <a:pt x="776" y="15169"/>
                    <a:pt x="884" y="15169"/>
                  </a:cubicBezTo>
                  <a:cubicBezTo>
                    <a:pt x="885" y="15169"/>
                    <a:pt x="885" y="15169"/>
                    <a:pt x="886" y="15169"/>
                  </a:cubicBezTo>
                  <a:cubicBezTo>
                    <a:pt x="917" y="15169"/>
                    <a:pt x="947" y="15165"/>
                    <a:pt x="979" y="15154"/>
                  </a:cubicBezTo>
                  <a:cubicBezTo>
                    <a:pt x="1119" y="15104"/>
                    <a:pt x="1192" y="14949"/>
                    <a:pt x="1141" y="14809"/>
                  </a:cubicBezTo>
                  <a:cubicBezTo>
                    <a:pt x="1102" y="14700"/>
                    <a:pt x="999" y="14631"/>
                    <a:pt x="889" y="14631"/>
                  </a:cubicBezTo>
                  <a:close/>
                  <a:moveTo>
                    <a:pt x="20950" y="15964"/>
                  </a:moveTo>
                  <a:cubicBezTo>
                    <a:pt x="20853" y="15964"/>
                    <a:pt x="20760" y="16017"/>
                    <a:pt x="20711" y="16110"/>
                  </a:cubicBezTo>
                  <a:cubicBezTo>
                    <a:pt x="20643" y="16243"/>
                    <a:pt x="20696" y="16405"/>
                    <a:pt x="20827" y="16473"/>
                  </a:cubicBezTo>
                  <a:cubicBezTo>
                    <a:pt x="20866" y="16494"/>
                    <a:pt x="20910" y="16503"/>
                    <a:pt x="20952" y="16503"/>
                  </a:cubicBezTo>
                  <a:cubicBezTo>
                    <a:pt x="21050" y="16503"/>
                    <a:pt x="21144" y="16450"/>
                    <a:pt x="21193" y="16358"/>
                  </a:cubicBezTo>
                  <a:cubicBezTo>
                    <a:pt x="21259" y="16224"/>
                    <a:pt x="21208" y="16062"/>
                    <a:pt x="21074" y="15995"/>
                  </a:cubicBezTo>
                  <a:cubicBezTo>
                    <a:pt x="21035" y="15974"/>
                    <a:pt x="20992" y="15964"/>
                    <a:pt x="20950" y="15964"/>
                  </a:cubicBezTo>
                  <a:close/>
                  <a:moveTo>
                    <a:pt x="1483" y="16001"/>
                  </a:moveTo>
                  <a:cubicBezTo>
                    <a:pt x="1442" y="16001"/>
                    <a:pt x="1399" y="16011"/>
                    <a:pt x="1359" y="16031"/>
                  </a:cubicBezTo>
                  <a:cubicBezTo>
                    <a:pt x="1227" y="16100"/>
                    <a:pt x="1177" y="16265"/>
                    <a:pt x="1245" y="16395"/>
                  </a:cubicBezTo>
                  <a:cubicBezTo>
                    <a:pt x="1293" y="16488"/>
                    <a:pt x="1386" y="16541"/>
                    <a:pt x="1485" y="16541"/>
                  </a:cubicBezTo>
                  <a:cubicBezTo>
                    <a:pt x="1525" y="16541"/>
                    <a:pt x="1570" y="16531"/>
                    <a:pt x="1608" y="16509"/>
                  </a:cubicBezTo>
                  <a:cubicBezTo>
                    <a:pt x="1742" y="16441"/>
                    <a:pt x="1792" y="16277"/>
                    <a:pt x="1723" y="16146"/>
                  </a:cubicBezTo>
                  <a:cubicBezTo>
                    <a:pt x="1676" y="16055"/>
                    <a:pt x="1582" y="16001"/>
                    <a:pt x="1483" y="16001"/>
                  </a:cubicBezTo>
                  <a:close/>
                  <a:moveTo>
                    <a:pt x="20178" y="17245"/>
                  </a:moveTo>
                  <a:cubicBezTo>
                    <a:pt x="20094" y="17245"/>
                    <a:pt x="20010" y="17284"/>
                    <a:pt x="19957" y="17359"/>
                  </a:cubicBezTo>
                  <a:cubicBezTo>
                    <a:pt x="19873" y="17480"/>
                    <a:pt x="19901" y="17649"/>
                    <a:pt x="20023" y="17734"/>
                  </a:cubicBezTo>
                  <a:cubicBezTo>
                    <a:pt x="20070" y="17766"/>
                    <a:pt x="20123" y="17781"/>
                    <a:pt x="20179" y="17783"/>
                  </a:cubicBezTo>
                  <a:cubicBezTo>
                    <a:pt x="20263" y="17783"/>
                    <a:pt x="20347" y="17743"/>
                    <a:pt x="20398" y="17669"/>
                  </a:cubicBezTo>
                  <a:cubicBezTo>
                    <a:pt x="20485" y="17547"/>
                    <a:pt x="20455" y="17379"/>
                    <a:pt x="20333" y="17294"/>
                  </a:cubicBezTo>
                  <a:cubicBezTo>
                    <a:pt x="20286" y="17261"/>
                    <a:pt x="20232" y="17245"/>
                    <a:pt x="20178" y="17245"/>
                  </a:cubicBezTo>
                  <a:close/>
                  <a:moveTo>
                    <a:pt x="2263" y="17276"/>
                  </a:moveTo>
                  <a:cubicBezTo>
                    <a:pt x="2209" y="17276"/>
                    <a:pt x="2155" y="17292"/>
                    <a:pt x="2107" y="17325"/>
                  </a:cubicBezTo>
                  <a:cubicBezTo>
                    <a:pt x="1986" y="17411"/>
                    <a:pt x="1956" y="17579"/>
                    <a:pt x="2043" y="17701"/>
                  </a:cubicBezTo>
                  <a:cubicBezTo>
                    <a:pt x="2095" y="17776"/>
                    <a:pt x="2178" y="17815"/>
                    <a:pt x="2262" y="17815"/>
                  </a:cubicBezTo>
                  <a:cubicBezTo>
                    <a:pt x="2317" y="17815"/>
                    <a:pt x="2372" y="17800"/>
                    <a:pt x="2418" y="17766"/>
                  </a:cubicBezTo>
                  <a:cubicBezTo>
                    <a:pt x="2541" y="17681"/>
                    <a:pt x="2568" y="17512"/>
                    <a:pt x="2484" y="17390"/>
                  </a:cubicBezTo>
                  <a:cubicBezTo>
                    <a:pt x="2431" y="17315"/>
                    <a:pt x="2348" y="17276"/>
                    <a:pt x="2263" y="17276"/>
                  </a:cubicBezTo>
                  <a:close/>
                  <a:moveTo>
                    <a:pt x="19237" y="18404"/>
                  </a:moveTo>
                  <a:cubicBezTo>
                    <a:pt x="19165" y="18404"/>
                    <a:pt x="19092" y="18433"/>
                    <a:pt x="19040" y="18491"/>
                  </a:cubicBezTo>
                  <a:cubicBezTo>
                    <a:pt x="18940" y="18600"/>
                    <a:pt x="18945" y="18770"/>
                    <a:pt x="19055" y="18872"/>
                  </a:cubicBezTo>
                  <a:cubicBezTo>
                    <a:pt x="19103" y="18919"/>
                    <a:pt x="19166" y="18943"/>
                    <a:pt x="19228" y="18943"/>
                  </a:cubicBezTo>
                  <a:cubicBezTo>
                    <a:pt x="19231" y="18943"/>
                    <a:pt x="19234" y="18943"/>
                    <a:pt x="19236" y="18943"/>
                  </a:cubicBezTo>
                  <a:cubicBezTo>
                    <a:pt x="19309" y="18943"/>
                    <a:pt x="19381" y="18915"/>
                    <a:pt x="19434" y="18858"/>
                  </a:cubicBezTo>
                  <a:cubicBezTo>
                    <a:pt x="19535" y="18748"/>
                    <a:pt x="19530" y="18577"/>
                    <a:pt x="19420" y="18476"/>
                  </a:cubicBezTo>
                  <a:cubicBezTo>
                    <a:pt x="19369" y="18428"/>
                    <a:pt x="19303" y="18404"/>
                    <a:pt x="19237" y="18404"/>
                  </a:cubicBezTo>
                  <a:close/>
                  <a:moveTo>
                    <a:pt x="3207" y="18434"/>
                  </a:moveTo>
                  <a:cubicBezTo>
                    <a:pt x="3141" y="18434"/>
                    <a:pt x="3075" y="18458"/>
                    <a:pt x="3023" y="18505"/>
                  </a:cubicBezTo>
                  <a:cubicBezTo>
                    <a:pt x="2913" y="18608"/>
                    <a:pt x="2906" y="18777"/>
                    <a:pt x="3009" y="18888"/>
                  </a:cubicBezTo>
                  <a:cubicBezTo>
                    <a:pt x="3060" y="18944"/>
                    <a:pt x="3131" y="18972"/>
                    <a:pt x="3203" y="18972"/>
                  </a:cubicBezTo>
                  <a:cubicBezTo>
                    <a:pt x="3204" y="18972"/>
                    <a:pt x="3205" y="18972"/>
                    <a:pt x="3207" y="18972"/>
                  </a:cubicBezTo>
                  <a:cubicBezTo>
                    <a:pt x="3272" y="18972"/>
                    <a:pt x="3338" y="18948"/>
                    <a:pt x="3391" y="18899"/>
                  </a:cubicBezTo>
                  <a:cubicBezTo>
                    <a:pt x="3498" y="18798"/>
                    <a:pt x="3505" y="18626"/>
                    <a:pt x="3403" y="18518"/>
                  </a:cubicBezTo>
                  <a:cubicBezTo>
                    <a:pt x="3350" y="18462"/>
                    <a:pt x="3279" y="18434"/>
                    <a:pt x="3207" y="18434"/>
                  </a:cubicBezTo>
                  <a:close/>
                  <a:moveTo>
                    <a:pt x="18150" y="19430"/>
                  </a:moveTo>
                  <a:cubicBezTo>
                    <a:pt x="18090" y="19430"/>
                    <a:pt x="18029" y="19450"/>
                    <a:pt x="17978" y="19491"/>
                  </a:cubicBezTo>
                  <a:cubicBezTo>
                    <a:pt x="17864" y="19585"/>
                    <a:pt x="17846" y="19755"/>
                    <a:pt x="17941" y="19869"/>
                  </a:cubicBezTo>
                  <a:cubicBezTo>
                    <a:pt x="17992" y="19934"/>
                    <a:pt x="18071" y="19969"/>
                    <a:pt x="18149" y="19969"/>
                  </a:cubicBezTo>
                  <a:cubicBezTo>
                    <a:pt x="18209" y="19969"/>
                    <a:pt x="18270" y="19949"/>
                    <a:pt x="18320" y="19908"/>
                  </a:cubicBezTo>
                  <a:cubicBezTo>
                    <a:pt x="18434" y="19812"/>
                    <a:pt x="18453" y="19643"/>
                    <a:pt x="18358" y="19528"/>
                  </a:cubicBezTo>
                  <a:cubicBezTo>
                    <a:pt x="18305" y="19463"/>
                    <a:pt x="18228" y="19430"/>
                    <a:pt x="18150" y="19430"/>
                  </a:cubicBezTo>
                  <a:close/>
                  <a:moveTo>
                    <a:pt x="4300" y="19453"/>
                  </a:moveTo>
                  <a:cubicBezTo>
                    <a:pt x="4222" y="19453"/>
                    <a:pt x="4144" y="19487"/>
                    <a:pt x="4090" y="19553"/>
                  </a:cubicBezTo>
                  <a:cubicBezTo>
                    <a:pt x="3995" y="19668"/>
                    <a:pt x="4014" y="19837"/>
                    <a:pt x="4129" y="19932"/>
                  </a:cubicBezTo>
                  <a:cubicBezTo>
                    <a:pt x="4179" y="19973"/>
                    <a:pt x="4239" y="19993"/>
                    <a:pt x="4300" y="19994"/>
                  </a:cubicBezTo>
                  <a:cubicBezTo>
                    <a:pt x="4378" y="19994"/>
                    <a:pt x="4455" y="19960"/>
                    <a:pt x="4507" y="19895"/>
                  </a:cubicBezTo>
                  <a:cubicBezTo>
                    <a:pt x="4601" y="19778"/>
                    <a:pt x="4584" y="19608"/>
                    <a:pt x="4470" y="19514"/>
                  </a:cubicBezTo>
                  <a:lnTo>
                    <a:pt x="4469" y="19514"/>
                  </a:lnTo>
                  <a:cubicBezTo>
                    <a:pt x="4419" y="19473"/>
                    <a:pt x="4359" y="19453"/>
                    <a:pt x="4300" y="19453"/>
                  </a:cubicBezTo>
                  <a:close/>
                  <a:moveTo>
                    <a:pt x="16932" y="20295"/>
                  </a:moveTo>
                  <a:cubicBezTo>
                    <a:pt x="16884" y="20295"/>
                    <a:pt x="16835" y="20308"/>
                    <a:pt x="16790" y="20336"/>
                  </a:cubicBezTo>
                  <a:cubicBezTo>
                    <a:pt x="16665" y="20415"/>
                    <a:pt x="16623" y="20580"/>
                    <a:pt x="16702" y="20706"/>
                  </a:cubicBezTo>
                  <a:cubicBezTo>
                    <a:pt x="16753" y="20788"/>
                    <a:pt x="16842" y="20834"/>
                    <a:pt x="16932" y="20834"/>
                  </a:cubicBezTo>
                  <a:cubicBezTo>
                    <a:pt x="16981" y="20834"/>
                    <a:pt x="17031" y="20823"/>
                    <a:pt x="17073" y="20795"/>
                  </a:cubicBezTo>
                  <a:cubicBezTo>
                    <a:pt x="17200" y="20716"/>
                    <a:pt x="17240" y="20551"/>
                    <a:pt x="17162" y="20424"/>
                  </a:cubicBezTo>
                  <a:cubicBezTo>
                    <a:pt x="17110" y="20341"/>
                    <a:pt x="17022" y="20295"/>
                    <a:pt x="16932" y="20295"/>
                  </a:cubicBezTo>
                  <a:close/>
                  <a:moveTo>
                    <a:pt x="5520" y="20314"/>
                  </a:moveTo>
                  <a:cubicBezTo>
                    <a:pt x="5430" y="20314"/>
                    <a:pt x="5340" y="20361"/>
                    <a:pt x="5290" y="20445"/>
                  </a:cubicBezTo>
                  <a:cubicBezTo>
                    <a:pt x="5211" y="20574"/>
                    <a:pt x="5252" y="20738"/>
                    <a:pt x="5378" y="20815"/>
                  </a:cubicBezTo>
                  <a:cubicBezTo>
                    <a:pt x="5421" y="20843"/>
                    <a:pt x="5467" y="20855"/>
                    <a:pt x="5513" y="20855"/>
                  </a:cubicBezTo>
                  <a:cubicBezTo>
                    <a:pt x="5515" y="20855"/>
                    <a:pt x="5517" y="20855"/>
                    <a:pt x="5519" y="20855"/>
                  </a:cubicBezTo>
                  <a:cubicBezTo>
                    <a:pt x="5610" y="20855"/>
                    <a:pt x="5699" y="20809"/>
                    <a:pt x="5748" y="20725"/>
                  </a:cubicBezTo>
                  <a:cubicBezTo>
                    <a:pt x="5826" y="20598"/>
                    <a:pt x="5784" y="20434"/>
                    <a:pt x="5658" y="20354"/>
                  </a:cubicBezTo>
                  <a:cubicBezTo>
                    <a:pt x="5615" y="20327"/>
                    <a:pt x="5568" y="20314"/>
                    <a:pt x="5520" y="20314"/>
                  </a:cubicBezTo>
                  <a:close/>
                  <a:moveTo>
                    <a:pt x="15610" y="20987"/>
                  </a:moveTo>
                  <a:cubicBezTo>
                    <a:pt x="15574" y="20987"/>
                    <a:pt x="15537" y="20994"/>
                    <a:pt x="15501" y="21010"/>
                  </a:cubicBezTo>
                  <a:cubicBezTo>
                    <a:pt x="15364" y="21072"/>
                    <a:pt x="15302" y="21230"/>
                    <a:pt x="15363" y="21365"/>
                  </a:cubicBezTo>
                  <a:cubicBezTo>
                    <a:pt x="15405" y="21468"/>
                    <a:pt x="15506" y="21526"/>
                    <a:pt x="15611" y="21526"/>
                  </a:cubicBezTo>
                  <a:cubicBezTo>
                    <a:pt x="15646" y="21526"/>
                    <a:pt x="15683" y="21520"/>
                    <a:pt x="15719" y="21504"/>
                  </a:cubicBezTo>
                  <a:cubicBezTo>
                    <a:pt x="15856" y="21443"/>
                    <a:pt x="15916" y="21284"/>
                    <a:pt x="15857" y="21149"/>
                  </a:cubicBezTo>
                  <a:cubicBezTo>
                    <a:pt x="15812" y="21047"/>
                    <a:pt x="15714" y="20987"/>
                    <a:pt x="15610" y="20987"/>
                  </a:cubicBezTo>
                  <a:close/>
                  <a:moveTo>
                    <a:pt x="6847" y="21004"/>
                  </a:moveTo>
                  <a:cubicBezTo>
                    <a:pt x="6742" y="21004"/>
                    <a:pt x="6641" y="21065"/>
                    <a:pt x="6598" y="21167"/>
                  </a:cubicBezTo>
                  <a:cubicBezTo>
                    <a:pt x="6540" y="21303"/>
                    <a:pt x="6602" y="21464"/>
                    <a:pt x="6739" y="21523"/>
                  </a:cubicBezTo>
                  <a:cubicBezTo>
                    <a:pt x="6773" y="21535"/>
                    <a:pt x="6810" y="21544"/>
                    <a:pt x="6846" y="21544"/>
                  </a:cubicBezTo>
                  <a:cubicBezTo>
                    <a:pt x="6949" y="21544"/>
                    <a:pt x="7049" y="21482"/>
                    <a:pt x="7094" y="21383"/>
                  </a:cubicBezTo>
                  <a:cubicBezTo>
                    <a:pt x="7153" y="21245"/>
                    <a:pt x="7090" y="21085"/>
                    <a:pt x="6953" y="21027"/>
                  </a:cubicBezTo>
                  <a:lnTo>
                    <a:pt x="6953" y="21026"/>
                  </a:lnTo>
                  <a:cubicBezTo>
                    <a:pt x="6919" y="21011"/>
                    <a:pt x="6882" y="21004"/>
                    <a:pt x="6847" y="21004"/>
                  </a:cubicBezTo>
                  <a:close/>
                  <a:moveTo>
                    <a:pt x="14204" y="21493"/>
                  </a:moveTo>
                  <a:cubicBezTo>
                    <a:pt x="14180" y="21493"/>
                    <a:pt x="14154" y="21497"/>
                    <a:pt x="14130" y="21504"/>
                  </a:cubicBezTo>
                  <a:cubicBezTo>
                    <a:pt x="13986" y="21545"/>
                    <a:pt x="13904" y="21694"/>
                    <a:pt x="13943" y="21836"/>
                  </a:cubicBezTo>
                  <a:cubicBezTo>
                    <a:pt x="13978" y="21955"/>
                    <a:pt x="14086" y="22032"/>
                    <a:pt x="14204" y="22032"/>
                  </a:cubicBezTo>
                  <a:cubicBezTo>
                    <a:pt x="14227" y="22032"/>
                    <a:pt x="14253" y="22029"/>
                    <a:pt x="14277" y="22022"/>
                  </a:cubicBezTo>
                  <a:cubicBezTo>
                    <a:pt x="14420" y="21980"/>
                    <a:pt x="14505" y="21831"/>
                    <a:pt x="14464" y="21689"/>
                  </a:cubicBezTo>
                  <a:cubicBezTo>
                    <a:pt x="14429" y="21571"/>
                    <a:pt x="14322" y="21493"/>
                    <a:pt x="14204" y="21493"/>
                  </a:cubicBezTo>
                  <a:close/>
                  <a:moveTo>
                    <a:pt x="8257" y="21505"/>
                  </a:moveTo>
                  <a:cubicBezTo>
                    <a:pt x="8139" y="21505"/>
                    <a:pt x="8029" y="21583"/>
                    <a:pt x="7994" y="21702"/>
                  </a:cubicBezTo>
                  <a:cubicBezTo>
                    <a:pt x="7955" y="21846"/>
                    <a:pt x="8039" y="21996"/>
                    <a:pt x="8183" y="22034"/>
                  </a:cubicBezTo>
                  <a:cubicBezTo>
                    <a:pt x="8206" y="22043"/>
                    <a:pt x="8231" y="22044"/>
                    <a:pt x="8255" y="22044"/>
                  </a:cubicBezTo>
                  <a:cubicBezTo>
                    <a:pt x="8372" y="22044"/>
                    <a:pt x="8480" y="21966"/>
                    <a:pt x="8515" y="21847"/>
                  </a:cubicBezTo>
                  <a:cubicBezTo>
                    <a:pt x="8554" y="21705"/>
                    <a:pt x="8470" y="21556"/>
                    <a:pt x="8328" y="21515"/>
                  </a:cubicBezTo>
                  <a:cubicBezTo>
                    <a:pt x="8304" y="21508"/>
                    <a:pt x="8281" y="21505"/>
                    <a:pt x="8257" y="21505"/>
                  </a:cubicBezTo>
                  <a:close/>
                  <a:moveTo>
                    <a:pt x="12742" y="21801"/>
                  </a:moveTo>
                  <a:cubicBezTo>
                    <a:pt x="12729" y="21801"/>
                    <a:pt x="12716" y="21802"/>
                    <a:pt x="12703" y="21804"/>
                  </a:cubicBezTo>
                  <a:cubicBezTo>
                    <a:pt x="12557" y="21825"/>
                    <a:pt x="12454" y="21962"/>
                    <a:pt x="12474" y="22109"/>
                  </a:cubicBezTo>
                  <a:cubicBezTo>
                    <a:pt x="12494" y="22243"/>
                    <a:pt x="12608" y="22339"/>
                    <a:pt x="12739" y="22339"/>
                  </a:cubicBezTo>
                  <a:cubicBezTo>
                    <a:pt x="12740" y="22339"/>
                    <a:pt x="12741" y="22339"/>
                    <a:pt x="12742" y="22339"/>
                  </a:cubicBezTo>
                  <a:cubicBezTo>
                    <a:pt x="12755" y="22339"/>
                    <a:pt x="12768" y="22339"/>
                    <a:pt x="12779" y="22338"/>
                  </a:cubicBezTo>
                  <a:lnTo>
                    <a:pt x="12780" y="22338"/>
                  </a:lnTo>
                  <a:cubicBezTo>
                    <a:pt x="12926" y="22316"/>
                    <a:pt x="13029" y="22179"/>
                    <a:pt x="13009" y="22033"/>
                  </a:cubicBezTo>
                  <a:cubicBezTo>
                    <a:pt x="12989" y="21900"/>
                    <a:pt x="12874" y="21801"/>
                    <a:pt x="12742" y="21801"/>
                  </a:cubicBezTo>
                  <a:close/>
                  <a:moveTo>
                    <a:pt x="9713" y="21808"/>
                  </a:moveTo>
                  <a:cubicBezTo>
                    <a:pt x="9583" y="21808"/>
                    <a:pt x="9469" y="21907"/>
                    <a:pt x="9449" y="22041"/>
                  </a:cubicBezTo>
                  <a:cubicBezTo>
                    <a:pt x="9429" y="22188"/>
                    <a:pt x="9534" y="22325"/>
                    <a:pt x="9682" y="22344"/>
                  </a:cubicBezTo>
                  <a:cubicBezTo>
                    <a:pt x="9695" y="22345"/>
                    <a:pt x="9707" y="22345"/>
                    <a:pt x="9718" y="22347"/>
                  </a:cubicBezTo>
                  <a:cubicBezTo>
                    <a:pt x="9850" y="22347"/>
                    <a:pt x="9967" y="22249"/>
                    <a:pt x="9984" y="22114"/>
                  </a:cubicBezTo>
                  <a:cubicBezTo>
                    <a:pt x="10004" y="21967"/>
                    <a:pt x="9901" y="21831"/>
                    <a:pt x="9752" y="21811"/>
                  </a:cubicBezTo>
                  <a:cubicBezTo>
                    <a:pt x="9739" y="21809"/>
                    <a:pt x="9726" y="21808"/>
                    <a:pt x="9713" y="21808"/>
                  </a:cubicBezTo>
                  <a:close/>
                  <a:moveTo>
                    <a:pt x="11252" y="21908"/>
                  </a:moveTo>
                  <a:cubicBezTo>
                    <a:pt x="11251" y="21908"/>
                    <a:pt x="11251" y="21908"/>
                    <a:pt x="11250" y="21908"/>
                  </a:cubicBezTo>
                  <a:lnTo>
                    <a:pt x="11208" y="21908"/>
                  </a:lnTo>
                  <a:cubicBezTo>
                    <a:pt x="11059" y="21908"/>
                    <a:pt x="10938" y="22027"/>
                    <a:pt x="10938" y="22176"/>
                  </a:cubicBezTo>
                  <a:cubicBezTo>
                    <a:pt x="10938" y="22325"/>
                    <a:pt x="11059" y="22447"/>
                    <a:pt x="11208" y="22447"/>
                  </a:cubicBezTo>
                  <a:cubicBezTo>
                    <a:pt x="11218" y="22447"/>
                    <a:pt x="11223" y="22447"/>
                    <a:pt x="11230" y="22446"/>
                  </a:cubicBezTo>
                  <a:cubicBezTo>
                    <a:pt x="11235" y="22447"/>
                    <a:pt x="11239" y="22448"/>
                    <a:pt x="11243" y="22448"/>
                  </a:cubicBezTo>
                  <a:cubicBezTo>
                    <a:pt x="11246" y="22448"/>
                    <a:pt x="11249" y="22447"/>
                    <a:pt x="11252" y="22447"/>
                  </a:cubicBezTo>
                  <a:cubicBezTo>
                    <a:pt x="11401" y="22446"/>
                    <a:pt x="11521" y="22324"/>
                    <a:pt x="11521" y="22174"/>
                  </a:cubicBezTo>
                  <a:cubicBezTo>
                    <a:pt x="11521" y="22028"/>
                    <a:pt x="11400" y="21908"/>
                    <a:pt x="11252" y="21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5753375" y="4141763"/>
              <a:ext cx="472625" cy="473500"/>
            </a:xfrm>
            <a:custGeom>
              <a:avLst/>
              <a:gdLst/>
              <a:ahLst/>
              <a:cxnLst/>
              <a:rect l="l" t="t" r="r" b="b"/>
              <a:pathLst>
                <a:path w="18905" h="18940" extrusionOk="0">
                  <a:moveTo>
                    <a:pt x="9435" y="1"/>
                  </a:moveTo>
                  <a:cubicBezTo>
                    <a:pt x="9434" y="1"/>
                    <a:pt x="9433" y="1"/>
                    <a:pt x="9432" y="1"/>
                  </a:cubicBezTo>
                  <a:cubicBezTo>
                    <a:pt x="9269" y="1"/>
                    <a:pt x="9138" y="132"/>
                    <a:pt x="9138" y="294"/>
                  </a:cubicBezTo>
                  <a:cubicBezTo>
                    <a:pt x="9138" y="458"/>
                    <a:pt x="9269" y="589"/>
                    <a:pt x="9432" y="589"/>
                  </a:cubicBezTo>
                  <a:cubicBezTo>
                    <a:pt x="9596" y="587"/>
                    <a:pt x="9726" y="455"/>
                    <a:pt x="9726" y="292"/>
                  </a:cubicBezTo>
                  <a:cubicBezTo>
                    <a:pt x="9726" y="132"/>
                    <a:pt x="9595" y="1"/>
                    <a:pt x="9435" y="1"/>
                  </a:cubicBezTo>
                  <a:close/>
                  <a:moveTo>
                    <a:pt x="10939" y="119"/>
                  </a:moveTo>
                  <a:cubicBezTo>
                    <a:pt x="10798" y="119"/>
                    <a:pt x="10674" y="223"/>
                    <a:pt x="10651" y="367"/>
                  </a:cubicBezTo>
                  <a:cubicBezTo>
                    <a:pt x="10624" y="526"/>
                    <a:pt x="10734" y="677"/>
                    <a:pt x="10894" y="704"/>
                  </a:cubicBezTo>
                  <a:lnTo>
                    <a:pt x="10893" y="704"/>
                  </a:lnTo>
                  <a:cubicBezTo>
                    <a:pt x="10912" y="707"/>
                    <a:pt x="10928" y="708"/>
                    <a:pt x="10940" y="708"/>
                  </a:cubicBezTo>
                  <a:cubicBezTo>
                    <a:pt x="11081" y="708"/>
                    <a:pt x="11204" y="606"/>
                    <a:pt x="11230" y="460"/>
                  </a:cubicBezTo>
                  <a:cubicBezTo>
                    <a:pt x="11256" y="300"/>
                    <a:pt x="11148" y="149"/>
                    <a:pt x="10988" y="123"/>
                  </a:cubicBezTo>
                  <a:cubicBezTo>
                    <a:pt x="10971" y="121"/>
                    <a:pt x="10955" y="119"/>
                    <a:pt x="10939" y="119"/>
                  </a:cubicBezTo>
                  <a:close/>
                  <a:moveTo>
                    <a:pt x="7924" y="126"/>
                  </a:moveTo>
                  <a:cubicBezTo>
                    <a:pt x="7908" y="126"/>
                    <a:pt x="7891" y="128"/>
                    <a:pt x="7875" y="131"/>
                  </a:cubicBezTo>
                  <a:cubicBezTo>
                    <a:pt x="7714" y="159"/>
                    <a:pt x="7606" y="309"/>
                    <a:pt x="7634" y="470"/>
                  </a:cubicBezTo>
                  <a:cubicBezTo>
                    <a:pt x="7657" y="613"/>
                    <a:pt x="7781" y="715"/>
                    <a:pt x="7921" y="715"/>
                  </a:cubicBezTo>
                  <a:cubicBezTo>
                    <a:pt x="7940" y="715"/>
                    <a:pt x="7956" y="712"/>
                    <a:pt x="7971" y="711"/>
                  </a:cubicBezTo>
                  <a:cubicBezTo>
                    <a:pt x="8132" y="683"/>
                    <a:pt x="8239" y="532"/>
                    <a:pt x="8212" y="371"/>
                  </a:cubicBezTo>
                  <a:cubicBezTo>
                    <a:pt x="8189" y="230"/>
                    <a:pt x="8064" y="126"/>
                    <a:pt x="7924" y="126"/>
                  </a:cubicBezTo>
                  <a:close/>
                  <a:moveTo>
                    <a:pt x="12409" y="487"/>
                  </a:moveTo>
                  <a:cubicBezTo>
                    <a:pt x="12287" y="487"/>
                    <a:pt x="12173" y="564"/>
                    <a:pt x="12133" y="688"/>
                  </a:cubicBezTo>
                  <a:cubicBezTo>
                    <a:pt x="12080" y="841"/>
                    <a:pt x="12163" y="1007"/>
                    <a:pt x="12315" y="1060"/>
                  </a:cubicBezTo>
                  <a:cubicBezTo>
                    <a:pt x="12347" y="1071"/>
                    <a:pt x="12381" y="1076"/>
                    <a:pt x="12411" y="1077"/>
                  </a:cubicBezTo>
                  <a:cubicBezTo>
                    <a:pt x="12532" y="1077"/>
                    <a:pt x="12646" y="1000"/>
                    <a:pt x="12689" y="878"/>
                  </a:cubicBezTo>
                  <a:cubicBezTo>
                    <a:pt x="12741" y="723"/>
                    <a:pt x="12661" y="557"/>
                    <a:pt x="12505" y="503"/>
                  </a:cubicBezTo>
                  <a:cubicBezTo>
                    <a:pt x="12473" y="492"/>
                    <a:pt x="12441" y="487"/>
                    <a:pt x="12409" y="487"/>
                  </a:cubicBezTo>
                  <a:close/>
                  <a:moveTo>
                    <a:pt x="6457" y="500"/>
                  </a:moveTo>
                  <a:cubicBezTo>
                    <a:pt x="6425" y="500"/>
                    <a:pt x="6392" y="505"/>
                    <a:pt x="6359" y="516"/>
                  </a:cubicBezTo>
                  <a:cubicBezTo>
                    <a:pt x="6206" y="569"/>
                    <a:pt x="6123" y="737"/>
                    <a:pt x="6177" y="891"/>
                  </a:cubicBezTo>
                  <a:cubicBezTo>
                    <a:pt x="6220" y="1013"/>
                    <a:pt x="6333" y="1090"/>
                    <a:pt x="6455" y="1090"/>
                  </a:cubicBezTo>
                  <a:cubicBezTo>
                    <a:pt x="6486" y="1090"/>
                    <a:pt x="6520" y="1083"/>
                    <a:pt x="6551" y="1071"/>
                  </a:cubicBezTo>
                  <a:cubicBezTo>
                    <a:pt x="6704" y="1020"/>
                    <a:pt x="6787" y="853"/>
                    <a:pt x="6734" y="699"/>
                  </a:cubicBezTo>
                  <a:cubicBezTo>
                    <a:pt x="6692" y="576"/>
                    <a:pt x="6579" y="500"/>
                    <a:pt x="6457" y="500"/>
                  </a:cubicBezTo>
                  <a:close/>
                  <a:moveTo>
                    <a:pt x="13800" y="1093"/>
                  </a:moveTo>
                  <a:cubicBezTo>
                    <a:pt x="13695" y="1093"/>
                    <a:pt x="13594" y="1150"/>
                    <a:pt x="13541" y="1248"/>
                  </a:cubicBezTo>
                  <a:cubicBezTo>
                    <a:pt x="13462" y="1391"/>
                    <a:pt x="13518" y="1569"/>
                    <a:pt x="13661" y="1646"/>
                  </a:cubicBezTo>
                  <a:cubicBezTo>
                    <a:pt x="13704" y="1669"/>
                    <a:pt x="13751" y="1681"/>
                    <a:pt x="13798" y="1681"/>
                  </a:cubicBezTo>
                  <a:cubicBezTo>
                    <a:pt x="13903" y="1681"/>
                    <a:pt x="14005" y="1625"/>
                    <a:pt x="14058" y="1527"/>
                  </a:cubicBezTo>
                  <a:cubicBezTo>
                    <a:pt x="14135" y="1384"/>
                    <a:pt x="14082" y="1205"/>
                    <a:pt x="13939" y="1128"/>
                  </a:cubicBezTo>
                  <a:cubicBezTo>
                    <a:pt x="13895" y="1104"/>
                    <a:pt x="13847" y="1093"/>
                    <a:pt x="13800" y="1093"/>
                  </a:cubicBezTo>
                  <a:close/>
                  <a:moveTo>
                    <a:pt x="5069" y="1111"/>
                  </a:moveTo>
                  <a:cubicBezTo>
                    <a:pt x="5023" y="1111"/>
                    <a:pt x="4975" y="1122"/>
                    <a:pt x="4932" y="1145"/>
                  </a:cubicBezTo>
                  <a:cubicBezTo>
                    <a:pt x="4787" y="1225"/>
                    <a:pt x="4736" y="1403"/>
                    <a:pt x="4813" y="1546"/>
                  </a:cubicBezTo>
                  <a:cubicBezTo>
                    <a:pt x="4864" y="1644"/>
                    <a:pt x="4964" y="1698"/>
                    <a:pt x="5067" y="1698"/>
                  </a:cubicBezTo>
                  <a:cubicBezTo>
                    <a:pt x="5068" y="1698"/>
                    <a:pt x="5069" y="1698"/>
                    <a:pt x="5070" y="1698"/>
                  </a:cubicBezTo>
                  <a:cubicBezTo>
                    <a:pt x="5117" y="1698"/>
                    <a:pt x="5166" y="1687"/>
                    <a:pt x="5212" y="1663"/>
                  </a:cubicBezTo>
                  <a:cubicBezTo>
                    <a:pt x="5355" y="1585"/>
                    <a:pt x="5406" y="1406"/>
                    <a:pt x="5329" y="1264"/>
                  </a:cubicBezTo>
                  <a:cubicBezTo>
                    <a:pt x="5275" y="1166"/>
                    <a:pt x="5174" y="1111"/>
                    <a:pt x="5069" y="1111"/>
                  </a:cubicBezTo>
                  <a:close/>
                  <a:moveTo>
                    <a:pt x="15068" y="1919"/>
                  </a:moveTo>
                  <a:cubicBezTo>
                    <a:pt x="14980" y="1919"/>
                    <a:pt x="14893" y="1958"/>
                    <a:pt x="14835" y="2032"/>
                  </a:cubicBezTo>
                  <a:cubicBezTo>
                    <a:pt x="14737" y="2162"/>
                    <a:pt x="14761" y="2346"/>
                    <a:pt x="14888" y="2446"/>
                  </a:cubicBezTo>
                  <a:cubicBezTo>
                    <a:pt x="14942" y="2487"/>
                    <a:pt x="15006" y="2507"/>
                    <a:pt x="15068" y="2508"/>
                  </a:cubicBezTo>
                  <a:cubicBezTo>
                    <a:pt x="15157" y="2508"/>
                    <a:pt x="15244" y="2471"/>
                    <a:pt x="15302" y="2394"/>
                  </a:cubicBezTo>
                  <a:cubicBezTo>
                    <a:pt x="15399" y="2265"/>
                    <a:pt x="15376" y="2082"/>
                    <a:pt x="15249" y="1982"/>
                  </a:cubicBezTo>
                  <a:cubicBezTo>
                    <a:pt x="15196" y="1940"/>
                    <a:pt x="15132" y="1919"/>
                    <a:pt x="15068" y="1919"/>
                  </a:cubicBezTo>
                  <a:close/>
                  <a:moveTo>
                    <a:pt x="3805" y="1943"/>
                  </a:moveTo>
                  <a:cubicBezTo>
                    <a:pt x="3742" y="1943"/>
                    <a:pt x="3677" y="1963"/>
                    <a:pt x="3623" y="2005"/>
                  </a:cubicBezTo>
                  <a:cubicBezTo>
                    <a:pt x="3496" y="2107"/>
                    <a:pt x="3474" y="2290"/>
                    <a:pt x="3574" y="2418"/>
                  </a:cubicBezTo>
                  <a:cubicBezTo>
                    <a:pt x="3631" y="2491"/>
                    <a:pt x="3718" y="2530"/>
                    <a:pt x="3806" y="2530"/>
                  </a:cubicBezTo>
                  <a:cubicBezTo>
                    <a:pt x="3868" y="2530"/>
                    <a:pt x="3933" y="2511"/>
                    <a:pt x="3986" y="2468"/>
                  </a:cubicBezTo>
                  <a:cubicBezTo>
                    <a:pt x="4113" y="2367"/>
                    <a:pt x="4136" y="2182"/>
                    <a:pt x="4037" y="2056"/>
                  </a:cubicBezTo>
                  <a:cubicBezTo>
                    <a:pt x="3979" y="1981"/>
                    <a:pt x="3893" y="1943"/>
                    <a:pt x="3805" y="1943"/>
                  </a:cubicBezTo>
                  <a:close/>
                  <a:moveTo>
                    <a:pt x="16186" y="2942"/>
                  </a:moveTo>
                  <a:cubicBezTo>
                    <a:pt x="16114" y="2942"/>
                    <a:pt x="16042" y="2968"/>
                    <a:pt x="15985" y="3020"/>
                  </a:cubicBezTo>
                  <a:cubicBezTo>
                    <a:pt x="15867" y="3130"/>
                    <a:pt x="15860" y="3317"/>
                    <a:pt x="15970" y="3436"/>
                  </a:cubicBezTo>
                  <a:cubicBezTo>
                    <a:pt x="16028" y="3499"/>
                    <a:pt x="16107" y="3531"/>
                    <a:pt x="16185" y="3531"/>
                  </a:cubicBezTo>
                  <a:cubicBezTo>
                    <a:pt x="16257" y="3531"/>
                    <a:pt x="16328" y="3505"/>
                    <a:pt x="16385" y="3452"/>
                  </a:cubicBezTo>
                  <a:cubicBezTo>
                    <a:pt x="16505" y="3342"/>
                    <a:pt x="16513" y="3155"/>
                    <a:pt x="16402" y="3036"/>
                  </a:cubicBezTo>
                  <a:cubicBezTo>
                    <a:pt x="16344" y="2974"/>
                    <a:pt x="16265" y="2942"/>
                    <a:pt x="16186" y="2942"/>
                  </a:cubicBezTo>
                  <a:close/>
                  <a:moveTo>
                    <a:pt x="2692" y="2969"/>
                  </a:moveTo>
                  <a:cubicBezTo>
                    <a:pt x="2613" y="2969"/>
                    <a:pt x="2534" y="3002"/>
                    <a:pt x="2476" y="3066"/>
                  </a:cubicBezTo>
                  <a:cubicBezTo>
                    <a:pt x="2367" y="3186"/>
                    <a:pt x="2375" y="3372"/>
                    <a:pt x="2494" y="3482"/>
                  </a:cubicBezTo>
                  <a:cubicBezTo>
                    <a:pt x="2549" y="3531"/>
                    <a:pt x="2616" y="3557"/>
                    <a:pt x="2686" y="3557"/>
                  </a:cubicBezTo>
                  <a:cubicBezTo>
                    <a:pt x="2689" y="3557"/>
                    <a:pt x="2692" y="3557"/>
                    <a:pt x="2694" y="3557"/>
                  </a:cubicBezTo>
                  <a:cubicBezTo>
                    <a:pt x="2772" y="3557"/>
                    <a:pt x="2853" y="3526"/>
                    <a:pt x="2910" y="3461"/>
                  </a:cubicBezTo>
                  <a:cubicBezTo>
                    <a:pt x="3019" y="3343"/>
                    <a:pt x="3011" y="3155"/>
                    <a:pt x="2892" y="3047"/>
                  </a:cubicBezTo>
                  <a:cubicBezTo>
                    <a:pt x="2835" y="2995"/>
                    <a:pt x="2763" y="2969"/>
                    <a:pt x="2692" y="2969"/>
                  </a:cubicBezTo>
                  <a:close/>
                  <a:moveTo>
                    <a:pt x="17120" y="4135"/>
                  </a:moveTo>
                  <a:cubicBezTo>
                    <a:pt x="17064" y="4135"/>
                    <a:pt x="17007" y="4151"/>
                    <a:pt x="16957" y="4184"/>
                  </a:cubicBezTo>
                  <a:cubicBezTo>
                    <a:pt x="16823" y="4273"/>
                    <a:pt x="16785" y="4456"/>
                    <a:pt x="16873" y="4591"/>
                  </a:cubicBezTo>
                  <a:cubicBezTo>
                    <a:pt x="16930" y="4676"/>
                    <a:pt x="17024" y="4723"/>
                    <a:pt x="17121" y="4726"/>
                  </a:cubicBezTo>
                  <a:cubicBezTo>
                    <a:pt x="17175" y="4726"/>
                    <a:pt x="17232" y="4710"/>
                    <a:pt x="17282" y="4676"/>
                  </a:cubicBezTo>
                  <a:cubicBezTo>
                    <a:pt x="17417" y="4588"/>
                    <a:pt x="17457" y="4405"/>
                    <a:pt x="17366" y="4267"/>
                  </a:cubicBezTo>
                  <a:cubicBezTo>
                    <a:pt x="17309" y="4182"/>
                    <a:pt x="17215" y="4135"/>
                    <a:pt x="17120" y="4135"/>
                  </a:cubicBezTo>
                  <a:close/>
                  <a:moveTo>
                    <a:pt x="1765" y="4167"/>
                  </a:moveTo>
                  <a:cubicBezTo>
                    <a:pt x="1668" y="4167"/>
                    <a:pt x="1573" y="4214"/>
                    <a:pt x="1517" y="4301"/>
                  </a:cubicBezTo>
                  <a:cubicBezTo>
                    <a:pt x="1428" y="4435"/>
                    <a:pt x="1465" y="4618"/>
                    <a:pt x="1603" y="4706"/>
                  </a:cubicBezTo>
                  <a:cubicBezTo>
                    <a:pt x="1652" y="4739"/>
                    <a:pt x="1707" y="4755"/>
                    <a:pt x="1765" y="4755"/>
                  </a:cubicBezTo>
                  <a:cubicBezTo>
                    <a:pt x="1858" y="4755"/>
                    <a:pt x="1953" y="4708"/>
                    <a:pt x="2010" y="4622"/>
                  </a:cubicBezTo>
                  <a:cubicBezTo>
                    <a:pt x="2098" y="4485"/>
                    <a:pt x="2061" y="4303"/>
                    <a:pt x="1923" y="4214"/>
                  </a:cubicBezTo>
                  <a:cubicBezTo>
                    <a:pt x="1874" y="4182"/>
                    <a:pt x="1819" y="4167"/>
                    <a:pt x="1765" y="4167"/>
                  </a:cubicBezTo>
                  <a:close/>
                  <a:moveTo>
                    <a:pt x="17845" y="5464"/>
                  </a:moveTo>
                  <a:cubicBezTo>
                    <a:pt x="17805" y="5464"/>
                    <a:pt x="17765" y="5472"/>
                    <a:pt x="17727" y="5489"/>
                  </a:cubicBezTo>
                  <a:cubicBezTo>
                    <a:pt x="17578" y="5556"/>
                    <a:pt x="17511" y="5730"/>
                    <a:pt x="17577" y="5877"/>
                  </a:cubicBezTo>
                  <a:cubicBezTo>
                    <a:pt x="17624" y="5987"/>
                    <a:pt x="17733" y="6050"/>
                    <a:pt x="17845" y="6052"/>
                  </a:cubicBezTo>
                  <a:cubicBezTo>
                    <a:pt x="17886" y="6052"/>
                    <a:pt x="17925" y="6044"/>
                    <a:pt x="17964" y="6029"/>
                  </a:cubicBezTo>
                  <a:cubicBezTo>
                    <a:pt x="18113" y="5961"/>
                    <a:pt x="18180" y="5786"/>
                    <a:pt x="18116" y="5640"/>
                  </a:cubicBezTo>
                  <a:cubicBezTo>
                    <a:pt x="18066" y="5529"/>
                    <a:pt x="17957" y="5464"/>
                    <a:pt x="17845" y="5464"/>
                  </a:cubicBezTo>
                  <a:close/>
                  <a:moveTo>
                    <a:pt x="1043" y="5498"/>
                  </a:moveTo>
                  <a:cubicBezTo>
                    <a:pt x="930" y="5498"/>
                    <a:pt x="823" y="5563"/>
                    <a:pt x="774" y="5673"/>
                  </a:cubicBezTo>
                  <a:cubicBezTo>
                    <a:pt x="710" y="5823"/>
                    <a:pt x="775" y="5998"/>
                    <a:pt x="925" y="6062"/>
                  </a:cubicBezTo>
                  <a:cubicBezTo>
                    <a:pt x="962" y="6078"/>
                    <a:pt x="998" y="6086"/>
                    <a:pt x="1036" y="6086"/>
                  </a:cubicBezTo>
                  <a:cubicBezTo>
                    <a:pt x="1038" y="6086"/>
                    <a:pt x="1041" y="6086"/>
                    <a:pt x="1043" y="6086"/>
                  </a:cubicBezTo>
                  <a:cubicBezTo>
                    <a:pt x="1157" y="6086"/>
                    <a:pt x="1265" y="6020"/>
                    <a:pt x="1314" y="5910"/>
                  </a:cubicBezTo>
                  <a:cubicBezTo>
                    <a:pt x="1378" y="5761"/>
                    <a:pt x="1310" y="5588"/>
                    <a:pt x="1161" y="5522"/>
                  </a:cubicBezTo>
                  <a:cubicBezTo>
                    <a:pt x="1123" y="5506"/>
                    <a:pt x="1083" y="5498"/>
                    <a:pt x="1043" y="5498"/>
                  </a:cubicBezTo>
                  <a:close/>
                  <a:moveTo>
                    <a:pt x="18342" y="6896"/>
                  </a:moveTo>
                  <a:cubicBezTo>
                    <a:pt x="18317" y="6896"/>
                    <a:pt x="18292" y="6899"/>
                    <a:pt x="18268" y="6905"/>
                  </a:cubicBezTo>
                  <a:cubicBezTo>
                    <a:pt x="18111" y="6944"/>
                    <a:pt x="18018" y="7104"/>
                    <a:pt x="18056" y="7262"/>
                  </a:cubicBezTo>
                  <a:cubicBezTo>
                    <a:pt x="18090" y="7395"/>
                    <a:pt x="18209" y="7483"/>
                    <a:pt x="18341" y="7483"/>
                  </a:cubicBezTo>
                  <a:cubicBezTo>
                    <a:pt x="18366" y="7483"/>
                    <a:pt x="18389" y="7481"/>
                    <a:pt x="18415" y="7473"/>
                  </a:cubicBezTo>
                  <a:cubicBezTo>
                    <a:pt x="18571" y="7434"/>
                    <a:pt x="18666" y="7273"/>
                    <a:pt x="18626" y="7116"/>
                  </a:cubicBezTo>
                  <a:cubicBezTo>
                    <a:pt x="18592" y="6984"/>
                    <a:pt x="18472" y="6896"/>
                    <a:pt x="18342" y="6896"/>
                  </a:cubicBezTo>
                  <a:close/>
                  <a:moveTo>
                    <a:pt x="553" y="6933"/>
                  </a:moveTo>
                  <a:cubicBezTo>
                    <a:pt x="421" y="6933"/>
                    <a:pt x="301" y="7022"/>
                    <a:pt x="267" y="7155"/>
                  </a:cubicBezTo>
                  <a:cubicBezTo>
                    <a:pt x="229" y="7312"/>
                    <a:pt x="324" y="7473"/>
                    <a:pt x="482" y="7512"/>
                  </a:cubicBezTo>
                  <a:cubicBezTo>
                    <a:pt x="502" y="7518"/>
                    <a:pt x="524" y="7522"/>
                    <a:pt x="544" y="7522"/>
                  </a:cubicBezTo>
                  <a:cubicBezTo>
                    <a:pt x="547" y="7522"/>
                    <a:pt x="549" y="7521"/>
                    <a:pt x="551" y="7521"/>
                  </a:cubicBezTo>
                  <a:cubicBezTo>
                    <a:pt x="685" y="7521"/>
                    <a:pt x="804" y="7431"/>
                    <a:pt x="838" y="7298"/>
                  </a:cubicBezTo>
                  <a:cubicBezTo>
                    <a:pt x="877" y="7141"/>
                    <a:pt x="781" y="6980"/>
                    <a:pt x="624" y="6942"/>
                  </a:cubicBezTo>
                  <a:cubicBezTo>
                    <a:pt x="600" y="6936"/>
                    <a:pt x="576" y="6933"/>
                    <a:pt x="553" y="6933"/>
                  </a:cubicBezTo>
                  <a:close/>
                  <a:moveTo>
                    <a:pt x="18595" y="8387"/>
                  </a:moveTo>
                  <a:cubicBezTo>
                    <a:pt x="18586" y="8387"/>
                    <a:pt x="18577" y="8388"/>
                    <a:pt x="18568" y="8389"/>
                  </a:cubicBezTo>
                  <a:cubicBezTo>
                    <a:pt x="18408" y="8403"/>
                    <a:pt x="18287" y="8545"/>
                    <a:pt x="18300" y="8706"/>
                  </a:cubicBezTo>
                  <a:cubicBezTo>
                    <a:pt x="18313" y="8859"/>
                    <a:pt x="18442" y="8975"/>
                    <a:pt x="18591" y="8975"/>
                  </a:cubicBezTo>
                  <a:cubicBezTo>
                    <a:pt x="18592" y="8975"/>
                    <a:pt x="18593" y="8975"/>
                    <a:pt x="18593" y="8975"/>
                  </a:cubicBezTo>
                  <a:lnTo>
                    <a:pt x="18619" y="8975"/>
                  </a:lnTo>
                  <a:cubicBezTo>
                    <a:pt x="18780" y="8961"/>
                    <a:pt x="18900" y="8818"/>
                    <a:pt x="18886" y="8657"/>
                  </a:cubicBezTo>
                  <a:cubicBezTo>
                    <a:pt x="18872" y="8503"/>
                    <a:pt x="18746" y="8387"/>
                    <a:pt x="18595" y="8387"/>
                  </a:cubicBezTo>
                  <a:close/>
                  <a:moveTo>
                    <a:pt x="303" y="8428"/>
                  </a:moveTo>
                  <a:cubicBezTo>
                    <a:pt x="153" y="8428"/>
                    <a:pt x="26" y="8545"/>
                    <a:pt x="15" y="8697"/>
                  </a:cubicBezTo>
                  <a:cubicBezTo>
                    <a:pt x="1" y="8860"/>
                    <a:pt x="120" y="9001"/>
                    <a:pt x="283" y="9015"/>
                  </a:cubicBezTo>
                  <a:cubicBezTo>
                    <a:pt x="291" y="9015"/>
                    <a:pt x="298" y="9015"/>
                    <a:pt x="307" y="9016"/>
                  </a:cubicBezTo>
                  <a:cubicBezTo>
                    <a:pt x="459" y="9016"/>
                    <a:pt x="588" y="8899"/>
                    <a:pt x="600" y="8745"/>
                  </a:cubicBezTo>
                  <a:lnTo>
                    <a:pt x="600" y="8746"/>
                  </a:lnTo>
                  <a:cubicBezTo>
                    <a:pt x="613" y="8583"/>
                    <a:pt x="493" y="8440"/>
                    <a:pt x="329" y="8429"/>
                  </a:cubicBezTo>
                  <a:cubicBezTo>
                    <a:pt x="321" y="8428"/>
                    <a:pt x="312" y="8428"/>
                    <a:pt x="303" y="8428"/>
                  </a:cubicBezTo>
                  <a:close/>
                  <a:moveTo>
                    <a:pt x="18598" y="9901"/>
                  </a:moveTo>
                  <a:cubicBezTo>
                    <a:pt x="18447" y="9901"/>
                    <a:pt x="18316" y="10017"/>
                    <a:pt x="18305" y="10173"/>
                  </a:cubicBezTo>
                  <a:cubicBezTo>
                    <a:pt x="18292" y="10334"/>
                    <a:pt x="18413" y="10478"/>
                    <a:pt x="18576" y="10489"/>
                  </a:cubicBezTo>
                  <a:cubicBezTo>
                    <a:pt x="18581" y="10489"/>
                    <a:pt x="18586" y="10490"/>
                    <a:pt x="18591" y="10490"/>
                  </a:cubicBezTo>
                  <a:cubicBezTo>
                    <a:pt x="18593" y="10490"/>
                    <a:pt x="18595" y="10490"/>
                    <a:pt x="18597" y="10489"/>
                  </a:cubicBezTo>
                  <a:cubicBezTo>
                    <a:pt x="18751" y="10489"/>
                    <a:pt x="18881" y="10372"/>
                    <a:pt x="18892" y="10216"/>
                  </a:cubicBezTo>
                  <a:cubicBezTo>
                    <a:pt x="18904" y="10056"/>
                    <a:pt x="18783" y="9914"/>
                    <a:pt x="18621" y="9902"/>
                  </a:cubicBezTo>
                  <a:cubicBezTo>
                    <a:pt x="18614" y="9901"/>
                    <a:pt x="18606" y="9901"/>
                    <a:pt x="18598" y="9901"/>
                  </a:cubicBezTo>
                  <a:close/>
                  <a:moveTo>
                    <a:pt x="309" y="9940"/>
                  </a:moveTo>
                  <a:cubicBezTo>
                    <a:pt x="301" y="9940"/>
                    <a:pt x="293" y="9941"/>
                    <a:pt x="285" y="9941"/>
                  </a:cubicBezTo>
                  <a:cubicBezTo>
                    <a:pt x="122" y="9956"/>
                    <a:pt x="2" y="10097"/>
                    <a:pt x="16" y="10260"/>
                  </a:cubicBezTo>
                  <a:cubicBezTo>
                    <a:pt x="27" y="10412"/>
                    <a:pt x="157" y="10531"/>
                    <a:pt x="308" y="10531"/>
                  </a:cubicBezTo>
                  <a:cubicBezTo>
                    <a:pt x="315" y="10531"/>
                    <a:pt x="323" y="10527"/>
                    <a:pt x="331" y="10527"/>
                  </a:cubicBezTo>
                  <a:cubicBezTo>
                    <a:pt x="493" y="10515"/>
                    <a:pt x="614" y="10374"/>
                    <a:pt x="599" y="10210"/>
                  </a:cubicBezTo>
                  <a:cubicBezTo>
                    <a:pt x="587" y="10057"/>
                    <a:pt x="460" y="9940"/>
                    <a:pt x="309" y="9940"/>
                  </a:cubicBezTo>
                  <a:close/>
                  <a:moveTo>
                    <a:pt x="18356" y="11397"/>
                  </a:moveTo>
                  <a:cubicBezTo>
                    <a:pt x="18223" y="11397"/>
                    <a:pt x="18103" y="11487"/>
                    <a:pt x="18070" y="11620"/>
                  </a:cubicBezTo>
                  <a:lnTo>
                    <a:pt x="18070" y="11621"/>
                  </a:lnTo>
                  <a:cubicBezTo>
                    <a:pt x="18030" y="11777"/>
                    <a:pt x="18126" y="11937"/>
                    <a:pt x="18285" y="11977"/>
                  </a:cubicBezTo>
                  <a:cubicBezTo>
                    <a:pt x="18309" y="11982"/>
                    <a:pt x="18332" y="11987"/>
                    <a:pt x="18357" y="11987"/>
                  </a:cubicBezTo>
                  <a:cubicBezTo>
                    <a:pt x="18487" y="11987"/>
                    <a:pt x="18607" y="11896"/>
                    <a:pt x="18641" y="11762"/>
                  </a:cubicBezTo>
                  <a:cubicBezTo>
                    <a:pt x="18679" y="11605"/>
                    <a:pt x="18584" y="11444"/>
                    <a:pt x="18427" y="11406"/>
                  </a:cubicBezTo>
                  <a:cubicBezTo>
                    <a:pt x="18403" y="11400"/>
                    <a:pt x="18379" y="11397"/>
                    <a:pt x="18356" y="11397"/>
                  </a:cubicBezTo>
                  <a:close/>
                  <a:moveTo>
                    <a:pt x="558" y="11435"/>
                  </a:moveTo>
                  <a:cubicBezTo>
                    <a:pt x="533" y="11435"/>
                    <a:pt x="509" y="11438"/>
                    <a:pt x="484" y="11444"/>
                  </a:cubicBezTo>
                  <a:cubicBezTo>
                    <a:pt x="327" y="11484"/>
                    <a:pt x="231" y="11643"/>
                    <a:pt x="272" y="11801"/>
                  </a:cubicBezTo>
                  <a:cubicBezTo>
                    <a:pt x="307" y="11935"/>
                    <a:pt x="426" y="12023"/>
                    <a:pt x="557" y="12023"/>
                  </a:cubicBezTo>
                  <a:cubicBezTo>
                    <a:pt x="580" y="12023"/>
                    <a:pt x="603" y="12021"/>
                    <a:pt x="629" y="12015"/>
                  </a:cubicBezTo>
                  <a:cubicBezTo>
                    <a:pt x="786" y="11974"/>
                    <a:pt x="882" y="11815"/>
                    <a:pt x="841" y="11656"/>
                  </a:cubicBezTo>
                  <a:cubicBezTo>
                    <a:pt x="808" y="11524"/>
                    <a:pt x="688" y="11435"/>
                    <a:pt x="558" y="11435"/>
                  </a:cubicBezTo>
                  <a:close/>
                  <a:moveTo>
                    <a:pt x="17869" y="12832"/>
                  </a:moveTo>
                  <a:cubicBezTo>
                    <a:pt x="17756" y="12832"/>
                    <a:pt x="17648" y="12898"/>
                    <a:pt x="17599" y="13009"/>
                  </a:cubicBezTo>
                  <a:cubicBezTo>
                    <a:pt x="17535" y="13159"/>
                    <a:pt x="17603" y="13331"/>
                    <a:pt x="17753" y="13396"/>
                  </a:cubicBezTo>
                  <a:cubicBezTo>
                    <a:pt x="17789" y="13411"/>
                    <a:pt x="17829" y="13422"/>
                    <a:pt x="17868" y="13422"/>
                  </a:cubicBezTo>
                  <a:cubicBezTo>
                    <a:pt x="17982" y="13422"/>
                    <a:pt x="18090" y="13354"/>
                    <a:pt x="18139" y="13243"/>
                  </a:cubicBezTo>
                  <a:cubicBezTo>
                    <a:pt x="18204" y="13094"/>
                    <a:pt x="18135" y="12922"/>
                    <a:pt x="17986" y="12856"/>
                  </a:cubicBezTo>
                  <a:cubicBezTo>
                    <a:pt x="17948" y="12840"/>
                    <a:pt x="17909" y="12832"/>
                    <a:pt x="17869" y="12832"/>
                  </a:cubicBezTo>
                  <a:close/>
                  <a:moveTo>
                    <a:pt x="1049" y="12868"/>
                  </a:moveTo>
                  <a:cubicBezTo>
                    <a:pt x="1010" y="12868"/>
                    <a:pt x="970" y="12876"/>
                    <a:pt x="931" y="12893"/>
                  </a:cubicBezTo>
                  <a:cubicBezTo>
                    <a:pt x="783" y="12959"/>
                    <a:pt x="716" y="13131"/>
                    <a:pt x="781" y="13281"/>
                  </a:cubicBezTo>
                  <a:cubicBezTo>
                    <a:pt x="830" y="13390"/>
                    <a:pt x="938" y="13455"/>
                    <a:pt x="1049" y="13456"/>
                  </a:cubicBezTo>
                  <a:cubicBezTo>
                    <a:pt x="1089" y="13456"/>
                    <a:pt x="1130" y="13448"/>
                    <a:pt x="1169" y="13432"/>
                  </a:cubicBezTo>
                  <a:cubicBezTo>
                    <a:pt x="1317" y="13365"/>
                    <a:pt x="1384" y="13192"/>
                    <a:pt x="1318" y="13043"/>
                  </a:cubicBezTo>
                  <a:cubicBezTo>
                    <a:pt x="1269" y="12933"/>
                    <a:pt x="1162" y="12868"/>
                    <a:pt x="1049" y="12868"/>
                  </a:cubicBezTo>
                  <a:close/>
                  <a:moveTo>
                    <a:pt x="17152" y="14165"/>
                  </a:moveTo>
                  <a:cubicBezTo>
                    <a:pt x="17056" y="14165"/>
                    <a:pt x="16962" y="14213"/>
                    <a:pt x="16906" y="14300"/>
                  </a:cubicBezTo>
                  <a:cubicBezTo>
                    <a:pt x="16815" y="14435"/>
                    <a:pt x="16854" y="14618"/>
                    <a:pt x="16992" y="14706"/>
                  </a:cubicBezTo>
                  <a:cubicBezTo>
                    <a:pt x="17040" y="14739"/>
                    <a:pt x="17095" y="14755"/>
                    <a:pt x="17151" y="14755"/>
                  </a:cubicBezTo>
                  <a:cubicBezTo>
                    <a:pt x="17247" y="14755"/>
                    <a:pt x="17344" y="14708"/>
                    <a:pt x="17398" y="14622"/>
                  </a:cubicBezTo>
                  <a:cubicBezTo>
                    <a:pt x="17486" y="14484"/>
                    <a:pt x="17449" y="14301"/>
                    <a:pt x="17312" y="14213"/>
                  </a:cubicBezTo>
                  <a:cubicBezTo>
                    <a:pt x="17263" y="14181"/>
                    <a:pt x="17207" y="14165"/>
                    <a:pt x="17152" y="14165"/>
                  </a:cubicBezTo>
                  <a:close/>
                  <a:moveTo>
                    <a:pt x="1773" y="14197"/>
                  </a:moveTo>
                  <a:cubicBezTo>
                    <a:pt x="1717" y="14197"/>
                    <a:pt x="1661" y="14213"/>
                    <a:pt x="1610" y="14245"/>
                  </a:cubicBezTo>
                  <a:cubicBezTo>
                    <a:pt x="1476" y="14336"/>
                    <a:pt x="1438" y="14516"/>
                    <a:pt x="1526" y="14654"/>
                  </a:cubicBezTo>
                  <a:cubicBezTo>
                    <a:pt x="1583" y="14739"/>
                    <a:pt x="1677" y="14786"/>
                    <a:pt x="1774" y="14788"/>
                  </a:cubicBezTo>
                  <a:cubicBezTo>
                    <a:pt x="1828" y="14788"/>
                    <a:pt x="1884" y="14772"/>
                    <a:pt x="1935" y="14738"/>
                  </a:cubicBezTo>
                  <a:cubicBezTo>
                    <a:pt x="2070" y="14650"/>
                    <a:pt x="2110" y="14467"/>
                    <a:pt x="2019" y="14329"/>
                  </a:cubicBezTo>
                  <a:cubicBezTo>
                    <a:pt x="1963" y="14244"/>
                    <a:pt x="1869" y="14197"/>
                    <a:pt x="1773" y="14197"/>
                  </a:cubicBezTo>
                  <a:close/>
                  <a:moveTo>
                    <a:pt x="16224" y="15364"/>
                  </a:moveTo>
                  <a:cubicBezTo>
                    <a:pt x="16144" y="15364"/>
                    <a:pt x="16065" y="15396"/>
                    <a:pt x="16007" y="15459"/>
                  </a:cubicBezTo>
                  <a:cubicBezTo>
                    <a:pt x="15897" y="15578"/>
                    <a:pt x="15905" y="15765"/>
                    <a:pt x="16027" y="15875"/>
                  </a:cubicBezTo>
                  <a:cubicBezTo>
                    <a:pt x="16081" y="15929"/>
                    <a:pt x="16153" y="15953"/>
                    <a:pt x="16226" y="15953"/>
                  </a:cubicBezTo>
                  <a:cubicBezTo>
                    <a:pt x="16304" y="15953"/>
                    <a:pt x="16385" y="15919"/>
                    <a:pt x="16442" y="15857"/>
                  </a:cubicBezTo>
                  <a:lnTo>
                    <a:pt x="16443" y="15857"/>
                  </a:lnTo>
                  <a:cubicBezTo>
                    <a:pt x="16553" y="15737"/>
                    <a:pt x="16542" y="15551"/>
                    <a:pt x="16423" y="15441"/>
                  </a:cubicBezTo>
                  <a:cubicBezTo>
                    <a:pt x="16366" y="15390"/>
                    <a:pt x="16295" y="15364"/>
                    <a:pt x="16224" y="15364"/>
                  </a:cubicBezTo>
                  <a:close/>
                  <a:moveTo>
                    <a:pt x="2705" y="15390"/>
                  </a:moveTo>
                  <a:cubicBezTo>
                    <a:pt x="2634" y="15390"/>
                    <a:pt x="2562" y="15416"/>
                    <a:pt x="2506" y="15468"/>
                  </a:cubicBezTo>
                  <a:cubicBezTo>
                    <a:pt x="2385" y="15578"/>
                    <a:pt x="2377" y="15765"/>
                    <a:pt x="2487" y="15884"/>
                  </a:cubicBezTo>
                  <a:cubicBezTo>
                    <a:pt x="2547" y="15947"/>
                    <a:pt x="2625" y="15979"/>
                    <a:pt x="2705" y="15979"/>
                  </a:cubicBezTo>
                  <a:cubicBezTo>
                    <a:pt x="2776" y="15979"/>
                    <a:pt x="2847" y="15953"/>
                    <a:pt x="2904" y="15903"/>
                  </a:cubicBezTo>
                  <a:cubicBezTo>
                    <a:pt x="3024" y="15792"/>
                    <a:pt x="3032" y="15605"/>
                    <a:pt x="2922" y="15486"/>
                  </a:cubicBezTo>
                  <a:cubicBezTo>
                    <a:pt x="2864" y="15422"/>
                    <a:pt x="2784" y="15390"/>
                    <a:pt x="2705" y="15390"/>
                  </a:cubicBezTo>
                  <a:close/>
                  <a:moveTo>
                    <a:pt x="15114" y="16393"/>
                  </a:moveTo>
                  <a:cubicBezTo>
                    <a:pt x="15050" y="16393"/>
                    <a:pt x="14986" y="16414"/>
                    <a:pt x="14933" y="16458"/>
                  </a:cubicBezTo>
                  <a:cubicBezTo>
                    <a:pt x="14805" y="16558"/>
                    <a:pt x="14783" y="16743"/>
                    <a:pt x="14883" y="16870"/>
                  </a:cubicBezTo>
                  <a:cubicBezTo>
                    <a:pt x="14940" y="16943"/>
                    <a:pt x="15028" y="16983"/>
                    <a:pt x="15115" y="16983"/>
                  </a:cubicBezTo>
                  <a:cubicBezTo>
                    <a:pt x="15177" y="16983"/>
                    <a:pt x="15243" y="16962"/>
                    <a:pt x="15296" y="16920"/>
                  </a:cubicBezTo>
                  <a:cubicBezTo>
                    <a:pt x="15424" y="16818"/>
                    <a:pt x="15446" y="16633"/>
                    <a:pt x="15346" y="16507"/>
                  </a:cubicBezTo>
                  <a:cubicBezTo>
                    <a:pt x="15287" y="16432"/>
                    <a:pt x="15201" y="16393"/>
                    <a:pt x="15114" y="16393"/>
                  </a:cubicBezTo>
                  <a:close/>
                  <a:moveTo>
                    <a:pt x="3820" y="16417"/>
                  </a:moveTo>
                  <a:cubicBezTo>
                    <a:pt x="3732" y="16417"/>
                    <a:pt x="3646" y="16456"/>
                    <a:pt x="3589" y="16530"/>
                  </a:cubicBezTo>
                  <a:cubicBezTo>
                    <a:pt x="3486" y="16660"/>
                    <a:pt x="3509" y="16844"/>
                    <a:pt x="3638" y="16943"/>
                  </a:cubicBezTo>
                  <a:cubicBezTo>
                    <a:pt x="3692" y="16985"/>
                    <a:pt x="3755" y="17004"/>
                    <a:pt x="3819" y="17004"/>
                  </a:cubicBezTo>
                  <a:cubicBezTo>
                    <a:pt x="3906" y="17004"/>
                    <a:pt x="3994" y="16966"/>
                    <a:pt x="4051" y="16893"/>
                  </a:cubicBezTo>
                  <a:cubicBezTo>
                    <a:pt x="4152" y="16764"/>
                    <a:pt x="4127" y="16579"/>
                    <a:pt x="4000" y="16480"/>
                  </a:cubicBezTo>
                  <a:cubicBezTo>
                    <a:pt x="3947" y="16437"/>
                    <a:pt x="3883" y="16417"/>
                    <a:pt x="3820" y="16417"/>
                  </a:cubicBezTo>
                  <a:close/>
                  <a:moveTo>
                    <a:pt x="13848" y="17227"/>
                  </a:moveTo>
                  <a:cubicBezTo>
                    <a:pt x="13801" y="17227"/>
                    <a:pt x="13752" y="17239"/>
                    <a:pt x="13708" y="17264"/>
                  </a:cubicBezTo>
                  <a:cubicBezTo>
                    <a:pt x="13565" y="17342"/>
                    <a:pt x="13514" y="17521"/>
                    <a:pt x="13591" y="17663"/>
                  </a:cubicBezTo>
                  <a:cubicBezTo>
                    <a:pt x="13645" y="17762"/>
                    <a:pt x="13747" y="17817"/>
                    <a:pt x="13851" y="17818"/>
                  </a:cubicBezTo>
                  <a:cubicBezTo>
                    <a:pt x="13897" y="17818"/>
                    <a:pt x="13947" y="17806"/>
                    <a:pt x="13990" y="17782"/>
                  </a:cubicBezTo>
                  <a:cubicBezTo>
                    <a:pt x="14134" y="17704"/>
                    <a:pt x="14187" y="17524"/>
                    <a:pt x="14108" y="17382"/>
                  </a:cubicBezTo>
                  <a:cubicBezTo>
                    <a:pt x="14054" y="17283"/>
                    <a:pt x="13953" y="17227"/>
                    <a:pt x="13848" y="17227"/>
                  </a:cubicBezTo>
                  <a:close/>
                  <a:moveTo>
                    <a:pt x="5089" y="17247"/>
                  </a:moveTo>
                  <a:cubicBezTo>
                    <a:pt x="4983" y="17247"/>
                    <a:pt x="4881" y="17303"/>
                    <a:pt x="4827" y="17402"/>
                  </a:cubicBezTo>
                  <a:cubicBezTo>
                    <a:pt x="4751" y="17543"/>
                    <a:pt x="4804" y="17720"/>
                    <a:pt x="4947" y="17799"/>
                  </a:cubicBezTo>
                  <a:cubicBezTo>
                    <a:pt x="4990" y="17823"/>
                    <a:pt x="5039" y="17834"/>
                    <a:pt x="5086" y="17835"/>
                  </a:cubicBezTo>
                  <a:cubicBezTo>
                    <a:pt x="5190" y="17835"/>
                    <a:pt x="5293" y="17781"/>
                    <a:pt x="5346" y="17683"/>
                  </a:cubicBezTo>
                  <a:cubicBezTo>
                    <a:pt x="5424" y="17539"/>
                    <a:pt x="5371" y="17359"/>
                    <a:pt x="5229" y="17281"/>
                  </a:cubicBezTo>
                  <a:cubicBezTo>
                    <a:pt x="5184" y="17258"/>
                    <a:pt x="5136" y="17247"/>
                    <a:pt x="5089" y="17247"/>
                  </a:cubicBezTo>
                  <a:close/>
                  <a:moveTo>
                    <a:pt x="12467" y="17841"/>
                  </a:moveTo>
                  <a:cubicBezTo>
                    <a:pt x="12435" y="17841"/>
                    <a:pt x="12402" y="17847"/>
                    <a:pt x="12370" y="17858"/>
                  </a:cubicBezTo>
                  <a:cubicBezTo>
                    <a:pt x="12217" y="17912"/>
                    <a:pt x="12134" y="18079"/>
                    <a:pt x="12188" y="18233"/>
                  </a:cubicBezTo>
                  <a:cubicBezTo>
                    <a:pt x="12231" y="18354"/>
                    <a:pt x="12346" y="18431"/>
                    <a:pt x="12466" y="18431"/>
                  </a:cubicBezTo>
                  <a:cubicBezTo>
                    <a:pt x="12497" y="18431"/>
                    <a:pt x="12531" y="18426"/>
                    <a:pt x="12562" y="18415"/>
                  </a:cubicBezTo>
                  <a:cubicBezTo>
                    <a:pt x="12718" y="18362"/>
                    <a:pt x="12798" y="18193"/>
                    <a:pt x="12745" y="18041"/>
                  </a:cubicBezTo>
                  <a:cubicBezTo>
                    <a:pt x="12702" y="17918"/>
                    <a:pt x="12588" y="17841"/>
                    <a:pt x="12467" y="17841"/>
                  </a:cubicBezTo>
                  <a:close/>
                  <a:moveTo>
                    <a:pt x="6472" y="17854"/>
                  </a:moveTo>
                  <a:cubicBezTo>
                    <a:pt x="6351" y="17854"/>
                    <a:pt x="6238" y="17930"/>
                    <a:pt x="6195" y="18053"/>
                  </a:cubicBezTo>
                  <a:cubicBezTo>
                    <a:pt x="6143" y="18207"/>
                    <a:pt x="6225" y="18375"/>
                    <a:pt x="6379" y="18429"/>
                  </a:cubicBezTo>
                  <a:cubicBezTo>
                    <a:pt x="6406" y="18438"/>
                    <a:pt x="6434" y="18443"/>
                    <a:pt x="6460" y="18443"/>
                  </a:cubicBezTo>
                  <a:cubicBezTo>
                    <a:pt x="6464" y="18443"/>
                    <a:pt x="6469" y="18442"/>
                    <a:pt x="6473" y="18442"/>
                  </a:cubicBezTo>
                  <a:cubicBezTo>
                    <a:pt x="6595" y="18442"/>
                    <a:pt x="6709" y="18364"/>
                    <a:pt x="6752" y="18243"/>
                  </a:cubicBezTo>
                  <a:cubicBezTo>
                    <a:pt x="6804" y="18089"/>
                    <a:pt x="6723" y="17924"/>
                    <a:pt x="6568" y="17871"/>
                  </a:cubicBezTo>
                  <a:cubicBezTo>
                    <a:pt x="6536" y="17860"/>
                    <a:pt x="6504" y="17854"/>
                    <a:pt x="6472" y="17854"/>
                  </a:cubicBezTo>
                  <a:close/>
                  <a:moveTo>
                    <a:pt x="10999" y="18218"/>
                  </a:moveTo>
                  <a:cubicBezTo>
                    <a:pt x="10983" y="18218"/>
                    <a:pt x="10967" y="18220"/>
                    <a:pt x="10950" y="18222"/>
                  </a:cubicBezTo>
                  <a:cubicBezTo>
                    <a:pt x="10790" y="18250"/>
                    <a:pt x="10682" y="18404"/>
                    <a:pt x="10710" y="18561"/>
                  </a:cubicBezTo>
                  <a:cubicBezTo>
                    <a:pt x="10733" y="18706"/>
                    <a:pt x="10858" y="18807"/>
                    <a:pt x="11000" y="18807"/>
                  </a:cubicBezTo>
                  <a:cubicBezTo>
                    <a:pt x="11016" y="18807"/>
                    <a:pt x="11033" y="18807"/>
                    <a:pt x="11049" y="18803"/>
                  </a:cubicBezTo>
                  <a:cubicBezTo>
                    <a:pt x="11210" y="18776"/>
                    <a:pt x="11318" y="18624"/>
                    <a:pt x="11291" y="18463"/>
                  </a:cubicBezTo>
                  <a:cubicBezTo>
                    <a:pt x="11264" y="18318"/>
                    <a:pt x="11140" y="18218"/>
                    <a:pt x="10999" y="18218"/>
                  </a:cubicBezTo>
                  <a:close/>
                  <a:moveTo>
                    <a:pt x="7942" y="18226"/>
                  </a:moveTo>
                  <a:cubicBezTo>
                    <a:pt x="7800" y="18226"/>
                    <a:pt x="7675" y="18328"/>
                    <a:pt x="7651" y="18472"/>
                  </a:cubicBezTo>
                  <a:cubicBezTo>
                    <a:pt x="7626" y="18633"/>
                    <a:pt x="7734" y="18783"/>
                    <a:pt x="7894" y="18809"/>
                  </a:cubicBezTo>
                  <a:cubicBezTo>
                    <a:pt x="7911" y="18814"/>
                    <a:pt x="7928" y="18815"/>
                    <a:pt x="7943" y="18818"/>
                  </a:cubicBezTo>
                  <a:cubicBezTo>
                    <a:pt x="8085" y="18818"/>
                    <a:pt x="8208" y="18712"/>
                    <a:pt x="8232" y="18570"/>
                  </a:cubicBezTo>
                  <a:cubicBezTo>
                    <a:pt x="8259" y="18409"/>
                    <a:pt x="8149" y="18258"/>
                    <a:pt x="7990" y="18230"/>
                  </a:cubicBezTo>
                  <a:cubicBezTo>
                    <a:pt x="7974" y="18227"/>
                    <a:pt x="7958" y="18226"/>
                    <a:pt x="7942" y="18226"/>
                  </a:cubicBezTo>
                  <a:close/>
                  <a:moveTo>
                    <a:pt x="9491" y="18349"/>
                  </a:moveTo>
                  <a:cubicBezTo>
                    <a:pt x="9484" y="18349"/>
                    <a:pt x="9476" y="18351"/>
                    <a:pt x="9468" y="18351"/>
                  </a:cubicBezTo>
                  <a:lnTo>
                    <a:pt x="9452" y="18351"/>
                  </a:lnTo>
                  <a:cubicBezTo>
                    <a:pt x="9290" y="18351"/>
                    <a:pt x="9159" y="18483"/>
                    <a:pt x="9159" y="18644"/>
                  </a:cubicBezTo>
                  <a:cubicBezTo>
                    <a:pt x="9159" y="18805"/>
                    <a:pt x="9290" y="18938"/>
                    <a:pt x="9452" y="18939"/>
                  </a:cubicBezTo>
                  <a:lnTo>
                    <a:pt x="9452" y="18938"/>
                  </a:lnTo>
                  <a:lnTo>
                    <a:pt x="9492" y="18938"/>
                  </a:lnTo>
                  <a:cubicBezTo>
                    <a:pt x="9655" y="18938"/>
                    <a:pt x="9786" y="18807"/>
                    <a:pt x="9786" y="18643"/>
                  </a:cubicBezTo>
                  <a:cubicBezTo>
                    <a:pt x="9784" y="18481"/>
                    <a:pt x="9654" y="18349"/>
                    <a:pt x="9491" y="18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5796775" y="4185588"/>
              <a:ext cx="385800" cy="385775"/>
            </a:xfrm>
            <a:custGeom>
              <a:avLst/>
              <a:gdLst/>
              <a:ahLst/>
              <a:cxnLst/>
              <a:rect l="l" t="t" r="r" b="b"/>
              <a:pathLst>
                <a:path w="15432" h="15431" extrusionOk="0">
                  <a:moveTo>
                    <a:pt x="7704" y="1"/>
                  </a:moveTo>
                  <a:cubicBezTo>
                    <a:pt x="7703" y="1"/>
                    <a:pt x="7701" y="1"/>
                    <a:pt x="7699" y="1"/>
                  </a:cubicBezTo>
                  <a:cubicBezTo>
                    <a:pt x="7524" y="1"/>
                    <a:pt x="7381" y="143"/>
                    <a:pt x="7381" y="318"/>
                  </a:cubicBezTo>
                  <a:cubicBezTo>
                    <a:pt x="7381" y="495"/>
                    <a:pt x="7524" y="639"/>
                    <a:pt x="7701" y="639"/>
                  </a:cubicBezTo>
                  <a:cubicBezTo>
                    <a:pt x="7877" y="636"/>
                    <a:pt x="8019" y="495"/>
                    <a:pt x="8019" y="318"/>
                  </a:cubicBezTo>
                  <a:cubicBezTo>
                    <a:pt x="8019" y="144"/>
                    <a:pt x="7878" y="1"/>
                    <a:pt x="7704" y="1"/>
                  </a:cubicBezTo>
                  <a:close/>
                  <a:moveTo>
                    <a:pt x="9139" y="137"/>
                  </a:moveTo>
                  <a:cubicBezTo>
                    <a:pt x="8990" y="137"/>
                    <a:pt x="8859" y="243"/>
                    <a:pt x="8830" y="395"/>
                  </a:cubicBezTo>
                  <a:cubicBezTo>
                    <a:pt x="8797" y="567"/>
                    <a:pt x="8908" y="734"/>
                    <a:pt x="9081" y="770"/>
                  </a:cubicBezTo>
                  <a:cubicBezTo>
                    <a:pt x="9099" y="773"/>
                    <a:pt x="9116" y="775"/>
                    <a:pt x="9133" y="775"/>
                  </a:cubicBezTo>
                  <a:cubicBezTo>
                    <a:pt x="9137" y="775"/>
                    <a:pt x="9141" y="775"/>
                    <a:pt x="9145" y="775"/>
                  </a:cubicBezTo>
                  <a:cubicBezTo>
                    <a:pt x="9293" y="775"/>
                    <a:pt x="9426" y="668"/>
                    <a:pt x="9456" y="515"/>
                  </a:cubicBezTo>
                  <a:cubicBezTo>
                    <a:pt x="9488" y="343"/>
                    <a:pt x="9376" y="177"/>
                    <a:pt x="9204" y="143"/>
                  </a:cubicBezTo>
                  <a:lnTo>
                    <a:pt x="9202" y="143"/>
                  </a:lnTo>
                  <a:cubicBezTo>
                    <a:pt x="9181" y="139"/>
                    <a:pt x="9160" y="137"/>
                    <a:pt x="9139" y="137"/>
                  </a:cubicBezTo>
                  <a:close/>
                  <a:moveTo>
                    <a:pt x="6260" y="143"/>
                  </a:moveTo>
                  <a:cubicBezTo>
                    <a:pt x="6239" y="143"/>
                    <a:pt x="6218" y="145"/>
                    <a:pt x="6197" y="149"/>
                  </a:cubicBezTo>
                  <a:cubicBezTo>
                    <a:pt x="6024" y="185"/>
                    <a:pt x="5912" y="352"/>
                    <a:pt x="5946" y="525"/>
                  </a:cubicBezTo>
                  <a:cubicBezTo>
                    <a:pt x="5977" y="676"/>
                    <a:pt x="6111" y="781"/>
                    <a:pt x="6258" y="781"/>
                  </a:cubicBezTo>
                  <a:cubicBezTo>
                    <a:pt x="6279" y="781"/>
                    <a:pt x="6301" y="779"/>
                    <a:pt x="6320" y="775"/>
                  </a:cubicBezTo>
                  <a:cubicBezTo>
                    <a:pt x="6496" y="739"/>
                    <a:pt x="6607" y="571"/>
                    <a:pt x="6572" y="398"/>
                  </a:cubicBezTo>
                  <a:cubicBezTo>
                    <a:pt x="6541" y="247"/>
                    <a:pt x="6409" y="143"/>
                    <a:pt x="6260" y="143"/>
                  </a:cubicBezTo>
                  <a:close/>
                  <a:moveTo>
                    <a:pt x="10529" y="554"/>
                  </a:moveTo>
                  <a:cubicBezTo>
                    <a:pt x="10404" y="554"/>
                    <a:pt x="10286" y="628"/>
                    <a:pt x="10236" y="751"/>
                  </a:cubicBezTo>
                  <a:cubicBezTo>
                    <a:pt x="10168" y="915"/>
                    <a:pt x="10245" y="1102"/>
                    <a:pt x="10408" y="1168"/>
                  </a:cubicBezTo>
                  <a:cubicBezTo>
                    <a:pt x="10448" y="1183"/>
                    <a:pt x="10489" y="1191"/>
                    <a:pt x="10531" y="1191"/>
                  </a:cubicBezTo>
                  <a:cubicBezTo>
                    <a:pt x="10656" y="1191"/>
                    <a:pt x="10774" y="1117"/>
                    <a:pt x="10825" y="995"/>
                  </a:cubicBezTo>
                  <a:cubicBezTo>
                    <a:pt x="10891" y="832"/>
                    <a:pt x="10816" y="646"/>
                    <a:pt x="10652" y="579"/>
                  </a:cubicBezTo>
                  <a:cubicBezTo>
                    <a:pt x="10612" y="562"/>
                    <a:pt x="10570" y="554"/>
                    <a:pt x="10529" y="554"/>
                  </a:cubicBezTo>
                  <a:close/>
                  <a:moveTo>
                    <a:pt x="4871" y="565"/>
                  </a:moveTo>
                  <a:cubicBezTo>
                    <a:pt x="4830" y="565"/>
                    <a:pt x="4788" y="573"/>
                    <a:pt x="4748" y="590"/>
                  </a:cubicBezTo>
                  <a:cubicBezTo>
                    <a:pt x="4586" y="658"/>
                    <a:pt x="4509" y="846"/>
                    <a:pt x="4578" y="1007"/>
                  </a:cubicBezTo>
                  <a:cubicBezTo>
                    <a:pt x="4629" y="1130"/>
                    <a:pt x="4743" y="1202"/>
                    <a:pt x="4866" y="1202"/>
                  </a:cubicBezTo>
                  <a:cubicBezTo>
                    <a:pt x="4868" y="1202"/>
                    <a:pt x="4869" y="1202"/>
                    <a:pt x="4871" y="1202"/>
                  </a:cubicBezTo>
                  <a:cubicBezTo>
                    <a:pt x="4913" y="1202"/>
                    <a:pt x="4954" y="1195"/>
                    <a:pt x="4993" y="1179"/>
                  </a:cubicBezTo>
                  <a:cubicBezTo>
                    <a:pt x="5154" y="1111"/>
                    <a:pt x="5231" y="925"/>
                    <a:pt x="5165" y="761"/>
                  </a:cubicBezTo>
                  <a:cubicBezTo>
                    <a:pt x="5113" y="639"/>
                    <a:pt x="4996" y="565"/>
                    <a:pt x="4871" y="565"/>
                  </a:cubicBezTo>
                  <a:close/>
                  <a:moveTo>
                    <a:pt x="11810" y="1235"/>
                  </a:moveTo>
                  <a:cubicBezTo>
                    <a:pt x="11707" y="1235"/>
                    <a:pt x="11606" y="1285"/>
                    <a:pt x="11544" y="1377"/>
                  </a:cubicBezTo>
                  <a:cubicBezTo>
                    <a:pt x="11446" y="1524"/>
                    <a:pt x="11487" y="1723"/>
                    <a:pt x="11632" y="1818"/>
                  </a:cubicBezTo>
                  <a:cubicBezTo>
                    <a:pt x="11687" y="1856"/>
                    <a:pt x="11748" y="1871"/>
                    <a:pt x="11809" y="1873"/>
                  </a:cubicBezTo>
                  <a:cubicBezTo>
                    <a:pt x="11912" y="1873"/>
                    <a:pt x="12014" y="1822"/>
                    <a:pt x="12076" y="1730"/>
                  </a:cubicBezTo>
                  <a:cubicBezTo>
                    <a:pt x="12172" y="1584"/>
                    <a:pt x="12132" y="1388"/>
                    <a:pt x="11985" y="1289"/>
                  </a:cubicBezTo>
                  <a:cubicBezTo>
                    <a:pt x="11931" y="1253"/>
                    <a:pt x="11870" y="1235"/>
                    <a:pt x="11810" y="1235"/>
                  </a:cubicBezTo>
                  <a:close/>
                  <a:moveTo>
                    <a:pt x="3596" y="1254"/>
                  </a:moveTo>
                  <a:cubicBezTo>
                    <a:pt x="3535" y="1254"/>
                    <a:pt x="3473" y="1271"/>
                    <a:pt x="3419" y="1308"/>
                  </a:cubicBezTo>
                  <a:lnTo>
                    <a:pt x="3416" y="1308"/>
                  </a:lnTo>
                  <a:cubicBezTo>
                    <a:pt x="3272" y="1406"/>
                    <a:pt x="3232" y="1605"/>
                    <a:pt x="3331" y="1751"/>
                  </a:cubicBezTo>
                  <a:cubicBezTo>
                    <a:pt x="3394" y="1840"/>
                    <a:pt x="3494" y="1890"/>
                    <a:pt x="3593" y="1891"/>
                  </a:cubicBezTo>
                  <a:cubicBezTo>
                    <a:pt x="3654" y="1891"/>
                    <a:pt x="3718" y="1873"/>
                    <a:pt x="3773" y="1838"/>
                  </a:cubicBezTo>
                  <a:cubicBezTo>
                    <a:pt x="3918" y="1739"/>
                    <a:pt x="3958" y="1541"/>
                    <a:pt x="3860" y="1394"/>
                  </a:cubicBezTo>
                  <a:cubicBezTo>
                    <a:pt x="3799" y="1303"/>
                    <a:pt x="3698" y="1254"/>
                    <a:pt x="3596" y="1254"/>
                  </a:cubicBezTo>
                  <a:close/>
                  <a:moveTo>
                    <a:pt x="12932" y="2152"/>
                  </a:moveTo>
                  <a:cubicBezTo>
                    <a:pt x="12850" y="2152"/>
                    <a:pt x="12768" y="2183"/>
                    <a:pt x="12706" y="2247"/>
                  </a:cubicBezTo>
                  <a:cubicBezTo>
                    <a:pt x="12581" y="2372"/>
                    <a:pt x="12581" y="2574"/>
                    <a:pt x="12708" y="2698"/>
                  </a:cubicBezTo>
                  <a:cubicBezTo>
                    <a:pt x="12770" y="2758"/>
                    <a:pt x="12850" y="2789"/>
                    <a:pt x="12934" y="2791"/>
                  </a:cubicBezTo>
                  <a:cubicBezTo>
                    <a:pt x="13015" y="2791"/>
                    <a:pt x="13098" y="2758"/>
                    <a:pt x="13160" y="2696"/>
                  </a:cubicBezTo>
                  <a:cubicBezTo>
                    <a:pt x="13284" y="2573"/>
                    <a:pt x="13284" y="2371"/>
                    <a:pt x="13157" y="2245"/>
                  </a:cubicBezTo>
                  <a:cubicBezTo>
                    <a:pt x="13095" y="2183"/>
                    <a:pt x="13013" y="2152"/>
                    <a:pt x="12932" y="2152"/>
                  </a:cubicBezTo>
                  <a:close/>
                  <a:moveTo>
                    <a:pt x="2476" y="2174"/>
                  </a:moveTo>
                  <a:cubicBezTo>
                    <a:pt x="2394" y="2174"/>
                    <a:pt x="2313" y="2206"/>
                    <a:pt x="2252" y="2268"/>
                  </a:cubicBezTo>
                  <a:cubicBezTo>
                    <a:pt x="2125" y="2394"/>
                    <a:pt x="2128" y="2596"/>
                    <a:pt x="2252" y="2720"/>
                  </a:cubicBezTo>
                  <a:cubicBezTo>
                    <a:pt x="2315" y="2782"/>
                    <a:pt x="2395" y="2812"/>
                    <a:pt x="2477" y="2812"/>
                  </a:cubicBezTo>
                  <a:cubicBezTo>
                    <a:pt x="2557" y="2812"/>
                    <a:pt x="2641" y="2781"/>
                    <a:pt x="2702" y="2720"/>
                  </a:cubicBezTo>
                  <a:cubicBezTo>
                    <a:pt x="2826" y="2594"/>
                    <a:pt x="2826" y="2392"/>
                    <a:pt x="2702" y="2268"/>
                  </a:cubicBezTo>
                  <a:cubicBezTo>
                    <a:pt x="2639" y="2206"/>
                    <a:pt x="2557" y="2174"/>
                    <a:pt x="2476" y="2174"/>
                  </a:cubicBezTo>
                  <a:close/>
                  <a:moveTo>
                    <a:pt x="13856" y="3271"/>
                  </a:moveTo>
                  <a:cubicBezTo>
                    <a:pt x="13794" y="3271"/>
                    <a:pt x="13731" y="3288"/>
                    <a:pt x="13676" y="3326"/>
                  </a:cubicBezTo>
                  <a:cubicBezTo>
                    <a:pt x="13531" y="3422"/>
                    <a:pt x="13492" y="3621"/>
                    <a:pt x="13592" y="3766"/>
                  </a:cubicBezTo>
                  <a:lnTo>
                    <a:pt x="13590" y="3766"/>
                  </a:lnTo>
                  <a:cubicBezTo>
                    <a:pt x="13653" y="3860"/>
                    <a:pt x="13753" y="3907"/>
                    <a:pt x="13855" y="3907"/>
                  </a:cubicBezTo>
                  <a:cubicBezTo>
                    <a:pt x="13919" y="3907"/>
                    <a:pt x="13980" y="3891"/>
                    <a:pt x="14034" y="3852"/>
                  </a:cubicBezTo>
                  <a:cubicBezTo>
                    <a:pt x="14178" y="3756"/>
                    <a:pt x="14218" y="3557"/>
                    <a:pt x="14120" y="3412"/>
                  </a:cubicBezTo>
                  <a:cubicBezTo>
                    <a:pt x="14058" y="3320"/>
                    <a:pt x="13958" y="3271"/>
                    <a:pt x="13856" y="3271"/>
                  </a:cubicBezTo>
                  <a:close/>
                  <a:moveTo>
                    <a:pt x="1560" y="3295"/>
                  </a:moveTo>
                  <a:cubicBezTo>
                    <a:pt x="1457" y="3295"/>
                    <a:pt x="1356" y="3345"/>
                    <a:pt x="1293" y="3437"/>
                  </a:cubicBezTo>
                  <a:cubicBezTo>
                    <a:pt x="1197" y="3585"/>
                    <a:pt x="1236" y="3782"/>
                    <a:pt x="1382" y="3880"/>
                  </a:cubicBezTo>
                  <a:cubicBezTo>
                    <a:pt x="1436" y="3915"/>
                    <a:pt x="1497" y="3933"/>
                    <a:pt x="1558" y="3933"/>
                  </a:cubicBezTo>
                  <a:cubicBezTo>
                    <a:pt x="1662" y="3933"/>
                    <a:pt x="1762" y="3884"/>
                    <a:pt x="1825" y="3792"/>
                  </a:cubicBezTo>
                  <a:cubicBezTo>
                    <a:pt x="1923" y="3645"/>
                    <a:pt x="1882" y="3447"/>
                    <a:pt x="1736" y="3348"/>
                  </a:cubicBezTo>
                  <a:cubicBezTo>
                    <a:pt x="1682" y="3312"/>
                    <a:pt x="1621" y="3295"/>
                    <a:pt x="1560" y="3295"/>
                  </a:cubicBezTo>
                  <a:close/>
                  <a:moveTo>
                    <a:pt x="14545" y="4546"/>
                  </a:moveTo>
                  <a:cubicBezTo>
                    <a:pt x="14503" y="4546"/>
                    <a:pt x="14461" y="4554"/>
                    <a:pt x="14421" y="4571"/>
                  </a:cubicBezTo>
                  <a:cubicBezTo>
                    <a:pt x="14257" y="4638"/>
                    <a:pt x="14181" y="4825"/>
                    <a:pt x="14249" y="4988"/>
                  </a:cubicBezTo>
                  <a:cubicBezTo>
                    <a:pt x="14300" y="5111"/>
                    <a:pt x="14417" y="5183"/>
                    <a:pt x="14544" y="5183"/>
                  </a:cubicBezTo>
                  <a:cubicBezTo>
                    <a:pt x="14586" y="5183"/>
                    <a:pt x="14627" y="5175"/>
                    <a:pt x="14665" y="5159"/>
                  </a:cubicBezTo>
                  <a:cubicBezTo>
                    <a:pt x="14827" y="5091"/>
                    <a:pt x="14904" y="4905"/>
                    <a:pt x="14838" y="4742"/>
                  </a:cubicBezTo>
                  <a:cubicBezTo>
                    <a:pt x="14786" y="4619"/>
                    <a:pt x="14669" y="4546"/>
                    <a:pt x="14545" y="4546"/>
                  </a:cubicBezTo>
                  <a:close/>
                  <a:moveTo>
                    <a:pt x="878" y="4574"/>
                  </a:moveTo>
                  <a:cubicBezTo>
                    <a:pt x="753" y="4574"/>
                    <a:pt x="632" y="4648"/>
                    <a:pt x="580" y="4773"/>
                  </a:cubicBezTo>
                  <a:cubicBezTo>
                    <a:pt x="514" y="4935"/>
                    <a:pt x="592" y="5122"/>
                    <a:pt x="755" y="5189"/>
                  </a:cubicBezTo>
                  <a:cubicBezTo>
                    <a:pt x="793" y="5203"/>
                    <a:pt x="831" y="5210"/>
                    <a:pt x="866" y="5210"/>
                  </a:cubicBezTo>
                  <a:cubicBezTo>
                    <a:pt x="869" y="5210"/>
                    <a:pt x="871" y="5210"/>
                    <a:pt x="873" y="5210"/>
                  </a:cubicBezTo>
                  <a:cubicBezTo>
                    <a:pt x="999" y="5210"/>
                    <a:pt x="1119" y="5137"/>
                    <a:pt x="1170" y="5014"/>
                  </a:cubicBezTo>
                  <a:cubicBezTo>
                    <a:pt x="1236" y="4852"/>
                    <a:pt x="1159" y="4666"/>
                    <a:pt x="998" y="4597"/>
                  </a:cubicBezTo>
                  <a:cubicBezTo>
                    <a:pt x="959" y="4581"/>
                    <a:pt x="918" y="4574"/>
                    <a:pt x="878" y="4574"/>
                  </a:cubicBezTo>
                  <a:close/>
                  <a:moveTo>
                    <a:pt x="14967" y="5931"/>
                  </a:moveTo>
                  <a:cubicBezTo>
                    <a:pt x="14946" y="5931"/>
                    <a:pt x="14925" y="5933"/>
                    <a:pt x="14904" y="5937"/>
                  </a:cubicBezTo>
                  <a:cubicBezTo>
                    <a:pt x="14732" y="5973"/>
                    <a:pt x="14620" y="6141"/>
                    <a:pt x="14655" y="6313"/>
                  </a:cubicBezTo>
                  <a:cubicBezTo>
                    <a:pt x="14685" y="6465"/>
                    <a:pt x="14816" y="6568"/>
                    <a:pt x="14964" y="6568"/>
                  </a:cubicBezTo>
                  <a:cubicBezTo>
                    <a:pt x="14965" y="6568"/>
                    <a:pt x="14965" y="6568"/>
                    <a:pt x="14966" y="6568"/>
                  </a:cubicBezTo>
                  <a:cubicBezTo>
                    <a:pt x="14987" y="6568"/>
                    <a:pt x="15007" y="6567"/>
                    <a:pt x="15028" y="6563"/>
                  </a:cubicBezTo>
                  <a:cubicBezTo>
                    <a:pt x="15203" y="6528"/>
                    <a:pt x="15314" y="6360"/>
                    <a:pt x="15281" y="6186"/>
                  </a:cubicBezTo>
                  <a:lnTo>
                    <a:pt x="15278" y="6186"/>
                  </a:lnTo>
                  <a:cubicBezTo>
                    <a:pt x="15249" y="6035"/>
                    <a:pt x="15115" y="5931"/>
                    <a:pt x="14967" y="5931"/>
                  </a:cubicBezTo>
                  <a:close/>
                  <a:moveTo>
                    <a:pt x="457" y="5962"/>
                  </a:moveTo>
                  <a:cubicBezTo>
                    <a:pt x="307" y="5962"/>
                    <a:pt x="174" y="6069"/>
                    <a:pt x="144" y="6221"/>
                  </a:cubicBezTo>
                  <a:cubicBezTo>
                    <a:pt x="112" y="6393"/>
                    <a:pt x="224" y="6559"/>
                    <a:pt x="396" y="6593"/>
                  </a:cubicBezTo>
                  <a:cubicBezTo>
                    <a:pt x="418" y="6599"/>
                    <a:pt x="438" y="6600"/>
                    <a:pt x="459" y="6600"/>
                  </a:cubicBezTo>
                  <a:cubicBezTo>
                    <a:pt x="608" y="6600"/>
                    <a:pt x="740" y="6494"/>
                    <a:pt x="771" y="6341"/>
                  </a:cubicBezTo>
                  <a:cubicBezTo>
                    <a:pt x="803" y="6169"/>
                    <a:pt x="692" y="6003"/>
                    <a:pt x="520" y="5969"/>
                  </a:cubicBezTo>
                  <a:cubicBezTo>
                    <a:pt x="499" y="5964"/>
                    <a:pt x="477" y="5962"/>
                    <a:pt x="457" y="5962"/>
                  </a:cubicBezTo>
                  <a:close/>
                  <a:moveTo>
                    <a:pt x="15111" y="7373"/>
                  </a:moveTo>
                  <a:cubicBezTo>
                    <a:pt x="14935" y="7373"/>
                    <a:pt x="14791" y="7517"/>
                    <a:pt x="14794" y="7694"/>
                  </a:cubicBezTo>
                  <a:cubicBezTo>
                    <a:pt x="14794" y="7870"/>
                    <a:pt x="14938" y="8011"/>
                    <a:pt x="15115" y="8011"/>
                  </a:cubicBezTo>
                  <a:cubicBezTo>
                    <a:pt x="15289" y="8011"/>
                    <a:pt x="15432" y="7867"/>
                    <a:pt x="15432" y="7691"/>
                  </a:cubicBezTo>
                  <a:cubicBezTo>
                    <a:pt x="15429" y="7514"/>
                    <a:pt x="15287" y="7373"/>
                    <a:pt x="15111" y="7373"/>
                  </a:cubicBezTo>
                  <a:close/>
                  <a:moveTo>
                    <a:pt x="318" y="7404"/>
                  </a:moveTo>
                  <a:cubicBezTo>
                    <a:pt x="142" y="7404"/>
                    <a:pt x="1" y="7548"/>
                    <a:pt x="1" y="7725"/>
                  </a:cubicBezTo>
                  <a:cubicBezTo>
                    <a:pt x="1" y="7898"/>
                    <a:pt x="143" y="8042"/>
                    <a:pt x="320" y="8042"/>
                  </a:cubicBezTo>
                  <a:cubicBezTo>
                    <a:pt x="496" y="8042"/>
                    <a:pt x="639" y="7898"/>
                    <a:pt x="639" y="7722"/>
                  </a:cubicBezTo>
                  <a:cubicBezTo>
                    <a:pt x="639" y="7547"/>
                    <a:pt x="495" y="7404"/>
                    <a:pt x="318" y="7404"/>
                  </a:cubicBezTo>
                  <a:close/>
                  <a:moveTo>
                    <a:pt x="14975" y="8817"/>
                  </a:moveTo>
                  <a:cubicBezTo>
                    <a:pt x="14826" y="8817"/>
                    <a:pt x="14692" y="8923"/>
                    <a:pt x="14663" y="9074"/>
                  </a:cubicBezTo>
                  <a:cubicBezTo>
                    <a:pt x="14629" y="9246"/>
                    <a:pt x="14743" y="9412"/>
                    <a:pt x="14915" y="9447"/>
                  </a:cubicBezTo>
                  <a:cubicBezTo>
                    <a:pt x="14935" y="9452"/>
                    <a:pt x="14957" y="9454"/>
                    <a:pt x="14978" y="9454"/>
                  </a:cubicBezTo>
                  <a:cubicBezTo>
                    <a:pt x="15126" y="9454"/>
                    <a:pt x="15260" y="9348"/>
                    <a:pt x="15289" y="9195"/>
                  </a:cubicBezTo>
                  <a:cubicBezTo>
                    <a:pt x="15322" y="9022"/>
                    <a:pt x="15210" y="8856"/>
                    <a:pt x="15038" y="8823"/>
                  </a:cubicBezTo>
                  <a:cubicBezTo>
                    <a:pt x="15017" y="8819"/>
                    <a:pt x="14996" y="8817"/>
                    <a:pt x="14975" y="8817"/>
                  </a:cubicBezTo>
                  <a:close/>
                  <a:moveTo>
                    <a:pt x="460" y="8846"/>
                  </a:moveTo>
                  <a:cubicBezTo>
                    <a:pt x="439" y="8846"/>
                    <a:pt x="419" y="8848"/>
                    <a:pt x="398" y="8852"/>
                  </a:cubicBezTo>
                  <a:cubicBezTo>
                    <a:pt x="226" y="8888"/>
                    <a:pt x="113" y="9055"/>
                    <a:pt x="147" y="9228"/>
                  </a:cubicBezTo>
                  <a:lnTo>
                    <a:pt x="147" y="9229"/>
                  </a:lnTo>
                  <a:cubicBezTo>
                    <a:pt x="179" y="9379"/>
                    <a:pt x="312" y="9484"/>
                    <a:pt x="463" y="9485"/>
                  </a:cubicBezTo>
                  <a:cubicBezTo>
                    <a:pt x="481" y="9485"/>
                    <a:pt x="502" y="9483"/>
                    <a:pt x="524" y="9479"/>
                  </a:cubicBezTo>
                  <a:cubicBezTo>
                    <a:pt x="697" y="9446"/>
                    <a:pt x="808" y="9277"/>
                    <a:pt x="774" y="9104"/>
                  </a:cubicBezTo>
                  <a:cubicBezTo>
                    <a:pt x="744" y="8951"/>
                    <a:pt x="610" y="8846"/>
                    <a:pt x="460" y="8846"/>
                  </a:cubicBezTo>
                  <a:close/>
                  <a:moveTo>
                    <a:pt x="14558" y="10203"/>
                  </a:moveTo>
                  <a:cubicBezTo>
                    <a:pt x="14434" y="10203"/>
                    <a:pt x="14316" y="10278"/>
                    <a:pt x="14266" y="10401"/>
                  </a:cubicBezTo>
                  <a:cubicBezTo>
                    <a:pt x="14198" y="10564"/>
                    <a:pt x="14275" y="10751"/>
                    <a:pt x="14438" y="10817"/>
                  </a:cubicBezTo>
                  <a:cubicBezTo>
                    <a:pt x="14480" y="10836"/>
                    <a:pt x="14521" y="10843"/>
                    <a:pt x="14561" y="10843"/>
                  </a:cubicBezTo>
                  <a:cubicBezTo>
                    <a:pt x="14686" y="10843"/>
                    <a:pt x="14805" y="10768"/>
                    <a:pt x="14856" y="10645"/>
                  </a:cubicBezTo>
                  <a:lnTo>
                    <a:pt x="14855" y="10645"/>
                  </a:lnTo>
                  <a:cubicBezTo>
                    <a:pt x="14921" y="10481"/>
                    <a:pt x="14846" y="10294"/>
                    <a:pt x="14682" y="10229"/>
                  </a:cubicBezTo>
                  <a:cubicBezTo>
                    <a:pt x="14641" y="10212"/>
                    <a:pt x="14599" y="10203"/>
                    <a:pt x="14558" y="10203"/>
                  </a:cubicBezTo>
                  <a:close/>
                  <a:moveTo>
                    <a:pt x="884" y="10233"/>
                  </a:moveTo>
                  <a:cubicBezTo>
                    <a:pt x="843" y="10233"/>
                    <a:pt x="801" y="10241"/>
                    <a:pt x="760" y="10258"/>
                  </a:cubicBezTo>
                  <a:cubicBezTo>
                    <a:pt x="597" y="10325"/>
                    <a:pt x="521" y="10511"/>
                    <a:pt x="589" y="10675"/>
                  </a:cubicBezTo>
                  <a:cubicBezTo>
                    <a:pt x="640" y="10796"/>
                    <a:pt x="758" y="10870"/>
                    <a:pt x="884" y="10870"/>
                  </a:cubicBezTo>
                  <a:cubicBezTo>
                    <a:pt x="922" y="10870"/>
                    <a:pt x="967" y="10863"/>
                    <a:pt x="1005" y="10847"/>
                  </a:cubicBezTo>
                  <a:cubicBezTo>
                    <a:pt x="1168" y="10779"/>
                    <a:pt x="1246" y="10592"/>
                    <a:pt x="1178" y="10431"/>
                  </a:cubicBezTo>
                  <a:lnTo>
                    <a:pt x="1178" y="10429"/>
                  </a:lnTo>
                  <a:cubicBezTo>
                    <a:pt x="1126" y="10307"/>
                    <a:pt x="1009" y="10233"/>
                    <a:pt x="884" y="10233"/>
                  </a:cubicBezTo>
                  <a:close/>
                  <a:moveTo>
                    <a:pt x="13883" y="11484"/>
                  </a:moveTo>
                  <a:cubicBezTo>
                    <a:pt x="13780" y="11484"/>
                    <a:pt x="13678" y="11535"/>
                    <a:pt x="13616" y="11627"/>
                  </a:cubicBezTo>
                  <a:cubicBezTo>
                    <a:pt x="13518" y="11774"/>
                    <a:pt x="13560" y="11969"/>
                    <a:pt x="13706" y="12068"/>
                  </a:cubicBezTo>
                  <a:cubicBezTo>
                    <a:pt x="13756" y="12102"/>
                    <a:pt x="13813" y="12120"/>
                    <a:pt x="13870" y="12120"/>
                  </a:cubicBezTo>
                  <a:cubicBezTo>
                    <a:pt x="13874" y="12120"/>
                    <a:pt x="13877" y="12120"/>
                    <a:pt x="13880" y="12120"/>
                  </a:cubicBezTo>
                  <a:cubicBezTo>
                    <a:pt x="13984" y="12120"/>
                    <a:pt x="14085" y="12072"/>
                    <a:pt x="14147" y="11978"/>
                  </a:cubicBezTo>
                  <a:cubicBezTo>
                    <a:pt x="14243" y="11834"/>
                    <a:pt x="14203" y="11635"/>
                    <a:pt x="14057" y="11537"/>
                  </a:cubicBezTo>
                  <a:cubicBezTo>
                    <a:pt x="14004" y="11501"/>
                    <a:pt x="13943" y="11484"/>
                    <a:pt x="13883" y="11484"/>
                  </a:cubicBezTo>
                  <a:close/>
                  <a:moveTo>
                    <a:pt x="1565" y="11511"/>
                  </a:moveTo>
                  <a:cubicBezTo>
                    <a:pt x="1504" y="11511"/>
                    <a:pt x="1442" y="11528"/>
                    <a:pt x="1388" y="11565"/>
                  </a:cubicBezTo>
                  <a:cubicBezTo>
                    <a:pt x="1244" y="11662"/>
                    <a:pt x="1204" y="11860"/>
                    <a:pt x="1303" y="12006"/>
                  </a:cubicBezTo>
                  <a:cubicBezTo>
                    <a:pt x="1363" y="12098"/>
                    <a:pt x="1466" y="12148"/>
                    <a:pt x="1565" y="12148"/>
                  </a:cubicBezTo>
                  <a:cubicBezTo>
                    <a:pt x="1626" y="12148"/>
                    <a:pt x="1690" y="12129"/>
                    <a:pt x="1745" y="12094"/>
                  </a:cubicBezTo>
                  <a:cubicBezTo>
                    <a:pt x="1890" y="11995"/>
                    <a:pt x="1930" y="11797"/>
                    <a:pt x="1832" y="11651"/>
                  </a:cubicBezTo>
                  <a:cubicBezTo>
                    <a:pt x="1770" y="11560"/>
                    <a:pt x="1668" y="11511"/>
                    <a:pt x="1565" y="11511"/>
                  </a:cubicBezTo>
                  <a:close/>
                  <a:moveTo>
                    <a:pt x="12966" y="12608"/>
                  </a:moveTo>
                  <a:cubicBezTo>
                    <a:pt x="12884" y="12608"/>
                    <a:pt x="12802" y="12639"/>
                    <a:pt x="12740" y="12703"/>
                  </a:cubicBezTo>
                  <a:cubicBezTo>
                    <a:pt x="12616" y="12828"/>
                    <a:pt x="12616" y="13027"/>
                    <a:pt x="12741" y="13154"/>
                  </a:cubicBezTo>
                  <a:cubicBezTo>
                    <a:pt x="12803" y="13213"/>
                    <a:pt x="12884" y="13245"/>
                    <a:pt x="12967" y="13246"/>
                  </a:cubicBezTo>
                  <a:cubicBezTo>
                    <a:pt x="13048" y="13246"/>
                    <a:pt x="13131" y="13214"/>
                    <a:pt x="13193" y="13152"/>
                  </a:cubicBezTo>
                  <a:cubicBezTo>
                    <a:pt x="13317" y="13026"/>
                    <a:pt x="13317" y="12824"/>
                    <a:pt x="13191" y="12701"/>
                  </a:cubicBezTo>
                  <a:cubicBezTo>
                    <a:pt x="13129" y="12639"/>
                    <a:pt x="13047" y="12608"/>
                    <a:pt x="12966" y="12608"/>
                  </a:cubicBezTo>
                  <a:close/>
                  <a:moveTo>
                    <a:pt x="2489" y="12629"/>
                  </a:moveTo>
                  <a:cubicBezTo>
                    <a:pt x="2407" y="12629"/>
                    <a:pt x="2325" y="12660"/>
                    <a:pt x="2262" y="12724"/>
                  </a:cubicBezTo>
                  <a:cubicBezTo>
                    <a:pt x="2138" y="12846"/>
                    <a:pt x="2138" y="13048"/>
                    <a:pt x="2263" y="13175"/>
                  </a:cubicBezTo>
                  <a:cubicBezTo>
                    <a:pt x="2325" y="13235"/>
                    <a:pt x="2408" y="13266"/>
                    <a:pt x="2491" y="13266"/>
                  </a:cubicBezTo>
                  <a:cubicBezTo>
                    <a:pt x="2570" y="13266"/>
                    <a:pt x="2652" y="13235"/>
                    <a:pt x="2714" y="13175"/>
                  </a:cubicBezTo>
                  <a:cubicBezTo>
                    <a:pt x="2839" y="13048"/>
                    <a:pt x="2839" y="12846"/>
                    <a:pt x="2714" y="12724"/>
                  </a:cubicBezTo>
                  <a:cubicBezTo>
                    <a:pt x="2652" y="12660"/>
                    <a:pt x="2570" y="12629"/>
                    <a:pt x="2489" y="12629"/>
                  </a:cubicBezTo>
                  <a:close/>
                  <a:moveTo>
                    <a:pt x="11848" y="13532"/>
                  </a:moveTo>
                  <a:cubicBezTo>
                    <a:pt x="11786" y="13532"/>
                    <a:pt x="11724" y="13550"/>
                    <a:pt x="11669" y="13587"/>
                  </a:cubicBezTo>
                  <a:cubicBezTo>
                    <a:pt x="11525" y="13685"/>
                    <a:pt x="11485" y="13883"/>
                    <a:pt x="11584" y="14031"/>
                  </a:cubicBezTo>
                  <a:cubicBezTo>
                    <a:pt x="11647" y="14120"/>
                    <a:pt x="11746" y="14169"/>
                    <a:pt x="11847" y="14169"/>
                  </a:cubicBezTo>
                  <a:cubicBezTo>
                    <a:pt x="11910" y="14169"/>
                    <a:pt x="11972" y="14152"/>
                    <a:pt x="12025" y="14115"/>
                  </a:cubicBezTo>
                  <a:cubicBezTo>
                    <a:pt x="12171" y="14017"/>
                    <a:pt x="12211" y="13819"/>
                    <a:pt x="12113" y="13674"/>
                  </a:cubicBezTo>
                  <a:cubicBezTo>
                    <a:pt x="12051" y="13581"/>
                    <a:pt x="11951" y="13532"/>
                    <a:pt x="11848" y="13532"/>
                  </a:cubicBezTo>
                  <a:close/>
                  <a:moveTo>
                    <a:pt x="3608" y="13549"/>
                  </a:moveTo>
                  <a:cubicBezTo>
                    <a:pt x="3506" y="13549"/>
                    <a:pt x="3405" y="13599"/>
                    <a:pt x="3344" y="13690"/>
                  </a:cubicBezTo>
                  <a:cubicBezTo>
                    <a:pt x="3246" y="13839"/>
                    <a:pt x="3285" y="14036"/>
                    <a:pt x="3430" y="14134"/>
                  </a:cubicBezTo>
                  <a:cubicBezTo>
                    <a:pt x="3484" y="14167"/>
                    <a:pt x="3540" y="14185"/>
                    <a:pt x="3599" y="14185"/>
                  </a:cubicBezTo>
                  <a:cubicBezTo>
                    <a:pt x="3602" y="14185"/>
                    <a:pt x="3606" y="14185"/>
                    <a:pt x="3609" y="14185"/>
                  </a:cubicBezTo>
                  <a:cubicBezTo>
                    <a:pt x="3710" y="14185"/>
                    <a:pt x="3811" y="14136"/>
                    <a:pt x="3873" y="14044"/>
                  </a:cubicBezTo>
                  <a:cubicBezTo>
                    <a:pt x="3972" y="13898"/>
                    <a:pt x="3932" y="13700"/>
                    <a:pt x="3785" y="13603"/>
                  </a:cubicBezTo>
                  <a:cubicBezTo>
                    <a:pt x="3731" y="13567"/>
                    <a:pt x="3669" y="13549"/>
                    <a:pt x="3608" y="13549"/>
                  </a:cubicBezTo>
                  <a:close/>
                  <a:moveTo>
                    <a:pt x="10574" y="14220"/>
                  </a:moveTo>
                  <a:cubicBezTo>
                    <a:pt x="10533" y="14220"/>
                    <a:pt x="10490" y="14228"/>
                    <a:pt x="10450" y="14245"/>
                  </a:cubicBezTo>
                  <a:cubicBezTo>
                    <a:pt x="10289" y="14314"/>
                    <a:pt x="10210" y="14499"/>
                    <a:pt x="10279" y="14663"/>
                  </a:cubicBezTo>
                  <a:cubicBezTo>
                    <a:pt x="10330" y="14785"/>
                    <a:pt x="10450" y="14860"/>
                    <a:pt x="10573" y="14860"/>
                  </a:cubicBezTo>
                  <a:cubicBezTo>
                    <a:pt x="10614" y="14860"/>
                    <a:pt x="10655" y="14850"/>
                    <a:pt x="10697" y="14834"/>
                  </a:cubicBezTo>
                  <a:cubicBezTo>
                    <a:pt x="10860" y="14765"/>
                    <a:pt x="10936" y="14580"/>
                    <a:pt x="10868" y="14416"/>
                  </a:cubicBezTo>
                  <a:cubicBezTo>
                    <a:pt x="10816" y="14294"/>
                    <a:pt x="10699" y="14220"/>
                    <a:pt x="10574" y="14220"/>
                  </a:cubicBezTo>
                  <a:close/>
                  <a:moveTo>
                    <a:pt x="4888" y="14233"/>
                  </a:moveTo>
                  <a:cubicBezTo>
                    <a:pt x="4762" y="14233"/>
                    <a:pt x="4642" y="14306"/>
                    <a:pt x="4592" y="14430"/>
                  </a:cubicBezTo>
                  <a:cubicBezTo>
                    <a:pt x="4526" y="14593"/>
                    <a:pt x="4601" y="14779"/>
                    <a:pt x="4764" y="14846"/>
                  </a:cubicBezTo>
                  <a:cubicBezTo>
                    <a:pt x="4804" y="14864"/>
                    <a:pt x="4845" y="14872"/>
                    <a:pt x="4887" y="14872"/>
                  </a:cubicBezTo>
                  <a:cubicBezTo>
                    <a:pt x="5012" y="14872"/>
                    <a:pt x="5132" y="14796"/>
                    <a:pt x="5180" y="14674"/>
                  </a:cubicBezTo>
                  <a:cubicBezTo>
                    <a:pt x="5250" y="14510"/>
                    <a:pt x="5170" y="14323"/>
                    <a:pt x="5009" y="14257"/>
                  </a:cubicBezTo>
                  <a:cubicBezTo>
                    <a:pt x="4970" y="14241"/>
                    <a:pt x="4928" y="14233"/>
                    <a:pt x="4888" y="14233"/>
                  </a:cubicBezTo>
                  <a:close/>
                  <a:moveTo>
                    <a:pt x="9190" y="14647"/>
                  </a:moveTo>
                  <a:cubicBezTo>
                    <a:pt x="9169" y="14647"/>
                    <a:pt x="9148" y="14650"/>
                    <a:pt x="9126" y="14654"/>
                  </a:cubicBezTo>
                  <a:cubicBezTo>
                    <a:pt x="8954" y="14689"/>
                    <a:pt x="8842" y="14856"/>
                    <a:pt x="8877" y="15028"/>
                  </a:cubicBezTo>
                  <a:cubicBezTo>
                    <a:pt x="8906" y="15179"/>
                    <a:pt x="9039" y="15286"/>
                    <a:pt x="9189" y="15286"/>
                  </a:cubicBezTo>
                  <a:cubicBezTo>
                    <a:pt x="9209" y="15286"/>
                    <a:pt x="9230" y="15284"/>
                    <a:pt x="9252" y="15277"/>
                  </a:cubicBezTo>
                  <a:cubicBezTo>
                    <a:pt x="9425" y="15244"/>
                    <a:pt x="9536" y="15075"/>
                    <a:pt x="9501" y="14903"/>
                  </a:cubicBezTo>
                  <a:cubicBezTo>
                    <a:pt x="9471" y="14752"/>
                    <a:pt x="9338" y="14647"/>
                    <a:pt x="9190" y="14647"/>
                  </a:cubicBezTo>
                  <a:close/>
                  <a:moveTo>
                    <a:pt x="6272" y="14653"/>
                  </a:moveTo>
                  <a:cubicBezTo>
                    <a:pt x="6123" y="14653"/>
                    <a:pt x="5989" y="14759"/>
                    <a:pt x="5960" y="14910"/>
                  </a:cubicBezTo>
                  <a:cubicBezTo>
                    <a:pt x="5927" y="15083"/>
                    <a:pt x="6039" y="15250"/>
                    <a:pt x="6211" y="15286"/>
                  </a:cubicBezTo>
                  <a:cubicBezTo>
                    <a:pt x="6233" y="15289"/>
                    <a:pt x="6253" y="15291"/>
                    <a:pt x="6274" y="15291"/>
                  </a:cubicBezTo>
                  <a:cubicBezTo>
                    <a:pt x="6422" y="15291"/>
                    <a:pt x="6555" y="15185"/>
                    <a:pt x="6585" y="15034"/>
                  </a:cubicBezTo>
                  <a:cubicBezTo>
                    <a:pt x="6619" y="14861"/>
                    <a:pt x="6507" y="14692"/>
                    <a:pt x="6335" y="14659"/>
                  </a:cubicBezTo>
                  <a:cubicBezTo>
                    <a:pt x="6314" y="14655"/>
                    <a:pt x="6293" y="14653"/>
                    <a:pt x="6272" y="14653"/>
                  </a:cubicBezTo>
                  <a:close/>
                  <a:moveTo>
                    <a:pt x="7716" y="14793"/>
                  </a:moveTo>
                  <a:cubicBezTo>
                    <a:pt x="7539" y="14793"/>
                    <a:pt x="7397" y="14936"/>
                    <a:pt x="7397" y="15112"/>
                  </a:cubicBezTo>
                  <a:cubicBezTo>
                    <a:pt x="7397" y="15289"/>
                    <a:pt x="7539" y="15431"/>
                    <a:pt x="7719" y="15431"/>
                  </a:cubicBezTo>
                  <a:lnTo>
                    <a:pt x="7750" y="15431"/>
                  </a:lnTo>
                  <a:cubicBezTo>
                    <a:pt x="7926" y="15431"/>
                    <a:pt x="8069" y="15287"/>
                    <a:pt x="8067" y="15110"/>
                  </a:cubicBezTo>
                  <a:cubicBezTo>
                    <a:pt x="8067" y="14934"/>
                    <a:pt x="7923" y="14793"/>
                    <a:pt x="7747" y="14793"/>
                  </a:cubicBezTo>
                  <a:cubicBezTo>
                    <a:pt x="7740" y="14793"/>
                    <a:pt x="7735" y="14793"/>
                    <a:pt x="7727" y="14794"/>
                  </a:cubicBezTo>
                  <a:lnTo>
                    <a:pt x="7716" y="14794"/>
                  </a:lnTo>
                  <a:lnTo>
                    <a:pt x="7716" y="14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5840625" y="4229413"/>
              <a:ext cx="298100" cy="298075"/>
            </a:xfrm>
            <a:custGeom>
              <a:avLst/>
              <a:gdLst/>
              <a:ahLst/>
              <a:cxnLst/>
              <a:rect l="l" t="t" r="r" b="b"/>
              <a:pathLst>
                <a:path w="11924" h="11923" extrusionOk="0">
                  <a:moveTo>
                    <a:pt x="5951" y="1"/>
                  </a:moveTo>
                  <a:cubicBezTo>
                    <a:pt x="5760" y="1"/>
                    <a:pt x="5608" y="157"/>
                    <a:pt x="5608" y="344"/>
                  </a:cubicBezTo>
                  <a:cubicBezTo>
                    <a:pt x="5608" y="535"/>
                    <a:pt x="5762" y="688"/>
                    <a:pt x="5954" y="688"/>
                  </a:cubicBezTo>
                  <a:cubicBezTo>
                    <a:pt x="6142" y="688"/>
                    <a:pt x="6294" y="532"/>
                    <a:pt x="6294" y="344"/>
                  </a:cubicBezTo>
                  <a:cubicBezTo>
                    <a:pt x="6294" y="153"/>
                    <a:pt x="6139" y="1"/>
                    <a:pt x="5951" y="1"/>
                  </a:cubicBezTo>
                  <a:close/>
                  <a:moveTo>
                    <a:pt x="7406" y="188"/>
                  </a:moveTo>
                  <a:cubicBezTo>
                    <a:pt x="7254" y="188"/>
                    <a:pt x="7114" y="289"/>
                    <a:pt x="7072" y="443"/>
                  </a:cubicBezTo>
                  <a:cubicBezTo>
                    <a:pt x="7024" y="626"/>
                    <a:pt x="7134" y="813"/>
                    <a:pt x="7318" y="863"/>
                  </a:cubicBezTo>
                  <a:cubicBezTo>
                    <a:pt x="7345" y="870"/>
                    <a:pt x="7373" y="874"/>
                    <a:pt x="7404" y="874"/>
                  </a:cubicBezTo>
                  <a:cubicBezTo>
                    <a:pt x="7558" y="874"/>
                    <a:pt x="7696" y="772"/>
                    <a:pt x="7738" y="619"/>
                  </a:cubicBezTo>
                  <a:cubicBezTo>
                    <a:pt x="7785" y="435"/>
                    <a:pt x="7677" y="248"/>
                    <a:pt x="7493" y="199"/>
                  </a:cubicBezTo>
                  <a:cubicBezTo>
                    <a:pt x="7463" y="192"/>
                    <a:pt x="7434" y="188"/>
                    <a:pt x="7406" y="188"/>
                  </a:cubicBezTo>
                  <a:close/>
                  <a:moveTo>
                    <a:pt x="4498" y="194"/>
                  </a:moveTo>
                  <a:cubicBezTo>
                    <a:pt x="4468" y="194"/>
                    <a:pt x="4438" y="197"/>
                    <a:pt x="4409" y="205"/>
                  </a:cubicBezTo>
                  <a:cubicBezTo>
                    <a:pt x="4224" y="255"/>
                    <a:pt x="4116" y="443"/>
                    <a:pt x="4166" y="626"/>
                  </a:cubicBezTo>
                  <a:cubicBezTo>
                    <a:pt x="4207" y="780"/>
                    <a:pt x="4346" y="880"/>
                    <a:pt x="4497" y="881"/>
                  </a:cubicBezTo>
                  <a:cubicBezTo>
                    <a:pt x="4526" y="881"/>
                    <a:pt x="4556" y="878"/>
                    <a:pt x="4587" y="869"/>
                  </a:cubicBezTo>
                  <a:cubicBezTo>
                    <a:pt x="4770" y="820"/>
                    <a:pt x="4877" y="632"/>
                    <a:pt x="4829" y="449"/>
                  </a:cubicBezTo>
                  <a:cubicBezTo>
                    <a:pt x="4787" y="294"/>
                    <a:pt x="4649" y="194"/>
                    <a:pt x="4498" y="194"/>
                  </a:cubicBezTo>
                  <a:close/>
                  <a:moveTo>
                    <a:pt x="8760" y="746"/>
                  </a:moveTo>
                  <a:cubicBezTo>
                    <a:pt x="8641" y="746"/>
                    <a:pt x="8526" y="807"/>
                    <a:pt x="8462" y="917"/>
                  </a:cubicBezTo>
                  <a:cubicBezTo>
                    <a:pt x="8369" y="1082"/>
                    <a:pt x="8425" y="1292"/>
                    <a:pt x="8589" y="1388"/>
                  </a:cubicBezTo>
                  <a:cubicBezTo>
                    <a:pt x="8641" y="1417"/>
                    <a:pt x="8697" y="1433"/>
                    <a:pt x="8753" y="1433"/>
                  </a:cubicBezTo>
                  <a:cubicBezTo>
                    <a:pt x="8754" y="1433"/>
                    <a:pt x="8756" y="1433"/>
                    <a:pt x="8758" y="1432"/>
                  </a:cubicBezTo>
                  <a:cubicBezTo>
                    <a:pt x="8877" y="1432"/>
                    <a:pt x="8995" y="1370"/>
                    <a:pt x="9057" y="1259"/>
                  </a:cubicBezTo>
                  <a:cubicBezTo>
                    <a:pt x="9150" y="1095"/>
                    <a:pt x="9095" y="886"/>
                    <a:pt x="8931" y="791"/>
                  </a:cubicBezTo>
                  <a:cubicBezTo>
                    <a:pt x="8877" y="761"/>
                    <a:pt x="8818" y="746"/>
                    <a:pt x="8760" y="746"/>
                  </a:cubicBezTo>
                  <a:close/>
                  <a:moveTo>
                    <a:pt x="3142" y="757"/>
                  </a:moveTo>
                  <a:cubicBezTo>
                    <a:pt x="3083" y="757"/>
                    <a:pt x="3024" y="771"/>
                    <a:pt x="2970" y="803"/>
                  </a:cubicBezTo>
                  <a:cubicBezTo>
                    <a:pt x="2808" y="900"/>
                    <a:pt x="2751" y="1109"/>
                    <a:pt x="2847" y="1273"/>
                  </a:cubicBezTo>
                  <a:cubicBezTo>
                    <a:pt x="2911" y="1381"/>
                    <a:pt x="3024" y="1444"/>
                    <a:pt x="3140" y="1444"/>
                  </a:cubicBezTo>
                  <a:cubicBezTo>
                    <a:pt x="3141" y="1444"/>
                    <a:pt x="3142" y="1444"/>
                    <a:pt x="3143" y="1444"/>
                  </a:cubicBezTo>
                  <a:cubicBezTo>
                    <a:pt x="3201" y="1444"/>
                    <a:pt x="3261" y="1428"/>
                    <a:pt x="3315" y="1397"/>
                  </a:cubicBezTo>
                  <a:cubicBezTo>
                    <a:pt x="3480" y="1301"/>
                    <a:pt x="3535" y="1092"/>
                    <a:pt x="3441" y="929"/>
                  </a:cubicBezTo>
                  <a:cubicBezTo>
                    <a:pt x="3377" y="819"/>
                    <a:pt x="3261" y="757"/>
                    <a:pt x="3142" y="757"/>
                  </a:cubicBezTo>
                  <a:close/>
                  <a:moveTo>
                    <a:pt x="9924" y="1637"/>
                  </a:moveTo>
                  <a:cubicBezTo>
                    <a:pt x="9837" y="1637"/>
                    <a:pt x="9749" y="1670"/>
                    <a:pt x="9681" y="1736"/>
                  </a:cubicBezTo>
                  <a:cubicBezTo>
                    <a:pt x="9548" y="1871"/>
                    <a:pt x="9548" y="2089"/>
                    <a:pt x="9683" y="2223"/>
                  </a:cubicBezTo>
                  <a:cubicBezTo>
                    <a:pt x="9749" y="2290"/>
                    <a:pt x="9837" y="2322"/>
                    <a:pt x="9927" y="2325"/>
                  </a:cubicBezTo>
                  <a:cubicBezTo>
                    <a:pt x="10015" y="2325"/>
                    <a:pt x="10100" y="2290"/>
                    <a:pt x="10169" y="2222"/>
                  </a:cubicBezTo>
                  <a:cubicBezTo>
                    <a:pt x="10303" y="2088"/>
                    <a:pt x="10302" y="1870"/>
                    <a:pt x="10168" y="1736"/>
                  </a:cubicBezTo>
                  <a:cubicBezTo>
                    <a:pt x="10100" y="1670"/>
                    <a:pt x="10012" y="1637"/>
                    <a:pt x="9924" y="1637"/>
                  </a:cubicBezTo>
                  <a:close/>
                  <a:moveTo>
                    <a:pt x="1983" y="1652"/>
                  </a:moveTo>
                  <a:cubicBezTo>
                    <a:pt x="1895" y="1652"/>
                    <a:pt x="1807" y="1686"/>
                    <a:pt x="1740" y="1752"/>
                  </a:cubicBezTo>
                  <a:cubicBezTo>
                    <a:pt x="1606" y="1886"/>
                    <a:pt x="1606" y="2104"/>
                    <a:pt x="1741" y="2238"/>
                  </a:cubicBezTo>
                  <a:cubicBezTo>
                    <a:pt x="1807" y="2305"/>
                    <a:pt x="1894" y="2339"/>
                    <a:pt x="1980" y="2339"/>
                  </a:cubicBezTo>
                  <a:cubicBezTo>
                    <a:pt x="1981" y="2339"/>
                    <a:pt x="1982" y="2339"/>
                    <a:pt x="1983" y="2339"/>
                  </a:cubicBezTo>
                  <a:cubicBezTo>
                    <a:pt x="2070" y="2339"/>
                    <a:pt x="2160" y="2306"/>
                    <a:pt x="2226" y="2237"/>
                  </a:cubicBezTo>
                  <a:cubicBezTo>
                    <a:pt x="2361" y="2104"/>
                    <a:pt x="2360" y="1886"/>
                    <a:pt x="2226" y="1752"/>
                  </a:cubicBezTo>
                  <a:cubicBezTo>
                    <a:pt x="2159" y="1686"/>
                    <a:pt x="2071" y="1652"/>
                    <a:pt x="1983" y="1652"/>
                  </a:cubicBezTo>
                  <a:close/>
                  <a:moveTo>
                    <a:pt x="10820" y="2797"/>
                  </a:moveTo>
                  <a:cubicBezTo>
                    <a:pt x="10762" y="2797"/>
                    <a:pt x="10702" y="2812"/>
                    <a:pt x="10648" y="2844"/>
                  </a:cubicBezTo>
                  <a:cubicBezTo>
                    <a:pt x="10485" y="2940"/>
                    <a:pt x="10430" y="3149"/>
                    <a:pt x="10525" y="3312"/>
                  </a:cubicBezTo>
                  <a:cubicBezTo>
                    <a:pt x="10589" y="3422"/>
                    <a:pt x="10702" y="3482"/>
                    <a:pt x="10821" y="3483"/>
                  </a:cubicBezTo>
                  <a:cubicBezTo>
                    <a:pt x="10878" y="3483"/>
                    <a:pt x="10939" y="3469"/>
                    <a:pt x="10992" y="3438"/>
                  </a:cubicBezTo>
                  <a:cubicBezTo>
                    <a:pt x="11157" y="3342"/>
                    <a:pt x="11213" y="3132"/>
                    <a:pt x="11118" y="2968"/>
                  </a:cubicBezTo>
                  <a:cubicBezTo>
                    <a:pt x="11054" y="2859"/>
                    <a:pt x="10939" y="2797"/>
                    <a:pt x="10820" y="2797"/>
                  </a:cubicBezTo>
                  <a:close/>
                  <a:moveTo>
                    <a:pt x="1092" y="2817"/>
                  </a:moveTo>
                  <a:cubicBezTo>
                    <a:pt x="973" y="2817"/>
                    <a:pt x="858" y="2879"/>
                    <a:pt x="795" y="2989"/>
                  </a:cubicBezTo>
                  <a:cubicBezTo>
                    <a:pt x="701" y="3154"/>
                    <a:pt x="755" y="3362"/>
                    <a:pt x="920" y="3457"/>
                  </a:cubicBezTo>
                  <a:cubicBezTo>
                    <a:pt x="975" y="3488"/>
                    <a:pt x="1033" y="3503"/>
                    <a:pt x="1091" y="3504"/>
                  </a:cubicBezTo>
                  <a:cubicBezTo>
                    <a:pt x="1211" y="3504"/>
                    <a:pt x="1328" y="3443"/>
                    <a:pt x="1390" y="3333"/>
                  </a:cubicBezTo>
                  <a:cubicBezTo>
                    <a:pt x="1485" y="3168"/>
                    <a:pt x="1428" y="2958"/>
                    <a:pt x="1263" y="2863"/>
                  </a:cubicBezTo>
                  <a:cubicBezTo>
                    <a:pt x="1209" y="2832"/>
                    <a:pt x="1150" y="2817"/>
                    <a:pt x="1092" y="2817"/>
                  </a:cubicBezTo>
                  <a:close/>
                  <a:moveTo>
                    <a:pt x="11388" y="4149"/>
                  </a:moveTo>
                  <a:cubicBezTo>
                    <a:pt x="11358" y="4149"/>
                    <a:pt x="11327" y="4153"/>
                    <a:pt x="11297" y="4162"/>
                  </a:cubicBezTo>
                  <a:cubicBezTo>
                    <a:pt x="11115" y="4210"/>
                    <a:pt x="11007" y="4399"/>
                    <a:pt x="11056" y="4583"/>
                  </a:cubicBezTo>
                  <a:cubicBezTo>
                    <a:pt x="11096" y="4736"/>
                    <a:pt x="11234" y="4836"/>
                    <a:pt x="11388" y="4836"/>
                  </a:cubicBezTo>
                  <a:cubicBezTo>
                    <a:pt x="11418" y="4836"/>
                    <a:pt x="11447" y="4832"/>
                    <a:pt x="11476" y="4824"/>
                  </a:cubicBezTo>
                  <a:cubicBezTo>
                    <a:pt x="11659" y="4775"/>
                    <a:pt x="11768" y="4587"/>
                    <a:pt x="11717" y="4402"/>
                  </a:cubicBezTo>
                  <a:cubicBezTo>
                    <a:pt x="11676" y="4250"/>
                    <a:pt x="11538" y="4149"/>
                    <a:pt x="11388" y="4149"/>
                  </a:cubicBezTo>
                  <a:close/>
                  <a:moveTo>
                    <a:pt x="532" y="4171"/>
                  </a:moveTo>
                  <a:cubicBezTo>
                    <a:pt x="381" y="4171"/>
                    <a:pt x="241" y="4273"/>
                    <a:pt x="199" y="4426"/>
                  </a:cubicBezTo>
                  <a:cubicBezTo>
                    <a:pt x="151" y="4610"/>
                    <a:pt x="260" y="4796"/>
                    <a:pt x="443" y="4846"/>
                  </a:cubicBezTo>
                  <a:cubicBezTo>
                    <a:pt x="473" y="4854"/>
                    <a:pt x="504" y="4858"/>
                    <a:pt x="534" y="4858"/>
                  </a:cubicBezTo>
                  <a:cubicBezTo>
                    <a:pt x="685" y="4858"/>
                    <a:pt x="825" y="4755"/>
                    <a:pt x="863" y="4602"/>
                  </a:cubicBezTo>
                  <a:cubicBezTo>
                    <a:pt x="911" y="4420"/>
                    <a:pt x="804" y="4231"/>
                    <a:pt x="619" y="4182"/>
                  </a:cubicBezTo>
                  <a:cubicBezTo>
                    <a:pt x="590" y="4175"/>
                    <a:pt x="561" y="4171"/>
                    <a:pt x="532" y="4171"/>
                  </a:cubicBezTo>
                  <a:close/>
                  <a:moveTo>
                    <a:pt x="11584" y="5602"/>
                  </a:moveTo>
                  <a:cubicBezTo>
                    <a:pt x="11582" y="5602"/>
                    <a:pt x="11580" y="5602"/>
                    <a:pt x="11578" y="5602"/>
                  </a:cubicBezTo>
                  <a:cubicBezTo>
                    <a:pt x="11390" y="5602"/>
                    <a:pt x="11236" y="5758"/>
                    <a:pt x="11237" y="5946"/>
                  </a:cubicBezTo>
                  <a:cubicBezTo>
                    <a:pt x="11237" y="6136"/>
                    <a:pt x="11390" y="6288"/>
                    <a:pt x="11578" y="6288"/>
                  </a:cubicBezTo>
                  <a:cubicBezTo>
                    <a:pt x="11578" y="6288"/>
                    <a:pt x="11579" y="6288"/>
                    <a:pt x="11580" y="6288"/>
                  </a:cubicBezTo>
                  <a:cubicBezTo>
                    <a:pt x="11768" y="6287"/>
                    <a:pt x="11924" y="6134"/>
                    <a:pt x="11924" y="5943"/>
                  </a:cubicBezTo>
                  <a:cubicBezTo>
                    <a:pt x="11922" y="5757"/>
                    <a:pt x="11772" y="5602"/>
                    <a:pt x="11584" y="5602"/>
                  </a:cubicBezTo>
                  <a:close/>
                  <a:moveTo>
                    <a:pt x="343" y="5624"/>
                  </a:moveTo>
                  <a:cubicBezTo>
                    <a:pt x="153" y="5624"/>
                    <a:pt x="0" y="5780"/>
                    <a:pt x="0" y="5968"/>
                  </a:cubicBezTo>
                  <a:cubicBezTo>
                    <a:pt x="0" y="6158"/>
                    <a:pt x="156" y="6310"/>
                    <a:pt x="343" y="6311"/>
                  </a:cubicBezTo>
                  <a:cubicBezTo>
                    <a:pt x="534" y="6311"/>
                    <a:pt x="687" y="6158"/>
                    <a:pt x="687" y="5968"/>
                  </a:cubicBezTo>
                  <a:cubicBezTo>
                    <a:pt x="687" y="5779"/>
                    <a:pt x="534" y="5624"/>
                    <a:pt x="343" y="5624"/>
                  </a:cubicBezTo>
                  <a:close/>
                  <a:moveTo>
                    <a:pt x="11394" y="7057"/>
                  </a:moveTo>
                  <a:cubicBezTo>
                    <a:pt x="11241" y="7057"/>
                    <a:pt x="11102" y="7159"/>
                    <a:pt x="11063" y="7314"/>
                  </a:cubicBezTo>
                  <a:cubicBezTo>
                    <a:pt x="11014" y="7496"/>
                    <a:pt x="11123" y="7684"/>
                    <a:pt x="11307" y="7731"/>
                  </a:cubicBezTo>
                  <a:cubicBezTo>
                    <a:pt x="11336" y="7739"/>
                    <a:pt x="11366" y="7742"/>
                    <a:pt x="11395" y="7745"/>
                  </a:cubicBezTo>
                  <a:cubicBezTo>
                    <a:pt x="11547" y="7745"/>
                    <a:pt x="11687" y="7642"/>
                    <a:pt x="11727" y="7488"/>
                  </a:cubicBezTo>
                  <a:cubicBezTo>
                    <a:pt x="11775" y="7305"/>
                    <a:pt x="11666" y="7118"/>
                    <a:pt x="11483" y="7068"/>
                  </a:cubicBezTo>
                  <a:cubicBezTo>
                    <a:pt x="11453" y="7060"/>
                    <a:pt x="11424" y="7057"/>
                    <a:pt x="11394" y="7057"/>
                  </a:cubicBezTo>
                  <a:close/>
                  <a:moveTo>
                    <a:pt x="533" y="7077"/>
                  </a:moveTo>
                  <a:cubicBezTo>
                    <a:pt x="503" y="7077"/>
                    <a:pt x="474" y="7081"/>
                    <a:pt x="444" y="7089"/>
                  </a:cubicBezTo>
                  <a:cubicBezTo>
                    <a:pt x="261" y="7139"/>
                    <a:pt x="154" y="7326"/>
                    <a:pt x="203" y="7511"/>
                  </a:cubicBezTo>
                  <a:cubicBezTo>
                    <a:pt x="245" y="7664"/>
                    <a:pt x="382" y="7763"/>
                    <a:pt x="534" y="7763"/>
                  </a:cubicBezTo>
                  <a:cubicBezTo>
                    <a:pt x="563" y="7763"/>
                    <a:pt x="592" y="7760"/>
                    <a:pt x="622" y="7752"/>
                  </a:cubicBezTo>
                  <a:cubicBezTo>
                    <a:pt x="805" y="7703"/>
                    <a:pt x="915" y="7514"/>
                    <a:pt x="866" y="7332"/>
                  </a:cubicBezTo>
                  <a:cubicBezTo>
                    <a:pt x="824" y="7179"/>
                    <a:pt x="685" y="7077"/>
                    <a:pt x="533" y="7077"/>
                  </a:cubicBezTo>
                  <a:close/>
                  <a:moveTo>
                    <a:pt x="10837" y="8414"/>
                  </a:moveTo>
                  <a:cubicBezTo>
                    <a:pt x="10718" y="8414"/>
                    <a:pt x="10603" y="8476"/>
                    <a:pt x="10540" y="8587"/>
                  </a:cubicBezTo>
                  <a:cubicBezTo>
                    <a:pt x="10446" y="8749"/>
                    <a:pt x="10503" y="8959"/>
                    <a:pt x="10667" y="9055"/>
                  </a:cubicBezTo>
                  <a:cubicBezTo>
                    <a:pt x="10721" y="9084"/>
                    <a:pt x="10779" y="9100"/>
                    <a:pt x="10837" y="9100"/>
                  </a:cubicBezTo>
                  <a:cubicBezTo>
                    <a:pt x="10955" y="9100"/>
                    <a:pt x="11070" y="9038"/>
                    <a:pt x="11136" y="8928"/>
                  </a:cubicBezTo>
                  <a:cubicBezTo>
                    <a:pt x="11230" y="8763"/>
                    <a:pt x="11173" y="8555"/>
                    <a:pt x="11008" y="8460"/>
                  </a:cubicBezTo>
                  <a:cubicBezTo>
                    <a:pt x="10954" y="8429"/>
                    <a:pt x="10895" y="8414"/>
                    <a:pt x="10837" y="8414"/>
                  </a:cubicBezTo>
                  <a:close/>
                  <a:moveTo>
                    <a:pt x="1097" y="8431"/>
                  </a:moveTo>
                  <a:cubicBezTo>
                    <a:pt x="1038" y="8431"/>
                    <a:pt x="979" y="8446"/>
                    <a:pt x="925" y="8477"/>
                  </a:cubicBezTo>
                  <a:cubicBezTo>
                    <a:pt x="760" y="8574"/>
                    <a:pt x="703" y="8783"/>
                    <a:pt x="800" y="8946"/>
                  </a:cubicBezTo>
                  <a:cubicBezTo>
                    <a:pt x="862" y="9054"/>
                    <a:pt x="973" y="9117"/>
                    <a:pt x="1088" y="9117"/>
                  </a:cubicBezTo>
                  <a:cubicBezTo>
                    <a:pt x="1091" y="9117"/>
                    <a:pt x="1094" y="9117"/>
                    <a:pt x="1096" y="9117"/>
                  </a:cubicBezTo>
                  <a:cubicBezTo>
                    <a:pt x="1155" y="9117"/>
                    <a:pt x="1215" y="9101"/>
                    <a:pt x="1269" y="9070"/>
                  </a:cubicBezTo>
                  <a:cubicBezTo>
                    <a:pt x="1434" y="8977"/>
                    <a:pt x="1490" y="8766"/>
                    <a:pt x="1395" y="8602"/>
                  </a:cubicBezTo>
                  <a:cubicBezTo>
                    <a:pt x="1330" y="8492"/>
                    <a:pt x="1215" y="8431"/>
                    <a:pt x="1097" y="8431"/>
                  </a:cubicBezTo>
                  <a:close/>
                  <a:moveTo>
                    <a:pt x="9948" y="9579"/>
                  </a:moveTo>
                  <a:cubicBezTo>
                    <a:pt x="9859" y="9579"/>
                    <a:pt x="9771" y="9612"/>
                    <a:pt x="9704" y="9680"/>
                  </a:cubicBezTo>
                  <a:cubicBezTo>
                    <a:pt x="9571" y="9814"/>
                    <a:pt x="9572" y="10032"/>
                    <a:pt x="9706" y="10165"/>
                  </a:cubicBezTo>
                  <a:cubicBezTo>
                    <a:pt x="9773" y="10231"/>
                    <a:pt x="9861" y="10265"/>
                    <a:pt x="9946" y="10265"/>
                  </a:cubicBezTo>
                  <a:cubicBezTo>
                    <a:pt x="10034" y="10265"/>
                    <a:pt x="10122" y="10231"/>
                    <a:pt x="10192" y="10162"/>
                  </a:cubicBezTo>
                  <a:cubicBezTo>
                    <a:pt x="10324" y="10029"/>
                    <a:pt x="10323" y="9811"/>
                    <a:pt x="10190" y="9677"/>
                  </a:cubicBezTo>
                  <a:cubicBezTo>
                    <a:pt x="10122" y="9612"/>
                    <a:pt x="10035" y="9579"/>
                    <a:pt x="9948" y="9579"/>
                  </a:cubicBezTo>
                  <a:close/>
                  <a:moveTo>
                    <a:pt x="1990" y="9594"/>
                  </a:moveTo>
                  <a:cubicBezTo>
                    <a:pt x="1902" y="9594"/>
                    <a:pt x="1815" y="9628"/>
                    <a:pt x="1749" y="9695"/>
                  </a:cubicBezTo>
                  <a:cubicBezTo>
                    <a:pt x="1614" y="9829"/>
                    <a:pt x="1614" y="10045"/>
                    <a:pt x="1749" y="10180"/>
                  </a:cubicBezTo>
                  <a:cubicBezTo>
                    <a:pt x="1816" y="10246"/>
                    <a:pt x="1901" y="10281"/>
                    <a:pt x="1991" y="10281"/>
                  </a:cubicBezTo>
                  <a:cubicBezTo>
                    <a:pt x="2078" y="10281"/>
                    <a:pt x="2167" y="10246"/>
                    <a:pt x="2233" y="10180"/>
                  </a:cubicBezTo>
                  <a:cubicBezTo>
                    <a:pt x="2367" y="10045"/>
                    <a:pt x="2367" y="9827"/>
                    <a:pt x="2233" y="9695"/>
                  </a:cubicBezTo>
                  <a:cubicBezTo>
                    <a:pt x="2165" y="9628"/>
                    <a:pt x="2077" y="9594"/>
                    <a:pt x="1990" y="9594"/>
                  </a:cubicBezTo>
                  <a:close/>
                  <a:moveTo>
                    <a:pt x="8788" y="10475"/>
                  </a:moveTo>
                  <a:cubicBezTo>
                    <a:pt x="8730" y="10475"/>
                    <a:pt x="8670" y="10490"/>
                    <a:pt x="8616" y="10521"/>
                  </a:cubicBezTo>
                  <a:cubicBezTo>
                    <a:pt x="8454" y="10618"/>
                    <a:pt x="8398" y="10827"/>
                    <a:pt x="8492" y="10992"/>
                  </a:cubicBezTo>
                  <a:cubicBezTo>
                    <a:pt x="8558" y="11100"/>
                    <a:pt x="8670" y="11160"/>
                    <a:pt x="8791" y="11160"/>
                  </a:cubicBezTo>
                  <a:cubicBezTo>
                    <a:pt x="8849" y="11160"/>
                    <a:pt x="8908" y="11147"/>
                    <a:pt x="8963" y="11116"/>
                  </a:cubicBezTo>
                  <a:cubicBezTo>
                    <a:pt x="9125" y="11019"/>
                    <a:pt x="9181" y="10810"/>
                    <a:pt x="9087" y="10645"/>
                  </a:cubicBezTo>
                  <a:cubicBezTo>
                    <a:pt x="9022" y="10536"/>
                    <a:pt x="8907" y="10475"/>
                    <a:pt x="8788" y="10475"/>
                  </a:cubicBezTo>
                  <a:close/>
                  <a:moveTo>
                    <a:pt x="3154" y="10485"/>
                  </a:moveTo>
                  <a:cubicBezTo>
                    <a:pt x="3035" y="10485"/>
                    <a:pt x="2921" y="10547"/>
                    <a:pt x="2858" y="10657"/>
                  </a:cubicBezTo>
                  <a:cubicBezTo>
                    <a:pt x="2761" y="10821"/>
                    <a:pt x="2818" y="11031"/>
                    <a:pt x="2983" y="11127"/>
                  </a:cubicBezTo>
                  <a:cubicBezTo>
                    <a:pt x="3033" y="11157"/>
                    <a:pt x="3087" y="11171"/>
                    <a:pt x="3142" y="11171"/>
                  </a:cubicBezTo>
                  <a:cubicBezTo>
                    <a:pt x="3146" y="11171"/>
                    <a:pt x="3150" y="11171"/>
                    <a:pt x="3153" y="11171"/>
                  </a:cubicBezTo>
                  <a:cubicBezTo>
                    <a:pt x="3271" y="11171"/>
                    <a:pt x="3387" y="11110"/>
                    <a:pt x="3451" y="11000"/>
                  </a:cubicBezTo>
                  <a:cubicBezTo>
                    <a:pt x="3545" y="10835"/>
                    <a:pt x="3488" y="10626"/>
                    <a:pt x="3326" y="10532"/>
                  </a:cubicBezTo>
                  <a:cubicBezTo>
                    <a:pt x="3271" y="10500"/>
                    <a:pt x="3212" y="10485"/>
                    <a:pt x="3154" y="10485"/>
                  </a:cubicBezTo>
                  <a:close/>
                  <a:moveTo>
                    <a:pt x="7437" y="11041"/>
                  </a:moveTo>
                  <a:cubicBezTo>
                    <a:pt x="7407" y="11041"/>
                    <a:pt x="7376" y="11045"/>
                    <a:pt x="7346" y="11054"/>
                  </a:cubicBezTo>
                  <a:cubicBezTo>
                    <a:pt x="7165" y="11103"/>
                    <a:pt x="7056" y="11292"/>
                    <a:pt x="7106" y="11475"/>
                  </a:cubicBezTo>
                  <a:cubicBezTo>
                    <a:pt x="7147" y="11627"/>
                    <a:pt x="7285" y="11728"/>
                    <a:pt x="7435" y="11728"/>
                  </a:cubicBezTo>
                  <a:cubicBezTo>
                    <a:pt x="7466" y="11728"/>
                    <a:pt x="7496" y="11724"/>
                    <a:pt x="7527" y="11715"/>
                  </a:cubicBezTo>
                  <a:cubicBezTo>
                    <a:pt x="7708" y="11667"/>
                    <a:pt x="7817" y="11479"/>
                    <a:pt x="7767" y="11295"/>
                  </a:cubicBezTo>
                  <a:cubicBezTo>
                    <a:pt x="7727" y="11142"/>
                    <a:pt x="7588" y="11041"/>
                    <a:pt x="7437" y="11041"/>
                  </a:cubicBezTo>
                  <a:close/>
                  <a:moveTo>
                    <a:pt x="4509" y="11047"/>
                  </a:moveTo>
                  <a:cubicBezTo>
                    <a:pt x="4358" y="11047"/>
                    <a:pt x="4219" y="11149"/>
                    <a:pt x="4177" y="11302"/>
                  </a:cubicBezTo>
                  <a:cubicBezTo>
                    <a:pt x="4130" y="11487"/>
                    <a:pt x="4237" y="11673"/>
                    <a:pt x="4421" y="11723"/>
                  </a:cubicBezTo>
                  <a:cubicBezTo>
                    <a:pt x="4450" y="11730"/>
                    <a:pt x="4479" y="11734"/>
                    <a:pt x="4508" y="11734"/>
                  </a:cubicBezTo>
                  <a:cubicBezTo>
                    <a:pt x="4660" y="11734"/>
                    <a:pt x="4799" y="11634"/>
                    <a:pt x="4840" y="11479"/>
                  </a:cubicBezTo>
                  <a:cubicBezTo>
                    <a:pt x="4889" y="11295"/>
                    <a:pt x="4780" y="11107"/>
                    <a:pt x="4597" y="11059"/>
                  </a:cubicBezTo>
                  <a:cubicBezTo>
                    <a:pt x="4568" y="11051"/>
                    <a:pt x="4538" y="11047"/>
                    <a:pt x="4509" y="11047"/>
                  </a:cubicBezTo>
                  <a:close/>
                  <a:moveTo>
                    <a:pt x="5962" y="11237"/>
                  </a:moveTo>
                  <a:cubicBezTo>
                    <a:pt x="5772" y="11237"/>
                    <a:pt x="5619" y="11393"/>
                    <a:pt x="5619" y="11580"/>
                  </a:cubicBezTo>
                  <a:cubicBezTo>
                    <a:pt x="5619" y="11770"/>
                    <a:pt x="5771" y="11923"/>
                    <a:pt x="5961" y="11923"/>
                  </a:cubicBezTo>
                  <a:cubicBezTo>
                    <a:pt x="5962" y="11923"/>
                    <a:pt x="5963" y="11923"/>
                    <a:pt x="5965" y="11923"/>
                  </a:cubicBezTo>
                  <a:lnTo>
                    <a:pt x="5987" y="11923"/>
                  </a:lnTo>
                  <a:cubicBezTo>
                    <a:pt x="6178" y="11923"/>
                    <a:pt x="6330" y="11769"/>
                    <a:pt x="6329" y="11578"/>
                  </a:cubicBezTo>
                  <a:cubicBezTo>
                    <a:pt x="6329" y="11390"/>
                    <a:pt x="6173" y="11237"/>
                    <a:pt x="5984" y="11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5884450" y="4273288"/>
              <a:ext cx="210475" cy="210375"/>
            </a:xfrm>
            <a:custGeom>
              <a:avLst/>
              <a:gdLst/>
              <a:ahLst/>
              <a:cxnLst/>
              <a:rect l="l" t="t" r="r" b="b"/>
              <a:pathLst>
                <a:path w="8419" h="8415" extrusionOk="0">
                  <a:moveTo>
                    <a:pt x="4199" y="0"/>
                  </a:moveTo>
                  <a:cubicBezTo>
                    <a:pt x="3997" y="0"/>
                    <a:pt x="3833" y="165"/>
                    <a:pt x="3833" y="368"/>
                  </a:cubicBezTo>
                  <a:cubicBezTo>
                    <a:pt x="3833" y="571"/>
                    <a:pt x="4000" y="736"/>
                    <a:pt x="4201" y="736"/>
                  </a:cubicBezTo>
                  <a:cubicBezTo>
                    <a:pt x="4406" y="736"/>
                    <a:pt x="4567" y="571"/>
                    <a:pt x="4567" y="367"/>
                  </a:cubicBezTo>
                  <a:cubicBezTo>
                    <a:pt x="4567" y="165"/>
                    <a:pt x="4403" y="0"/>
                    <a:pt x="4199" y="0"/>
                  </a:cubicBezTo>
                  <a:close/>
                  <a:moveTo>
                    <a:pt x="5670" y="288"/>
                  </a:moveTo>
                  <a:cubicBezTo>
                    <a:pt x="5526" y="288"/>
                    <a:pt x="5389" y="373"/>
                    <a:pt x="5332" y="515"/>
                  </a:cubicBezTo>
                  <a:cubicBezTo>
                    <a:pt x="5252" y="704"/>
                    <a:pt x="5343" y="917"/>
                    <a:pt x="5531" y="996"/>
                  </a:cubicBezTo>
                  <a:cubicBezTo>
                    <a:pt x="5577" y="1014"/>
                    <a:pt x="5623" y="1023"/>
                    <a:pt x="5670" y="1023"/>
                  </a:cubicBezTo>
                  <a:cubicBezTo>
                    <a:pt x="5815" y="1023"/>
                    <a:pt x="5952" y="938"/>
                    <a:pt x="6009" y="796"/>
                  </a:cubicBezTo>
                  <a:cubicBezTo>
                    <a:pt x="6089" y="607"/>
                    <a:pt x="5998" y="391"/>
                    <a:pt x="5810" y="315"/>
                  </a:cubicBezTo>
                  <a:cubicBezTo>
                    <a:pt x="5764" y="297"/>
                    <a:pt x="5717" y="288"/>
                    <a:pt x="5670" y="288"/>
                  </a:cubicBezTo>
                  <a:close/>
                  <a:moveTo>
                    <a:pt x="2733" y="293"/>
                  </a:moveTo>
                  <a:cubicBezTo>
                    <a:pt x="2686" y="293"/>
                    <a:pt x="2638" y="302"/>
                    <a:pt x="2591" y="322"/>
                  </a:cubicBezTo>
                  <a:cubicBezTo>
                    <a:pt x="2404" y="399"/>
                    <a:pt x="2315" y="616"/>
                    <a:pt x="2393" y="804"/>
                  </a:cubicBezTo>
                  <a:cubicBezTo>
                    <a:pt x="2451" y="945"/>
                    <a:pt x="2589" y="1029"/>
                    <a:pt x="2731" y="1029"/>
                  </a:cubicBezTo>
                  <a:cubicBezTo>
                    <a:pt x="2778" y="1029"/>
                    <a:pt x="2828" y="1021"/>
                    <a:pt x="2873" y="1002"/>
                  </a:cubicBezTo>
                  <a:cubicBezTo>
                    <a:pt x="3061" y="924"/>
                    <a:pt x="3150" y="708"/>
                    <a:pt x="3072" y="520"/>
                  </a:cubicBezTo>
                  <a:cubicBezTo>
                    <a:pt x="3013" y="379"/>
                    <a:pt x="2877" y="293"/>
                    <a:pt x="2733" y="293"/>
                  </a:cubicBezTo>
                  <a:close/>
                  <a:moveTo>
                    <a:pt x="6919" y="1118"/>
                  </a:moveTo>
                  <a:cubicBezTo>
                    <a:pt x="6824" y="1118"/>
                    <a:pt x="6729" y="1154"/>
                    <a:pt x="6658" y="1225"/>
                  </a:cubicBezTo>
                  <a:cubicBezTo>
                    <a:pt x="6514" y="1369"/>
                    <a:pt x="6514" y="1603"/>
                    <a:pt x="6660" y="1745"/>
                  </a:cubicBezTo>
                  <a:cubicBezTo>
                    <a:pt x="6728" y="1816"/>
                    <a:pt x="6821" y="1852"/>
                    <a:pt x="6915" y="1852"/>
                  </a:cubicBezTo>
                  <a:cubicBezTo>
                    <a:pt x="6916" y="1852"/>
                    <a:pt x="6918" y="1852"/>
                    <a:pt x="6919" y="1852"/>
                  </a:cubicBezTo>
                  <a:cubicBezTo>
                    <a:pt x="7012" y="1852"/>
                    <a:pt x="7107" y="1815"/>
                    <a:pt x="7179" y="1744"/>
                  </a:cubicBezTo>
                  <a:cubicBezTo>
                    <a:pt x="7323" y="1600"/>
                    <a:pt x="7320" y="1368"/>
                    <a:pt x="7178" y="1223"/>
                  </a:cubicBezTo>
                  <a:cubicBezTo>
                    <a:pt x="7106" y="1153"/>
                    <a:pt x="7012" y="1118"/>
                    <a:pt x="6919" y="1118"/>
                  </a:cubicBezTo>
                  <a:close/>
                  <a:moveTo>
                    <a:pt x="1490" y="1128"/>
                  </a:moveTo>
                  <a:cubicBezTo>
                    <a:pt x="1395" y="1128"/>
                    <a:pt x="1302" y="1164"/>
                    <a:pt x="1230" y="1237"/>
                  </a:cubicBezTo>
                  <a:lnTo>
                    <a:pt x="1229" y="1237"/>
                  </a:lnTo>
                  <a:cubicBezTo>
                    <a:pt x="1085" y="1381"/>
                    <a:pt x="1085" y="1614"/>
                    <a:pt x="1230" y="1757"/>
                  </a:cubicBezTo>
                  <a:cubicBezTo>
                    <a:pt x="1303" y="1827"/>
                    <a:pt x="1395" y="1864"/>
                    <a:pt x="1490" y="1866"/>
                  </a:cubicBezTo>
                  <a:cubicBezTo>
                    <a:pt x="1583" y="1866"/>
                    <a:pt x="1677" y="1828"/>
                    <a:pt x="1750" y="1755"/>
                  </a:cubicBezTo>
                  <a:cubicBezTo>
                    <a:pt x="1893" y="1612"/>
                    <a:pt x="1893" y="1379"/>
                    <a:pt x="1750" y="1236"/>
                  </a:cubicBezTo>
                  <a:cubicBezTo>
                    <a:pt x="1678" y="1164"/>
                    <a:pt x="1583" y="1128"/>
                    <a:pt x="1490" y="1128"/>
                  </a:cubicBezTo>
                  <a:close/>
                  <a:moveTo>
                    <a:pt x="7754" y="2359"/>
                  </a:moveTo>
                  <a:cubicBezTo>
                    <a:pt x="7707" y="2359"/>
                    <a:pt x="7659" y="2368"/>
                    <a:pt x="7612" y="2388"/>
                  </a:cubicBezTo>
                  <a:cubicBezTo>
                    <a:pt x="7424" y="2468"/>
                    <a:pt x="7335" y="2683"/>
                    <a:pt x="7414" y="2869"/>
                  </a:cubicBezTo>
                  <a:cubicBezTo>
                    <a:pt x="7472" y="3010"/>
                    <a:pt x="7610" y="3096"/>
                    <a:pt x="7755" y="3097"/>
                  </a:cubicBezTo>
                  <a:cubicBezTo>
                    <a:pt x="7803" y="3097"/>
                    <a:pt x="7850" y="3087"/>
                    <a:pt x="7897" y="3067"/>
                  </a:cubicBezTo>
                  <a:cubicBezTo>
                    <a:pt x="8083" y="2989"/>
                    <a:pt x="8171" y="2773"/>
                    <a:pt x="8093" y="2586"/>
                  </a:cubicBezTo>
                  <a:cubicBezTo>
                    <a:pt x="8034" y="2445"/>
                    <a:pt x="7898" y="2359"/>
                    <a:pt x="7754" y="2359"/>
                  </a:cubicBezTo>
                  <a:close/>
                  <a:moveTo>
                    <a:pt x="659" y="2375"/>
                  </a:moveTo>
                  <a:cubicBezTo>
                    <a:pt x="514" y="2375"/>
                    <a:pt x="378" y="2460"/>
                    <a:pt x="319" y="2603"/>
                  </a:cubicBezTo>
                  <a:cubicBezTo>
                    <a:pt x="242" y="2791"/>
                    <a:pt x="330" y="3004"/>
                    <a:pt x="519" y="3083"/>
                  </a:cubicBezTo>
                  <a:cubicBezTo>
                    <a:pt x="562" y="3101"/>
                    <a:pt x="612" y="3111"/>
                    <a:pt x="660" y="3111"/>
                  </a:cubicBezTo>
                  <a:cubicBezTo>
                    <a:pt x="804" y="3111"/>
                    <a:pt x="941" y="3025"/>
                    <a:pt x="999" y="2884"/>
                  </a:cubicBezTo>
                  <a:cubicBezTo>
                    <a:pt x="1076" y="2694"/>
                    <a:pt x="988" y="2480"/>
                    <a:pt x="800" y="2402"/>
                  </a:cubicBezTo>
                  <a:cubicBezTo>
                    <a:pt x="753" y="2384"/>
                    <a:pt x="706" y="2375"/>
                    <a:pt x="659" y="2375"/>
                  </a:cubicBezTo>
                  <a:close/>
                  <a:moveTo>
                    <a:pt x="8048" y="3829"/>
                  </a:moveTo>
                  <a:cubicBezTo>
                    <a:pt x="7845" y="3829"/>
                    <a:pt x="7681" y="3994"/>
                    <a:pt x="7681" y="4197"/>
                  </a:cubicBezTo>
                  <a:cubicBezTo>
                    <a:pt x="7682" y="4400"/>
                    <a:pt x="7847" y="4564"/>
                    <a:pt x="8052" y="4564"/>
                  </a:cubicBezTo>
                  <a:cubicBezTo>
                    <a:pt x="8253" y="4563"/>
                    <a:pt x="8419" y="4398"/>
                    <a:pt x="8416" y="4196"/>
                  </a:cubicBezTo>
                  <a:cubicBezTo>
                    <a:pt x="8416" y="3993"/>
                    <a:pt x="8252" y="3829"/>
                    <a:pt x="8048" y="3829"/>
                  </a:cubicBezTo>
                  <a:close/>
                  <a:moveTo>
                    <a:pt x="368" y="3844"/>
                  </a:moveTo>
                  <a:cubicBezTo>
                    <a:pt x="164" y="3844"/>
                    <a:pt x="0" y="4009"/>
                    <a:pt x="0" y="4213"/>
                  </a:cubicBezTo>
                  <a:cubicBezTo>
                    <a:pt x="0" y="4415"/>
                    <a:pt x="164" y="4580"/>
                    <a:pt x="368" y="4580"/>
                  </a:cubicBezTo>
                  <a:cubicBezTo>
                    <a:pt x="572" y="4580"/>
                    <a:pt x="734" y="4415"/>
                    <a:pt x="734" y="4212"/>
                  </a:cubicBezTo>
                  <a:cubicBezTo>
                    <a:pt x="734" y="4009"/>
                    <a:pt x="571" y="3844"/>
                    <a:pt x="368" y="3844"/>
                  </a:cubicBezTo>
                  <a:close/>
                  <a:moveTo>
                    <a:pt x="7764" y="5297"/>
                  </a:moveTo>
                  <a:cubicBezTo>
                    <a:pt x="7619" y="5297"/>
                    <a:pt x="7481" y="5383"/>
                    <a:pt x="7422" y="5526"/>
                  </a:cubicBezTo>
                  <a:cubicBezTo>
                    <a:pt x="7345" y="5713"/>
                    <a:pt x="7436" y="5928"/>
                    <a:pt x="7624" y="6005"/>
                  </a:cubicBezTo>
                  <a:cubicBezTo>
                    <a:pt x="7667" y="6023"/>
                    <a:pt x="7711" y="6032"/>
                    <a:pt x="7754" y="6032"/>
                  </a:cubicBezTo>
                  <a:cubicBezTo>
                    <a:pt x="7757" y="6032"/>
                    <a:pt x="7759" y="6032"/>
                    <a:pt x="7761" y="6032"/>
                  </a:cubicBezTo>
                  <a:cubicBezTo>
                    <a:pt x="7905" y="6032"/>
                    <a:pt x="8042" y="5946"/>
                    <a:pt x="8101" y="5805"/>
                  </a:cubicBezTo>
                  <a:cubicBezTo>
                    <a:pt x="8180" y="5616"/>
                    <a:pt x="8089" y="5403"/>
                    <a:pt x="7901" y="5324"/>
                  </a:cubicBezTo>
                  <a:cubicBezTo>
                    <a:pt x="7856" y="5305"/>
                    <a:pt x="7810" y="5297"/>
                    <a:pt x="7764" y="5297"/>
                  </a:cubicBezTo>
                  <a:close/>
                  <a:moveTo>
                    <a:pt x="660" y="5311"/>
                  </a:moveTo>
                  <a:cubicBezTo>
                    <a:pt x="613" y="5311"/>
                    <a:pt x="566" y="5320"/>
                    <a:pt x="520" y="5339"/>
                  </a:cubicBezTo>
                  <a:cubicBezTo>
                    <a:pt x="332" y="5419"/>
                    <a:pt x="242" y="5634"/>
                    <a:pt x="322" y="5820"/>
                  </a:cubicBezTo>
                  <a:cubicBezTo>
                    <a:pt x="381" y="5961"/>
                    <a:pt x="519" y="6049"/>
                    <a:pt x="661" y="6049"/>
                  </a:cubicBezTo>
                  <a:cubicBezTo>
                    <a:pt x="708" y="6049"/>
                    <a:pt x="755" y="6038"/>
                    <a:pt x="802" y="6019"/>
                  </a:cubicBezTo>
                  <a:cubicBezTo>
                    <a:pt x="991" y="5943"/>
                    <a:pt x="1080" y="5726"/>
                    <a:pt x="1001" y="5537"/>
                  </a:cubicBezTo>
                  <a:cubicBezTo>
                    <a:pt x="941" y="5397"/>
                    <a:pt x="804" y="5311"/>
                    <a:pt x="660" y="5311"/>
                  </a:cubicBezTo>
                  <a:close/>
                  <a:moveTo>
                    <a:pt x="6934" y="6545"/>
                  </a:moveTo>
                  <a:cubicBezTo>
                    <a:pt x="6839" y="6545"/>
                    <a:pt x="6745" y="6582"/>
                    <a:pt x="6673" y="6654"/>
                  </a:cubicBezTo>
                  <a:cubicBezTo>
                    <a:pt x="6530" y="6799"/>
                    <a:pt x="6532" y="7032"/>
                    <a:pt x="6675" y="7174"/>
                  </a:cubicBezTo>
                  <a:cubicBezTo>
                    <a:pt x="6747" y="7244"/>
                    <a:pt x="6837" y="7280"/>
                    <a:pt x="6931" y="7280"/>
                  </a:cubicBezTo>
                  <a:cubicBezTo>
                    <a:pt x="6932" y="7280"/>
                    <a:pt x="6933" y="7280"/>
                    <a:pt x="6934" y="7280"/>
                  </a:cubicBezTo>
                  <a:cubicBezTo>
                    <a:pt x="7028" y="7280"/>
                    <a:pt x="7123" y="7246"/>
                    <a:pt x="7195" y="7173"/>
                  </a:cubicBezTo>
                  <a:cubicBezTo>
                    <a:pt x="7339" y="7029"/>
                    <a:pt x="7339" y="6795"/>
                    <a:pt x="7194" y="6652"/>
                  </a:cubicBezTo>
                  <a:cubicBezTo>
                    <a:pt x="7122" y="6581"/>
                    <a:pt x="7028" y="6545"/>
                    <a:pt x="6934" y="6545"/>
                  </a:cubicBezTo>
                  <a:close/>
                  <a:moveTo>
                    <a:pt x="1495" y="6556"/>
                  </a:moveTo>
                  <a:cubicBezTo>
                    <a:pt x="1401" y="6556"/>
                    <a:pt x="1307" y="6592"/>
                    <a:pt x="1234" y="6664"/>
                  </a:cubicBezTo>
                  <a:cubicBezTo>
                    <a:pt x="1091" y="6807"/>
                    <a:pt x="1091" y="7040"/>
                    <a:pt x="1234" y="7183"/>
                  </a:cubicBezTo>
                  <a:cubicBezTo>
                    <a:pt x="1306" y="7255"/>
                    <a:pt x="1398" y="7291"/>
                    <a:pt x="1491" y="7291"/>
                  </a:cubicBezTo>
                  <a:cubicBezTo>
                    <a:pt x="1492" y="7291"/>
                    <a:pt x="1494" y="7291"/>
                    <a:pt x="1495" y="7291"/>
                  </a:cubicBezTo>
                  <a:cubicBezTo>
                    <a:pt x="1588" y="7291"/>
                    <a:pt x="1683" y="7256"/>
                    <a:pt x="1755" y="7183"/>
                  </a:cubicBezTo>
                  <a:cubicBezTo>
                    <a:pt x="1898" y="7039"/>
                    <a:pt x="1898" y="6806"/>
                    <a:pt x="1755" y="6664"/>
                  </a:cubicBezTo>
                  <a:cubicBezTo>
                    <a:pt x="1683" y="6592"/>
                    <a:pt x="1589" y="6556"/>
                    <a:pt x="1495" y="6556"/>
                  </a:cubicBezTo>
                  <a:close/>
                  <a:moveTo>
                    <a:pt x="5692" y="7383"/>
                  </a:moveTo>
                  <a:cubicBezTo>
                    <a:pt x="5645" y="7383"/>
                    <a:pt x="5597" y="7392"/>
                    <a:pt x="5551" y="7412"/>
                  </a:cubicBezTo>
                  <a:cubicBezTo>
                    <a:pt x="5363" y="7489"/>
                    <a:pt x="5275" y="7706"/>
                    <a:pt x="5353" y="7894"/>
                  </a:cubicBezTo>
                  <a:cubicBezTo>
                    <a:pt x="5412" y="8033"/>
                    <a:pt x="5548" y="8119"/>
                    <a:pt x="5693" y="8120"/>
                  </a:cubicBezTo>
                  <a:cubicBezTo>
                    <a:pt x="5740" y="8120"/>
                    <a:pt x="5789" y="8110"/>
                    <a:pt x="5836" y="8091"/>
                  </a:cubicBezTo>
                  <a:cubicBezTo>
                    <a:pt x="6022" y="8011"/>
                    <a:pt x="6110" y="7796"/>
                    <a:pt x="6032" y="7610"/>
                  </a:cubicBezTo>
                  <a:cubicBezTo>
                    <a:pt x="5972" y="7469"/>
                    <a:pt x="5836" y="7383"/>
                    <a:pt x="5692" y="7383"/>
                  </a:cubicBezTo>
                  <a:close/>
                  <a:moveTo>
                    <a:pt x="2740" y="7390"/>
                  </a:moveTo>
                  <a:cubicBezTo>
                    <a:pt x="2595" y="7390"/>
                    <a:pt x="2459" y="7475"/>
                    <a:pt x="2401" y="7616"/>
                  </a:cubicBezTo>
                  <a:cubicBezTo>
                    <a:pt x="2324" y="7805"/>
                    <a:pt x="2412" y="8020"/>
                    <a:pt x="2600" y="8096"/>
                  </a:cubicBezTo>
                  <a:cubicBezTo>
                    <a:pt x="2643" y="8116"/>
                    <a:pt x="2693" y="8124"/>
                    <a:pt x="2741" y="8126"/>
                  </a:cubicBezTo>
                  <a:cubicBezTo>
                    <a:pt x="2885" y="8126"/>
                    <a:pt x="3022" y="8040"/>
                    <a:pt x="3081" y="7899"/>
                  </a:cubicBezTo>
                  <a:cubicBezTo>
                    <a:pt x="3159" y="7709"/>
                    <a:pt x="3068" y="7495"/>
                    <a:pt x="2882" y="7418"/>
                  </a:cubicBezTo>
                  <a:cubicBezTo>
                    <a:pt x="2835" y="7399"/>
                    <a:pt x="2787" y="7390"/>
                    <a:pt x="2740" y="7390"/>
                  </a:cubicBezTo>
                  <a:close/>
                  <a:moveTo>
                    <a:pt x="4228" y="7680"/>
                  </a:moveTo>
                  <a:cubicBezTo>
                    <a:pt x="4226" y="7680"/>
                    <a:pt x="4224" y="7680"/>
                    <a:pt x="4222" y="7680"/>
                  </a:cubicBezTo>
                  <a:lnTo>
                    <a:pt x="4208" y="7680"/>
                  </a:lnTo>
                  <a:cubicBezTo>
                    <a:pt x="4005" y="7680"/>
                    <a:pt x="3840" y="7844"/>
                    <a:pt x="3840" y="8049"/>
                  </a:cubicBezTo>
                  <a:cubicBezTo>
                    <a:pt x="3840" y="8251"/>
                    <a:pt x="4005" y="8415"/>
                    <a:pt x="4208" y="8415"/>
                  </a:cubicBezTo>
                  <a:lnTo>
                    <a:pt x="4225" y="8415"/>
                  </a:lnTo>
                  <a:cubicBezTo>
                    <a:pt x="4426" y="8414"/>
                    <a:pt x="4592" y="8249"/>
                    <a:pt x="4589" y="8046"/>
                  </a:cubicBezTo>
                  <a:cubicBezTo>
                    <a:pt x="4589" y="7844"/>
                    <a:pt x="4428" y="7680"/>
                    <a:pt x="4228" y="7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5928300" y="4320188"/>
              <a:ext cx="122725" cy="119650"/>
            </a:xfrm>
            <a:custGeom>
              <a:avLst/>
              <a:gdLst/>
              <a:ahLst/>
              <a:cxnLst/>
              <a:rect l="l" t="t" r="r" b="b"/>
              <a:pathLst>
                <a:path w="4909" h="4786" extrusionOk="0">
                  <a:moveTo>
                    <a:pt x="3154" y="0"/>
                  </a:moveTo>
                  <a:cubicBezTo>
                    <a:pt x="2994" y="0"/>
                    <a:pt x="2844" y="100"/>
                    <a:pt x="2786" y="258"/>
                  </a:cubicBezTo>
                  <a:cubicBezTo>
                    <a:pt x="2714" y="462"/>
                    <a:pt x="2819" y="687"/>
                    <a:pt x="3023" y="760"/>
                  </a:cubicBezTo>
                  <a:cubicBezTo>
                    <a:pt x="3066" y="776"/>
                    <a:pt x="3112" y="785"/>
                    <a:pt x="3155" y="786"/>
                  </a:cubicBezTo>
                  <a:cubicBezTo>
                    <a:pt x="3315" y="786"/>
                    <a:pt x="3466" y="685"/>
                    <a:pt x="3523" y="526"/>
                  </a:cubicBezTo>
                  <a:cubicBezTo>
                    <a:pt x="3599" y="323"/>
                    <a:pt x="3492" y="97"/>
                    <a:pt x="3288" y="24"/>
                  </a:cubicBezTo>
                  <a:cubicBezTo>
                    <a:pt x="3244" y="8"/>
                    <a:pt x="3199" y="0"/>
                    <a:pt x="3154" y="0"/>
                  </a:cubicBezTo>
                  <a:close/>
                  <a:moveTo>
                    <a:pt x="1748" y="2"/>
                  </a:moveTo>
                  <a:cubicBezTo>
                    <a:pt x="1703" y="2"/>
                    <a:pt x="1657" y="10"/>
                    <a:pt x="1612" y="27"/>
                  </a:cubicBezTo>
                  <a:cubicBezTo>
                    <a:pt x="1408" y="101"/>
                    <a:pt x="1304" y="327"/>
                    <a:pt x="1379" y="531"/>
                  </a:cubicBezTo>
                  <a:cubicBezTo>
                    <a:pt x="1436" y="688"/>
                    <a:pt x="1586" y="787"/>
                    <a:pt x="1747" y="787"/>
                  </a:cubicBezTo>
                  <a:cubicBezTo>
                    <a:pt x="1790" y="787"/>
                    <a:pt x="1837" y="780"/>
                    <a:pt x="1880" y="764"/>
                  </a:cubicBezTo>
                  <a:cubicBezTo>
                    <a:pt x="2084" y="688"/>
                    <a:pt x="2188" y="463"/>
                    <a:pt x="2113" y="260"/>
                  </a:cubicBezTo>
                  <a:cubicBezTo>
                    <a:pt x="2056" y="101"/>
                    <a:pt x="1906" y="2"/>
                    <a:pt x="1748" y="2"/>
                  </a:cubicBezTo>
                  <a:close/>
                  <a:moveTo>
                    <a:pt x="4238" y="903"/>
                  </a:moveTo>
                  <a:cubicBezTo>
                    <a:pt x="4171" y="903"/>
                    <a:pt x="4103" y="920"/>
                    <a:pt x="4040" y="956"/>
                  </a:cubicBezTo>
                  <a:cubicBezTo>
                    <a:pt x="3854" y="1065"/>
                    <a:pt x="3788" y="1306"/>
                    <a:pt x="3899" y="1492"/>
                  </a:cubicBezTo>
                  <a:cubicBezTo>
                    <a:pt x="3972" y="1619"/>
                    <a:pt x="4103" y="1687"/>
                    <a:pt x="4238" y="1687"/>
                  </a:cubicBezTo>
                  <a:cubicBezTo>
                    <a:pt x="4305" y="1687"/>
                    <a:pt x="4373" y="1672"/>
                    <a:pt x="4436" y="1634"/>
                  </a:cubicBezTo>
                  <a:cubicBezTo>
                    <a:pt x="4622" y="1526"/>
                    <a:pt x="4685" y="1285"/>
                    <a:pt x="4577" y="1098"/>
                  </a:cubicBezTo>
                  <a:lnTo>
                    <a:pt x="4577" y="1097"/>
                  </a:lnTo>
                  <a:cubicBezTo>
                    <a:pt x="4504" y="972"/>
                    <a:pt x="4373" y="903"/>
                    <a:pt x="4238" y="903"/>
                  </a:cubicBezTo>
                  <a:close/>
                  <a:moveTo>
                    <a:pt x="666" y="910"/>
                  </a:moveTo>
                  <a:cubicBezTo>
                    <a:pt x="530" y="910"/>
                    <a:pt x="399" y="981"/>
                    <a:pt x="327" y="1106"/>
                  </a:cubicBezTo>
                  <a:cubicBezTo>
                    <a:pt x="219" y="1294"/>
                    <a:pt x="284" y="1534"/>
                    <a:pt x="472" y="1642"/>
                  </a:cubicBezTo>
                  <a:cubicBezTo>
                    <a:pt x="533" y="1678"/>
                    <a:pt x="601" y="1694"/>
                    <a:pt x="666" y="1694"/>
                  </a:cubicBezTo>
                  <a:cubicBezTo>
                    <a:pt x="801" y="1694"/>
                    <a:pt x="935" y="1625"/>
                    <a:pt x="1007" y="1499"/>
                  </a:cubicBezTo>
                  <a:cubicBezTo>
                    <a:pt x="1115" y="1311"/>
                    <a:pt x="1050" y="1071"/>
                    <a:pt x="862" y="963"/>
                  </a:cubicBezTo>
                  <a:cubicBezTo>
                    <a:pt x="800" y="927"/>
                    <a:pt x="732" y="910"/>
                    <a:pt x="666" y="910"/>
                  </a:cubicBezTo>
                  <a:close/>
                  <a:moveTo>
                    <a:pt x="4485" y="2293"/>
                  </a:moveTo>
                  <a:cubicBezTo>
                    <a:pt x="4297" y="2293"/>
                    <a:pt x="4131" y="2426"/>
                    <a:pt x="4100" y="2618"/>
                  </a:cubicBezTo>
                  <a:cubicBezTo>
                    <a:pt x="4063" y="2832"/>
                    <a:pt x="4206" y="3033"/>
                    <a:pt x="4420" y="3071"/>
                  </a:cubicBezTo>
                  <a:cubicBezTo>
                    <a:pt x="4444" y="3074"/>
                    <a:pt x="4466" y="3076"/>
                    <a:pt x="4487" y="3077"/>
                  </a:cubicBezTo>
                  <a:cubicBezTo>
                    <a:pt x="4674" y="3077"/>
                    <a:pt x="4839" y="2940"/>
                    <a:pt x="4872" y="2749"/>
                  </a:cubicBezTo>
                  <a:lnTo>
                    <a:pt x="4872" y="2750"/>
                  </a:lnTo>
                  <a:cubicBezTo>
                    <a:pt x="4909" y="2538"/>
                    <a:pt x="4767" y="2332"/>
                    <a:pt x="4552" y="2298"/>
                  </a:cubicBezTo>
                  <a:cubicBezTo>
                    <a:pt x="4529" y="2294"/>
                    <a:pt x="4507" y="2293"/>
                    <a:pt x="4485" y="2293"/>
                  </a:cubicBezTo>
                  <a:close/>
                  <a:moveTo>
                    <a:pt x="424" y="2300"/>
                  </a:moveTo>
                  <a:cubicBezTo>
                    <a:pt x="402" y="2300"/>
                    <a:pt x="379" y="2301"/>
                    <a:pt x="357" y="2305"/>
                  </a:cubicBezTo>
                  <a:cubicBezTo>
                    <a:pt x="142" y="2343"/>
                    <a:pt x="0" y="2547"/>
                    <a:pt x="39" y="2761"/>
                  </a:cubicBezTo>
                  <a:cubicBezTo>
                    <a:pt x="73" y="2950"/>
                    <a:pt x="238" y="3083"/>
                    <a:pt x="422" y="3084"/>
                  </a:cubicBezTo>
                  <a:cubicBezTo>
                    <a:pt x="446" y="3084"/>
                    <a:pt x="468" y="3082"/>
                    <a:pt x="492" y="3078"/>
                  </a:cubicBezTo>
                  <a:cubicBezTo>
                    <a:pt x="706" y="3041"/>
                    <a:pt x="848" y="2838"/>
                    <a:pt x="809" y="2623"/>
                  </a:cubicBezTo>
                  <a:cubicBezTo>
                    <a:pt x="777" y="2435"/>
                    <a:pt x="609" y="2300"/>
                    <a:pt x="424" y="2300"/>
                  </a:cubicBezTo>
                  <a:close/>
                  <a:moveTo>
                    <a:pt x="3786" y="3514"/>
                  </a:moveTo>
                  <a:cubicBezTo>
                    <a:pt x="3697" y="3514"/>
                    <a:pt x="3607" y="3545"/>
                    <a:pt x="3532" y="3607"/>
                  </a:cubicBezTo>
                  <a:cubicBezTo>
                    <a:pt x="3367" y="3746"/>
                    <a:pt x="3348" y="3994"/>
                    <a:pt x="3487" y="4160"/>
                  </a:cubicBezTo>
                  <a:cubicBezTo>
                    <a:pt x="3564" y="4250"/>
                    <a:pt x="3674" y="4297"/>
                    <a:pt x="3787" y="4298"/>
                  </a:cubicBezTo>
                  <a:cubicBezTo>
                    <a:pt x="3876" y="4298"/>
                    <a:pt x="3967" y="4269"/>
                    <a:pt x="4040" y="4207"/>
                  </a:cubicBezTo>
                  <a:cubicBezTo>
                    <a:pt x="4205" y="4067"/>
                    <a:pt x="4224" y="3818"/>
                    <a:pt x="4086" y="3653"/>
                  </a:cubicBezTo>
                  <a:cubicBezTo>
                    <a:pt x="4008" y="3561"/>
                    <a:pt x="3898" y="3514"/>
                    <a:pt x="3786" y="3514"/>
                  </a:cubicBezTo>
                  <a:close/>
                  <a:moveTo>
                    <a:pt x="1128" y="3520"/>
                  </a:moveTo>
                  <a:cubicBezTo>
                    <a:pt x="1017" y="3520"/>
                    <a:pt x="906" y="3567"/>
                    <a:pt x="829" y="3660"/>
                  </a:cubicBezTo>
                  <a:cubicBezTo>
                    <a:pt x="690" y="3825"/>
                    <a:pt x="711" y="4073"/>
                    <a:pt x="878" y="4212"/>
                  </a:cubicBezTo>
                  <a:cubicBezTo>
                    <a:pt x="950" y="4274"/>
                    <a:pt x="1042" y="4303"/>
                    <a:pt x="1128" y="4303"/>
                  </a:cubicBezTo>
                  <a:cubicBezTo>
                    <a:pt x="1240" y="4303"/>
                    <a:pt x="1353" y="4257"/>
                    <a:pt x="1431" y="4165"/>
                  </a:cubicBezTo>
                  <a:cubicBezTo>
                    <a:pt x="1569" y="3997"/>
                    <a:pt x="1546" y="3750"/>
                    <a:pt x="1381" y="3611"/>
                  </a:cubicBezTo>
                  <a:cubicBezTo>
                    <a:pt x="1307" y="3550"/>
                    <a:pt x="1218" y="3520"/>
                    <a:pt x="1128" y="3520"/>
                  </a:cubicBezTo>
                  <a:close/>
                  <a:moveTo>
                    <a:pt x="2462" y="4000"/>
                  </a:moveTo>
                  <a:cubicBezTo>
                    <a:pt x="2461" y="4000"/>
                    <a:pt x="2460" y="4000"/>
                    <a:pt x="2460" y="4000"/>
                  </a:cubicBezTo>
                  <a:lnTo>
                    <a:pt x="2438" y="4000"/>
                  </a:lnTo>
                  <a:cubicBezTo>
                    <a:pt x="2229" y="4010"/>
                    <a:pt x="2061" y="4182"/>
                    <a:pt x="2061" y="4394"/>
                  </a:cubicBezTo>
                  <a:cubicBezTo>
                    <a:pt x="2061" y="4609"/>
                    <a:pt x="2237" y="4786"/>
                    <a:pt x="2454" y="4786"/>
                  </a:cubicBezTo>
                  <a:lnTo>
                    <a:pt x="2459" y="4786"/>
                  </a:lnTo>
                  <a:cubicBezTo>
                    <a:pt x="2461" y="4786"/>
                    <a:pt x="2461" y="4786"/>
                    <a:pt x="2463" y="4785"/>
                  </a:cubicBezTo>
                  <a:lnTo>
                    <a:pt x="2464" y="4785"/>
                  </a:lnTo>
                  <a:cubicBezTo>
                    <a:pt x="2682" y="4784"/>
                    <a:pt x="2855" y="4606"/>
                    <a:pt x="2854" y="4390"/>
                  </a:cubicBezTo>
                  <a:cubicBezTo>
                    <a:pt x="2854" y="4173"/>
                    <a:pt x="2679" y="4000"/>
                    <a:pt x="2462" y="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4" r:id="rId9"/>
    <p:sldLayoutId id="2147483666" r:id="rId10"/>
    <p:sldLayoutId id="2147483669" r:id="rId11"/>
    <p:sldLayoutId id="2147483678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37"/>
          <p:cNvSpPr txBox="1">
            <a:spLocks noGrp="1"/>
          </p:cNvSpPr>
          <p:nvPr>
            <p:ph type="subTitle" idx="1"/>
          </p:nvPr>
        </p:nvSpPr>
        <p:spPr>
          <a:xfrm rot="-333">
            <a:off x="1471651" y="2572050"/>
            <a:ext cx="6200700" cy="14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l-GR" sz="1200" dirty="0">
                <a:latin typeface="Bahnschrift SemiLight SemiConde" panose="020B0502040204020203" pitchFamily="34" charset="0"/>
              </a:rPr>
              <a:t>	        ΕΠΙΘΕΤΟ  	 	         ΟΝΟΜΑ                                 ΑΜ</a:t>
            </a:r>
          </a:p>
          <a:p>
            <a:pPr marL="0" indent="0"/>
            <a:r>
              <a:rPr lang="el-GR" sz="2000" dirty="0">
                <a:latin typeface="Bahnschrift SemiLight SemiConde" panose="020B0502040204020203" pitchFamily="34" charset="0"/>
              </a:rPr>
              <a:t>ΣΤΥΛΙΑΝΑΚΗΣ   	  ΣΤ</a:t>
            </a:r>
            <a:r>
              <a:rPr lang="en-US" sz="2000" dirty="0">
                <a:latin typeface="Bahnschrift SemiLight SemiConde" panose="020B0502040204020203" pitchFamily="34" charset="0"/>
              </a:rPr>
              <a:t>Y</a:t>
            </a:r>
            <a:r>
              <a:rPr lang="el-GR" sz="2000" dirty="0">
                <a:latin typeface="Bahnschrift SemiLight SemiConde" panose="020B0502040204020203" pitchFamily="34" charset="0"/>
              </a:rPr>
              <a:t>ΛΙ</a:t>
            </a:r>
            <a:r>
              <a:rPr lang="en-US" sz="2000" dirty="0">
                <a:latin typeface="Bahnschrift SemiLight SemiConde" panose="020B0502040204020203" pitchFamily="34" charset="0"/>
              </a:rPr>
              <a:t>ANO</a:t>
            </a:r>
            <a:r>
              <a:rPr lang="el-GR" sz="2000" dirty="0">
                <a:latin typeface="Bahnschrift SemiLight SemiConde" panose="020B0502040204020203" pitchFamily="34" charset="0"/>
              </a:rPr>
              <a:t>Σ   	1059713</a:t>
            </a:r>
          </a:p>
          <a:p>
            <a:pPr marL="0" indent="0"/>
            <a:r>
              <a:rPr lang="el-GR" sz="2000" dirty="0">
                <a:latin typeface="Bahnschrift SemiLight SemiConde" panose="020B0502040204020203" pitchFamily="34" charset="0"/>
              </a:rPr>
              <a:t>ΚΑΠΕΛΕΤΙΩΤΗΣ   	   ΧΑΡΙΛΑΟΣ	1057772</a:t>
            </a:r>
          </a:p>
          <a:p>
            <a:pPr marL="0" indent="0"/>
            <a:r>
              <a:rPr lang="el-GR" sz="2000" dirty="0">
                <a:latin typeface="Bahnschrift SemiLight SemiConde" panose="020B0502040204020203" pitchFamily="34" charset="0"/>
              </a:rPr>
              <a:t>ΚΩΣΤΟΠΟΥΛΟΣ    	ΚΩΝΣΤΑΝΤΙΝΟΣ	</a:t>
            </a:r>
            <a:r>
              <a:rPr lang="en-US" sz="2000" dirty="0">
                <a:latin typeface="Bahnschrift SemiLight SemiConde" panose="020B0502040204020203" pitchFamily="34" charset="0"/>
              </a:rPr>
              <a:t>1067482</a:t>
            </a:r>
            <a:endParaRPr lang="el-GR" sz="2000" dirty="0">
              <a:latin typeface="Bahnschrift SemiLight SemiConde" panose="020B0502040204020203" pitchFamily="34" charset="0"/>
            </a:endParaRPr>
          </a:p>
        </p:txBody>
      </p:sp>
      <p:sp>
        <p:nvSpPr>
          <p:cNvPr id="3481" name="Google Shape;3481;p37"/>
          <p:cNvSpPr txBox="1">
            <a:spLocks noGrp="1"/>
          </p:cNvSpPr>
          <p:nvPr>
            <p:ph type="ctrTitle"/>
          </p:nvPr>
        </p:nvSpPr>
        <p:spPr>
          <a:xfrm>
            <a:off x="1135875" y="-129091"/>
            <a:ext cx="6872250" cy="13110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>
                <a:latin typeface="Bahnschrift SemiCondensed" panose="020B0502040204020203" pitchFamily="34" charset="0"/>
              </a:rPr>
              <a:t>ΠΟΛΥΔΙΑΣΤΑΤΕΣ ΔΟΜΕΣ ΔΕΔΟΜΕΝΩΝ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539AA-321F-12AA-E91D-5865AEE9C142}"/>
              </a:ext>
            </a:extLst>
          </p:cNvPr>
          <p:cNvSpPr txBox="1"/>
          <p:nvPr/>
        </p:nvSpPr>
        <p:spPr>
          <a:xfrm>
            <a:off x="2886075" y="1182003"/>
            <a:ext cx="2978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Light SemiConde" panose="020B0502040204020203" pitchFamily="34" charset="0"/>
              </a:rPr>
              <a:t>DHTs CHORDS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" name="Google Shape;4428;p54"/>
          <p:cNvSpPr/>
          <p:nvPr/>
        </p:nvSpPr>
        <p:spPr>
          <a:xfrm rot="10800000" flipH="1">
            <a:off x="7835425" y="3505467"/>
            <a:ext cx="284050" cy="1638031"/>
          </a:xfrm>
          <a:custGeom>
            <a:avLst/>
            <a:gdLst/>
            <a:ahLst/>
            <a:cxnLst/>
            <a:rect l="l" t="t" r="r" b="b"/>
            <a:pathLst>
              <a:path w="11362" h="11362" extrusionOk="0">
                <a:moveTo>
                  <a:pt x="1" y="1"/>
                </a:moveTo>
                <a:lnTo>
                  <a:pt x="1" y="11361"/>
                </a:lnTo>
                <a:lnTo>
                  <a:pt x="11361" y="11361"/>
                </a:lnTo>
                <a:lnTo>
                  <a:pt x="11361" y="1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54"/>
          <p:cNvSpPr/>
          <p:nvPr/>
        </p:nvSpPr>
        <p:spPr>
          <a:xfrm rot="10800000" flipH="1">
            <a:off x="7023475" y="2852071"/>
            <a:ext cx="1510709" cy="1533444"/>
          </a:xfrm>
          <a:custGeom>
            <a:avLst/>
            <a:gdLst/>
            <a:ahLst/>
            <a:cxnLst/>
            <a:rect l="l" t="t" r="r" b="b"/>
            <a:pathLst>
              <a:path w="54716" h="54717" extrusionOk="0">
                <a:moveTo>
                  <a:pt x="27358" y="12207"/>
                </a:moveTo>
                <a:cubicBezTo>
                  <a:pt x="35727" y="12207"/>
                  <a:pt x="42511" y="18991"/>
                  <a:pt x="42511" y="27359"/>
                </a:cubicBezTo>
                <a:cubicBezTo>
                  <a:pt x="42511" y="35728"/>
                  <a:pt x="35727" y="42512"/>
                  <a:pt x="27358" y="42512"/>
                </a:cubicBezTo>
                <a:cubicBezTo>
                  <a:pt x="18990" y="42512"/>
                  <a:pt x="12206" y="35728"/>
                  <a:pt x="12206" y="27359"/>
                </a:cubicBezTo>
                <a:cubicBezTo>
                  <a:pt x="12206" y="18991"/>
                  <a:pt x="18990" y="12207"/>
                  <a:pt x="27358" y="12207"/>
                </a:cubicBezTo>
                <a:close/>
                <a:moveTo>
                  <a:pt x="27358" y="1"/>
                </a:moveTo>
                <a:cubicBezTo>
                  <a:pt x="12249" y="1"/>
                  <a:pt x="1" y="12250"/>
                  <a:pt x="1" y="27359"/>
                </a:cubicBezTo>
                <a:cubicBezTo>
                  <a:pt x="1" y="42469"/>
                  <a:pt x="12249" y="54717"/>
                  <a:pt x="27358" y="54717"/>
                </a:cubicBezTo>
                <a:cubicBezTo>
                  <a:pt x="42466" y="54717"/>
                  <a:pt x="54716" y="42469"/>
                  <a:pt x="54716" y="27359"/>
                </a:cubicBezTo>
                <a:cubicBezTo>
                  <a:pt x="54716" y="12249"/>
                  <a:pt x="42466" y="1"/>
                  <a:pt x="27358" y="1"/>
                </a:cubicBezTo>
                <a:close/>
              </a:path>
            </a:pathLst>
          </a:custGeom>
          <a:solidFill>
            <a:srgbClr val="B9E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54"/>
          <p:cNvSpPr/>
          <p:nvPr/>
        </p:nvSpPr>
        <p:spPr>
          <a:xfrm rot="10800000" flipH="1">
            <a:off x="7835425" y="1441172"/>
            <a:ext cx="284050" cy="2093661"/>
          </a:xfrm>
          <a:custGeom>
            <a:avLst/>
            <a:gdLst/>
            <a:ahLst/>
            <a:cxnLst/>
            <a:rect l="l" t="t" r="r" b="b"/>
            <a:pathLst>
              <a:path w="11362" h="11363" extrusionOk="0">
                <a:moveTo>
                  <a:pt x="1" y="1"/>
                </a:moveTo>
                <a:lnTo>
                  <a:pt x="1" y="11363"/>
                </a:lnTo>
                <a:lnTo>
                  <a:pt x="11361" y="11363"/>
                </a:lnTo>
                <a:lnTo>
                  <a:pt x="1136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56FC3-0CD0-8C3E-709C-ED3F7EB56C68}"/>
              </a:ext>
            </a:extLst>
          </p:cNvPr>
          <p:cNvSpPr txBox="1"/>
          <p:nvPr/>
        </p:nvSpPr>
        <p:spPr>
          <a:xfrm>
            <a:off x="2628900" y="-135731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Bahnschrift SemiBold SemiConden" panose="020B0502040204020203" pitchFamily="34" charset="0"/>
              </a:rPr>
              <a:t>kNN</a:t>
            </a:r>
            <a:r>
              <a:rPr lang="en-US" sz="3600" dirty="0">
                <a:latin typeface="Bahnschrift SemiBold SemiConden" panose="020B0502040204020203" pitchFamily="34" charset="0"/>
              </a:rPr>
              <a:t> </a:t>
            </a:r>
            <a:r>
              <a:rPr lang="el-GR" sz="3600" dirty="0">
                <a:latin typeface="Bahnschrift SemiBold SemiConden" panose="020B0502040204020203" pitchFamily="34" charset="0"/>
              </a:rPr>
              <a:t>και </a:t>
            </a:r>
            <a:r>
              <a:rPr lang="en-US" sz="3600" dirty="0">
                <a:latin typeface="Bahnschrift SemiBold SemiConden" panose="020B0502040204020203" pitchFamily="34" charset="0"/>
              </a:rPr>
              <a:t>range query</a:t>
            </a:r>
          </a:p>
          <a:p>
            <a:pPr algn="ctr"/>
            <a:r>
              <a:rPr lang="el-GR" sz="2800" dirty="0">
                <a:latin typeface="Bahnschrift SemiBold SemiConden" panose="020B0502040204020203" pitchFamily="34" charset="0"/>
              </a:rPr>
              <a:t>σε </a:t>
            </a:r>
            <a:r>
              <a:rPr lang="en-US" sz="2800" dirty="0">
                <a:latin typeface="Bahnschrift SemiBold SemiConden" panose="020B0502040204020203" pitchFamily="34" charset="0"/>
              </a:rPr>
              <a:t>DHT Chord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64D92-1F32-5C05-35B3-8C0A5337653D}"/>
              </a:ext>
            </a:extLst>
          </p:cNvPr>
          <p:cNvSpPr txBox="1"/>
          <p:nvPr/>
        </p:nvSpPr>
        <p:spPr>
          <a:xfrm>
            <a:off x="1457325" y="1114425"/>
            <a:ext cx="58364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Bahnschrift SemiCondensed" panose="020B0502040204020203" pitchFamily="34" charset="0"/>
              </a:rPr>
              <a:t>Όσον αφορά τα </a:t>
            </a:r>
            <a:r>
              <a:rPr lang="en-US" sz="2000" b="1" dirty="0">
                <a:latin typeface="Bahnschrift SemiCondensed" panose="020B0502040204020203" pitchFamily="34" charset="0"/>
              </a:rPr>
              <a:t>range queries</a:t>
            </a:r>
            <a:r>
              <a:rPr lang="el-GR" sz="2000" dirty="0">
                <a:latin typeface="Bahnschrift SemiCondensed" panose="020B0502040204020203" pitchFamily="34" charset="0"/>
              </a:rPr>
              <a:t>, μας επιστρέφουν τους κόμβους, που υπάρχουν μέσα σε ένα διάστημα.</a:t>
            </a:r>
            <a:r>
              <a:rPr lang="el-GR" sz="2000" b="1" dirty="0">
                <a:latin typeface="Bahnschrift SemiCondensed" panose="020B0502040204020203" pitchFamily="34" charset="0"/>
              </a:rPr>
              <a:t> </a:t>
            </a:r>
            <a:r>
              <a:rPr lang="el-GR" sz="1800" u="sng" dirty="0">
                <a:latin typeface="Bahnschrift SemiCondensed" panose="020B0502040204020203" pitchFamily="34" charset="0"/>
              </a:rPr>
              <a:t>Παράδειγμα</a:t>
            </a:r>
            <a:r>
              <a:rPr lang="el-GR" sz="2000" dirty="0">
                <a:latin typeface="Bahnschrift SemiCondensed" panose="020B0502040204020203" pitchFamily="34" charset="0"/>
              </a:rPr>
              <a:t>:  </a:t>
            </a:r>
            <a:r>
              <a:rPr lang="en-US" sz="2000" dirty="0" err="1">
                <a:latin typeface="Bahnschrift SemiCondensed" panose="020B0502040204020203" pitchFamily="34" charset="0"/>
              </a:rPr>
              <a:t>range_query</a:t>
            </a:r>
            <a:r>
              <a:rPr lang="en-US" sz="2000" dirty="0">
                <a:latin typeface="Bahnschrift SemiCondensed" panose="020B0502040204020203" pitchFamily="34" charset="0"/>
              </a:rPr>
              <a:t>(6, 1)</a:t>
            </a:r>
            <a:endParaRPr lang="el-GR" sz="2000" dirty="0">
              <a:latin typeface="Bahnschrift SemiCondensed" panose="020B0502040204020203" pitchFamily="34" charset="0"/>
            </a:endParaRPr>
          </a:p>
          <a:p>
            <a:r>
              <a:rPr lang="el-GR" sz="2000" dirty="0">
                <a:latin typeface="Bahnschrift SemiCondensed" panose="020B0502040204020203" pitchFamily="34" charset="0"/>
              </a:rPr>
              <a:t>      Θα μας επιστρέψει όσους κόμβους υπάρχουν μεταξύ </a:t>
            </a:r>
          </a:p>
          <a:p>
            <a:r>
              <a:rPr lang="el-GR" sz="2000" dirty="0">
                <a:latin typeface="Bahnschrift SemiCondensed" panose="020B0502040204020203" pitchFamily="34" charset="0"/>
              </a:rPr>
              <a:t>      του [6, 1].</a:t>
            </a:r>
          </a:p>
          <a:p>
            <a:endParaRPr lang="el-GR" sz="20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Bahnschrift SemiCondensed" panose="020B0502040204020203" pitchFamily="34" charset="0"/>
              </a:rPr>
              <a:t>Τα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r>
              <a:rPr lang="en-US" sz="2000" b="1" dirty="0" err="1">
                <a:latin typeface="Bahnschrift SemiCondensed" panose="020B0502040204020203" pitchFamily="34" charset="0"/>
              </a:rPr>
              <a:t>kNN</a:t>
            </a:r>
            <a:r>
              <a:rPr lang="el-GR" sz="2000" b="1" dirty="0">
                <a:latin typeface="Bahnschrift SemiCondensed" panose="020B0502040204020203" pitchFamily="34" charset="0"/>
              </a:rPr>
              <a:t> </a:t>
            </a:r>
            <a:r>
              <a:rPr lang="en-US" sz="2000" b="1" dirty="0">
                <a:latin typeface="Bahnschrift SemiCondensed" panose="020B0502040204020203" pitchFamily="34" charset="0"/>
              </a:rPr>
              <a:t>queries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r>
              <a:rPr lang="el-GR" sz="2000" dirty="0">
                <a:latin typeface="Bahnschrift SemiCondensed" panose="020B0502040204020203" pitchFamily="34" charset="0"/>
              </a:rPr>
              <a:t>μας επιστρέφουν τους </a:t>
            </a:r>
            <a:r>
              <a:rPr lang="en-US" sz="2000" dirty="0">
                <a:latin typeface="Bahnschrift SemiCondensed" panose="020B0502040204020203" pitchFamily="34" charset="0"/>
              </a:rPr>
              <a:t>k</a:t>
            </a:r>
            <a:r>
              <a:rPr lang="el-GR" sz="2000" dirty="0">
                <a:latin typeface="Bahnschrift SemiCondensed" panose="020B0502040204020203" pitchFamily="34" charset="0"/>
              </a:rPr>
              <a:t> κοντινότερους «γείτονες», εν προκειμένω κόμβους, του κόμβου Ν.</a:t>
            </a:r>
          </a:p>
          <a:p>
            <a:r>
              <a:rPr lang="el-GR" sz="2000" dirty="0">
                <a:latin typeface="Bahnschrift SemiCondensed" panose="020B0502040204020203" pitchFamily="34" charset="0"/>
              </a:rPr>
              <a:t>      </a:t>
            </a:r>
            <a:r>
              <a:rPr lang="el-GR" sz="1800" u="sng" dirty="0">
                <a:latin typeface="Bahnschrift SemiCondensed" panose="020B0502040204020203" pitchFamily="34" charset="0"/>
              </a:rPr>
              <a:t>Παράδειγμα</a:t>
            </a:r>
            <a:r>
              <a:rPr lang="el-GR" sz="2000" dirty="0">
                <a:latin typeface="Bahnschrift SemiCondensed" panose="020B0502040204020203" pitchFamily="34" charset="0"/>
              </a:rPr>
              <a:t>: </a:t>
            </a:r>
            <a:r>
              <a:rPr lang="en-US" sz="2000" dirty="0" err="1">
                <a:latin typeface="Bahnschrift SemiCondensed" panose="020B0502040204020203" pitchFamily="34" charset="0"/>
              </a:rPr>
              <a:t>kNN</a:t>
            </a:r>
            <a:r>
              <a:rPr lang="en-US" sz="2000" dirty="0">
                <a:latin typeface="Bahnschrift SemiCondensed" panose="020B0502040204020203" pitchFamily="34" charset="0"/>
              </a:rPr>
              <a:t>(2, 1)</a:t>
            </a:r>
          </a:p>
          <a:p>
            <a:r>
              <a:rPr lang="en-US" sz="2000" dirty="0">
                <a:latin typeface="Bahnschrift SemiCondensed" panose="020B0502040204020203" pitchFamily="34" charset="0"/>
              </a:rPr>
              <a:t>      </a:t>
            </a:r>
            <a:r>
              <a:rPr lang="el-GR" sz="2000" dirty="0">
                <a:latin typeface="Bahnschrift SemiCondensed" panose="020B0502040204020203" pitchFamily="34" charset="0"/>
              </a:rPr>
              <a:t>Θα μας επιστρέψει τους 2 κοντινότερους κόμβους</a:t>
            </a:r>
          </a:p>
          <a:p>
            <a:r>
              <a:rPr lang="el-GR" sz="2000" dirty="0">
                <a:latin typeface="Bahnschrift SemiCondensed" panose="020B0502040204020203" pitchFamily="34" charset="0"/>
              </a:rPr>
              <a:t> </a:t>
            </a:r>
            <a:r>
              <a:rPr lang="en-US" sz="2000" dirty="0">
                <a:latin typeface="Bahnschrift SemiCondensed" panose="020B0502040204020203" pitchFamily="34" charset="0"/>
              </a:rPr>
              <a:t>     </a:t>
            </a:r>
            <a:r>
              <a:rPr lang="el-GR" sz="2000" dirty="0">
                <a:latin typeface="Bahnschrift SemiCondensed" panose="020B0502040204020203" pitchFamily="34" charset="0"/>
              </a:rPr>
              <a:t>του κόμβου με </a:t>
            </a:r>
            <a:r>
              <a:rPr lang="en-US" sz="2000" dirty="0">
                <a:latin typeface="Bahnschrift SemiCondensed" panose="020B0502040204020203" pitchFamily="34" charset="0"/>
              </a:rPr>
              <a:t>id = 1.</a:t>
            </a:r>
            <a:endParaRPr lang="el-GR" sz="2000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06831-F213-32AA-9308-CE58D23044DA}"/>
              </a:ext>
            </a:extLst>
          </p:cNvPr>
          <p:cNvSpPr txBox="1"/>
          <p:nvPr/>
        </p:nvSpPr>
        <p:spPr>
          <a:xfrm>
            <a:off x="3302198" y="-120836"/>
            <a:ext cx="253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Range query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F92AFFD-103A-3AEF-25A7-C34E13E29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t="12388" r="5471" b="3631"/>
          <a:stretch/>
        </p:blipFill>
        <p:spPr>
          <a:xfrm>
            <a:off x="528638" y="628648"/>
            <a:ext cx="8115300" cy="41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63651-B811-69EB-2A92-E9A9CEB2E3BE}"/>
              </a:ext>
            </a:extLst>
          </p:cNvPr>
          <p:cNvSpPr txBox="1"/>
          <p:nvPr/>
        </p:nvSpPr>
        <p:spPr>
          <a:xfrm>
            <a:off x="3417635" y="-113692"/>
            <a:ext cx="230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Bahnschrift SemiBold SemiConden" panose="020B0502040204020203" pitchFamily="34" charset="0"/>
              </a:rPr>
              <a:t>kNN</a:t>
            </a:r>
            <a:r>
              <a:rPr lang="en-US" sz="3600" dirty="0">
                <a:latin typeface="Bahnschrift SemiBold SemiConden" panose="020B0502040204020203" pitchFamily="34" charset="0"/>
              </a:rPr>
              <a:t> query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8C16FFCA-FE66-F9F4-F67C-CEEDD7D8A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4" t="16119" r="6718" b="3488"/>
          <a:stretch/>
        </p:blipFill>
        <p:spPr>
          <a:xfrm>
            <a:off x="557213" y="678649"/>
            <a:ext cx="7972426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E2A47">
            <a:alpha val="905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8C0F24-F5AD-0EDD-45E7-7F32810C2458}"/>
              </a:ext>
            </a:extLst>
          </p:cNvPr>
          <p:cNvSpPr txBox="1"/>
          <p:nvPr/>
        </p:nvSpPr>
        <p:spPr>
          <a:xfrm>
            <a:off x="2225278" y="607219"/>
            <a:ext cx="4693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ΤΕΛΟΣ ΠΑΡΟΥΣΙΑΣΗΣ</a:t>
            </a:r>
          </a:p>
          <a:p>
            <a:pPr algn="ctr"/>
            <a:endParaRPr lang="el-GR" sz="3600" dirty="0">
              <a:solidFill>
                <a:schemeClr val="bg1">
                  <a:lumMod val="40000"/>
                  <a:lumOff val="60000"/>
                </a:schemeClr>
              </a:solidFill>
              <a:latin typeface="Bahnschrift SemiBold SemiConden" panose="020B0502040204020203" pitchFamily="34" charset="0"/>
            </a:endParaRPr>
          </a:p>
          <a:p>
            <a:pPr algn="ctr"/>
            <a:r>
              <a:rPr lang="el-GR" sz="2800" dirty="0">
                <a:solidFill>
                  <a:schemeClr val="bg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ΕΥΧΑΡΙΣΤΟΥΜΕ ΠΟΛΥ !</a:t>
            </a:r>
            <a:endParaRPr lang="en-US" sz="2800" dirty="0">
              <a:solidFill>
                <a:schemeClr val="bg1">
                  <a:lumMod val="40000"/>
                  <a:lumOff val="6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2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38"/>
          <p:cNvSpPr txBox="1">
            <a:spLocks noGrp="1"/>
          </p:cNvSpPr>
          <p:nvPr>
            <p:ph type="title"/>
          </p:nvPr>
        </p:nvSpPr>
        <p:spPr>
          <a:xfrm>
            <a:off x="1863337" y="127569"/>
            <a:ext cx="4900825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latin typeface="Bahnschrift SemiLight SemiConde" panose="020B0502040204020203" pitchFamily="34" charset="0"/>
              </a:rPr>
              <a:t>Χαρακτηριστικά των </a:t>
            </a:r>
            <a:r>
              <a:rPr lang="en-US" sz="3600" dirty="0">
                <a:latin typeface="Bahnschrift SemiLight SemiConde" panose="020B0502040204020203" pitchFamily="34" charset="0"/>
              </a:rPr>
              <a:t>DHTs</a:t>
            </a:r>
            <a:endParaRPr sz="3600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3487" name="Google Shape;3487;p38"/>
          <p:cNvGraphicFramePr/>
          <p:nvPr>
            <p:extLst>
              <p:ext uri="{D42A27DB-BD31-4B8C-83A1-F6EECF244321}">
                <p14:modId xmlns:p14="http://schemas.microsoft.com/office/powerpoint/2010/main" val="1351109416"/>
              </p:ext>
            </p:extLst>
          </p:nvPr>
        </p:nvGraphicFramePr>
        <p:xfrm>
          <a:off x="720000" y="1035050"/>
          <a:ext cx="7704000" cy="3073400"/>
        </p:xfrm>
        <a:graphic>
          <a:graphicData uri="http://schemas.openxmlformats.org/drawingml/2006/table">
            <a:tbl>
              <a:tblPr>
                <a:noFill/>
                <a:tableStyleId>{62332B23-4FFC-4EB5-BD2E-261EF34A3190}</a:tableStyleId>
              </a:tblPr>
              <a:tblGrid>
                <a:gridCol w="38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75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l-GR" sz="2000" b="1" dirty="0">
                          <a:solidFill>
                            <a:schemeClr val="dk1"/>
                          </a:solidFill>
                          <a:latin typeface="Bahnschrift SemiLight SemiConde" panose="020B0502040204020203" pitchFamily="34" charset="0"/>
                          <a:ea typeface="Barlow"/>
                          <a:cs typeface="Barlow"/>
                          <a:sym typeface="Barlow"/>
                        </a:rPr>
                        <a:t>Αυτόνομα</a:t>
                      </a:r>
                      <a:r>
                        <a:rPr lang="el-GR" sz="2000" dirty="0">
                          <a:solidFill>
                            <a:schemeClr val="dk1"/>
                          </a:solidFill>
                          <a:latin typeface="Bahnschrift SemiLight SemiConde" panose="020B0502040204020203" pitchFamily="34" charset="0"/>
                          <a:ea typeface="Barlow"/>
                          <a:cs typeface="Barlow"/>
                          <a:sym typeface="Barlow"/>
                        </a:rPr>
                        <a:t> και αποκεντρωμένα : Οι κόμβοι δημιουργούν το σύστημα κολεκτιβιστικά, χωρίς κεντρική οργάνωση.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l-GR" sz="2000" b="1" dirty="0">
                          <a:solidFill>
                            <a:schemeClr val="dk1"/>
                          </a:solidFill>
                          <a:latin typeface="Bahnschrift SemiLight SemiConde" panose="020B0502040204020203" pitchFamily="34" charset="0"/>
                          <a:ea typeface="Barlow"/>
                          <a:cs typeface="Barlow"/>
                          <a:sym typeface="Barlow"/>
                        </a:rPr>
                        <a:t>Ανεκτικά </a:t>
                      </a:r>
                      <a:r>
                        <a:rPr lang="el-GR" sz="2000" dirty="0">
                          <a:solidFill>
                            <a:schemeClr val="dk1"/>
                          </a:solidFill>
                          <a:latin typeface="Bahnschrift SemiLight SemiConde" panose="020B0502040204020203" pitchFamily="34" charset="0"/>
                          <a:ea typeface="Barlow"/>
                          <a:cs typeface="Barlow"/>
                          <a:sym typeface="Barlow"/>
                        </a:rPr>
                        <a:t>σε λάθη : Το σύστημα είναι αξιόπιστο παρόλη την συνεχή προσχώρηση/αποχώρηση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Bahnschrift SemiLight SemiConde" panose="020B0502040204020203" pitchFamily="34" charset="0"/>
                          <a:ea typeface="Barlow"/>
                          <a:cs typeface="Barlow"/>
                          <a:sym typeface="Barlow"/>
                        </a:rPr>
                        <a:t>/</a:t>
                      </a:r>
                      <a:r>
                        <a:rPr lang="el-GR" sz="2000" dirty="0">
                          <a:solidFill>
                            <a:schemeClr val="dk1"/>
                          </a:solidFill>
                          <a:latin typeface="Bahnschrift SemiLight SemiConde" panose="020B0502040204020203" pitchFamily="34" charset="0"/>
                          <a:ea typeface="Barlow"/>
                          <a:cs typeface="Barlow"/>
                          <a:sym typeface="Barlow"/>
                        </a:rPr>
                        <a:t>πτώση κόμβων.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l-GR" sz="2000" b="1" dirty="0">
                          <a:solidFill>
                            <a:schemeClr val="dk1"/>
                          </a:solidFill>
                          <a:latin typeface="Bahnschrift SemiLight SemiConde" panose="020B0502040204020203" pitchFamily="34" charset="0"/>
                          <a:ea typeface="Barlow"/>
                          <a:cs typeface="Barlow"/>
                          <a:sym typeface="Barlow"/>
                        </a:rPr>
                        <a:t>Κλιμακωτά : </a:t>
                      </a:r>
                      <a:r>
                        <a:rPr lang="el-GR" sz="2000" b="0" dirty="0">
                          <a:solidFill>
                            <a:schemeClr val="dk1"/>
                          </a:solidFill>
                          <a:latin typeface="Bahnschrift SemiLight SemiConde" panose="020B0502040204020203" pitchFamily="34" charset="0"/>
                          <a:ea typeface="Barlow"/>
                          <a:cs typeface="Barlow"/>
                          <a:sym typeface="Barlow"/>
                        </a:rPr>
                        <a:t>Το σύστημα λειτουργεί αποδοτικά ακόμη και με τεράστιο αριθμό κόμβων.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sz="11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1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p39"/>
          <p:cNvSpPr txBox="1">
            <a:spLocks noGrp="1"/>
          </p:cNvSpPr>
          <p:nvPr>
            <p:ph type="title"/>
          </p:nvPr>
        </p:nvSpPr>
        <p:spPr>
          <a:xfrm rot="3139">
            <a:off x="2118626" y="1174416"/>
            <a:ext cx="657000" cy="5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96" name="Google Shape;3496;p39"/>
          <p:cNvSpPr txBox="1">
            <a:spLocks noGrp="1"/>
          </p:cNvSpPr>
          <p:nvPr>
            <p:ph type="title" idx="2"/>
          </p:nvPr>
        </p:nvSpPr>
        <p:spPr>
          <a:xfrm>
            <a:off x="2835777" y="1067466"/>
            <a:ext cx="2554200" cy="726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Apache  Cassandra</a:t>
            </a:r>
          </a:p>
        </p:txBody>
      </p:sp>
      <p:sp>
        <p:nvSpPr>
          <p:cNvPr id="3498" name="Google Shape;3498;p39"/>
          <p:cNvSpPr txBox="1">
            <a:spLocks noGrp="1"/>
          </p:cNvSpPr>
          <p:nvPr>
            <p:ph type="title" idx="15"/>
          </p:nvPr>
        </p:nvSpPr>
        <p:spPr>
          <a:xfrm>
            <a:off x="1469335" y="140549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Bahnschrift SemiCondensed" panose="020B0502040204020203" pitchFamily="34" charset="0"/>
              </a:rPr>
              <a:t>Παραδείγματα του </a:t>
            </a:r>
            <a:r>
              <a:rPr lang="en-US" dirty="0">
                <a:latin typeface="Bahnschrift SemiCondensed" panose="020B0502040204020203" pitchFamily="34" charset="0"/>
              </a:rPr>
              <a:t>DHT</a:t>
            </a:r>
            <a:r>
              <a:rPr lang="el-GR" dirty="0">
                <a:latin typeface="Bahnschrift SemiCondensed" panose="020B0502040204020203" pitchFamily="34" charset="0"/>
              </a:rPr>
              <a:t> πρωτοκόλλου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3499" name="Google Shape;3499;p39"/>
          <p:cNvSpPr txBox="1">
            <a:spLocks noGrp="1"/>
          </p:cNvSpPr>
          <p:nvPr>
            <p:ph type="title" idx="3"/>
          </p:nvPr>
        </p:nvSpPr>
        <p:spPr>
          <a:xfrm rot="3139">
            <a:off x="4701392" y="2129733"/>
            <a:ext cx="657000" cy="5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00" name="Google Shape;3500;p39"/>
          <p:cNvSpPr txBox="1">
            <a:spLocks noGrp="1"/>
          </p:cNvSpPr>
          <p:nvPr>
            <p:ph type="title" idx="4"/>
          </p:nvPr>
        </p:nvSpPr>
        <p:spPr>
          <a:xfrm>
            <a:off x="5403476" y="2206839"/>
            <a:ext cx="2551200" cy="32394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Voldemord</a:t>
            </a:r>
            <a:endParaRPr dirty="0"/>
          </a:p>
        </p:txBody>
      </p:sp>
      <p:sp>
        <p:nvSpPr>
          <p:cNvPr id="3502" name="Google Shape;3502;p39"/>
          <p:cNvSpPr txBox="1">
            <a:spLocks noGrp="1"/>
          </p:cNvSpPr>
          <p:nvPr>
            <p:ph type="title" idx="6"/>
          </p:nvPr>
        </p:nvSpPr>
        <p:spPr>
          <a:xfrm rot="3139">
            <a:off x="4701392" y="1192065"/>
            <a:ext cx="657000" cy="5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03" name="Google Shape;3503;p39"/>
          <p:cNvSpPr txBox="1">
            <a:spLocks noGrp="1"/>
          </p:cNvSpPr>
          <p:nvPr>
            <p:ph type="title" idx="7"/>
          </p:nvPr>
        </p:nvSpPr>
        <p:spPr>
          <a:xfrm>
            <a:off x="2854677" y="2051520"/>
            <a:ext cx="2535300" cy="726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BATON       Overlay</a:t>
            </a:r>
            <a:endParaRPr dirty="0"/>
          </a:p>
        </p:txBody>
      </p:sp>
      <p:sp>
        <p:nvSpPr>
          <p:cNvPr id="3505" name="Google Shape;3505;p39"/>
          <p:cNvSpPr txBox="1">
            <a:spLocks noGrp="1"/>
          </p:cNvSpPr>
          <p:nvPr>
            <p:ph type="title" idx="9"/>
          </p:nvPr>
        </p:nvSpPr>
        <p:spPr>
          <a:xfrm rot="3139">
            <a:off x="2118625" y="2158620"/>
            <a:ext cx="657000" cy="5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06" name="Google Shape;3506;p39"/>
          <p:cNvSpPr txBox="1">
            <a:spLocks noGrp="1"/>
          </p:cNvSpPr>
          <p:nvPr>
            <p:ph type="title" idx="13"/>
          </p:nvPr>
        </p:nvSpPr>
        <p:spPr>
          <a:xfrm>
            <a:off x="5389977" y="1212688"/>
            <a:ext cx="1133138" cy="40135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Pastry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40"/>
          <p:cNvSpPr txBox="1">
            <a:spLocks noGrp="1"/>
          </p:cNvSpPr>
          <p:nvPr>
            <p:ph type="subTitle" idx="1"/>
          </p:nvPr>
        </p:nvSpPr>
        <p:spPr>
          <a:xfrm>
            <a:off x="1371479" y="1133338"/>
            <a:ext cx="6401040" cy="2876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Το </a:t>
            </a:r>
            <a:r>
              <a:rPr lang="en-US" sz="2000" b="1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Chord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 είναι ένα πρωτόκολλο και αλγόριθμος για </a:t>
            </a:r>
            <a:r>
              <a:rPr lang="en-US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peer-to-peer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 κατανεμημένους πίνακες κατακερματισμού (</a:t>
            </a:r>
            <a:r>
              <a:rPr lang="en-US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DHT). 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Ένα </a:t>
            </a:r>
            <a:r>
              <a:rPr lang="en-US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DHT 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αποθηκεύει ζεύγη </a:t>
            </a:r>
            <a:r>
              <a:rPr lang="en-US" sz="2000" b="1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key-value</a:t>
            </a:r>
            <a:r>
              <a:rPr lang="en-US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, 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αναθέτοντας τα κλειδιά σε διαφορετικούς υπολογιστές (δηλαδή κόμβους/</a:t>
            </a:r>
            <a:r>
              <a:rPr lang="en-US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nodes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)</a:t>
            </a:r>
            <a:r>
              <a:rPr lang="en-US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.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 Ένας κόμβος αποθηκεύει τα </a:t>
            </a:r>
            <a:r>
              <a:rPr lang="en-US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values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 για όλα τα κλειδιά για τα οποία είναι «υπεύθυνος». Το </a:t>
            </a:r>
            <a:r>
              <a:rPr lang="en-US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Chord 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προσδιορίζει πως τα κλειδιά θα κατανεμηθούν στους κόμβους, και πως ένας κόμβος μπορεί να «ανακαλύψει» μια τιμή δοσμένου ενός κλειδιού. Για την ισοκατανομή των κλειδιών, το </a:t>
            </a:r>
            <a:r>
              <a:rPr lang="en-US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Chord 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χρησιμοποιεί </a:t>
            </a:r>
            <a:r>
              <a:rPr lang="en-US" sz="2000" b="1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consistent hashing </a:t>
            </a:r>
            <a:r>
              <a:rPr lang="el-GR" sz="2000" b="1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αλγορίθμους</a:t>
            </a:r>
            <a:r>
              <a:rPr lang="el-GR" sz="2000" dirty="0">
                <a:latin typeface="Bahnschrift SemiLight SemiConde" panose="020B0502040204020203" pitchFamily="34" charset="0"/>
                <a:ea typeface="Anaheim"/>
                <a:cs typeface="Anaheim"/>
                <a:sym typeface="Anaheim"/>
              </a:rPr>
              <a:t>.</a:t>
            </a:r>
            <a:endParaRPr sz="2000" b="1" dirty="0">
              <a:latin typeface="Bahnschrift SemiLight SemiConde" panose="020B0502040204020203" pitchFamily="34" charset="0"/>
              <a:ea typeface="Anaheim"/>
              <a:cs typeface="Anaheim"/>
              <a:sym typeface="Anaheim"/>
            </a:endParaRP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3F9B9456-5F01-1515-105A-CABE5F4BC5FB}"/>
              </a:ext>
            </a:extLst>
          </p:cNvPr>
          <p:cNvSpPr txBox="1">
            <a:spLocks/>
          </p:cNvSpPr>
          <p:nvPr/>
        </p:nvSpPr>
        <p:spPr>
          <a:xfrm>
            <a:off x="2278664" y="412331"/>
            <a:ext cx="4586669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4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l-GR" sz="3600" dirty="0">
                <a:latin typeface="Bahnschrift SemiLight SemiConde" panose="020B0502040204020203" pitchFamily="34" charset="0"/>
              </a:rPr>
              <a:t>Το πρωτόκολλο </a:t>
            </a:r>
            <a:r>
              <a:rPr lang="en-US" sz="3600" dirty="0">
                <a:latin typeface="Bahnschrift SemiLight SemiConde" panose="020B0502040204020203" pitchFamily="34" charset="0"/>
              </a:rPr>
              <a:t>Chord</a:t>
            </a:r>
            <a:r>
              <a:rPr lang="el-GR" sz="3600" dirty="0">
                <a:latin typeface="Bahnschrift SemiLight SemiConde" panose="020B0502040204020203" pitchFamily="34" charset="0"/>
              </a:rPr>
              <a:t> (Ι)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41"/>
          <p:cNvSpPr/>
          <p:nvPr/>
        </p:nvSpPr>
        <p:spPr>
          <a:xfrm rot="10800000" flipH="1">
            <a:off x="8689956" y="2064306"/>
            <a:ext cx="284050" cy="1065784"/>
          </a:xfrm>
          <a:custGeom>
            <a:avLst/>
            <a:gdLst/>
            <a:ahLst/>
            <a:cxnLst/>
            <a:rect l="l" t="t" r="r" b="b"/>
            <a:pathLst>
              <a:path w="11362" h="11362" extrusionOk="0">
                <a:moveTo>
                  <a:pt x="1" y="1"/>
                </a:moveTo>
                <a:lnTo>
                  <a:pt x="1" y="11361"/>
                </a:lnTo>
                <a:lnTo>
                  <a:pt x="11361" y="11361"/>
                </a:lnTo>
                <a:lnTo>
                  <a:pt x="11361" y="1"/>
                </a:lnTo>
                <a:close/>
              </a:path>
            </a:pathLst>
          </a:custGeom>
          <a:solidFill>
            <a:srgbClr val="F7D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9" name="Google Shape;3519;p41"/>
          <p:cNvSpPr txBox="1">
            <a:spLocks noGrp="1"/>
          </p:cNvSpPr>
          <p:nvPr>
            <p:ph type="title"/>
          </p:nvPr>
        </p:nvSpPr>
        <p:spPr>
          <a:xfrm>
            <a:off x="2212586" y="412331"/>
            <a:ext cx="4718827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latin typeface="Bahnschrift SemiLight SemiConde" panose="020B0502040204020203" pitchFamily="34" charset="0"/>
              </a:rPr>
              <a:t>Το πρωτόκολλο </a:t>
            </a:r>
            <a:r>
              <a:rPr lang="en" sz="3600" dirty="0">
                <a:latin typeface="Bahnschrift SemiLight SemiConde" panose="020B0502040204020203" pitchFamily="34" charset="0"/>
              </a:rPr>
              <a:t>Chord</a:t>
            </a:r>
            <a:r>
              <a:rPr lang="el-GR" sz="3600" dirty="0">
                <a:latin typeface="Bahnschrift SemiLight SemiConde" panose="020B0502040204020203" pitchFamily="34" charset="0"/>
              </a:rPr>
              <a:t> (ΙΙ)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0" name="Google Shape;3520;p41"/>
              <p:cNvSpPr txBox="1">
                <a:spLocks noGrp="1"/>
              </p:cNvSpPr>
              <p:nvPr>
                <p:ph type="subTitle" idx="1"/>
              </p:nvPr>
            </p:nvSpPr>
            <p:spPr>
              <a:xfrm rot="-458">
                <a:off x="1393062" y="1147591"/>
                <a:ext cx="6357949" cy="34244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-GR" sz="2000" dirty="0">
                    <a:latin typeface="Bahnschrift SemiLight SemiConde" panose="020B0502040204020203" pitchFamily="34" charset="0"/>
                  </a:rPr>
                  <a:t>Προκειμένου τα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queries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να μην «τρέχουν» σε γραμμικό χρόνο Ο(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N)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, το πρωτόκολλο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Chord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υλοποιεί μια πιο γρήγορη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search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μέθοδο. Κάθε κόμβος περιέχει ένα </a:t>
                </a:r>
                <a:r>
                  <a:rPr lang="en-US" sz="2000" b="1" dirty="0">
                    <a:latin typeface="Bahnschrift SemiLight SemiConde" panose="020B0502040204020203" pitchFamily="34" charset="0"/>
                  </a:rPr>
                  <a:t>finger table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m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θέσεων (όπου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m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, ο αριθμός των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bit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 στο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hash key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)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.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 Η </a:t>
                </a:r>
                <a:r>
                  <a:rPr lang="en-US" sz="2000" dirty="0" err="1">
                    <a:latin typeface="Bahnschrift SemiLight SemiConde" panose="020B0502040204020203" pitchFamily="34" charset="0"/>
                  </a:rPr>
                  <a:t>i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-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οστή θέση ενός κόμβου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 n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 περιέχει τον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successor(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Bahnschrift SemiLight SemiConde" panose="020B0502040204020203" pitchFamily="34" charset="0"/>
                  </a:rPr>
                  <a:t>) ).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 Η πρώτη θέση του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finger table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 είναι ο ακριβώς επόμενος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successor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του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εκάστοτε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node.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Κάθε φορά που ένας κόμβος θέλει να ψάξει για ένα κλειδί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k,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«περνά» το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query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στον «μεγαλύτερο» δυνατόν κόμβο, του οποίου το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id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είναι μικρότερο απο το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k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, μέχρι να βρεθεί ο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 successor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ο οποίος έχει αποθηκευμένο το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k.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Με ένα τέτοιο 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finger table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η αναζήτηση κλειδιών γίνεται σε Ο(</a:t>
                </a:r>
                <a:r>
                  <a:rPr lang="en-US" sz="2000" dirty="0" err="1">
                    <a:latin typeface="Bahnschrift SemiLight SemiConde" panose="020B0502040204020203" pitchFamily="34" charset="0"/>
                  </a:rPr>
                  <a:t>logN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)</a:t>
                </a:r>
                <a:r>
                  <a:rPr lang="en-US" sz="2000" dirty="0">
                    <a:latin typeface="Bahnschrift SemiLight SemiConde" panose="020B0502040204020203" pitchFamily="34" charset="0"/>
                  </a:rPr>
                  <a:t> </a:t>
                </a:r>
                <a:r>
                  <a:rPr lang="el-GR" sz="2000" dirty="0">
                    <a:latin typeface="Bahnschrift SemiLight SemiConde" panose="020B0502040204020203" pitchFamily="34" charset="0"/>
                  </a:rPr>
                  <a:t>χρόνο.</a:t>
                </a:r>
                <a:endParaRPr sz="2000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3520" name="Google Shape;3520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rot="-458">
                <a:off x="1393062" y="1147591"/>
                <a:ext cx="6357949" cy="3424409"/>
              </a:xfrm>
              <a:prstGeom prst="rect">
                <a:avLst/>
              </a:prstGeom>
              <a:blipFill>
                <a:blip r:embed="rId3"/>
                <a:stretch>
                  <a:fillRect l="-958" r="-1437" b="-14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2" name="Google Shape;3522;p41"/>
          <p:cNvSpPr/>
          <p:nvPr/>
        </p:nvSpPr>
        <p:spPr>
          <a:xfrm rot="10800000" flipH="1">
            <a:off x="8689956" y="0"/>
            <a:ext cx="284050" cy="2093661"/>
          </a:xfrm>
          <a:custGeom>
            <a:avLst/>
            <a:gdLst/>
            <a:ahLst/>
            <a:cxnLst/>
            <a:rect l="l" t="t" r="r" b="b"/>
            <a:pathLst>
              <a:path w="11362" h="11363" extrusionOk="0">
                <a:moveTo>
                  <a:pt x="1" y="1"/>
                </a:moveTo>
                <a:lnTo>
                  <a:pt x="1" y="11363"/>
                </a:lnTo>
                <a:lnTo>
                  <a:pt x="11361" y="11363"/>
                </a:lnTo>
                <a:lnTo>
                  <a:pt x="11361" y="1"/>
                </a:lnTo>
                <a:close/>
              </a:path>
            </a:pathLst>
          </a:custGeom>
          <a:solidFill>
            <a:srgbClr val="EAB0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3E79180-5922-4CC1-6C0C-C1D69FD67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2" t="3569" r="10643" b="5283"/>
          <a:stretch/>
        </p:blipFill>
        <p:spPr>
          <a:xfrm>
            <a:off x="889000" y="303893"/>
            <a:ext cx="7366000" cy="453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9FDCB-75E9-03D2-2E22-3E5A2A2247B2}"/>
              </a:ext>
            </a:extLst>
          </p:cNvPr>
          <p:cNvSpPr txBox="1"/>
          <p:nvPr/>
        </p:nvSpPr>
        <p:spPr>
          <a:xfrm>
            <a:off x="1814513" y="0"/>
            <a:ext cx="5400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>
                <a:latin typeface="Bahnschrift SemiCondensed" panose="020B0502040204020203" pitchFamily="34" charset="0"/>
              </a:rPr>
              <a:t>Θεώρημα Ι</a:t>
            </a:r>
          </a:p>
          <a:p>
            <a:r>
              <a:rPr lang="el-GR" sz="2400" dirty="0">
                <a:latin typeface="Bahnschrift SemiCondensed" panose="020B0502040204020203" pitchFamily="34" charset="0"/>
              </a:rPr>
              <a:t>Για οποιουσδήποτε κόμβους Ν και κλειδιά Κ</a:t>
            </a:r>
            <a:endParaRPr lang="en-US" sz="2400" dirty="0"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1849E-46ED-2BCB-2686-2EEA26484510}"/>
              </a:ext>
            </a:extLst>
          </p:cNvPr>
          <p:cNvSpPr txBox="1"/>
          <p:nvPr/>
        </p:nvSpPr>
        <p:spPr>
          <a:xfrm>
            <a:off x="1292352" y="1015663"/>
            <a:ext cx="6744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l-GR" sz="2000" dirty="0">
                <a:latin typeface="Bahnschrift SemiCondensed" panose="020B0502040204020203" pitchFamily="34" charset="0"/>
              </a:rPr>
              <a:t>Κάθε κόμβος είναι «υπεύθυνος» για </a:t>
            </a:r>
            <a:r>
              <a:rPr lang="el-GR" sz="2000" b="1" dirty="0">
                <a:latin typeface="Bahnschrift SemiCondensed" panose="020B0502040204020203" pitchFamily="34" charset="0"/>
              </a:rPr>
              <a:t>το πολύ </a:t>
            </a:r>
            <a:r>
              <a:rPr lang="el-GR" sz="2000" dirty="0">
                <a:latin typeface="Bahnschrift SemiCondensed" panose="020B0502040204020203" pitchFamily="34" charset="0"/>
              </a:rPr>
              <a:t>( 1+ε)Κ/Ν κλειδιά</a:t>
            </a:r>
          </a:p>
          <a:p>
            <a:pPr marL="457200" indent="-457200">
              <a:buAutoNum type="arabicPeriod"/>
            </a:pPr>
            <a:r>
              <a:rPr lang="el-GR" sz="2000" dirty="0">
                <a:latin typeface="Bahnschrift SemiCondensed" panose="020B0502040204020203" pitchFamily="34" charset="0"/>
              </a:rPr>
              <a:t>Όταν ο </a:t>
            </a:r>
            <a:r>
              <a:rPr lang="el-GR" sz="2000">
                <a:latin typeface="Bahnschrift SemiCondensed" panose="020B0502040204020203" pitchFamily="34" charset="0"/>
              </a:rPr>
              <a:t>(Ν-οστός </a:t>
            </a:r>
            <a:r>
              <a:rPr lang="el-GR" sz="2000" dirty="0">
                <a:latin typeface="Bahnschrift SemiCondensed" panose="020B0502040204020203" pitchFamily="34" charset="0"/>
              </a:rPr>
              <a:t>+ 1) κόμβος εισέρχεται ή φεύγει απο το δίκτυο, η «ευθύνη» για Ο(Κ/Ν) κλειδιά «αλλάζει χέρια».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366C9-489F-E29A-441D-54E47C351253}"/>
              </a:ext>
            </a:extLst>
          </p:cNvPr>
          <p:cNvSpPr txBox="1"/>
          <p:nvPr/>
        </p:nvSpPr>
        <p:spPr>
          <a:xfrm>
            <a:off x="1292352" y="2474976"/>
            <a:ext cx="674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Bahnschrift SemiCondensed" panose="020B0502040204020203" pitchFamily="34" charset="0"/>
              </a:rPr>
              <a:t>Επομένως όταν ο Ν αλλάζει, </a:t>
            </a:r>
            <a:r>
              <a:rPr lang="el-GR" sz="2400" b="1" dirty="0">
                <a:latin typeface="Bahnschrift SemiCondensed" panose="020B0502040204020203" pitchFamily="34" charset="0"/>
              </a:rPr>
              <a:t>το πολύ </a:t>
            </a:r>
            <a:r>
              <a:rPr lang="el-GR" sz="2400" dirty="0">
                <a:latin typeface="Bahnschrift SemiCondensed" panose="020B0502040204020203" pitchFamily="34" charset="0"/>
              </a:rPr>
              <a:t>Ο(Μ/Ν) στοιχεία πρέπει να αλλαχτούν!</a:t>
            </a:r>
            <a:endParaRPr lang="en-US" sz="2400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CB886-BCD7-F229-A251-55248D7B8E58}"/>
              </a:ext>
            </a:extLst>
          </p:cNvPr>
          <p:cNvSpPr txBox="1"/>
          <p:nvPr/>
        </p:nvSpPr>
        <p:spPr>
          <a:xfrm>
            <a:off x="3575447" y="-135124"/>
            <a:ext cx="199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Node Join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70E54D19-3C64-7C30-4CAF-B57451AAD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5" t="3730" r="3225" b="5724"/>
          <a:stretch/>
        </p:blipFill>
        <p:spPr>
          <a:xfrm>
            <a:off x="346585" y="449826"/>
            <a:ext cx="8450827" cy="45056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p48"/>
          <p:cNvSpPr/>
          <p:nvPr/>
        </p:nvSpPr>
        <p:spPr>
          <a:xfrm>
            <a:off x="6695475" y="1063458"/>
            <a:ext cx="464849" cy="458778"/>
          </a:xfrm>
          <a:custGeom>
            <a:avLst/>
            <a:gdLst/>
            <a:ahLst/>
            <a:cxnLst/>
            <a:rect l="l" t="t" r="r" b="b"/>
            <a:pathLst>
              <a:path w="3288" h="3245" extrusionOk="0">
                <a:moveTo>
                  <a:pt x="248" y="1"/>
                </a:moveTo>
                <a:cubicBezTo>
                  <a:pt x="191" y="1"/>
                  <a:pt x="133" y="23"/>
                  <a:pt x="89" y="67"/>
                </a:cubicBezTo>
                <a:cubicBezTo>
                  <a:pt x="1" y="155"/>
                  <a:pt x="1" y="298"/>
                  <a:pt x="89" y="386"/>
                </a:cubicBezTo>
                <a:lnTo>
                  <a:pt x="1325" y="1623"/>
                </a:lnTo>
                <a:lnTo>
                  <a:pt x="89" y="2860"/>
                </a:lnTo>
                <a:cubicBezTo>
                  <a:pt x="1" y="2948"/>
                  <a:pt x="1" y="3091"/>
                  <a:pt x="89" y="3179"/>
                </a:cubicBezTo>
                <a:cubicBezTo>
                  <a:pt x="132" y="3223"/>
                  <a:pt x="190" y="3245"/>
                  <a:pt x="248" y="3245"/>
                </a:cubicBezTo>
                <a:cubicBezTo>
                  <a:pt x="305" y="3245"/>
                  <a:pt x="363" y="3223"/>
                  <a:pt x="407" y="3179"/>
                </a:cubicBezTo>
                <a:lnTo>
                  <a:pt x="1645" y="1942"/>
                </a:lnTo>
                <a:lnTo>
                  <a:pt x="2881" y="3179"/>
                </a:lnTo>
                <a:cubicBezTo>
                  <a:pt x="2925" y="3223"/>
                  <a:pt x="2983" y="3245"/>
                  <a:pt x="3041" y="3245"/>
                </a:cubicBezTo>
                <a:cubicBezTo>
                  <a:pt x="3098" y="3245"/>
                  <a:pt x="3156" y="3223"/>
                  <a:pt x="3201" y="3179"/>
                </a:cubicBezTo>
                <a:cubicBezTo>
                  <a:pt x="3288" y="3091"/>
                  <a:pt x="3288" y="2948"/>
                  <a:pt x="3201" y="2860"/>
                </a:cubicBezTo>
                <a:lnTo>
                  <a:pt x="1963" y="1623"/>
                </a:lnTo>
                <a:lnTo>
                  <a:pt x="3201" y="386"/>
                </a:lnTo>
                <a:cubicBezTo>
                  <a:pt x="3288" y="298"/>
                  <a:pt x="3288" y="155"/>
                  <a:pt x="3201" y="67"/>
                </a:cubicBezTo>
                <a:cubicBezTo>
                  <a:pt x="3157" y="23"/>
                  <a:pt x="3099" y="1"/>
                  <a:pt x="3041" y="1"/>
                </a:cubicBezTo>
                <a:cubicBezTo>
                  <a:pt x="2983" y="1"/>
                  <a:pt x="2925" y="23"/>
                  <a:pt x="2881" y="67"/>
                </a:cubicBezTo>
                <a:lnTo>
                  <a:pt x="1645" y="1304"/>
                </a:lnTo>
                <a:lnTo>
                  <a:pt x="407" y="67"/>
                </a:lnTo>
                <a:cubicBezTo>
                  <a:pt x="363" y="23"/>
                  <a:pt x="306" y="1"/>
                  <a:pt x="2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6513B-D517-FC85-60ED-428E33922ADA}"/>
              </a:ext>
            </a:extLst>
          </p:cNvPr>
          <p:cNvSpPr txBox="1"/>
          <p:nvPr/>
        </p:nvSpPr>
        <p:spPr>
          <a:xfrm>
            <a:off x="3472726" y="-135124"/>
            <a:ext cx="219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Node leave</a:t>
            </a:r>
          </a:p>
        </p:txBody>
      </p:sp>
      <p:pic>
        <p:nvPicPr>
          <p:cNvPr id="4" name="Picture 3" descr="Diagram, circle&#10;&#10;Description automatically generated with medium confidence">
            <a:extLst>
              <a:ext uri="{FF2B5EF4-FFF2-40B4-BE49-F238E27FC236}">
                <a16:creationId xmlns:a16="http://schemas.microsoft.com/office/drawing/2014/main" id="{E4CD83FC-B106-954B-B3B8-EC2538E13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" t="5114" r="1087" b="5345"/>
          <a:stretch/>
        </p:blipFill>
        <p:spPr>
          <a:xfrm>
            <a:off x="324465" y="425871"/>
            <a:ext cx="8347587" cy="4455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 &amp; Minimalistic Geometric Memphis Pitch Deck by Slidesgo">
  <a:themeElements>
    <a:clrScheme name="Simple Light">
      <a:dk1>
        <a:srgbClr val="000000"/>
      </a:dk1>
      <a:lt1>
        <a:srgbClr val="EAB087"/>
      </a:lt1>
      <a:dk2>
        <a:srgbClr val="F7DFCF"/>
      </a:dk2>
      <a:lt2>
        <a:srgbClr val="FBEFE7"/>
      </a:lt2>
      <a:accent1>
        <a:srgbClr val="8BD2BD"/>
      </a:accent1>
      <a:accent2>
        <a:srgbClr val="B9E4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526</Words>
  <Application>Microsoft Office PowerPoint</Application>
  <PresentationFormat>On-screen Show (16:9)</PresentationFormat>
  <Paragraphs>46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Bahnschrift SemiCondensed</vt:lpstr>
      <vt:lpstr>Arial</vt:lpstr>
      <vt:lpstr>Cambria Math</vt:lpstr>
      <vt:lpstr>Raleway</vt:lpstr>
      <vt:lpstr>Barlow</vt:lpstr>
      <vt:lpstr>Bahnschrift SemiBold SemiConden</vt:lpstr>
      <vt:lpstr>Bahnschrift SemiLight SemiConde</vt:lpstr>
      <vt:lpstr>Basic &amp; Minimalistic Geometric Memphis Pitch Deck by Slidesgo</vt:lpstr>
      <vt:lpstr>ΠΟΛΥΔΙΑΣΤΑΤΕΣ ΔΟΜΕΣ ΔΕΔΟΜΕΝΩΝ</vt:lpstr>
      <vt:lpstr>Χαρακτηριστικά των DHTs</vt:lpstr>
      <vt:lpstr>01</vt:lpstr>
      <vt:lpstr>PowerPoint Presentation</vt:lpstr>
      <vt:lpstr>Το πρωτόκολλο Chord (ΙΙ)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ΠΟΛΥΔΙΑΣΤΑΤΕΣ ΔΟΜΕΣ ΔΕΔΟΜΕΝΩΝ</dc:title>
  <dc:creator>Lenovos</dc:creator>
  <cp:lastModifiedBy>ΚΑΠΕΛΕΤΙΩΤΗΣ ΧΑΡΙΛΑΟΣ</cp:lastModifiedBy>
  <cp:revision>13</cp:revision>
  <dcterms:modified xsi:type="dcterms:W3CDTF">2022-09-25T15:21:27Z</dcterms:modified>
</cp:coreProperties>
</file>