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7" d="100"/>
          <a:sy n="57" d="100"/>
        </p:scale>
        <p:origin x="1016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nre Aruleba" userId="9b313b95a223ab83" providerId="LiveId" clId="{76E81E41-BD36-40C9-836D-0F88D1E05557}"/>
    <pc:docChg chg="modSld">
      <pc:chgData name="Lanre Aruleba" userId="9b313b95a223ab83" providerId="LiveId" clId="{76E81E41-BD36-40C9-836D-0F88D1E05557}" dt="2025-03-26T20:47:31.615" v="18" actId="14100"/>
      <pc:docMkLst>
        <pc:docMk/>
      </pc:docMkLst>
      <pc:sldChg chg="modSp mod">
        <pc:chgData name="Lanre Aruleba" userId="9b313b95a223ab83" providerId="LiveId" clId="{76E81E41-BD36-40C9-836D-0F88D1E05557}" dt="2025-03-26T20:45:27.817" v="2" actId="14100"/>
        <pc:sldMkLst>
          <pc:docMk/>
          <pc:sldMk cId="3092728633" sldId="273"/>
        </pc:sldMkLst>
        <pc:picChg chg="mod">
          <ac:chgData name="Lanre Aruleba" userId="9b313b95a223ab83" providerId="LiveId" clId="{76E81E41-BD36-40C9-836D-0F88D1E05557}" dt="2025-03-26T20:45:27.817" v="2" actId="14100"/>
          <ac:picMkLst>
            <pc:docMk/>
            <pc:sldMk cId="3092728633" sldId="273"/>
            <ac:picMk id="3" creationId="{FEAED5BA-887C-59AC-953F-E51AE65A5F95}"/>
          </ac:picMkLst>
        </pc:picChg>
      </pc:sldChg>
      <pc:sldChg chg="modSp mod">
        <pc:chgData name="Lanre Aruleba" userId="9b313b95a223ab83" providerId="LiveId" clId="{76E81E41-BD36-40C9-836D-0F88D1E05557}" dt="2025-03-26T20:45:45.460" v="4" actId="14100"/>
        <pc:sldMkLst>
          <pc:docMk/>
          <pc:sldMk cId="2411099582" sldId="274"/>
        </pc:sldMkLst>
        <pc:picChg chg="mod">
          <ac:chgData name="Lanre Aruleba" userId="9b313b95a223ab83" providerId="LiveId" clId="{76E81E41-BD36-40C9-836D-0F88D1E05557}" dt="2025-03-26T20:45:45.460" v="4" actId="14100"/>
          <ac:picMkLst>
            <pc:docMk/>
            <pc:sldMk cId="2411099582" sldId="274"/>
            <ac:picMk id="3" creationId="{1199216C-95E3-BBF2-D0FF-F2CC0E4C6C8E}"/>
          </ac:picMkLst>
        </pc:picChg>
      </pc:sldChg>
      <pc:sldChg chg="modSp mod">
        <pc:chgData name="Lanre Aruleba" userId="9b313b95a223ab83" providerId="LiveId" clId="{76E81E41-BD36-40C9-836D-0F88D1E05557}" dt="2025-03-26T20:46:00.026" v="6" actId="14100"/>
        <pc:sldMkLst>
          <pc:docMk/>
          <pc:sldMk cId="4256173353" sldId="275"/>
        </pc:sldMkLst>
        <pc:picChg chg="mod">
          <ac:chgData name="Lanre Aruleba" userId="9b313b95a223ab83" providerId="LiveId" clId="{76E81E41-BD36-40C9-836D-0F88D1E05557}" dt="2025-03-26T20:46:00.026" v="6" actId="14100"/>
          <ac:picMkLst>
            <pc:docMk/>
            <pc:sldMk cId="4256173353" sldId="275"/>
            <ac:picMk id="3" creationId="{59F4FE30-1A83-5FF8-295B-AE2A2D894888}"/>
          </ac:picMkLst>
        </pc:picChg>
      </pc:sldChg>
      <pc:sldChg chg="modSp mod">
        <pc:chgData name="Lanre Aruleba" userId="9b313b95a223ab83" providerId="LiveId" clId="{76E81E41-BD36-40C9-836D-0F88D1E05557}" dt="2025-03-26T20:46:16.948" v="8" actId="14100"/>
        <pc:sldMkLst>
          <pc:docMk/>
          <pc:sldMk cId="1901884828" sldId="276"/>
        </pc:sldMkLst>
        <pc:picChg chg="mod">
          <ac:chgData name="Lanre Aruleba" userId="9b313b95a223ab83" providerId="LiveId" clId="{76E81E41-BD36-40C9-836D-0F88D1E05557}" dt="2025-03-26T20:46:16.948" v="8" actId="14100"/>
          <ac:picMkLst>
            <pc:docMk/>
            <pc:sldMk cId="1901884828" sldId="276"/>
            <ac:picMk id="3" creationId="{1FE3A603-88F7-E1AB-6F3C-0F891504C49B}"/>
          </ac:picMkLst>
        </pc:picChg>
      </pc:sldChg>
      <pc:sldChg chg="modSp mod">
        <pc:chgData name="Lanre Aruleba" userId="9b313b95a223ab83" providerId="LiveId" clId="{76E81E41-BD36-40C9-836D-0F88D1E05557}" dt="2025-03-26T20:46:29.131" v="10" actId="14100"/>
        <pc:sldMkLst>
          <pc:docMk/>
          <pc:sldMk cId="1867518689" sldId="277"/>
        </pc:sldMkLst>
        <pc:picChg chg="mod">
          <ac:chgData name="Lanre Aruleba" userId="9b313b95a223ab83" providerId="LiveId" clId="{76E81E41-BD36-40C9-836D-0F88D1E05557}" dt="2025-03-26T20:46:29.131" v="10" actId="14100"/>
          <ac:picMkLst>
            <pc:docMk/>
            <pc:sldMk cId="1867518689" sldId="277"/>
            <ac:picMk id="3" creationId="{67E0E30B-6ED7-B14B-EF8E-C0FED6AD16BB}"/>
          </ac:picMkLst>
        </pc:picChg>
      </pc:sldChg>
      <pc:sldChg chg="modSp mod">
        <pc:chgData name="Lanre Aruleba" userId="9b313b95a223ab83" providerId="LiveId" clId="{76E81E41-BD36-40C9-836D-0F88D1E05557}" dt="2025-03-26T20:46:50.339" v="12" actId="14100"/>
        <pc:sldMkLst>
          <pc:docMk/>
          <pc:sldMk cId="404654385" sldId="278"/>
        </pc:sldMkLst>
        <pc:picChg chg="mod">
          <ac:chgData name="Lanre Aruleba" userId="9b313b95a223ab83" providerId="LiveId" clId="{76E81E41-BD36-40C9-836D-0F88D1E05557}" dt="2025-03-26T20:46:50.339" v="12" actId="14100"/>
          <ac:picMkLst>
            <pc:docMk/>
            <pc:sldMk cId="404654385" sldId="278"/>
            <ac:picMk id="3" creationId="{4A25F9DE-49C9-0F4B-761E-9F1716FD55DE}"/>
          </ac:picMkLst>
        </pc:picChg>
      </pc:sldChg>
      <pc:sldChg chg="modSp mod">
        <pc:chgData name="Lanre Aruleba" userId="9b313b95a223ab83" providerId="LiveId" clId="{76E81E41-BD36-40C9-836D-0F88D1E05557}" dt="2025-03-26T20:47:01.031" v="14" actId="14100"/>
        <pc:sldMkLst>
          <pc:docMk/>
          <pc:sldMk cId="1863256636" sldId="279"/>
        </pc:sldMkLst>
        <pc:picChg chg="mod">
          <ac:chgData name="Lanre Aruleba" userId="9b313b95a223ab83" providerId="LiveId" clId="{76E81E41-BD36-40C9-836D-0F88D1E05557}" dt="2025-03-26T20:47:01.031" v="14" actId="14100"/>
          <ac:picMkLst>
            <pc:docMk/>
            <pc:sldMk cId="1863256636" sldId="279"/>
            <ac:picMk id="3" creationId="{FA00EA91-D647-A6CB-F85E-CFEA915FDA80}"/>
          </ac:picMkLst>
        </pc:picChg>
      </pc:sldChg>
      <pc:sldChg chg="modSp mod">
        <pc:chgData name="Lanre Aruleba" userId="9b313b95a223ab83" providerId="LiveId" clId="{76E81E41-BD36-40C9-836D-0F88D1E05557}" dt="2025-03-26T20:47:18.185" v="16" actId="14100"/>
        <pc:sldMkLst>
          <pc:docMk/>
          <pc:sldMk cId="1272935072" sldId="280"/>
        </pc:sldMkLst>
        <pc:picChg chg="mod">
          <ac:chgData name="Lanre Aruleba" userId="9b313b95a223ab83" providerId="LiveId" clId="{76E81E41-BD36-40C9-836D-0F88D1E05557}" dt="2025-03-26T20:47:18.185" v="16" actId="14100"/>
          <ac:picMkLst>
            <pc:docMk/>
            <pc:sldMk cId="1272935072" sldId="280"/>
            <ac:picMk id="3" creationId="{086206C6-10F0-46F3-2CF5-1872E26E1495}"/>
          </ac:picMkLst>
        </pc:picChg>
      </pc:sldChg>
      <pc:sldChg chg="modSp mod">
        <pc:chgData name="Lanre Aruleba" userId="9b313b95a223ab83" providerId="LiveId" clId="{76E81E41-BD36-40C9-836D-0F88D1E05557}" dt="2025-03-26T20:47:31.615" v="18" actId="14100"/>
        <pc:sldMkLst>
          <pc:docMk/>
          <pc:sldMk cId="1303093474" sldId="281"/>
        </pc:sldMkLst>
        <pc:picChg chg="mod">
          <ac:chgData name="Lanre Aruleba" userId="9b313b95a223ab83" providerId="LiveId" clId="{76E81E41-BD36-40C9-836D-0F88D1E05557}" dt="2025-03-26T20:47:31.615" v="18" actId="14100"/>
          <ac:picMkLst>
            <pc:docMk/>
            <pc:sldMk cId="1303093474" sldId="281"/>
            <ac:picMk id="3" creationId="{E2FD6E45-4991-E96F-A516-6CB47FC28BC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36499-613D-63CC-9DD7-A3ACBF763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CA840E-0848-61BD-5EFB-B7836533A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A05B9-0262-8923-93A0-DAD74D92D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8CBF-3BC9-43FE-8356-96AC0D4EAD00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E5736-3E3E-EF1E-CF94-291185DC0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17C63-2B50-3897-FBEC-C4FDCBDD0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C600-25D7-47BD-B9BE-CEC0B3487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55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6CCBB-5B59-0DD4-EEF0-8C6AC3FE8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C2392-E1B5-CBED-5253-C15D6B14B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DD923-1A39-1388-8265-726B43506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8CBF-3BC9-43FE-8356-96AC0D4EAD00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103D1-3096-39AC-7D91-76AE41127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22EB6-DB53-D4F7-62F8-FD8FE9DE6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C600-25D7-47BD-B9BE-CEC0B3487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021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C2B419-F6E1-A573-AE0F-7520D358EF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8D777-753F-5D29-34BC-77A48A242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E997-3634-6D27-745F-1DB4FB3EE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8CBF-3BC9-43FE-8356-96AC0D4EAD00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52DF3-4DD5-72DB-6098-4B7211703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BB50B-EB5D-9795-A4B1-21552B50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C600-25D7-47BD-B9BE-CEC0B3487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38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825B2-1D58-F62C-F9F1-82A529330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DC79A-60EB-F37F-71C8-E307216BD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A0B04-8A6C-E7C7-1B52-4F4A65053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8CBF-3BC9-43FE-8356-96AC0D4EAD00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2CF4A-43CE-D26D-3AB4-CB962DDE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945F8-1F9C-55B6-8663-BEAD1FDCF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C600-25D7-47BD-B9BE-CEC0B3487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41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DA349-62A8-0EC1-2821-C108A919E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49F40-63EF-7DE1-F6DB-3D990AB1C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ADE51-9441-2DFD-B9BD-1002CDAA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8CBF-3BC9-43FE-8356-96AC0D4EAD00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96AEA-C431-56EB-5CAD-D2EF579C6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FDF5C-702C-4FD5-F7C2-1DE554E40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C600-25D7-47BD-B9BE-CEC0B3487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746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694DF-A9DF-B802-BA47-BD40099E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FAACE-BC14-CCAD-F024-20A8F3A83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79A5A-A254-9DCA-BEB6-B79E5A548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E22C0-6F48-C8E0-E25C-36E66F22F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8CBF-3BC9-43FE-8356-96AC0D4EAD00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8ECB4-F3AC-3C21-8C6B-223C5818C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5056C-9313-FD1C-0CC0-DBEF5FBB9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C600-25D7-47BD-B9BE-CEC0B3487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607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DE51-C71B-C048-007F-5788ED580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ECAB8-7DDD-4174-A406-5BC42852B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85D7D-6965-0816-F5B7-497496767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D7543-7639-4CEC-D999-02FEDB8F3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754A24-BDDE-D425-2173-AB9233FB62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6A5068-2E02-427C-FB72-FFC331044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8CBF-3BC9-43FE-8356-96AC0D4EAD00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C19C93-A3E4-7415-D18A-ACC76EC5F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B6CFE-4D8C-7FE1-C427-A204219C3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C600-25D7-47BD-B9BE-CEC0B3487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71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DF33-A597-2F27-F435-C61CA98FB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A7F603-D5D1-F1FE-82D1-EA1ADFA77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8CBF-3BC9-43FE-8356-96AC0D4EAD00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76E3A-4D31-70EB-9ECC-81BB6E315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9371A1-7FA2-41FC-8714-84E19D27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C600-25D7-47BD-B9BE-CEC0B3487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979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EF50EB-85F8-78DF-68C5-CEA82DF77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8CBF-3BC9-43FE-8356-96AC0D4EAD00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A40E33-B5ED-B83D-4C8D-6775E5997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F026-CF71-BC5F-7253-2B9FA552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C600-25D7-47BD-B9BE-CEC0B3487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2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BB69-DAFF-324B-031F-089B025EF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C1510-51C1-4540-0C3B-11EECF257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644BD-438F-D990-714E-4987128A0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47E4E-90A7-DA06-03D9-50968C1D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8CBF-3BC9-43FE-8356-96AC0D4EAD00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1CA6D-7DA3-A5A7-A051-D61FB52F6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A9804-3705-C0FD-F388-5AA3DB958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C600-25D7-47BD-B9BE-CEC0B3487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29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99064-0AFA-7C23-AF6C-E390ABD62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328B07-755A-B99F-6181-1CDA88A7F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1D3ED-6927-A43F-DC5E-289C15680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991D1-9C98-AC27-E23A-5C901CB95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8CBF-3BC9-43FE-8356-96AC0D4EAD00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277A1-2783-0A12-581E-7AA18FA25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58EB4-E693-7636-9627-C1E4D2FC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C600-25D7-47BD-B9BE-CEC0B3487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298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D8297F-ACB1-407F-8FA4-103E6BFFB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E6AE5-9DD4-6E97-3D1D-23E878732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7D6F5-B5B9-41A4-BA08-16DEFC6DF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0D8CBF-3BC9-43FE-8356-96AC0D4EAD00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AD289-3A1C-52BA-B620-90F76B19E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FA369-0507-1B3B-FD70-3BCB10578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12C600-25D7-47BD-B9BE-CEC0B3487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002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EAED5BA-887C-59AC-953F-E51AE65A5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28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0DCBF-F452-96CF-C43E-7180A7D85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199216C-95E3-BBF2-D0FF-F2CC0E4C6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99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1240D-97DB-C6A7-30A7-199744D4C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9F4FE30-1A83-5FF8-295B-AE2A2D894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173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C3E5D-3DA9-B881-3A2D-C78D3EA98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FE3A603-88F7-E1AB-6F3C-0F891504C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84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9D1CD-DFE0-37E7-9962-5C3FACFD5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7E0E30B-6ED7-B14B-EF8E-C0FED6AD1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18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E4A8B-CFA4-965E-CF83-C56DEDFCB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A25F9DE-49C9-0F4B-761E-9F1716FD5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4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B15FAC-7E58-85DB-F234-A36998E55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A00EA91-D647-A6CB-F85E-CFEA915FD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56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848B1-C967-3E17-BEE0-C5CF2B998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86206C6-10F0-46F3-2CF5-1872E26E1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35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AA944-1BB8-1B90-3D63-D5C66C823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n a computer screen&#10;&#10;AI-generated content may be incorrect.">
            <a:extLst>
              <a:ext uri="{FF2B5EF4-FFF2-40B4-BE49-F238E27FC236}">
                <a16:creationId xmlns:a16="http://schemas.microsoft.com/office/drawing/2014/main" id="{E2FD6E45-4991-E96F-A516-6CB47FC28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93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Lanre Aruleba</dc:creator>
  <cp:lastModifiedBy>Lanre Aruleba</cp:lastModifiedBy>
  <cp:revision>1</cp:revision>
  <dcterms:created xsi:type="dcterms:W3CDTF">2025-03-26T19:56:32Z</dcterms:created>
  <dcterms:modified xsi:type="dcterms:W3CDTF">2025-03-26T20:47:38Z</dcterms:modified>
</cp:coreProperties>
</file>