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554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01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cf1e2481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bcf1e24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3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95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cf1e2481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bcf1e248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15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cf1e2481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bcf1e24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8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6d8e2c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8e6d8e2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52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a4e6f9e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8ba4e6f9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89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90c5ec42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d90c5ec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69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7f570596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d7f5705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84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f1e24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bcf1e2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9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de8ae72f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9de8ae7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69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70400" y="634550"/>
            <a:ext cx="4650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Архитектуры и шаблоны проектирования Python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88733" y="10233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9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551100"/>
            <a:ext cx="47283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Микросервисная архитектура</a:t>
            </a:r>
            <a:endParaRPr sz="4000"/>
          </a:p>
        </p:txBody>
      </p:sp>
      <p:sp>
        <p:nvSpPr>
          <p:cNvPr id="90" name="Google Shape;90;p18"/>
          <p:cNvSpPr/>
          <p:nvPr/>
        </p:nvSpPr>
        <p:spPr>
          <a:xfrm>
            <a:off x="3570400" y="3285100"/>
            <a:ext cx="48042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BB1B9"/>
                </a:solidFill>
              </a:rPr>
              <a:t>Плюсы и минусы. Sync или async, REST или сообщения. Переход от монолита к микросервисам.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0" y="1159200"/>
            <a:ext cx="2473200" cy="2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1133850" y="491175"/>
            <a:ext cx="6859200" cy="3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этой самостоятельной работе тренируем умения:</a:t>
            </a:r>
            <a:endParaRPr sz="14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Применять на практике знания, полученные на курсе</a:t>
            </a:r>
            <a:endParaRPr sz="14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Смысл:</a:t>
            </a:r>
            <a:endParaRPr sz="14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использования всего пройденного в будущих проектах</a:t>
            </a:r>
            <a:endParaRPr sz="14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Последовательность действий:</a:t>
            </a:r>
            <a:endParaRPr sz="14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Доделать проект в рамках практических заданий по урокам 1-8. Можно добавить любой новый полезный функционал в wsgi-фреймворк бизнес логику или взаимодействие с базой данных.</a:t>
            </a:r>
            <a:endParaRPr sz="14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*Продумать архитектуру проекта для командной разработки (следующий курс)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 этом уроке разберём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Минусы монолитной архитектуры.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Плюсы и минусы микросервисной архитектуры.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Божественные объекты и DDD.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От монолита к микросервисам.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Sync/Async, REST/Messages.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>
                <a:solidFill>
                  <a:srgbClr val="4D5D6D"/>
                </a:solidFill>
                <a:highlight>
                  <a:srgbClr val="FFFFFF"/>
                </a:highlight>
              </a:rPr>
              <a:t>Минусы монолитной архитектуры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482800"/>
            <a:ext cx="68544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1200"/>
              <a:buAutoNum type="arabicPeriod"/>
            </a:pP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Запуск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тестов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занимает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длительное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время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например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несколько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дней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).</a:t>
            </a:r>
            <a:endParaRPr sz="12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AutoNum type="arabicPeriod"/>
            </a:pP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Код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проекта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становится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таким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большим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что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он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долго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загружается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в ide и в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нём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трудно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ориентироваться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AutoNum type="arabicPeriod"/>
            </a:pP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Из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множества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зависимостей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становится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хрупкой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каждом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новом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изменении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есть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риск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сломать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другие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части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частично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этого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можно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нужно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избегать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применяя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принципы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паттерны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рассмотренные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нами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предыдущих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занятиях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как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показывает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практика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с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течением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времени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всё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равно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становится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более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жёсткой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).</a:t>
            </a:r>
            <a:endParaRPr sz="12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AutoNum type="arabicPeriod"/>
            </a:pP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Обычно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организационная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структура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похожа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на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структуру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системы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(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закон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Конвея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).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Поэтому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команда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разработки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становится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огромной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так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же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жёстко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связанной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2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AutoNum type="arabicPeriod"/>
            </a:pP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В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бизнес-логике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системы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появляется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всё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больше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i="1" dirty="0" err="1">
                <a:solidFill>
                  <a:srgbClr val="252525"/>
                </a:solidFill>
                <a:highlight>
                  <a:srgbClr val="FFFFFF"/>
                </a:highlight>
              </a:rPr>
              <a:t>Божественных</a:t>
            </a:r>
            <a:r>
              <a:rPr lang="en-US" sz="1200" i="1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i="1" dirty="0" err="1">
                <a:solidFill>
                  <a:srgbClr val="252525"/>
                </a:solidFill>
                <a:highlight>
                  <a:srgbClr val="FFFFFF"/>
                </a:highlight>
              </a:rPr>
              <a:t>объектов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что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ещё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крепче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связывает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части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системы</a:t>
            </a:r>
            <a:r>
              <a:rPr lang="en-US" sz="12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8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400" y="571450"/>
            <a:ext cx="759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Плюсы микросервисной архитектуры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42400" y="1621825"/>
            <a:ext cx="6854400" cy="26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Независимость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частей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системы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и,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как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следствие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гибкость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отсутствие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хрупкости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100" dirty="0">
              <a:solidFill>
                <a:srgbClr val="2C2D3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C2D30"/>
              </a:buClr>
              <a:buSzPts val="2100"/>
              <a:buChar char="●"/>
            </a:pP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Возможность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очень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быстро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вносить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изменения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в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систему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получать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обратную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связь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от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пользователей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100" dirty="0">
              <a:solidFill>
                <a:srgbClr val="2C2D3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2C2D30"/>
              </a:buClr>
              <a:buSzPts val="2100"/>
              <a:buChar char="●"/>
            </a:pPr>
            <a:r>
              <a:rPr lang="en-US" sz="1300" dirty="0" err="1">
                <a:solidFill>
                  <a:srgbClr val="252525"/>
                </a:solidFill>
                <a:highlight>
                  <a:srgbClr val="FFFFFF"/>
                </a:highlight>
              </a:rPr>
              <a:t>Отсутствие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i="1" dirty="0" err="1">
                <a:solidFill>
                  <a:srgbClr val="252525"/>
                </a:solidFill>
                <a:highlight>
                  <a:srgbClr val="FFFFFF"/>
                </a:highlight>
              </a:rPr>
              <a:t>Божественных</a:t>
            </a:r>
            <a:r>
              <a:rPr lang="en-US" sz="1300" i="1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300" i="1" dirty="0" err="1">
                <a:solidFill>
                  <a:srgbClr val="252525"/>
                </a:solidFill>
                <a:highlight>
                  <a:srgbClr val="FFFFFF"/>
                </a:highlight>
              </a:rPr>
              <a:t>объектов</a:t>
            </a:r>
            <a:r>
              <a:rPr lang="en-US" sz="13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1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50" y="3395662"/>
            <a:ext cx="3724473" cy="1197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571450"/>
            <a:ext cx="759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Минусы микросервисной архитектуры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207275" y="1649550"/>
            <a:ext cx="6854400" cy="1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300" dirty="0">
              <a:solidFill>
                <a:srgbClr val="2C2D3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Трудность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развёртывания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и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интеграционного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тестирования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600" dirty="0">
              <a:solidFill>
                <a:srgbClr val="2C2D3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Риск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превращении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системы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в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распределённый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монолит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7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Высокая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нагрузка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на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 err="1">
                <a:solidFill>
                  <a:srgbClr val="252525"/>
                </a:solidFill>
                <a:highlight>
                  <a:srgbClr val="FFFFFF"/>
                </a:highlight>
              </a:rPr>
              <a:t>сеть</a:t>
            </a:r>
            <a:r>
              <a:rPr lang="en-US" sz="17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70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Пример разработки системы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140000" y="676525"/>
            <a:ext cx="6859200" cy="3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Бизнес-система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ремонту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продаже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смартфонов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Есть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сайт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прайс-листом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продаже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ремонту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смартфонов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пользователь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может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сделать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заказ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покупку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ремонт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смартфона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передачи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смартфона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ремонт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техник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заказывает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запчасти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запускает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процесс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ремонта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купить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новый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смартфон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оплатить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различными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способами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личном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кабинете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1800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Рассмотрим на примерах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1142399" y="171443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>
                <a:solidFill>
                  <a:srgbClr val="252525"/>
                </a:solidFill>
                <a:highlight>
                  <a:srgbClr val="FFFFFF"/>
                </a:highlight>
              </a:rPr>
              <a:t>Связывание из-за возникновения </a:t>
            </a:r>
            <a:r>
              <a:rPr lang="en-US" sz="1700" i="1">
                <a:solidFill>
                  <a:srgbClr val="252525"/>
                </a:solidFill>
                <a:highlight>
                  <a:srgbClr val="FFFFFF"/>
                </a:highlight>
              </a:rPr>
              <a:t>Божественных объектов</a:t>
            </a:r>
            <a:r>
              <a:rPr lang="en-US" sz="17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>
                <a:solidFill>
                  <a:srgbClr val="252525"/>
                </a:solidFill>
                <a:highlight>
                  <a:srgbClr val="FFFFFF"/>
                </a:highlight>
              </a:rPr>
              <a:t>Использование DDD для улучшения системы.</a:t>
            </a:r>
            <a:endParaRPr sz="17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>
                <a:solidFill>
                  <a:srgbClr val="252525"/>
                </a:solidFill>
                <a:highlight>
                  <a:srgbClr val="FFFFFF"/>
                </a:highlight>
              </a:rPr>
              <a:t>Переход к микросервисам и создание более гибкой системы.</a:t>
            </a:r>
            <a:endParaRPr sz="17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Char char="●"/>
            </a:pPr>
            <a:r>
              <a:rPr lang="en-US" sz="1700">
                <a:solidFill>
                  <a:srgbClr val="252525"/>
                </a:solidFill>
                <a:highlight>
                  <a:srgbClr val="FFFFFF"/>
                </a:highlight>
              </a:rPr>
              <a:t>Sync- и async-подходы к микросервисам.</a:t>
            </a:r>
            <a:endParaRPr sz="23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392</Words>
  <Application>Microsoft Office PowerPoint</Application>
  <PresentationFormat>Экран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Proxima Nova</vt:lpstr>
      <vt:lpstr>Helvetica Neue</vt:lpstr>
      <vt:lpstr>Avenir</vt:lpstr>
      <vt:lpstr>Arial</vt:lpstr>
      <vt:lpstr>New_Template7</vt:lpstr>
      <vt:lpstr>Архитектуры и шаблоны проектирования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 участников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и шаблоны проектирования Python</dc:title>
  <dc:creator>Администратор</dc:creator>
  <cp:lastModifiedBy>1</cp:lastModifiedBy>
  <cp:revision>5</cp:revision>
  <dcterms:modified xsi:type="dcterms:W3CDTF">2020-09-14T12:01:36Z</dcterms:modified>
</cp:coreProperties>
</file>