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65" r:id="rId3"/>
    <p:sldId id="267" r:id="rId4"/>
    <p:sldId id="266" r:id="rId5"/>
    <p:sldId id="268" r:id="rId6"/>
    <p:sldId id="257" r:id="rId7"/>
    <p:sldId id="258" r:id="rId8"/>
    <p:sldId id="259" r:id="rId9"/>
    <p:sldId id="263" r:id="rId10"/>
    <p:sldId id="262" r:id="rId11"/>
    <p:sldId id="264" r:id="rId12"/>
    <p:sldId id="260" r:id="rId13"/>
    <p:sldId id="269" r:id="rId14"/>
    <p:sldId id="276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81" r:id="rId23"/>
    <p:sldId id="278" r:id="rId24"/>
    <p:sldId id="279" r:id="rId25"/>
    <p:sldId id="280" r:id="rId26"/>
    <p:sldId id="282" r:id="rId27"/>
    <p:sldId id="283" r:id="rId28"/>
  </p:sldIdLst>
  <p:sldSz cx="9144000" cy="6858000" type="screen4x3"/>
  <p:notesSz cx="9925050" cy="6796088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00" autoAdjust="0"/>
  </p:normalViewPr>
  <p:slideViewPr>
    <p:cSldViewPr>
      <p:cViewPr>
        <p:scale>
          <a:sx n="72" d="100"/>
          <a:sy n="72" d="100"/>
        </p:scale>
        <p:origin x="-109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071A7-AB5E-465B-AC2E-D627BA5F6BD1}" type="doc">
      <dgm:prSet loTypeId="urn:microsoft.com/office/officeart/2005/8/layout/vList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EB59166-8BAB-4AD0-B928-BA0E00EC9892}">
      <dgm:prSet phldrT="[Text]"/>
      <dgm:spPr/>
      <dgm:t>
        <a:bodyPr/>
        <a:lstStyle/>
        <a:p>
          <a:r>
            <a:rPr lang="en-GB" noProof="0" dirty="0" smtClean="0"/>
            <a:t>Lexical analysis (scanner)</a:t>
          </a:r>
          <a:endParaRPr lang="en-GB" noProof="0" dirty="0"/>
        </a:p>
      </dgm:t>
    </dgm:pt>
    <dgm:pt modelId="{F2DC0825-8C3A-4BA0-ACE9-5ADFE6DE8925}" type="parTrans" cxnId="{D1BBCDF3-3764-4D7D-B0F1-31B2D7C2BB56}">
      <dgm:prSet/>
      <dgm:spPr/>
      <dgm:t>
        <a:bodyPr/>
        <a:lstStyle/>
        <a:p>
          <a:endParaRPr lang="es-ES_tradnl"/>
        </a:p>
      </dgm:t>
    </dgm:pt>
    <dgm:pt modelId="{D5CAD879-9881-4431-84E2-5B80BA5CE462}" type="sibTrans" cxnId="{D1BBCDF3-3764-4D7D-B0F1-31B2D7C2BB56}">
      <dgm:prSet/>
      <dgm:spPr/>
      <dgm:t>
        <a:bodyPr/>
        <a:lstStyle/>
        <a:p>
          <a:endParaRPr lang="es-ES_tradnl"/>
        </a:p>
      </dgm:t>
    </dgm:pt>
    <dgm:pt modelId="{565E9650-3A39-4304-A2A1-0A75DE93F324}">
      <dgm:prSet phldrT="[Text]"/>
      <dgm:spPr/>
      <dgm:t>
        <a:bodyPr/>
        <a:lstStyle/>
        <a:p>
          <a:r>
            <a:rPr lang="en-GB" b="1" noProof="0" dirty="0" smtClean="0"/>
            <a:t>Splits</a:t>
          </a:r>
          <a:r>
            <a:rPr lang="en-GB" noProof="0" dirty="0" smtClean="0"/>
            <a:t> the input program into lexical components </a:t>
          </a:r>
          <a:endParaRPr lang="en-GB" noProof="0" dirty="0"/>
        </a:p>
      </dgm:t>
    </dgm:pt>
    <dgm:pt modelId="{E6853D53-9BA6-43D6-A0AD-932987FE4C89}" type="parTrans" cxnId="{4B70AA02-D878-431C-85B8-767B25F850F1}">
      <dgm:prSet/>
      <dgm:spPr/>
      <dgm:t>
        <a:bodyPr/>
        <a:lstStyle/>
        <a:p>
          <a:endParaRPr lang="es-ES_tradnl"/>
        </a:p>
      </dgm:t>
    </dgm:pt>
    <dgm:pt modelId="{A3198200-200B-4CAB-B262-01186E983A4B}" type="sibTrans" cxnId="{4B70AA02-D878-431C-85B8-767B25F850F1}">
      <dgm:prSet/>
      <dgm:spPr/>
      <dgm:t>
        <a:bodyPr/>
        <a:lstStyle/>
        <a:p>
          <a:endParaRPr lang="es-ES_tradnl"/>
        </a:p>
      </dgm:t>
    </dgm:pt>
    <dgm:pt modelId="{D6489C44-830D-4200-B5A9-861940F266C6}">
      <dgm:prSet phldrT="[Text]"/>
      <dgm:spPr/>
      <dgm:t>
        <a:bodyPr/>
        <a:lstStyle/>
        <a:p>
          <a:r>
            <a:rPr lang="en-GB" noProof="0" dirty="0" smtClean="0"/>
            <a:t>Generates a list of </a:t>
          </a:r>
          <a:r>
            <a:rPr lang="en-GB" b="1" noProof="0" dirty="0" smtClean="0"/>
            <a:t>tokens</a:t>
          </a:r>
          <a:endParaRPr lang="en-GB" b="1" noProof="0" dirty="0"/>
        </a:p>
      </dgm:t>
    </dgm:pt>
    <dgm:pt modelId="{887775EC-DC10-4CA3-A951-C9F914090FFD}" type="parTrans" cxnId="{65DA4CE6-CCE3-49C4-B0F0-62608E094FFC}">
      <dgm:prSet/>
      <dgm:spPr/>
      <dgm:t>
        <a:bodyPr/>
        <a:lstStyle/>
        <a:p>
          <a:endParaRPr lang="es-ES_tradnl"/>
        </a:p>
      </dgm:t>
    </dgm:pt>
    <dgm:pt modelId="{9553730E-A785-428F-849C-A8BC384BB2FD}" type="sibTrans" cxnId="{65DA4CE6-CCE3-49C4-B0F0-62608E094FFC}">
      <dgm:prSet/>
      <dgm:spPr/>
      <dgm:t>
        <a:bodyPr/>
        <a:lstStyle/>
        <a:p>
          <a:endParaRPr lang="es-ES_tradnl"/>
        </a:p>
      </dgm:t>
    </dgm:pt>
    <dgm:pt modelId="{7AF2691F-9CC8-4565-AC66-9ACE9003E0EA}">
      <dgm:prSet phldrT="[Text]"/>
      <dgm:spPr/>
      <dgm:t>
        <a:bodyPr/>
        <a:lstStyle/>
        <a:p>
          <a:r>
            <a:rPr lang="en-GB" noProof="0" dirty="0" smtClean="0"/>
            <a:t>Syntactic analysis (parser)</a:t>
          </a:r>
          <a:endParaRPr lang="en-GB" noProof="0" dirty="0"/>
        </a:p>
      </dgm:t>
    </dgm:pt>
    <dgm:pt modelId="{86C0F2FE-AB6C-4861-BA80-68BB7A5974C0}" type="parTrans" cxnId="{2B81C709-A66D-48D0-B8A3-E9F815225095}">
      <dgm:prSet/>
      <dgm:spPr/>
      <dgm:t>
        <a:bodyPr/>
        <a:lstStyle/>
        <a:p>
          <a:endParaRPr lang="es-ES_tradnl"/>
        </a:p>
      </dgm:t>
    </dgm:pt>
    <dgm:pt modelId="{CDCCCF59-A45C-4B88-830C-11F6B29A128D}" type="sibTrans" cxnId="{2B81C709-A66D-48D0-B8A3-E9F815225095}">
      <dgm:prSet/>
      <dgm:spPr/>
      <dgm:t>
        <a:bodyPr/>
        <a:lstStyle/>
        <a:p>
          <a:endParaRPr lang="es-ES_tradnl"/>
        </a:p>
      </dgm:t>
    </dgm:pt>
    <dgm:pt modelId="{23F569CB-4AF6-4C13-9B80-684A93480BF9}">
      <dgm:prSet phldrT="[Text]"/>
      <dgm:spPr/>
      <dgm:t>
        <a:bodyPr/>
        <a:lstStyle/>
        <a:p>
          <a:r>
            <a:rPr lang="en-GB" noProof="0" dirty="0" smtClean="0"/>
            <a:t>Checks the </a:t>
          </a:r>
          <a:r>
            <a:rPr lang="en-GB" b="1" noProof="0" dirty="0" smtClean="0"/>
            <a:t>structure</a:t>
          </a:r>
          <a:r>
            <a:rPr lang="en-GB" noProof="0" dirty="0" smtClean="0"/>
            <a:t> of the token list</a:t>
          </a:r>
          <a:endParaRPr lang="en-GB" noProof="0" dirty="0"/>
        </a:p>
      </dgm:t>
    </dgm:pt>
    <dgm:pt modelId="{96DDF10E-18E1-4FD2-93AF-1F17D814C35D}" type="parTrans" cxnId="{7C35FA57-2336-4B2C-96A1-57AB2E72F060}">
      <dgm:prSet/>
      <dgm:spPr/>
      <dgm:t>
        <a:bodyPr/>
        <a:lstStyle/>
        <a:p>
          <a:endParaRPr lang="es-ES_tradnl"/>
        </a:p>
      </dgm:t>
    </dgm:pt>
    <dgm:pt modelId="{5B1C9425-CD0C-4AA4-8DDE-82AA97FDCF9D}" type="sibTrans" cxnId="{7C35FA57-2336-4B2C-96A1-57AB2E72F060}">
      <dgm:prSet/>
      <dgm:spPr/>
      <dgm:t>
        <a:bodyPr/>
        <a:lstStyle/>
        <a:p>
          <a:endParaRPr lang="es-ES_tradnl"/>
        </a:p>
      </dgm:t>
    </dgm:pt>
    <dgm:pt modelId="{DF77051D-F53A-43BF-A451-F9CBA7B7756A}">
      <dgm:prSet phldrT="[Text]"/>
      <dgm:spPr/>
      <dgm:t>
        <a:bodyPr/>
        <a:lstStyle/>
        <a:p>
          <a:r>
            <a:rPr lang="en-GB" noProof="0" dirty="0" smtClean="0"/>
            <a:t>Generates an abstract syntax tree (</a:t>
          </a:r>
          <a:r>
            <a:rPr lang="en-GB" b="1" noProof="0" dirty="0" smtClean="0"/>
            <a:t>AST</a:t>
          </a:r>
          <a:r>
            <a:rPr lang="en-GB" noProof="0" dirty="0" smtClean="0"/>
            <a:t>)</a:t>
          </a:r>
          <a:endParaRPr lang="en-GB" noProof="0" dirty="0"/>
        </a:p>
      </dgm:t>
    </dgm:pt>
    <dgm:pt modelId="{B9EBBA9F-FA80-408F-94EA-95FA599AD429}" type="parTrans" cxnId="{48DB8605-025A-425D-ABE7-F1A08551EDF4}">
      <dgm:prSet/>
      <dgm:spPr/>
      <dgm:t>
        <a:bodyPr/>
        <a:lstStyle/>
        <a:p>
          <a:endParaRPr lang="es-ES_tradnl"/>
        </a:p>
      </dgm:t>
    </dgm:pt>
    <dgm:pt modelId="{2BE2D461-864E-43EA-AE9D-D643D26B68E4}" type="sibTrans" cxnId="{48DB8605-025A-425D-ABE7-F1A08551EDF4}">
      <dgm:prSet/>
      <dgm:spPr/>
      <dgm:t>
        <a:bodyPr/>
        <a:lstStyle/>
        <a:p>
          <a:endParaRPr lang="es-ES_tradnl"/>
        </a:p>
      </dgm:t>
    </dgm:pt>
    <dgm:pt modelId="{A97E4B8E-1B33-4020-81E7-7983B5C02C12}">
      <dgm:prSet phldrT="[Text]"/>
      <dgm:spPr>
        <a:effectLst/>
      </dgm:spPr>
      <dgm:t>
        <a:bodyPr/>
        <a:lstStyle/>
        <a:p>
          <a:r>
            <a:rPr lang="en-GB" noProof="0" dirty="0" smtClean="0"/>
            <a:t>Semantic analysis</a:t>
          </a:r>
          <a:endParaRPr lang="en-GB" noProof="0" dirty="0"/>
        </a:p>
      </dgm:t>
    </dgm:pt>
    <dgm:pt modelId="{B06702C5-B93D-4318-85FD-3CE2807787C2}" type="parTrans" cxnId="{76B5BEF9-5118-4E66-8351-C2B1465882FB}">
      <dgm:prSet/>
      <dgm:spPr/>
      <dgm:t>
        <a:bodyPr/>
        <a:lstStyle/>
        <a:p>
          <a:endParaRPr lang="es-ES_tradnl"/>
        </a:p>
      </dgm:t>
    </dgm:pt>
    <dgm:pt modelId="{BCA2733C-C85C-4DBC-9E9A-672A7A414EE0}" type="sibTrans" cxnId="{76B5BEF9-5118-4E66-8351-C2B1465882FB}">
      <dgm:prSet/>
      <dgm:spPr/>
      <dgm:t>
        <a:bodyPr/>
        <a:lstStyle/>
        <a:p>
          <a:endParaRPr lang="es-ES_tradnl"/>
        </a:p>
      </dgm:t>
    </dgm:pt>
    <dgm:pt modelId="{3788DB10-B41E-4F82-8DF1-55B2F4023A96}">
      <dgm:prSet phldrT="[Text]"/>
      <dgm:spPr/>
      <dgm:t>
        <a:bodyPr/>
        <a:lstStyle/>
        <a:p>
          <a:r>
            <a:rPr lang="en-GB" noProof="0" dirty="0" smtClean="0"/>
            <a:t>Walks through the AST</a:t>
          </a:r>
          <a:endParaRPr lang="en-GB" noProof="0" dirty="0"/>
        </a:p>
      </dgm:t>
    </dgm:pt>
    <dgm:pt modelId="{8DC952D7-800F-4D40-82F1-9E6A8D9023F9}" type="parTrans" cxnId="{EE74DC87-D4E3-400B-B25C-4B302BC9CB6E}">
      <dgm:prSet/>
      <dgm:spPr/>
      <dgm:t>
        <a:bodyPr/>
        <a:lstStyle/>
        <a:p>
          <a:endParaRPr lang="es-ES_tradnl"/>
        </a:p>
      </dgm:t>
    </dgm:pt>
    <dgm:pt modelId="{C8881051-DD72-4C62-9632-A59FD0ACC41F}" type="sibTrans" cxnId="{EE74DC87-D4E3-400B-B25C-4B302BC9CB6E}">
      <dgm:prSet/>
      <dgm:spPr/>
      <dgm:t>
        <a:bodyPr/>
        <a:lstStyle/>
        <a:p>
          <a:endParaRPr lang="es-ES_tradnl"/>
        </a:p>
      </dgm:t>
    </dgm:pt>
    <dgm:pt modelId="{84B45F26-852F-4CB8-890E-4E5B0C122DD5}">
      <dgm:prSet phldrT="[Text]"/>
      <dgm:spPr/>
      <dgm:t>
        <a:bodyPr/>
        <a:lstStyle/>
        <a:p>
          <a:r>
            <a:rPr lang="en-GB" noProof="0" dirty="0" smtClean="0"/>
            <a:t>Checks some </a:t>
          </a:r>
          <a:r>
            <a:rPr lang="en-GB" b="1" noProof="0" dirty="0" smtClean="0"/>
            <a:t>other properties</a:t>
          </a:r>
          <a:r>
            <a:rPr lang="en-GB" noProof="0" dirty="0" smtClean="0"/>
            <a:t> (for example, type checking)</a:t>
          </a:r>
          <a:endParaRPr lang="en-GB" noProof="0" dirty="0"/>
        </a:p>
      </dgm:t>
    </dgm:pt>
    <dgm:pt modelId="{03E4D3FD-A02F-4E3B-BFFF-F0AFB9D936A1}" type="parTrans" cxnId="{552C35F7-0BA5-4C99-B45E-01EFC4053CC3}">
      <dgm:prSet/>
      <dgm:spPr/>
      <dgm:t>
        <a:bodyPr/>
        <a:lstStyle/>
        <a:p>
          <a:endParaRPr lang="es-ES_tradnl"/>
        </a:p>
      </dgm:t>
    </dgm:pt>
    <dgm:pt modelId="{56489479-5D48-4D17-8F01-82A59CFF576C}" type="sibTrans" cxnId="{552C35F7-0BA5-4C99-B45E-01EFC4053CC3}">
      <dgm:prSet/>
      <dgm:spPr/>
      <dgm:t>
        <a:bodyPr/>
        <a:lstStyle/>
        <a:p>
          <a:endParaRPr lang="es-ES_tradnl"/>
        </a:p>
      </dgm:t>
    </dgm:pt>
    <dgm:pt modelId="{64C45246-30E9-4B6C-8987-B86616653098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noProof="0" dirty="0" smtClean="0"/>
            <a:t>Interpreter</a:t>
          </a:r>
          <a:endParaRPr lang="en-GB" noProof="0" dirty="0"/>
        </a:p>
      </dgm:t>
    </dgm:pt>
    <dgm:pt modelId="{278F1A0D-46E2-4ED1-B750-CAC762599F0D}" type="parTrans" cxnId="{8CCAE1F3-D407-4692-8254-61E15ED196C7}">
      <dgm:prSet/>
      <dgm:spPr/>
      <dgm:t>
        <a:bodyPr/>
        <a:lstStyle/>
        <a:p>
          <a:endParaRPr lang="es-ES_tradnl"/>
        </a:p>
      </dgm:t>
    </dgm:pt>
    <dgm:pt modelId="{3F572B0B-487B-47E9-8837-333425842609}" type="sibTrans" cxnId="{8CCAE1F3-D407-4692-8254-61E15ED196C7}">
      <dgm:prSet/>
      <dgm:spPr/>
      <dgm:t>
        <a:bodyPr/>
        <a:lstStyle/>
        <a:p>
          <a:endParaRPr lang="es-ES_tradnl"/>
        </a:p>
      </dgm:t>
    </dgm:pt>
    <dgm:pt modelId="{1F4957E5-540F-4BB7-ACC3-1C8E2CC83EC6}">
      <dgm:prSet phldrT="[Text]"/>
      <dgm:spPr/>
      <dgm:t>
        <a:bodyPr/>
        <a:lstStyle/>
        <a:p>
          <a:r>
            <a:rPr lang="en-GB" noProof="0" dirty="0" smtClean="0"/>
            <a:t>Walks through the AST (or other representation) and  </a:t>
          </a:r>
          <a:r>
            <a:rPr lang="en-GB" b="1" noProof="0" dirty="0" smtClean="0"/>
            <a:t>processes</a:t>
          </a:r>
          <a:r>
            <a:rPr lang="en-GB" noProof="0" dirty="0" smtClean="0"/>
            <a:t> it:</a:t>
          </a:r>
          <a:endParaRPr lang="en-GB" noProof="0" dirty="0"/>
        </a:p>
      </dgm:t>
    </dgm:pt>
    <dgm:pt modelId="{B5A81240-F327-4783-A270-31DC466DEFD1}" type="parTrans" cxnId="{A3DB6AFE-4EEA-443B-B6EE-F184BD436453}">
      <dgm:prSet/>
      <dgm:spPr/>
      <dgm:t>
        <a:bodyPr/>
        <a:lstStyle/>
        <a:p>
          <a:endParaRPr lang="es-ES_tradnl"/>
        </a:p>
      </dgm:t>
    </dgm:pt>
    <dgm:pt modelId="{61B99C43-1ED2-42E7-817F-A4D1E11448CC}" type="sibTrans" cxnId="{A3DB6AFE-4EEA-443B-B6EE-F184BD436453}">
      <dgm:prSet/>
      <dgm:spPr/>
      <dgm:t>
        <a:bodyPr/>
        <a:lstStyle/>
        <a:p>
          <a:endParaRPr lang="es-ES_tradnl"/>
        </a:p>
      </dgm:t>
    </dgm:pt>
    <dgm:pt modelId="{1C0A9B40-EB47-459F-803E-54270B6E9247}">
      <dgm:prSet phldrT="[Text]"/>
      <dgm:spPr/>
      <dgm:t>
        <a:bodyPr/>
        <a:lstStyle/>
        <a:p>
          <a:r>
            <a:rPr lang="en-GB" noProof="0" dirty="0" smtClean="0"/>
            <a:t>Reads some input data and </a:t>
          </a:r>
          <a:r>
            <a:rPr lang="en-GB" b="1" noProof="0" dirty="0" smtClean="0"/>
            <a:t>generates results</a:t>
          </a:r>
          <a:endParaRPr lang="en-GB" b="1" noProof="0" dirty="0"/>
        </a:p>
      </dgm:t>
    </dgm:pt>
    <dgm:pt modelId="{29C31637-840F-4DAC-9118-822E6C96A5D3}" type="parTrans" cxnId="{A5DE4BDE-2470-4D52-B02B-AFF8C208D70D}">
      <dgm:prSet/>
      <dgm:spPr/>
      <dgm:t>
        <a:bodyPr/>
        <a:lstStyle/>
        <a:p>
          <a:endParaRPr lang="es-ES_tradnl"/>
        </a:p>
      </dgm:t>
    </dgm:pt>
    <dgm:pt modelId="{4F433AC2-249C-4A47-89CF-C6755A8D34A8}" type="sibTrans" cxnId="{A5DE4BDE-2470-4D52-B02B-AFF8C208D70D}">
      <dgm:prSet/>
      <dgm:spPr/>
      <dgm:t>
        <a:bodyPr/>
        <a:lstStyle/>
        <a:p>
          <a:endParaRPr lang="es-ES_tradnl"/>
        </a:p>
      </dgm:t>
    </dgm:pt>
    <dgm:pt modelId="{2D15E7D7-8D11-442B-A542-2E2FBEB2E764}" type="pres">
      <dgm:prSet presAssocID="{72C071A7-AB5E-465B-AC2E-D627BA5F6BD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E6D7DD03-AEF4-478F-8761-48C9FCAD472F}" type="pres">
      <dgm:prSet presAssocID="{0EB59166-8BAB-4AD0-B928-BA0E00EC9892}" presName="linNode" presStyleCnt="0"/>
      <dgm:spPr/>
    </dgm:pt>
    <dgm:pt modelId="{8CFB0636-ACCB-4556-A230-20E2365AF5C5}" type="pres">
      <dgm:prSet presAssocID="{0EB59166-8BAB-4AD0-B928-BA0E00EC9892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4328E04-14F2-4E31-92CF-7954716B5786}" type="pres">
      <dgm:prSet presAssocID="{0EB59166-8BAB-4AD0-B928-BA0E00EC9892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16E2152-B178-4FF4-B489-42808519BF8B}" type="pres">
      <dgm:prSet presAssocID="{D5CAD879-9881-4431-84E2-5B80BA5CE462}" presName="spacing" presStyleCnt="0"/>
      <dgm:spPr/>
    </dgm:pt>
    <dgm:pt modelId="{4FA6C7B3-A97D-4F0F-B759-225EBE959958}" type="pres">
      <dgm:prSet presAssocID="{7AF2691F-9CC8-4565-AC66-9ACE9003E0EA}" presName="linNode" presStyleCnt="0"/>
      <dgm:spPr/>
    </dgm:pt>
    <dgm:pt modelId="{F4D245F6-2EBD-4E07-87B3-E7675104F355}" type="pres">
      <dgm:prSet presAssocID="{7AF2691F-9CC8-4565-AC66-9ACE9003E0EA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1F89C80-DF7A-4D89-B72C-05FF0B72FFBA}" type="pres">
      <dgm:prSet presAssocID="{7AF2691F-9CC8-4565-AC66-9ACE9003E0EA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006050C-7A32-499D-A4C8-99E6A548F763}" type="pres">
      <dgm:prSet presAssocID="{CDCCCF59-A45C-4B88-830C-11F6B29A128D}" presName="spacing" presStyleCnt="0"/>
      <dgm:spPr/>
    </dgm:pt>
    <dgm:pt modelId="{A2B4B388-DE6D-46E3-A84D-C73489A37212}" type="pres">
      <dgm:prSet presAssocID="{A97E4B8E-1B33-4020-81E7-7983B5C02C12}" presName="linNode" presStyleCnt="0"/>
      <dgm:spPr/>
    </dgm:pt>
    <dgm:pt modelId="{7F4CA42F-A077-4864-BACD-9947BC27572E}" type="pres">
      <dgm:prSet presAssocID="{A97E4B8E-1B33-4020-81E7-7983B5C02C12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73B7DA8-E4E5-4F72-99C0-50BC86C910A0}" type="pres">
      <dgm:prSet presAssocID="{A97E4B8E-1B33-4020-81E7-7983B5C02C12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B62687E-7BD0-47A6-8B41-2A9C310D8A95}" type="pres">
      <dgm:prSet presAssocID="{BCA2733C-C85C-4DBC-9E9A-672A7A414EE0}" presName="spacing" presStyleCnt="0"/>
      <dgm:spPr/>
    </dgm:pt>
    <dgm:pt modelId="{B46F3EA3-0DBD-4F87-952C-F63688B9AB54}" type="pres">
      <dgm:prSet presAssocID="{64C45246-30E9-4B6C-8987-B86616653098}" presName="linNode" presStyleCnt="0"/>
      <dgm:spPr/>
    </dgm:pt>
    <dgm:pt modelId="{68CAC027-99E4-437C-AC2F-CF7B1C58989E}" type="pres">
      <dgm:prSet presAssocID="{64C45246-30E9-4B6C-8987-B86616653098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9D7FBD5-11A7-454F-8C60-927074CAB74D}" type="pres">
      <dgm:prSet presAssocID="{64C45246-30E9-4B6C-8987-B86616653098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A68E513-C65E-4715-A7C3-EC54A5DDCE8E}" type="presOf" srcId="{0EB59166-8BAB-4AD0-B928-BA0E00EC9892}" destId="{8CFB0636-ACCB-4556-A230-20E2365AF5C5}" srcOrd="0" destOrd="0" presId="urn:microsoft.com/office/officeart/2005/8/layout/vList6"/>
    <dgm:cxn modelId="{F49CDD5B-1B5C-4F55-B8A5-392165C646EE}" type="presOf" srcId="{7AF2691F-9CC8-4565-AC66-9ACE9003E0EA}" destId="{F4D245F6-2EBD-4E07-87B3-E7675104F355}" srcOrd="0" destOrd="0" presId="urn:microsoft.com/office/officeart/2005/8/layout/vList6"/>
    <dgm:cxn modelId="{1360200C-0935-4F98-B48A-3C11605A81FC}" type="presOf" srcId="{23F569CB-4AF6-4C13-9B80-684A93480BF9}" destId="{61F89C80-DF7A-4D89-B72C-05FF0B72FFBA}" srcOrd="0" destOrd="0" presId="urn:microsoft.com/office/officeart/2005/8/layout/vList6"/>
    <dgm:cxn modelId="{7C35FA57-2336-4B2C-96A1-57AB2E72F060}" srcId="{7AF2691F-9CC8-4565-AC66-9ACE9003E0EA}" destId="{23F569CB-4AF6-4C13-9B80-684A93480BF9}" srcOrd="0" destOrd="0" parTransId="{96DDF10E-18E1-4FD2-93AF-1F17D814C35D}" sibTransId="{5B1C9425-CD0C-4AA4-8DDE-82AA97FDCF9D}"/>
    <dgm:cxn modelId="{813C6930-DE6E-42AE-97C6-E8A6D1D24126}" type="presOf" srcId="{72C071A7-AB5E-465B-AC2E-D627BA5F6BD1}" destId="{2D15E7D7-8D11-442B-A542-2E2FBEB2E764}" srcOrd="0" destOrd="0" presId="urn:microsoft.com/office/officeart/2005/8/layout/vList6"/>
    <dgm:cxn modelId="{A3DB6AFE-4EEA-443B-B6EE-F184BD436453}" srcId="{64C45246-30E9-4B6C-8987-B86616653098}" destId="{1F4957E5-540F-4BB7-ACC3-1C8E2CC83EC6}" srcOrd="0" destOrd="0" parTransId="{B5A81240-F327-4783-A270-31DC466DEFD1}" sibTransId="{61B99C43-1ED2-42E7-817F-A4D1E11448CC}"/>
    <dgm:cxn modelId="{D1BBCDF3-3764-4D7D-B0F1-31B2D7C2BB56}" srcId="{72C071A7-AB5E-465B-AC2E-D627BA5F6BD1}" destId="{0EB59166-8BAB-4AD0-B928-BA0E00EC9892}" srcOrd="0" destOrd="0" parTransId="{F2DC0825-8C3A-4BA0-ACE9-5ADFE6DE8925}" sibTransId="{D5CAD879-9881-4431-84E2-5B80BA5CE462}"/>
    <dgm:cxn modelId="{2B81C709-A66D-48D0-B8A3-E9F815225095}" srcId="{72C071A7-AB5E-465B-AC2E-D627BA5F6BD1}" destId="{7AF2691F-9CC8-4565-AC66-9ACE9003E0EA}" srcOrd="1" destOrd="0" parTransId="{86C0F2FE-AB6C-4861-BA80-68BB7A5974C0}" sibTransId="{CDCCCF59-A45C-4B88-830C-11F6B29A128D}"/>
    <dgm:cxn modelId="{AD98858E-7E1A-4165-86C6-BFEA9C3EAB13}" type="presOf" srcId="{3788DB10-B41E-4F82-8DF1-55B2F4023A96}" destId="{673B7DA8-E4E5-4F72-99C0-50BC86C910A0}" srcOrd="0" destOrd="0" presId="urn:microsoft.com/office/officeart/2005/8/layout/vList6"/>
    <dgm:cxn modelId="{48DB8605-025A-425D-ABE7-F1A08551EDF4}" srcId="{7AF2691F-9CC8-4565-AC66-9ACE9003E0EA}" destId="{DF77051D-F53A-43BF-A451-F9CBA7B7756A}" srcOrd="1" destOrd="0" parTransId="{B9EBBA9F-FA80-408F-94EA-95FA599AD429}" sibTransId="{2BE2D461-864E-43EA-AE9D-D643D26B68E4}"/>
    <dgm:cxn modelId="{3E0B87AC-5FE7-4993-A42A-9A8EE0283513}" type="presOf" srcId="{A97E4B8E-1B33-4020-81E7-7983B5C02C12}" destId="{7F4CA42F-A077-4864-BACD-9947BC27572E}" srcOrd="0" destOrd="0" presId="urn:microsoft.com/office/officeart/2005/8/layout/vList6"/>
    <dgm:cxn modelId="{10359270-1DB2-4822-9797-6899D1BDA340}" type="presOf" srcId="{565E9650-3A39-4304-A2A1-0A75DE93F324}" destId="{64328E04-14F2-4E31-92CF-7954716B5786}" srcOrd="0" destOrd="0" presId="urn:microsoft.com/office/officeart/2005/8/layout/vList6"/>
    <dgm:cxn modelId="{17C3860A-3CF9-42AE-9F09-DD62ECBAB040}" type="presOf" srcId="{64C45246-30E9-4B6C-8987-B86616653098}" destId="{68CAC027-99E4-437C-AC2F-CF7B1C58989E}" srcOrd="0" destOrd="0" presId="urn:microsoft.com/office/officeart/2005/8/layout/vList6"/>
    <dgm:cxn modelId="{EE74DC87-D4E3-400B-B25C-4B302BC9CB6E}" srcId="{A97E4B8E-1B33-4020-81E7-7983B5C02C12}" destId="{3788DB10-B41E-4F82-8DF1-55B2F4023A96}" srcOrd="0" destOrd="0" parTransId="{8DC952D7-800F-4D40-82F1-9E6A8D9023F9}" sibTransId="{C8881051-DD72-4C62-9632-A59FD0ACC41F}"/>
    <dgm:cxn modelId="{8CCAE1F3-D407-4692-8254-61E15ED196C7}" srcId="{72C071A7-AB5E-465B-AC2E-D627BA5F6BD1}" destId="{64C45246-30E9-4B6C-8987-B86616653098}" srcOrd="3" destOrd="0" parTransId="{278F1A0D-46E2-4ED1-B750-CAC762599F0D}" sibTransId="{3F572B0B-487B-47E9-8837-333425842609}"/>
    <dgm:cxn modelId="{76B5BEF9-5118-4E66-8351-C2B1465882FB}" srcId="{72C071A7-AB5E-465B-AC2E-D627BA5F6BD1}" destId="{A97E4B8E-1B33-4020-81E7-7983B5C02C12}" srcOrd="2" destOrd="0" parTransId="{B06702C5-B93D-4318-85FD-3CE2807787C2}" sibTransId="{BCA2733C-C85C-4DBC-9E9A-672A7A414EE0}"/>
    <dgm:cxn modelId="{A5DE4BDE-2470-4D52-B02B-AFF8C208D70D}" srcId="{64C45246-30E9-4B6C-8987-B86616653098}" destId="{1C0A9B40-EB47-459F-803E-54270B6E9247}" srcOrd="1" destOrd="0" parTransId="{29C31637-840F-4DAC-9118-822E6C96A5D3}" sibTransId="{4F433AC2-249C-4A47-89CF-C6755A8D34A8}"/>
    <dgm:cxn modelId="{1153BC69-7998-4CB4-BA5D-1E4C1F4C7646}" type="presOf" srcId="{1F4957E5-540F-4BB7-ACC3-1C8E2CC83EC6}" destId="{79D7FBD5-11A7-454F-8C60-927074CAB74D}" srcOrd="0" destOrd="0" presId="urn:microsoft.com/office/officeart/2005/8/layout/vList6"/>
    <dgm:cxn modelId="{73AE433F-4AA2-4BDF-B13B-30C319CC25B3}" type="presOf" srcId="{D6489C44-830D-4200-B5A9-861940F266C6}" destId="{64328E04-14F2-4E31-92CF-7954716B5786}" srcOrd="0" destOrd="1" presId="urn:microsoft.com/office/officeart/2005/8/layout/vList6"/>
    <dgm:cxn modelId="{163BC313-BEFF-4C30-A67A-9BD70FC8989A}" type="presOf" srcId="{84B45F26-852F-4CB8-890E-4E5B0C122DD5}" destId="{673B7DA8-E4E5-4F72-99C0-50BC86C910A0}" srcOrd="0" destOrd="1" presId="urn:microsoft.com/office/officeart/2005/8/layout/vList6"/>
    <dgm:cxn modelId="{02CA6497-9162-426D-8279-9558F71DF456}" type="presOf" srcId="{DF77051D-F53A-43BF-A451-F9CBA7B7756A}" destId="{61F89C80-DF7A-4D89-B72C-05FF0B72FFBA}" srcOrd="0" destOrd="1" presId="urn:microsoft.com/office/officeart/2005/8/layout/vList6"/>
    <dgm:cxn modelId="{552C35F7-0BA5-4C99-B45E-01EFC4053CC3}" srcId="{A97E4B8E-1B33-4020-81E7-7983B5C02C12}" destId="{84B45F26-852F-4CB8-890E-4E5B0C122DD5}" srcOrd="1" destOrd="0" parTransId="{03E4D3FD-A02F-4E3B-BFFF-F0AFB9D936A1}" sibTransId="{56489479-5D48-4D17-8F01-82A59CFF576C}"/>
    <dgm:cxn modelId="{2B88A04F-89F3-48AB-87A6-F15E1918FC73}" type="presOf" srcId="{1C0A9B40-EB47-459F-803E-54270B6E9247}" destId="{79D7FBD5-11A7-454F-8C60-927074CAB74D}" srcOrd="0" destOrd="1" presId="urn:microsoft.com/office/officeart/2005/8/layout/vList6"/>
    <dgm:cxn modelId="{65DA4CE6-CCE3-49C4-B0F0-62608E094FFC}" srcId="{0EB59166-8BAB-4AD0-B928-BA0E00EC9892}" destId="{D6489C44-830D-4200-B5A9-861940F266C6}" srcOrd="1" destOrd="0" parTransId="{887775EC-DC10-4CA3-A951-C9F914090FFD}" sibTransId="{9553730E-A785-428F-849C-A8BC384BB2FD}"/>
    <dgm:cxn modelId="{4B70AA02-D878-431C-85B8-767B25F850F1}" srcId="{0EB59166-8BAB-4AD0-B928-BA0E00EC9892}" destId="{565E9650-3A39-4304-A2A1-0A75DE93F324}" srcOrd="0" destOrd="0" parTransId="{E6853D53-9BA6-43D6-A0AD-932987FE4C89}" sibTransId="{A3198200-200B-4CAB-B262-01186E983A4B}"/>
    <dgm:cxn modelId="{54FEBCFC-13F2-4526-84ED-1D4D2DF26A8A}" type="presParOf" srcId="{2D15E7D7-8D11-442B-A542-2E2FBEB2E764}" destId="{E6D7DD03-AEF4-478F-8761-48C9FCAD472F}" srcOrd="0" destOrd="0" presId="urn:microsoft.com/office/officeart/2005/8/layout/vList6"/>
    <dgm:cxn modelId="{677FF799-DA9E-4CBC-AFB3-619F7563E1F0}" type="presParOf" srcId="{E6D7DD03-AEF4-478F-8761-48C9FCAD472F}" destId="{8CFB0636-ACCB-4556-A230-20E2365AF5C5}" srcOrd="0" destOrd="0" presId="urn:microsoft.com/office/officeart/2005/8/layout/vList6"/>
    <dgm:cxn modelId="{B1D55050-7809-46E7-B36D-2941D65164FA}" type="presParOf" srcId="{E6D7DD03-AEF4-478F-8761-48C9FCAD472F}" destId="{64328E04-14F2-4E31-92CF-7954716B5786}" srcOrd="1" destOrd="0" presId="urn:microsoft.com/office/officeart/2005/8/layout/vList6"/>
    <dgm:cxn modelId="{9CE4E947-FE52-4957-A7C4-02CC2B6C517D}" type="presParOf" srcId="{2D15E7D7-8D11-442B-A542-2E2FBEB2E764}" destId="{216E2152-B178-4FF4-B489-42808519BF8B}" srcOrd="1" destOrd="0" presId="urn:microsoft.com/office/officeart/2005/8/layout/vList6"/>
    <dgm:cxn modelId="{86F5CB0D-B170-49A4-8DFC-776975C12FBD}" type="presParOf" srcId="{2D15E7D7-8D11-442B-A542-2E2FBEB2E764}" destId="{4FA6C7B3-A97D-4F0F-B759-225EBE959958}" srcOrd="2" destOrd="0" presId="urn:microsoft.com/office/officeart/2005/8/layout/vList6"/>
    <dgm:cxn modelId="{6A8CD38B-2619-42DF-9804-25D66E790572}" type="presParOf" srcId="{4FA6C7B3-A97D-4F0F-B759-225EBE959958}" destId="{F4D245F6-2EBD-4E07-87B3-E7675104F355}" srcOrd="0" destOrd="0" presId="urn:microsoft.com/office/officeart/2005/8/layout/vList6"/>
    <dgm:cxn modelId="{CA712012-CB3A-490E-8F4A-3626B4A13C2E}" type="presParOf" srcId="{4FA6C7B3-A97D-4F0F-B759-225EBE959958}" destId="{61F89C80-DF7A-4D89-B72C-05FF0B72FFBA}" srcOrd="1" destOrd="0" presId="urn:microsoft.com/office/officeart/2005/8/layout/vList6"/>
    <dgm:cxn modelId="{4218F81B-E387-4A4E-BE9F-B69C1E171BE2}" type="presParOf" srcId="{2D15E7D7-8D11-442B-A542-2E2FBEB2E764}" destId="{9006050C-7A32-499D-A4C8-99E6A548F763}" srcOrd="3" destOrd="0" presId="urn:microsoft.com/office/officeart/2005/8/layout/vList6"/>
    <dgm:cxn modelId="{875C494F-E508-4750-ABA0-F034949EA83D}" type="presParOf" srcId="{2D15E7D7-8D11-442B-A542-2E2FBEB2E764}" destId="{A2B4B388-DE6D-46E3-A84D-C73489A37212}" srcOrd="4" destOrd="0" presId="urn:microsoft.com/office/officeart/2005/8/layout/vList6"/>
    <dgm:cxn modelId="{39156BFE-2E95-4D51-A154-6B6A179C9741}" type="presParOf" srcId="{A2B4B388-DE6D-46E3-A84D-C73489A37212}" destId="{7F4CA42F-A077-4864-BACD-9947BC27572E}" srcOrd="0" destOrd="0" presId="urn:microsoft.com/office/officeart/2005/8/layout/vList6"/>
    <dgm:cxn modelId="{F80FC8A2-7379-4D95-B790-970F9A52C893}" type="presParOf" srcId="{A2B4B388-DE6D-46E3-A84D-C73489A37212}" destId="{673B7DA8-E4E5-4F72-99C0-50BC86C910A0}" srcOrd="1" destOrd="0" presId="urn:microsoft.com/office/officeart/2005/8/layout/vList6"/>
    <dgm:cxn modelId="{2562FEF5-1BF5-49D0-984D-47F44D1F0F15}" type="presParOf" srcId="{2D15E7D7-8D11-442B-A542-2E2FBEB2E764}" destId="{7B62687E-7BD0-47A6-8B41-2A9C310D8A95}" srcOrd="5" destOrd="0" presId="urn:microsoft.com/office/officeart/2005/8/layout/vList6"/>
    <dgm:cxn modelId="{80B18288-56C6-478D-BECD-01EFD46917FA}" type="presParOf" srcId="{2D15E7D7-8D11-442B-A542-2E2FBEB2E764}" destId="{B46F3EA3-0DBD-4F87-952C-F63688B9AB54}" srcOrd="6" destOrd="0" presId="urn:microsoft.com/office/officeart/2005/8/layout/vList6"/>
    <dgm:cxn modelId="{BCBAF2FB-C1FA-4D6E-9CE5-BB2F2056863D}" type="presParOf" srcId="{B46F3EA3-0DBD-4F87-952C-F63688B9AB54}" destId="{68CAC027-99E4-437C-AC2F-CF7B1C58989E}" srcOrd="0" destOrd="0" presId="urn:microsoft.com/office/officeart/2005/8/layout/vList6"/>
    <dgm:cxn modelId="{3A31D2AA-34B8-4899-AB64-D108617B2E92}" type="presParOf" srcId="{B46F3EA3-0DBD-4F87-952C-F63688B9AB54}" destId="{79D7FBD5-11A7-454F-8C60-927074CAB74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071A7-AB5E-465B-AC2E-D627BA5F6BD1}" type="doc">
      <dgm:prSet loTypeId="urn:microsoft.com/office/officeart/2005/8/layout/vList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EB59166-8BAB-4AD0-B928-BA0E00EC9892}">
      <dgm:prSet phldrT="[Text]"/>
      <dgm:spPr/>
      <dgm:t>
        <a:bodyPr/>
        <a:lstStyle/>
        <a:p>
          <a:r>
            <a:rPr lang="en-GB" noProof="0" dirty="0" smtClean="0"/>
            <a:t>Lexical and syntactical analysis</a:t>
          </a:r>
          <a:endParaRPr lang="en-GB" noProof="0" dirty="0"/>
        </a:p>
      </dgm:t>
    </dgm:pt>
    <dgm:pt modelId="{F2DC0825-8C3A-4BA0-ACE9-5ADFE6DE8925}" type="parTrans" cxnId="{D1BBCDF3-3764-4D7D-B0F1-31B2D7C2BB56}">
      <dgm:prSet/>
      <dgm:spPr/>
      <dgm:t>
        <a:bodyPr/>
        <a:lstStyle/>
        <a:p>
          <a:endParaRPr lang="es-ES_tradnl"/>
        </a:p>
      </dgm:t>
    </dgm:pt>
    <dgm:pt modelId="{D5CAD879-9881-4431-84E2-5B80BA5CE462}" type="sibTrans" cxnId="{D1BBCDF3-3764-4D7D-B0F1-31B2D7C2BB56}">
      <dgm:prSet/>
      <dgm:spPr/>
      <dgm:t>
        <a:bodyPr/>
        <a:lstStyle/>
        <a:p>
          <a:endParaRPr lang="es-ES_tradnl"/>
        </a:p>
      </dgm:t>
    </dgm:pt>
    <dgm:pt modelId="{565E9650-3A39-4304-A2A1-0A75DE93F324}">
      <dgm:prSet phldrT="[Text]"/>
      <dgm:spPr/>
      <dgm:t>
        <a:bodyPr/>
        <a:lstStyle/>
        <a:p>
          <a:r>
            <a:rPr lang="en-GB" b="1" noProof="0" dirty="0" smtClean="0"/>
            <a:t>Splits</a:t>
          </a:r>
          <a:r>
            <a:rPr lang="en-GB" noProof="0" dirty="0" smtClean="0"/>
            <a:t> the input into a list of tokens and </a:t>
          </a:r>
          <a:r>
            <a:rPr lang="en-GB" b="1" noProof="0" dirty="0" smtClean="0"/>
            <a:t>checks </a:t>
          </a:r>
          <a:r>
            <a:rPr lang="en-GB" noProof="0" dirty="0" smtClean="0"/>
            <a:t>their </a:t>
          </a:r>
          <a:r>
            <a:rPr lang="en-GB" b="1" noProof="0" dirty="0" smtClean="0"/>
            <a:t>structure </a:t>
          </a:r>
          <a:endParaRPr lang="en-GB" b="1" noProof="0" dirty="0"/>
        </a:p>
      </dgm:t>
    </dgm:pt>
    <dgm:pt modelId="{E6853D53-9BA6-43D6-A0AD-932987FE4C89}" type="parTrans" cxnId="{4B70AA02-D878-431C-85B8-767B25F850F1}">
      <dgm:prSet/>
      <dgm:spPr/>
      <dgm:t>
        <a:bodyPr/>
        <a:lstStyle/>
        <a:p>
          <a:endParaRPr lang="es-ES_tradnl"/>
        </a:p>
      </dgm:t>
    </dgm:pt>
    <dgm:pt modelId="{A3198200-200B-4CAB-B262-01186E983A4B}" type="sibTrans" cxnId="{4B70AA02-D878-431C-85B8-767B25F850F1}">
      <dgm:prSet/>
      <dgm:spPr/>
      <dgm:t>
        <a:bodyPr/>
        <a:lstStyle/>
        <a:p>
          <a:endParaRPr lang="es-ES_tradnl"/>
        </a:p>
      </dgm:t>
    </dgm:pt>
    <dgm:pt modelId="{D6489C44-830D-4200-B5A9-861940F266C6}">
      <dgm:prSet phldrT="[Text]"/>
      <dgm:spPr/>
      <dgm:t>
        <a:bodyPr/>
        <a:lstStyle/>
        <a:p>
          <a:r>
            <a:rPr lang="en-GB" noProof="0" dirty="0" smtClean="0"/>
            <a:t>Generates an abstract syntax tree (</a:t>
          </a:r>
          <a:r>
            <a:rPr lang="en-GB" b="1" noProof="0" dirty="0" smtClean="0"/>
            <a:t>AST</a:t>
          </a:r>
          <a:r>
            <a:rPr lang="en-GB" noProof="0" dirty="0" smtClean="0"/>
            <a:t>)</a:t>
          </a:r>
          <a:endParaRPr lang="en-GB" noProof="0" dirty="0"/>
        </a:p>
      </dgm:t>
    </dgm:pt>
    <dgm:pt modelId="{887775EC-DC10-4CA3-A951-C9F914090FFD}" type="parTrans" cxnId="{65DA4CE6-CCE3-49C4-B0F0-62608E094FFC}">
      <dgm:prSet/>
      <dgm:spPr/>
      <dgm:t>
        <a:bodyPr/>
        <a:lstStyle/>
        <a:p>
          <a:endParaRPr lang="es-ES_tradnl"/>
        </a:p>
      </dgm:t>
    </dgm:pt>
    <dgm:pt modelId="{9553730E-A785-428F-849C-A8BC384BB2FD}" type="sibTrans" cxnId="{65DA4CE6-CCE3-49C4-B0F0-62608E094FFC}">
      <dgm:prSet/>
      <dgm:spPr/>
      <dgm:t>
        <a:bodyPr/>
        <a:lstStyle/>
        <a:p>
          <a:endParaRPr lang="es-ES_tradnl"/>
        </a:p>
      </dgm:t>
    </dgm:pt>
    <dgm:pt modelId="{7AF2691F-9CC8-4565-AC66-9ACE9003E0EA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noProof="0" dirty="0" smtClean="0"/>
            <a:t>Semantic analysis and interpreter</a:t>
          </a:r>
          <a:endParaRPr lang="en-GB" noProof="0" dirty="0"/>
        </a:p>
      </dgm:t>
    </dgm:pt>
    <dgm:pt modelId="{86C0F2FE-AB6C-4861-BA80-68BB7A5974C0}" type="parTrans" cxnId="{2B81C709-A66D-48D0-B8A3-E9F815225095}">
      <dgm:prSet/>
      <dgm:spPr/>
      <dgm:t>
        <a:bodyPr/>
        <a:lstStyle/>
        <a:p>
          <a:endParaRPr lang="es-ES_tradnl"/>
        </a:p>
      </dgm:t>
    </dgm:pt>
    <dgm:pt modelId="{CDCCCF59-A45C-4B88-830C-11F6B29A128D}" type="sibTrans" cxnId="{2B81C709-A66D-48D0-B8A3-E9F815225095}">
      <dgm:prSet/>
      <dgm:spPr/>
      <dgm:t>
        <a:bodyPr/>
        <a:lstStyle/>
        <a:p>
          <a:endParaRPr lang="es-ES_tradnl"/>
        </a:p>
      </dgm:t>
    </dgm:pt>
    <dgm:pt modelId="{3788DB10-B41E-4F82-8DF1-55B2F4023A96}">
      <dgm:prSet phldrT="[Text]"/>
      <dgm:spPr/>
      <dgm:t>
        <a:bodyPr/>
        <a:lstStyle/>
        <a:p>
          <a:r>
            <a:rPr lang="en-GB" noProof="0" dirty="0" smtClean="0"/>
            <a:t>Walks through the AST and </a:t>
          </a:r>
          <a:r>
            <a:rPr lang="en-GB" b="1" noProof="0" dirty="0" smtClean="0"/>
            <a:t>checks</a:t>
          </a:r>
          <a:r>
            <a:rPr lang="en-GB" noProof="0" dirty="0" smtClean="0"/>
            <a:t> some other </a:t>
          </a:r>
          <a:r>
            <a:rPr lang="en-GB" b="1" noProof="0" dirty="0" smtClean="0"/>
            <a:t>properties</a:t>
          </a:r>
          <a:endParaRPr lang="en-GB" b="1" noProof="0" dirty="0"/>
        </a:p>
      </dgm:t>
    </dgm:pt>
    <dgm:pt modelId="{8DC952D7-800F-4D40-82F1-9E6A8D9023F9}" type="parTrans" cxnId="{EE74DC87-D4E3-400B-B25C-4B302BC9CB6E}">
      <dgm:prSet/>
      <dgm:spPr/>
      <dgm:t>
        <a:bodyPr/>
        <a:lstStyle/>
        <a:p>
          <a:endParaRPr lang="es-ES_tradnl"/>
        </a:p>
      </dgm:t>
    </dgm:pt>
    <dgm:pt modelId="{C8881051-DD72-4C62-9632-A59FD0ACC41F}" type="sibTrans" cxnId="{EE74DC87-D4E3-400B-B25C-4B302BC9CB6E}">
      <dgm:prSet/>
      <dgm:spPr/>
      <dgm:t>
        <a:bodyPr/>
        <a:lstStyle/>
        <a:p>
          <a:endParaRPr lang="es-ES_tradnl"/>
        </a:p>
      </dgm:t>
    </dgm:pt>
    <dgm:pt modelId="{1C0A9B40-EB47-459F-803E-54270B6E9247}">
      <dgm:prSet phldrT="[Text]"/>
      <dgm:spPr/>
      <dgm:t>
        <a:bodyPr/>
        <a:lstStyle/>
        <a:p>
          <a:r>
            <a:rPr lang="en-GB" b="1" noProof="0" dirty="0" smtClean="0"/>
            <a:t>Executes</a:t>
          </a:r>
          <a:r>
            <a:rPr lang="en-GB" noProof="0" dirty="0" smtClean="0"/>
            <a:t> the AST, i.e. reads some input data, process it and  </a:t>
          </a:r>
          <a:r>
            <a:rPr lang="en-GB" b="1" noProof="0" dirty="0" smtClean="0"/>
            <a:t>generates results</a:t>
          </a:r>
          <a:endParaRPr lang="en-GB" b="1" noProof="0" dirty="0"/>
        </a:p>
      </dgm:t>
    </dgm:pt>
    <dgm:pt modelId="{29C31637-840F-4DAC-9118-822E6C96A5D3}" type="parTrans" cxnId="{A5DE4BDE-2470-4D52-B02B-AFF8C208D70D}">
      <dgm:prSet/>
      <dgm:spPr/>
      <dgm:t>
        <a:bodyPr/>
        <a:lstStyle/>
        <a:p>
          <a:endParaRPr lang="es-ES_tradnl"/>
        </a:p>
      </dgm:t>
    </dgm:pt>
    <dgm:pt modelId="{4F433AC2-249C-4A47-89CF-C6755A8D34A8}" type="sibTrans" cxnId="{A5DE4BDE-2470-4D52-B02B-AFF8C208D70D}">
      <dgm:prSet/>
      <dgm:spPr/>
      <dgm:t>
        <a:bodyPr/>
        <a:lstStyle/>
        <a:p>
          <a:endParaRPr lang="es-ES_tradnl"/>
        </a:p>
      </dgm:t>
    </dgm:pt>
    <dgm:pt modelId="{2D15E7D7-8D11-442B-A542-2E2FBEB2E764}" type="pres">
      <dgm:prSet presAssocID="{72C071A7-AB5E-465B-AC2E-D627BA5F6BD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E6D7DD03-AEF4-478F-8761-48C9FCAD472F}" type="pres">
      <dgm:prSet presAssocID="{0EB59166-8BAB-4AD0-B928-BA0E00EC9892}" presName="linNode" presStyleCnt="0"/>
      <dgm:spPr/>
    </dgm:pt>
    <dgm:pt modelId="{8CFB0636-ACCB-4556-A230-20E2365AF5C5}" type="pres">
      <dgm:prSet presAssocID="{0EB59166-8BAB-4AD0-B928-BA0E00EC989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4328E04-14F2-4E31-92CF-7954716B5786}" type="pres">
      <dgm:prSet presAssocID="{0EB59166-8BAB-4AD0-B928-BA0E00EC989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16E2152-B178-4FF4-B489-42808519BF8B}" type="pres">
      <dgm:prSet presAssocID="{D5CAD879-9881-4431-84E2-5B80BA5CE462}" presName="spacing" presStyleCnt="0"/>
      <dgm:spPr/>
    </dgm:pt>
    <dgm:pt modelId="{4FA6C7B3-A97D-4F0F-B759-225EBE959958}" type="pres">
      <dgm:prSet presAssocID="{7AF2691F-9CC8-4565-AC66-9ACE9003E0EA}" presName="linNode" presStyleCnt="0"/>
      <dgm:spPr/>
    </dgm:pt>
    <dgm:pt modelId="{F4D245F6-2EBD-4E07-87B3-E7675104F355}" type="pres">
      <dgm:prSet presAssocID="{7AF2691F-9CC8-4565-AC66-9ACE9003E0EA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1F89C80-DF7A-4D89-B72C-05FF0B72FFBA}" type="pres">
      <dgm:prSet presAssocID="{7AF2691F-9CC8-4565-AC66-9ACE9003E0E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4B70AA02-D878-431C-85B8-767B25F850F1}" srcId="{0EB59166-8BAB-4AD0-B928-BA0E00EC9892}" destId="{565E9650-3A39-4304-A2A1-0A75DE93F324}" srcOrd="0" destOrd="0" parTransId="{E6853D53-9BA6-43D6-A0AD-932987FE4C89}" sibTransId="{A3198200-200B-4CAB-B262-01186E983A4B}"/>
    <dgm:cxn modelId="{36CB21BC-CDF4-435B-BC93-4E9F4847962A}" type="presOf" srcId="{565E9650-3A39-4304-A2A1-0A75DE93F324}" destId="{64328E04-14F2-4E31-92CF-7954716B5786}" srcOrd="0" destOrd="0" presId="urn:microsoft.com/office/officeart/2005/8/layout/vList6"/>
    <dgm:cxn modelId="{34459272-AFA5-4174-AA5C-93453476C71D}" type="presOf" srcId="{7AF2691F-9CC8-4565-AC66-9ACE9003E0EA}" destId="{F4D245F6-2EBD-4E07-87B3-E7675104F355}" srcOrd="0" destOrd="0" presId="urn:microsoft.com/office/officeart/2005/8/layout/vList6"/>
    <dgm:cxn modelId="{D1BBCDF3-3764-4D7D-B0F1-31B2D7C2BB56}" srcId="{72C071A7-AB5E-465B-AC2E-D627BA5F6BD1}" destId="{0EB59166-8BAB-4AD0-B928-BA0E00EC9892}" srcOrd="0" destOrd="0" parTransId="{F2DC0825-8C3A-4BA0-ACE9-5ADFE6DE8925}" sibTransId="{D5CAD879-9881-4431-84E2-5B80BA5CE462}"/>
    <dgm:cxn modelId="{65DA4CE6-CCE3-49C4-B0F0-62608E094FFC}" srcId="{0EB59166-8BAB-4AD0-B928-BA0E00EC9892}" destId="{D6489C44-830D-4200-B5A9-861940F266C6}" srcOrd="1" destOrd="0" parTransId="{887775EC-DC10-4CA3-A951-C9F914090FFD}" sibTransId="{9553730E-A785-428F-849C-A8BC384BB2FD}"/>
    <dgm:cxn modelId="{3A4A586F-3C54-4F88-BA2C-DABFDBCEAA4F}" type="presOf" srcId="{1C0A9B40-EB47-459F-803E-54270B6E9247}" destId="{61F89C80-DF7A-4D89-B72C-05FF0B72FFBA}" srcOrd="0" destOrd="1" presId="urn:microsoft.com/office/officeart/2005/8/layout/vList6"/>
    <dgm:cxn modelId="{F9D700BB-9559-4FDE-BEF1-722A464FE40A}" type="presOf" srcId="{72C071A7-AB5E-465B-AC2E-D627BA5F6BD1}" destId="{2D15E7D7-8D11-442B-A542-2E2FBEB2E764}" srcOrd="0" destOrd="0" presId="urn:microsoft.com/office/officeart/2005/8/layout/vList6"/>
    <dgm:cxn modelId="{CE14F613-F249-49AB-B664-8F1508CF983C}" type="presOf" srcId="{D6489C44-830D-4200-B5A9-861940F266C6}" destId="{64328E04-14F2-4E31-92CF-7954716B5786}" srcOrd="0" destOrd="1" presId="urn:microsoft.com/office/officeart/2005/8/layout/vList6"/>
    <dgm:cxn modelId="{6C55C0E6-122D-4E36-A989-00A8B8DA9A75}" type="presOf" srcId="{0EB59166-8BAB-4AD0-B928-BA0E00EC9892}" destId="{8CFB0636-ACCB-4556-A230-20E2365AF5C5}" srcOrd="0" destOrd="0" presId="urn:microsoft.com/office/officeart/2005/8/layout/vList6"/>
    <dgm:cxn modelId="{235C2410-52D8-4AC9-912A-0C86444CE8EE}" type="presOf" srcId="{3788DB10-B41E-4F82-8DF1-55B2F4023A96}" destId="{61F89C80-DF7A-4D89-B72C-05FF0B72FFBA}" srcOrd="0" destOrd="0" presId="urn:microsoft.com/office/officeart/2005/8/layout/vList6"/>
    <dgm:cxn modelId="{2B81C709-A66D-48D0-B8A3-E9F815225095}" srcId="{72C071A7-AB5E-465B-AC2E-D627BA5F6BD1}" destId="{7AF2691F-9CC8-4565-AC66-9ACE9003E0EA}" srcOrd="1" destOrd="0" parTransId="{86C0F2FE-AB6C-4861-BA80-68BB7A5974C0}" sibTransId="{CDCCCF59-A45C-4B88-830C-11F6B29A128D}"/>
    <dgm:cxn modelId="{EE74DC87-D4E3-400B-B25C-4B302BC9CB6E}" srcId="{7AF2691F-9CC8-4565-AC66-9ACE9003E0EA}" destId="{3788DB10-B41E-4F82-8DF1-55B2F4023A96}" srcOrd="0" destOrd="0" parTransId="{8DC952D7-800F-4D40-82F1-9E6A8D9023F9}" sibTransId="{C8881051-DD72-4C62-9632-A59FD0ACC41F}"/>
    <dgm:cxn modelId="{A5DE4BDE-2470-4D52-B02B-AFF8C208D70D}" srcId="{7AF2691F-9CC8-4565-AC66-9ACE9003E0EA}" destId="{1C0A9B40-EB47-459F-803E-54270B6E9247}" srcOrd="1" destOrd="0" parTransId="{29C31637-840F-4DAC-9118-822E6C96A5D3}" sibTransId="{4F433AC2-249C-4A47-89CF-C6755A8D34A8}"/>
    <dgm:cxn modelId="{37F23479-E653-406F-8256-3EEB0DD97DC4}" type="presParOf" srcId="{2D15E7D7-8D11-442B-A542-2E2FBEB2E764}" destId="{E6D7DD03-AEF4-478F-8761-48C9FCAD472F}" srcOrd="0" destOrd="0" presId="urn:microsoft.com/office/officeart/2005/8/layout/vList6"/>
    <dgm:cxn modelId="{2CCA7DD2-F451-4682-BC0F-44A009DE9648}" type="presParOf" srcId="{E6D7DD03-AEF4-478F-8761-48C9FCAD472F}" destId="{8CFB0636-ACCB-4556-A230-20E2365AF5C5}" srcOrd="0" destOrd="0" presId="urn:microsoft.com/office/officeart/2005/8/layout/vList6"/>
    <dgm:cxn modelId="{10FA6E0A-6026-43DC-9C56-A4E73CC301AA}" type="presParOf" srcId="{E6D7DD03-AEF4-478F-8761-48C9FCAD472F}" destId="{64328E04-14F2-4E31-92CF-7954716B5786}" srcOrd="1" destOrd="0" presId="urn:microsoft.com/office/officeart/2005/8/layout/vList6"/>
    <dgm:cxn modelId="{C43E4020-A0EC-4D39-B688-CD20A87BDD89}" type="presParOf" srcId="{2D15E7D7-8D11-442B-A542-2E2FBEB2E764}" destId="{216E2152-B178-4FF4-B489-42808519BF8B}" srcOrd="1" destOrd="0" presId="urn:microsoft.com/office/officeart/2005/8/layout/vList6"/>
    <dgm:cxn modelId="{297C0E20-79EC-4A15-AA38-B17ABD427334}" type="presParOf" srcId="{2D15E7D7-8D11-442B-A542-2E2FBEB2E764}" destId="{4FA6C7B3-A97D-4F0F-B759-225EBE959958}" srcOrd="2" destOrd="0" presId="urn:microsoft.com/office/officeart/2005/8/layout/vList6"/>
    <dgm:cxn modelId="{BB02EB17-86B0-4295-BF6B-3BE4C9267B9D}" type="presParOf" srcId="{4FA6C7B3-A97D-4F0F-B759-225EBE959958}" destId="{F4D245F6-2EBD-4E07-87B3-E7675104F355}" srcOrd="0" destOrd="0" presId="urn:microsoft.com/office/officeart/2005/8/layout/vList6"/>
    <dgm:cxn modelId="{CA1F42BC-E501-4158-9086-9D6131EDA4C4}" type="presParOf" srcId="{4FA6C7B3-A97D-4F0F-B759-225EBE959958}" destId="{61F89C80-DF7A-4D89-B72C-05FF0B72FFB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381DC-6CFD-44C8-8B2B-C8A13E2E0E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C896DAAC-8010-486B-BD0C-7CED44D04334}">
      <dgm:prSet phldrT="[Text]"/>
      <dgm:spPr/>
      <dgm:t>
        <a:bodyPr/>
        <a:lstStyle/>
        <a:p>
          <a:r>
            <a:rPr lang="en-GB" baseline="0" noProof="0" dirty="0" smtClean="0">
              <a:latin typeface="Times" pitchFamily="2" charset="0"/>
            </a:rPr>
            <a:t>example0</a:t>
          </a:r>
          <a:r>
            <a:rPr lang="en-GB" baseline="0" noProof="0" dirty="0" smtClean="0">
              <a:solidFill>
                <a:srgbClr val="C00000"/>
              </a:solidFill>
              <a:latin typeface="Times" pitchFamily="2" charset="0"/>
            </a:rPr>
            <a:t>.g</a:t>
          </a:r>
          <a:endParaRPr lang="en-GB" baseline="0" noProof="0" dirty="0">
            <a:solidFill>
              <a:srgbClr val="C00000"/>
            </a:solidFill>
            <a:latin typeface="Times" pitchFamily="2" charset="0"/>
          </a:endParaRPr>
        </a:p>
      </dgm:t>
    </dgm:pt>
    <dgm:pt modelId="{6F1B8766-72F4-469F-B8E1-7699B43882E4}" type="parTrans" cxnId="{5961240A-624B-4A81-8563-7620E7A3E323}">
      <dgm:prSet/>
      <dgm:spPr/>
      <dgm:t>
        <a:bodyPr/>
        <a:lstStyle/>
        <a:p>
          <a:endParaRPr lang="es-ES_tradnl"/>
        </a:p>
      </dgm:t>
    </dgm:pt>
    <dgm:pt modelId="{DD96EBC0-E25F-47EF-8F9F-6851642096F6}" type="sibTrans" cxnId="{5961240A-624B-4A81-8563-7620E7A3E323}">
      <dgm:prSet/>
      <dgm:spPr/>
      <dgm:t>
        <a:bodyPr/>
        <a:lstStyle/>
        <a:p>
          <a:endParaRPr lang="es-ES_tradnl"/>
        </a:p>
      </dgm:t>
    </dgm:pt>
    <dgm:pt modelId="{09243D6A-D609-45DF-9050-2E792C78AF00}">
      <dgm:prSet phldrT="[Text]" custT="1"/>
      <dgm:spPr/>
      <dgm:t>
        <a:bodyPr/>
        <a:lstStyle/>
        <a:p>
          <a:r>
            <a:rPr lang="en-GB" sz="2000" dirty="0" smtClean="0"/>
            <a:t>Use </a:t>
          </a:r>
          <a:r>
            <a:rPr lang="en-GB" sz="2400" b="1" baseline="0" dirty="0" err="1" smtClean="0">
              <a:latin typeface="Times" pitchFamily="2" charset="0"/>
            </a:rPr>
            <a:t>antlr</a:t>
          </a:r>
          <a:r>
            <a:rPr lang="en-GB" sz="2400" baseline="0" dirty="0" smtClean="0">
              <a:latin typeface="Times" pitchFamily="2" charset="0"/>
            </a:rPr>
            <a:t> </a:t>
          </a:r>
          <a:r>
            <a:rPr lang="en-GB" sz="2000" dirty="0" smtClean="0"/>
            <a:t>to generate  the parser in </a:t>
          </a:r>
          <a:r>
            <a:rPr lang="en-GB" sz="2400" baseline="0" dirty="0" smtClean="0">
              <a:latin typeface="Times" pitchFamily="2" charset="0"/>
            </a:rPr>
            <a:t>example0.c</a:t>
          </a:r>
          <a:endParaRPr lang="en-GB" sz="2000" baseline="0" dirty="0">
            <a:latin typeface="Times" pitchFamily="2" charset="0"/>
          </a:endParaRPr>
        </a:p>
      </dgm:t>
    </dgm:pt>
    <dgm:pt modelId="{B4BEBA82-0BBF-4336-B8EA-4FC0AD7CDD96}" type="parTrans" cxnId="{DC627144-5973-4405-99BA-5A97933FC346}">
      <dgm:prSet/>
      <dgm:spPr/>
      <dgm:t>
        <a:bodyPr/>
        <a:lstStyle/>
        <a:p>
          <a:endParaRPr lang="es-ES_tradnl"/>
        </a:p>
      </dgm:t>
    </dgm:pt>
    <dgm:pt modelId="{1763EC6F-E4E2-45D8-8D92-A4DF74C07AA2}" type="sibTrans" cxnId="{DC627144-5973-4405-99BA-5A97933FC346}">
      <dgm:prSet/>
      <dgm:spPr/>
      <dgm:t>
        <a:bodyPr/>
        <a:lstStyle/>
        <a:p>
          <a:endParaRPr lang="es-ES_tradnl"/>
        </a:p>
      </dgm:t>
    </dgm:pt>
    <dgm:pt modelId="{361CFF71-4D3D-49A6-A0DE-FD1B683534FB}">
      <dgm:prSet phldrT="[Text]"/>
      <dgm:spPr/>
      <dgm:t>
        <a:bodyPr/>
        <a:lstStyle/>
        <a:p>
          <a:r>
            <a:rPr lang="en-GB" baseline="0" noProof="0" dirty="0" smtClean="0">
              <a:latin typeface="Times" pitchFamily="2" charset="0"/>
            </a:rPr>
            <a:t>parser.dlg</a:t>
          </a:r>
          <a:endParaRPr lang="en-GB" baseline="0" noProof="0" dirty="0">
            <a:latin typeface="Times" pitchFamily="2" charset="0"/>
          </a:endParaRPr>
        </a:p>
      </dgm:t>
    </dgm:pt>
    <dgm:pt modelId="{34BE8B30-D40F-4315-B982-A45ADE2E9B77}" type="parTrans" cxnId="{1E67DB89-DC20-4F7E-BD9D-B682C4EDE7BD}">
      <dgm:prSet/>
      <dgm:spPr/>
      <dgm:t>
        <a:bodyPr/>
        <a:lstStyle/>
        <a:p>
          <a:endParaRPr lang="es-ES_tradnl"/>
        </a:p>
      </dgm:t>
    </dgm:pt>
    <dgm:pt modelId="{4CD508E0-0292-4102-BF6A-684D2BC2CBC0}" type="sibTrans" cxnId="{1E67DB89-DC20-4F7E-BD9D-B682C4EDE7BD}">
      <dgm:prSet/>
      <dgm:spPr/>
      <dgm:t>
        <a:bodyPr/>
        <a:lstStyle/>
        <a:p>
          <a:endParaRPr lang="es-ES_tradnl"/>
        </a:p>
      </dgm:t>
    </dgm:pt>
    <dgm:pt modelId="{D308DDDA-3018-4C2B-8938-952F14C7A76B}">
      <dgm:prSet phldrT="[Text]" custT="1"/>
      <dgm:spPr/>
      <dgm:t>
        <a:bodyPr/>
        <a:lstStyle/>
        <a:p>
          <a:r>
            <a:rPr lang="en-GB" sz="2400" noProof="0" dirty="0" smtClean="0"/>
            <a:t>Use </a:t>
          </a:r>
          <a:r>
            <a:rPr lang="en-GB" sz="2400" b="1" baseline="0" noProof="0" dirty="0" err="1" smtClean="0">
              <a:latin typeface="Times" pitchFamily="2" charset="0"/>
            </a:rPr>
            <a:t>dlg</a:t>
          </a:r>
          <a:r>
            <a:rPr lang="en-GB" sz="2400" noProof="0" dirty="0" smtClean="0"/>
            <a:t> to generate the scanner </a:t>
          </a:r>
          <a:r>
            <a:rPr lang="en-GB" sz="2400" baseline="0" noProof="0" dirty="0" smtClean="0">
              <a:latin typeface="Times" pitchFamily="2" charset="0"/>
            </a:rPr>
            <a:t>scan.c</a:t>
          </a:r>
          <a:endParaRPr lang="en-GB" sz="2400" baseline="0" noProof="0" dirty="0">
            <a:latin typeface="Times" pitchFamily="2" charset="0"/>
          </a:endParaRPr>
        </a:p>
      </dgm:t>
    </dgm:pt>
    <dgm:pt modelId="{2C66EF8C-DAA7-4714-9675-00910A3B5AB1}" type="parTrans" cxnId="{4F271CDA-66D0-4F68-B821-65CDEF2390C1}">
      <dgm:prSet/>
      <dgm:spPr/>
      <dgm:t>
        <a:bodyPr/>
        <a:lstStyle/>
        <a:p>
          <a:endParaRPr lang="es-ES_tradnl"/>
        </a:p>
      </dgm:t>
    </dgm:pt>
    <dgm:pt modelId="{926A8089-8C36-47BB-B411-0EDBBFBCE3B9}" type="sibTrans" cxnId="{4F271CDA-66D0-4F68-B821-65CDEF2390C1}">
      <dgm:prSet/>
      <dgm:spPr/>
      <dgm:t>
        <a:bodyPr/>
        <a:lstStyle/>
        <a:p>
          <a:endParaRPr lang="es-ES_tradnl"/>
        </a:p>
      </dgm:t>
    </dgm:pt>
    <dgm:pt modelId="{93C6E050-5C5A-4319-9799-2EC94FD791FD}">
      <dgm:prSet phldrT="[Text]"/>
      <dgm:spPr/>
      <dgm:t>
        <a:bodyPr/>
        <a:lstStyle/>
        <a:p>
          <a:r>
            <a:rPr lang="en-GB" noProof="0" dirty="0" smtClean="0"/>
            <a:t>Different   C-files</a:t>
          </a:r>
          <a:endParaRPr lang="en-GB" noProof="0" dirty="0"/>
        </a:p>
      </dgm:t>
    </dgm:pt>
    <dgm:pt modelId="{9B961DAF-74CC-43CB-8C21-24201D06C397}" type="parTrans" cxnId="{D91A3246-6021-45DE-B037-EFCDF1E0BE41}">
      <dgm:prSet/>
      <dgm:spPr/>
      <dgm:t>
        <a:bodyPr/>
        <a:lstStyle/>
        <a:p>
          <a:endParaRPr lang="es-ES_tradnl"/>
        </a:p>
      </dgm:t>
    </dgm:pt>
    <dgm:pt modelId="{EE6C952D-B6A5-48E0-B851-FBF6E698AE57}" type="sibTrans" cxnId="{D91A3246-6021-45DE-B037-EFCDF1E0BE41}">
      <dgm:prSet/>
      <dgm:spPr/>
      <dgm:t>
        <a:bodyPr/>
        <a:lstStyle/>
        <a:p>
          <a:endParaRPr lang="es-ES_tradnl"/>
        </a:p>
      </dgm:t>
    </dgm:pt>
    <dgm:pt modelId="{5E2C3E44-6A97-4D0F-9CED-99C307190C2B}">
      <dgm:prSet phldrT="[Text]" custT="1"/>
      <dgm:spPr/>
      <dgm:t>
        <a:bodyPr/>
        <a:lstStyle/>
        <a:p>
          <a:r>
            <a:rPr lang="en-GB" sz="2000" noProof="0" dirty="0" smtClean="0"/>
            <a:t>The user specifies </a:t>
          </a:r>
          <a:r>
            <a:rPr lang="en-GB" sz="2000" b="1" dirty="0" smtClean="0"/>
            <a:t>tokens </a:t>
          </a:r>
          <a:r>
            <a:rPr lang="en-GB" sz="2000" dirty="0" smtClean="0"/>
            <a:t>and </a:t>
          </a:r>
          <a:r>
            <a:rPr lang="en-GB" sz="2000" b="1" dirty="0" smtClean="0"/>
            <a:t>grammar</a:t>
          </a:r>
          <a:endParaRPr lang="en-GB" sz="2000" b="1" dirty="0"/>
        </a:p>
      </dgm:t>
    </dgm:pt>
    <dgm:pt modelId="{E759EF1C-DF71-415C-9D6C-16465E802278}" type="parTrans" cxnId="{5E39277B-40D7-48D3-AF05-DCCF51E93028}">
      <dgm:prSet/>
      <dgm:spPr/>
      <dgm:t>
        <a:bodyPr/>
        <a:lstStyle/>
        <a:p>
          <a:endParaRPr lang="es-ES_tradnl"/>
        </a:p>
      </dgm:t>
    </dgm:pt>
    <dgm:pt modelId="{3917716A-5D62-45C8-B1B5-86CA7FAC7AE0}" type="sibTrans" cxnId="{5E39277B-40D7-48D3-AF05-DCCF51E93028}">
      <dgm:prSet/>
      <dgm:spPr/>
      <dgm:t>
        <a:bodyPr/>
        <a:lstStyle/>
        <a:p>
          <a:endParaRPr lang="es-ES_tradnl"/>
        </a:p>
      </dgm:t>
    </dgm:pt>
    <dgm:pt modelId="{C05DEA5E-F4E5-49C8-BBD1-0F56216D1239}">
      <dgm:prSet phldrT="[Text]" custT="1"/>
      <dgm:spPr/>
      <dgm:t>
        <a:bodyPr/>
        <a:lstStyle/>
        <a:p>
          <a:r>
            <a:rPr lang="en-GB" sz="2400" noProof="0" dirty="0" smtClean="0"/>
            <a:t>Use </a:t>
          </a:r>
          <a:r>
            <a:rPr lang="en-GB" sz="2400" b="1" noProof="0" dirty="0" err="1" smtClean="0"/>
            <a:t>g</a:t>
          </a:r>
          <a:r>
            <a:rPr lang="en-GB" sz="2400" b="1" baseline="0" noProof="0" dirty="0" err="1" smtClean="0">
              <a:latin typeface="Times" pitchFamily="2" charset="0"/>
            </a:rPr>
            <a:t>cc</a:t>
          </a:r>
          <a:r>
            <a:rPr lang="en-GB" sz="2400" b="1" baseline="0" noProof="0" dirty="0" smtClean="0">
              <a:latin typeface="Times" pitchFamily="2" charset="0"/>
            </a:rPr>
            <a:t>/g++</a:t>
          </a:r>
          <a:r>
            <a:rPr lang="en-GB" sz="2400" b="1" noProof="0" dirty="0" smtClean="0"/>
            <a:t> </a:t>
          </a:r>
          <a:r>
            <a:rPr lang="en-GB" sz="2400" noProof="0" dirty="0" smtClean="0"/>
            <a:t>to generate the executable</a:t>
          </a:r>
          <a:endParaRPr lang="en-GB" sz="2400" noProof="0" dirty="0"/>
        </a:p>
      </dgm:t>
    </dgm:pt>
    <dgm:pt modelId="{804FB60B-DE3F-446F-88B7-1B9E49E63A29}" type="parTrans" cxnId="{F8EC4507-8EE8-46C9-A84D-170A69807063}">
      <dgm:prSet/>
      <dgm:spPr/>
      <dgm:t>
        <a:bodyPr/>
        <a:lstStyle/>
        <a:p>
          <a:endParaRPr lang="es-ES_tradnl"/>
        </a:p>
      </dgm:t>
    </dgm:pt>
    <dgm:pt modelId="{4661E2FA-7002-47CA-AAE6-9BBCB19AE569}" type="sibTrans" cxnId="{F8EC4507-8EE8-46C9-A84D-170A69807063}">
      <dgm:prSet/>
      <dgm:spPr/>
      <dgm:t>
        <a:bodyPr/>
        <a:lstStyle/>
        <a:p>
          <a:endParaRPr lang="es-ES_tradnl"/>
        </a:p>
      </dgm:t>
    </dgm:pt>
    <dgm:pt modelId="{252F905B-1441-42D2-BA46-517466CFF16F}" type="pres">
      <dgm:prSet presAssocID="{287381DC-6CFD-44C8-8B2B-C8A13E2E0E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F0C34093-F798-4BA7-AF3D-74BCFBC4CE08}" type="pres">
      <dgm:prSet presAssocID="{C896DAAC-8010-486B-BD0C-7CED44D04334}" presName="linNode" presStyleCnt="0"/>
      <dgm:spPr/>
    </dgm:pt>
    <dgm:pt modelId="{D43CA34C-D45F-4E45-A17A-ADFDC16352DF}" type="pres">
      <dgm:prSet presAssocID="{C896DAAC-8010-486B-BD0C-7CED44D0433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819125A-D68E-4A64-B1A5-8E8CF3C613B0}" type="pres">
      <dgm:prSet presAssocID="{C896DAAC-8010-486B-BD0C-7CED44D0433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A1ECDC8-40FF-4B98-A64A-8EC2431AC64E}" type="pres">
      <dgm:prSet presAssocID="{DD96EBC0-E25F-47EF-8F9F-6851642096F6}" presName="sp" presStyleCnt="0"/>
      <dgm:spPr/>
    </dgm:pt>
    <dgm:pt modelId="{1F511D5E-7D12-4B9F-8866-3B1C2F1B4A52}" type="pres">
      <dgm:prSet presAssocID="{361CFF71-4D3D-49A6-A0DE-FD1B683534FB}" presName="linNode" presStyleCnt="0"/>
      <dgm:spPr/>
    </dgm:pt>
    <dgm:pt modelId="{64290734-EDBB-40AF-B301-0D76AE2ED3C9}" type="pres">
      <dgm:prSet presAssocID="{361CFF71-4D3D-49A6-A0DE-FD1B683534F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1A71108-941B-4B3E-8308-145B671221A3}" type="pres">
      <dgm:prSet presAssocID="{361CFF71-4D3D-49A6-A0DE-FD1B683534F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28442BD-DF21-4732-B5AF-E7EBAD6A430A}" type="pres">
      <dgm:prSet presAssocID="{4CD508E0-0292-4102-BF6A-684D2BC2CBC0}" presName="sp" presStyleCnt="0"/>
      <dgm:spPr/>
    </dgm:pt>
    <dgm:pt modelId="{2701EDBF-36E1-4632-9854-2F615AEAB90E}" type="pres">
      <dgm:prSet presAssocID="{93C6E050-5C5A-4319-9799-2EC94FD791FD}" presName="linNode" presStyleCnt="0"/>
      <dgm:spPr/>
    </dgm:pt>
    <dgm:pt modelId="{DF9DE940-855C-401C-8684-4596B6C06F4C}" type="pres">
      <dgm:prSet presAssocID="{93C6E050-5C5A-4319-9799-2EC94FD791F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94BE69E-7B6D-4B6B-A4EB-9F8D7AE1C1B7}" type="pres">
      <dgm:prSet presAssocID="{93C6E050-5C5A-4319-9799-2EC94FD791F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F0F65C2D-045B-4200-AAE6-CF7A693AF756}" type="presOf" srcId="{93C6E050-5C5A-4319-9799-2EC94FD791FD}" destId="{DF9DE940-855C-401C-8684-4596B6C06F4C}" srcOrd="0" destOrd="0" presId="urn:microsoft.com/office/officeart/2005/8/layout/vList5"/>
    <dgm:cxn modelId="{1E67DB89-DC20-4F7E-BD9D-B682C4EDE7BD}" srcId="{287381DC-6CFD-44C8-8B2B-C8A13E2E0E32}" destId="{361CFF71-4D3D-49A6-A0DE-FD1B683534FB}" srcOrd="1" destOrd="0" parTransId="{34BE8B30-D40F-4315-B982-A45ADE2E9B77}" sibTransId="{4CD508E0-0292-4102-BF6A-684D2BC2CBC0}"/>
    <dgm:cxn modelId="{5961240A-624B-4A81-8563-7620E7A3E323}" srcId="{287381DC-6CFD-44C8-8B2B-C8A13E2E0E32}" destId="{C896DAAC-8010-486B-BD0C-7CED44D04334}" srcOrd="0" destOrd="0" parTransId="{6F1B8766-72F4-469F-B8E1-7699B43882E4}" sibTransId="{DD96EBC0-E25F-47EF-8F9F-6851642096F6}"/>
    <dgm:cxn modelId="{47B35012-AC1F-4008-8E82-59BE42D5B463}" type="presOf" srcId="{5E2C3E44-6A97-4D0F-9CED-99C307190C2B}" destId="{C819125A-D68E-4A64-B1A5-8E8CF3C613B0}" srcOrd="0" destOrd="0" presId="urn:microsoft.com/office/officeart/2005/8/layout/vList5"/>
    <dgm:cxn modelId="{D91A3246-6021-45DE-B037-EFCDF1E0BE41}" srcId="{287381DC-6CFD-44C8-8B2B-C8A13E2E0E32}" destId="{93C6E050-5C5A-4319-9799-2EC94FD791FD}" srcOrd="2" destOrd="0" parTransId="{9B961DAF-74CC-43CB-8C21-24201D06C397}" sibTransId="{EE6C952D-B6A5-48E0-B851-FBF6E698AE57}"/>
    <dgm:cxn modelId="{73B5C98E-1B6D-4AAC-9403-6D850B29AED9}" type="presOf" srcId="{09243D6A-D609-45DF-9050-2E792C78AF00}" destId="{C819125A-D68E-4A64-B1A5-8E8CF3C613B0}" srcOrd="0" destOrd="1" presId="urn:microsoft.com/office/officeart/2005/8/layout/vList5"/>
    <dgm:cxn modelId="{DC627144-5973-4405-99BA-5A97933FC346}" srcId="{C896DAAC-8010-486B-BD0C-7CED44D04334}" destId="{09243D6A-D609-45DF-9050-2E792C78AF00}" srcOrd="1" destOrd="0" parTransId="{B4BEBA82-0BBF-4336-B8EA-4FC0AD7CDD96}" sibTransId="{1763EC6F-E4E2-45D8-8D92-A4DF74C07AA2}"/>
    <dgm:cxn modelId="{9F682E1C-A0A8-40F9-9A9B-05F375E1710A}" type="presOf" srcId="{287381DC-6CFD-44C8-8B2B-C8A13E2E0E32}" destId="{252F905B-1441-42D2-BA46-517466CFF16F}" srcOrd="0" destOrd="0" presId="urn:microsoft.com/office/officeart/2005/8/layout/vList5"/>
    <dgm:cxn modelId="{4F271CDA-66D0-4F68-B821-65CDEF2390C1}" srcId="{361CFF71-4D3D-49A6-A0DE-FD1B683534FB}" destId="{D308DDDA-3018-4C2B-8938-952F14C7A76B}" srcOrd="0" destOrd="0" parTransId="{2C66EF8C-DAA7-4714-9675-00910A3B5AB1}" sibTransId="{926A8089-8C36-47BB-B411-0EDBBFBCE3B9}"/>
    <dgm:cxn modelId="{9F70373E-180F-4900-8F5F-0124CBF4F6A6}" type="presOf" srcId="{C05DEA5E-F4E5-49C8-BBD1-0F56216D1239}" destId="{194BE69E-7B6D-4B6B-A4EB-9F8D7AE1C1B7}" srcOrd="0" destOrd="0" presId="urn:microsoft.com/office/officeart/2005/8/layout/vList5"/>
    <dgm:cxn modelId="{F91F2D0D-8774-43C7-B3BD-311D96E64940}" type="presOf" srcId="{C896DAAC-8010-486B-BD0C-7CED44D04334}" destId="{D43CA34C-D45F-4E45-A17A-ADFDC16352DF}" srcOrd="0" destOrd="0" presId="urn:microsoft.com/office/officeart/2005/8/layout/vList5"/>
    <dgm:cxn modelId="{F8EC4507-8EE8-46C9-A84D-170A69807063}" srcId="{93C6E050-5C5A-4319-9799-2EC94FD791FD}" destId="{C05DEA5E-F4E5-49C8-BBD1-0F56216D1239}" srcOrd="0" destOrd="0" parTransId="{804FB60B-DE3F-446F-88B7-1B9E49E63A29}" sibTransId="{4661E2FA-7002-47CA-AAE6-9BBCB19AE569}"/>
    <dgm:cxn modelId="{B242A66A-952E-4B40-9808-F86A07084E34}" type="presOf" srcId="{361CFF71-4D3D-49A6-A0DE-FD1B683534FB}" destId="{64290734-EDBB-40AF-B301-0D76AE2ED3C9}" srcOrd="0" destOrd="0" presId="urn:microsoft.com/office/officeart/2005/8/layout/vList5"/>
    <dgm:cxn modelId="{5E39277B-40D7-48D3-AF05-DCCF51E93028}" srcId="{C896DAAC-8010-486B-BD0C-7CED44D04334}" destId="{5E2C3E44-6A97-4D0F-9CED-99C307190C2B}" srcOrd="0" destOrd="0" parTransId="{E759EF1C-DF71-415C-9D6C-16465E802278}" sibTransId="{3917716A-5D62-45C8-B1B5-86CA7FAC7AE0}"/>
    <dgm:cxn modelId="{210E85AB-ED39-4792-9504-BABEB84C0605}" type="presOf" srcId="{D308DDDA-3018-4C2B-8938-952F14C7A76B}" destId="{D1A71108-941B-4B3E-8308-145B671221A3}" srcOrd="0" destOrd="0" presId="urn:microsoft.com/office/officeart/2005/8/layout/vList5"/>
    <dgm:cxn modelId="{8A2448E0-F807-4C06-B33D-F5FF69F9D070}" type="presParOf" srcId="{252F905B-1441-42D2-BA46-517466CFF16F}" destId="{F0C34093-F798-4BA7-AF3D-74BCFBC4CE08}" srcOrd="0" destOrd="0" presId="urn:microsoft.com/office/officeart/2005/8/layout/vList5"/>
    <dgm:cxn modelId="{BD5D4E95-3BCD-4E50-86CA-8326ADBAF402}" type="presParOf" srcId="{F0C34093-F798-4BA7-AF3D-74BCFBC4CE08}" destId="{D43CA34C-D45F-4E45-A17A-ADFDC16352DF}" srcOrd="0" destOrd="0" presId="urn:microsoft.com/office/officeart/2005/8/layout/vList5"/>
    <dgm:cxn modelId="{5D1E044D-825C-49FD-8F7D-5E1BCD9F40FF}" type="presParOf" srcId="{F0C34093-F798-4BA7-AF3D-74BCFBC4CE08}" destId="{C819125A-D68E-4A64-B1A5-8E8CF3C613B0}" srcOrd="1" destOrd="0" presId="urn:microsoft.com/office/officeart/2005/8/layout/vList5"/>
    <dgm:cxn modelId="{640FF2CF-DC98-4E8B-86AF-607824EF3F52}" type="presParOf" srcId="{252F905B-1441-42D2-BA46-517466CFF16F}" destId="{4A1ECDC8-40FF-4B98-A64A-8EC2431AC64E}" srcOrd="1" destOrd="0" presId="urn:microsoft.com/office/officeart/2005/8/layout/vList5"/>
    <dgm:cxn modelId="{AD933D92-E7BF-411F-992E-357B5F049798}" type="presParOf" srcId="{252F905B-1441-42D2-BA46-517466CFF16F}" destId="{1F511D5E-7D12-4B9F-8866-3B1C2F1B4A52}" srcOrd="2" destOrd="0" presId="urn:microsoft.com/office/officeart/2005/8/layout/vList5"/>
    <dgm:cxn modelId="{2EBA26BC-676D-4849-B6C3-8314FB6F5148}" type="presParOf" srcId="{1F511D5E-7D12-4B9F-8866-3B1C2F1B4A52}" destId="{64290734-EDBB-40AF-B301-0D76AE2ED3C9}" srcOrd="0" destOrd="0" presId="urn:microsoft.com/office/officeart/2005/8/layout/vList5"/>
    <dgm:cxn modelId="{8E5371E6-0F0A-46E8-95C5-4C23AE964AB6}" type="presParOf" srcId="{1F511D5E-7D12-4B9F-8866-3B1C2F1B4A52}" destId="{D1A71108-941B-4B3E-8308-145B671221A3}" srcOrd="1" destOrd="0" presId="urn:microsoft.com/office/officeart/2005/8/layout/vList5"/>
    <dgm:cxn modelId="{AF5E980F-5D73-44DC-AE2E-F558BDDD8842}" type="presParOf" srcId="{252F905B-1441-42D2-BA46-517466CFF16F}" destId="{C28442BD-DF21-4732-B5AF-E7EBAD6A430A}" srcOrd="3" destOrd="0" presId="urn:microsoft.com/office/officeart/2005/8/layout/vList5"/>
    <dgm:cxn modelId="{F787152C-1854-409B-804B-BD0554FD039C}" type="presParOf" srcId="{252F905B-1441-42D2-BA46-517466CFF16F}" destId="{2701EDBF-36E1-4632-9854-2F615AEAB90E}" srcOrd="4" destOrd="0" presId="urn:microsoft.com/office/officeart/2005/8/layout/vList5"/>
    <dgm:cxn modelId="{079B9D39-00AA-46ED-B58F-DDC0FBCAB6C4}" type="presParOf" srcId="{2701EDBF-36E1-4632-9854-2F615AEAB90E}" destId="{DF9DE940-855C-401C-8684-4596B6C06F4C}" srcOrd="0" destOrd="0" presId="urn:microsoft.com/office/officeart/2005/8/layout/vList5"/>
    <dgm:cxn modelId="{BF399144-8442-47C5-957A-AA9B5C4F4D73}" type="presParOf" srcId="{2701EDBF-36E1-4632-9854-2F615AEAB90E}" destId="{194BE69E-7B6D-4B6B-A4EB-9F8D7AE1C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8E04-14F2-4E31-92CF-7954716B5786}">
      <dsp:nvSpPr>
        <dsp:cNvPr id="0" name=""/>
        <dsp:cNvSpPr/>
      </dsp:nvSpPr>
      <dsp:spPr>
        <a:xfrm>
          <a:off x="3400448" y="1548"/>
          <a:ext cx="5100673" cy="1228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noProof="0" dirty="0" smtClean="0"/>
            <a:t>Splits</a:t>
          </a:r>
          <a:r>
            <a:rPr lang="en-GB" sz="1900" kern="1200" noProof="0" dirty="0" smtClean="0"/>
            <a:t> the input program into lexical components </a:t>
          </a:r>
          <a:endParaRPr lang="en-GB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Generates a list of </a:t>
          </a:r>
          <a:r>
            <a:rPr lang="en-GB" sz="1900" b="1" kern="1200" noProof="0" dirty="0" smtClean="0"/>
            <a:t>tokens</a:t>
          </a:r>
          <a:endParaRPr lang="en-GB" sz="1900" b="1" kern="1200" noProof="0" dirty="0"/>
        </a:p>
      </dsp:txBody>
      <dsp:txXfrm>
        <a:off x="3400448" y="155133"/>
        <a:ext cx="4639919" cy="921507"/>
      </dsp:txXfrm>
    </dsp:sp>
    <dsp:sp modelId="{8CFB0636-ACCB-4556-A230-20E2365AF5C5}">
      <dsp:nvSpPr>
        <dsp:cNvPr id="0" name=""/>
        <dsp:cNvSpPr/>
      </dsp:nvSpPr>
      <dsp:spPr>
        <a:xfrm>
          <a:off x="0" y="1548"/>
          <a:ext cx="3400448" cy="1228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noProof="0" dirty="0" smtClean="0"/>
            <a:t>Lexical analysis (scanner)</a:t>
          </a:r>
          <a:endParaRPr lang="en-GB" sz="3400" kern="1200" noProof="0" dirty="0"/>
        </a:p>
      </dsp:txBody>
      <dsp:txXfrm>
        <a:off x="59979" y="61527"/>
        <a:ext cx="3280490" cy="1108719"/>
      </dsp:txXfrm>
    </dsp:sp>
    <dsp:sp modelId="{61F89C80-DF7A-4D89-B72C-05FF0B72FFBA}">
      <dsp:nvSpPr>
        <dsp:cNvPr id="0" name=""/>
        <dsp:cNvSpPr/>
      </dsp:nvSpPr>
      <dsp:spPr>
        <a:xfrm>
          <a:off x="3400448" y="1353094"/>
          <a:ext cx="5100673" cy="1228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Checks the </a:t>
          </a:r>
          <a:r>
            <a:rPr lang="en-GB" sz="1900" b="1" kern="1200" noProof="0" dirty="0" smtClean="0"/>
            <a:t>structure</a:t>
          </a:r>
          <a:r>
            <a:rPr lang="en-GB" sz="1900" kern="1200" noProof="0" dirty="0" smtClean="0"/>
            <a:t> of the token list</a:t>
          </a:r>
          <a:endParaRPr lang="en-GB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Generates an abstract syntax tree (</a:t>
          </a:r>
          <a:r>
            <a:rPr lang="en-GB" sz="1900" b="1" kern="1200" noProof="0" dirty="0" smtClean="0"/>
            <a:t>AST</a:t>
          </a:r>
          <a:r>
            <a:rPr lang="en-GB" sz="1900" kern="1200" noProof="0" dirty="0" smtClean="0"/>
            <a:t>)</a:t>
          </a:r>
          <a:endParaRPr lang="en-GB" sz="1900" kern="1200" noProof="0" dirty="0"/>
        </a:p>
      </dsp:txBody>
      <dsp:txXfrm>
        <a:off x="3400448" y="1506679"/>
        <a:ext cx="4639919" cy="921507"/>
      </dsp:txXfrm>
    </dsp:sp>
    <dsp:sp modelId="{F4D245F6-2EBD-4E07-87B3-E7675104F355}">
      <dsp:nvSpPr>
        <dsp:cNvPr id="0" name=""/>
        <dsp:cNvSpPr/>
      </dsp:nvSpPr>
      <dsp:spPr>
        <a:xfrm>
          <a:off x="0" y="1353094"/>
          <a:ext cx="3400448" cy="1228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noProof="0" dirty="0" smtClean="0"/>
            <a:t>Syntactic analysis (parser)</a:t>
          </a:r>
          <a:endParaRPr lang="en-GB" sz="3400" kern="1200" noProof="0" dirty="0"/>
        </a:p>
      </dsp:txBody>
      <dsp:txXfrm>
        <a:off x="59979" y="1413073"/>
        <a:ext cx="3280490" cy="1108719"/>
      </dsp:txXfrm>
    </dsp:sp>
    <dsp:sp modelId="{673B7DA8-E4E5-4F72-99C0-50BC86C910A0}">
      <dsp:nvSpPr>
        <dsp:cNvPr id="0" name=""/>
        <dsp:cNvSpPr/>
      </dsp:nvSpPr>
      <dsp:spPr>
        <a:xfrm>
          <a:off x="3400448" y="2704639"/>
          <a:ext cx="5100673" cy="1228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Walks through the AST</a:t>
          </a:r>
          <a:endParaRPr lang="en-GB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Checks some </a:t>
          </a:r>
          <a:r>
            <a:rPr lang="en-GB" sz="1900" b="1" kern="1200" noProof="0" dirty="0" smtClean="0"/>
            <a:t>other properties</a:t>
          </a:r>
          <a:r>
            <a:rPr lang="en-GB" sz="1900" kern="1200" noProof="0" dirty="0" smtClean="0"/>
            <a:t> (for example, type checking)</a:t>
          </a:r>
          <a:endParaRPr lang="en-GB" sz="1900" kern="1200" noProof="0" dirty="0"/>
        </a:p>
      </dsp:txBody>
      <dsp:txXfrm>
        <a:off x="3400448" y="2858224"/>
        <a:ext cx="4639919" cy="921507"/>
      </dsp:txXfrm>
    </dsp:sp>
    <dsp:sp modelId="{7F4CA42F-A077-4864-BACD-9947BC27572E}">
      <dsp:nvSpPr>
        <dsp:cNvPr id="0" name=""/>
        <dsp:cNvSpPr/>
      </dsp:nvSpPr>
      <dsp:spPr>
        <a:xfrm>
          <a:off x="0" y="2704639"/>
          <a:ext cx="3400448" cy="1228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noProof="0" dirty="0" smtClean="0"/>
            <a:t>Semantic analysis</a:t>
          </a:r>
          <a:endParaRPr lang="en-GB" sz="3400" kern="1200" noProof="0" dirty="0"/>
        </a:p>
      </dsp:txBody>
      <dsp:txXfrm>
        <a:off x="59979" y="2764618"/>
        <a:ext cx="3280490" cy="1108719"/>
      </dsp:txXfrm>
    </dsp:sp>
    <dsp:sp modelId="{79D7FBD5-11A7-454F-8C60-927074CAB74D}">
      <dsp:nvSpPr>
        <dsp:cNvPr id="0" name=""/>
        <dsp:cNvSpPr/>
      </dsp:nvSpPr>
      <dsp:spPr>
        <a:xfrm>
          <a:off x="3400448" y="4056185"/>
          <a:ext cx="5100673" cy="1228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Walks through the AST (or other representation) and  </a:t>
          </a:r>
          <a:r>
            <a:rPr lang="en-GB" sz="1900" b="1" kern="1200" noProof="0" dirty="0" smtClean="0"/>
            <a:t>processes</a:t>
          </a:r>
          <a:r>
            <a:rPr lang="en-GB" sz="1900" kern="1200" noProof="0" dirty="0" smtClean="0"/>
            <a:t> it:</a:t>
          </a:r>
          <a:endParaRPr lang="en-GB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 smtClean="0"/>
            <a:t>Reads some input data and </a:t>
          </a:r>
          <a:r>
            <a:rPr lang="en-GB" sz="1900" b="1" kern="1200" noProof="0" dirty="0" smtClean="0"/>
            <a:t>generates results</a:t>
          </a:r>
          <a:endParaRPr lang="en-GB" sz="1900" b="1" kern="1200" noProof="0" dirty="0"/>
        </a:p>
      </dsp:txBody>
      <dsp:txXfrm>
        <a:off x="3400448" y="4209770"/>
        <a:ext cx="4639919" cy="921507"/>
      </dsp:txXfrm>
    </dsp:sp>
    <dsp:sp modelId="{68CAC027-99E4-437C-AC2F-CF7B1C58989E}">
      <dsp:nvSpPr>
        <dsp:cNvPr id="0" name=""/>
        <dsp:cNvSpPr/>
      </dsp:nvSpPr>
      <dsp:spPr>
        <a:xfrm>
          <a:off x="0" y="4056185"/>
          <a:ext cx="3400448" cy="1228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noProof="0" dirty="0" smtClean="0"/>
            <a:t>Interpreter</a:t>
          </a:r>
          <a:endParaRPr lang="en-GB" sz="3400" kern="1200" noProof="0" dirty="0"/>
        </a:p>
      </dsp:txBody>
      <dsp:txXfrm>
        <a:off x="59979" y="4116164"/>
        <a:ext cx="3280490" cy="1108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8E04-14F2-4E31-92CF-7954716B5786}">
      <dsp:nvSpPr>
        <dsp:cNvPr id="0" name=""/>
        <dsp:cNvSpPr/>
      </dsp:nvSpPr>
      <dsp:spPr>
        <a:xfrm>
          <a:off x="3286147" y="549"/>
          <a:ext cx="4929222" cy="2142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noProof="0" dirty="0" smtClean="0"/>
            <a:t>Splits</a:t>
          </a:r>
          <a:r>
            <a:rPr lang="en-GB" sz="2100" kern="1200" noProof="0" dirty="0" smtClean="0"/>
            <a:t> the input into a list of tokens and </a:t>
          </a:r>
          <a:r>
            <a:rPr lang="en-GB" sz="2100" b="1" kern="1200" noProof="0" dirty="0" smtClean="0"/>
            <a:t>checks </a:t>
          </a:r>
          <a:r>
            <a:rPr lang="en-GB" sz="2100" kern="1200" noProof="0" dirty="0" smtClean="0"/>
            <a:t>their </a:t>
          </a:r>
          <a:r>
            <a:rPr lang="en-GB" sz="2100" b="1" kern="1200" noProof="0" dirty="0" smtClean="0"/>
            <a:t>structure </a:t>
          </a:r>
          <a:endParaRPr lang="en-GB" sz="2100" b="1" kern="1200" noProof="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noProof="0" dirty="0" smtClean="0"/>
            <a:t>Generates an abstract syntax tree (</a:t>
          </a:r>
          <a:r>
            <a:rPr lang="en-GB" sz="2100" b="1" kern="1200" noProof="0" dirty="0" smtClean="0"/>
            <a:t>AST</a:t>
          </a:r>
          <a:r>
            <a:rPr lang="en-GB" sz="2100" kern="1200" noProof="0" dirty="0" smtClean="0"/>
            <a:t>)</a:t>
          </a:r>
          <a:endParaRPr lang="en-GB" sz="2100" kern="1200" noProof="0" dirty="0"/>
        </a:p>
      </dsp:txBody>
      <dsp:txXfrm>
        <a:off x="3286147" y="268376"/>
        <a:ext cx="4125741" cy="1606962"/>
      </dsp:txXfrm>
    </dsp:sp>
    <dsp:sp modelId="{8CFB0636-ACCB-4556-A230-20E2365AF5C5}">
      <dsp:nvSpPr>
        <dsp:cNvPr id="0" name=""/>
        <dsp:cNvSpPr/>
      </dsp:nvSpPr>
      <dsp:spPr>
        <a:xfrm>
          <a:off x="0" y="549"/>
          <a:ext cx="3286148" cy="21426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noProof="0" dirty="0" smtClean="0"/>
            <a:t>Lexical and syntactical analysis</a:t>
          </a:r>
          <a:endParaRPr lang="en-GB" sz="4200" kern="1200" noProof="0" dirty="0"/>
        </a:p>
      </dsp:txBody>
      <dsp:txXfrm>
        <a:off x="104594" y="105143"/>
        <a:ext cx="3076960" cy="1933428"/>
      </dsp:txXfrm>
    </dsp:sp>
    <dsp:sp modelId="{61F89C80-DF7A-4D89-B72C-05FF0B72FFBA}">
      <dsp:nvSpPr>
        <dsp:cNvPr id="0" name=""/>
        <dsp:cNvSpPr/>
      </dsp:nvSpPr>
      <dsp:spPr>
        <a:xfrm>
          <a:off x="3286147" y="2357427"/>
          <a:ext cx="4929222" cy="2142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noProof="0" dirty="0" smtClean="0"/>
            <a:t>Walks through the AST and </a:t>
          </a:r>
          <a:r>
            <a:rPr lang="en-GB" sz="2100" b="1" kern="1200" noProof="0" dirty="0" smtClean="0"/>
            <a:t>checks</a:t>
          </a:r>
          <a:r>
            <a:rPr lang="en-GB" sz="2100" kern="1200" noProof="0" dirty="0" smtClean="0"/>
            <a:t> some other </a:t>
          </a:r>
          <a:r>
            <a:rPr lang="en-GB" sz="2100" b="1" kern="1200" noProof="0" dirty="0" smtClean="0"/>
            <a:t>properties</a:t>
          </a:r>
          <a:endParaRPr lang="en-GB" sz="2100" b="1" kern="1200" noProof="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noProof="0" dirty="0" smtClean="0"/>
            <a:t>Executes</a:t>
          </a:r>
          <a:r>
            <a:rPr lang="en-GB" sz="2100" kern="1200" noProof="0" dirty="0" smtClean="0"/>
            <a:t> the AST, i.e. reads some input data, process it and  </a:t>
          </a:r>
          <a:r>
            <a:rPr lang="en-GB" sz="2100" b="1" kern="1200" noProof="0" dirty="0" smtClean="0"/>
            <a:t>generates results</a:t>
          </a:r>
          <a:endParaRPr lang="en-GB" sz="2100" b="1" kern="1200" noProof="0" dirty="0"/>
        </a:p>
      </dsp:txBody>
      <dsp:txXfrm>
        <a:off x="3286147" y="2625254"/>
        <a:ext cx="4125741" cy="1606962"/>
      </dsp:txXfrm>
    </dsp:sp>
    <dsp:sp modelId="{F4D245F6-2EBD-4E07-87B3-E7675104F355}">
      <dsp:nvSpPr>
        <dsp:cNvPr id="0" name=""/>
        <dsp:cNvSpPr/>
      </dsp:nvSpPr>
      <dsp:spPr>
        <a:xfrm>
          <a:off x="0" y="2357427"/>
          <a:ext cx="3286148" cy="21426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noProof="0" dirty="0" smtClean="0"/>
            <a:t>Semantic analysis and interpreter</a:t>
          </a:r>
          <a:endParaRPr lang="en-GB" sz="4200" kern="1200" noProof="0" dirty="0"/>
        </a:p>
      </dsp:txBody>
      <dsp:txXfrm>
        <a:off x="104594" y="2462021"/>
        <a:ext cx="3076960" cy="193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9125A-D68E-4A64-B1A5-8E8CF3C613B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noProof="0" dirty="0" smtClean="0"/>
            <a:t>The user specifies </a:t>
          </a:r>
          <a:r>
            <a:rPr lang="en-GB" sz="2000" b="1" kern="1200" dirty="0" smtClean="0"/>
            <a:t>tokens </a:t>
          </a:r>
          <a:r>
            <a:rPr lang="en-GB" sz="2000" kern="1200" dirty="0" smtClean="0"/>
            <a:t>and </a:t>
          </a:r>
          <a:r>
            <a:rPr lang="en-GB" sz="2000" b="1" kern="1200" dirty="0" smtClean="0"/>
            <a:t>grammar</a:t>
          </a:r>
          <a:endParaRPr lang="en-GB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Use </a:t>
          </a:r>
          <a:r>
            <a:rPr lang="en-GB" sz="2400" b="1" kern="1200" baseline="0" dirty="0" err="1" smtClean="0">
              <a:latin typeface="Times" pitchFamily="2" charset="0"/>
            </a:rPr>
            <a:t>antlr</a:t>
          </a:r>
          <a:r>
            <a:rPr lang="en-GB" sz="2400" kern="1200" baseline="0" dirty="0" smtClean="0">
              <a:latin typeface="Times" pitchFamily="2" charset="0"/>
            </a:rPr>
            <a:t> </a:t>
          </a:r>
          <a:r>
            <a:rPr lang="en-GB" sz="2000" kern="1200" dirty="0" smtClean="0"/>
            <a:t>to generate  the parser in </a:t>
          </a:r>
          <a:r>
            <a:rPr lang="en-GB" sz="2400" kern="1200" baseline="0" dirty="0" smtClean="0">
              <a:latin typeface="Times" pitchFamily="2" charset="0"/>
            </a:rPr>
            <a:t>example0.c</a:t>
          </a:r>
          <a:endParaRPr lang="en-GB" sz="2000" kern="1200" baseline="0" dirty="0">
            <a:latin typeface="Times" pitchFamily="2" charset="0"/>
          </a:endParaRPr>
        </a:p>
      </dsp:txBody>
      <dsp:txXfrm rot="-5400000">
        <a:off x="2962656" y="205028"/>
        <a:ext cx="5209983" cy="1052927"/>
      </dsp:txXfrm>
    </dsp:sp>
    <dsp:sp modelId="{D43CA34C-D45F-4E45-A17A-ADFDC16352DF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baseline="0" noProof="0" dirty="0" smtClean="0">
              <a:latin typeface="Times" pitchFamily="2" charset="0"/>
            </a:rPr>
            <a:t>example0</a:t>
          </a:r>
          <a:r>
            <a:rPr lang="en-GB" sz="4000" kern="1200" baseline="0" noProof="0" dirty="0" smtClean="0">
              <a:solidFill>
                <a:srgbClr val="C00000"/>
              </a:solidFill>
              <a:latin typeface="Times" pitchFamily="2" charset="0"/>
            </a:rPr>
            <a:t>.g</a:t>
          </a:r>
          <a:endParaRPr lang="en-GB" sz="4000" kern="1200" baseline="0" noProof="0" dirty="0">
            <a:solidFill>
              <a:srgbClr val="C00000"/>
            </a:solidFill>
            <a:latin typeface="Times" pitchFamily="2" charset="0"/>
          </a:endParaRPr>
        </a:p>
      </dsp:txBody>
      <dsp:txXfrm>
        <a:off x="71201" y="73410"/>
        <a:ext cx="2820254" cy="1316160"/>
      </dsp:txXfrm>
    </dsp:sp>
    <dsp:sp modelId="{D1A71108-941B-4B3E-8308-145B671221A3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noProof="0" dirty="0" smtClean="0"/>
            <a:t>Use </a:t>
          </a:r>
          <a:r>
            <a:rPr lang="en-GB" sz="2400" b="1" kern="1200" baseline="0" noProof="0" dirty="0" err="1" smtClean="0">
              <a:latin typeface="Times" pitchFamily="2" charset="0"/>
            </a:rPr>
            <a:t>dlg</a:t>
          </a:r>
          <a:r>
            <a:rPr lang="en-GB" sz="2400" kern="1200" noProof="0" dirty="0" smtClean="0"/>
            <a:t> to generate the scanner </a:t>
          </a:r>
          <a:r>
            <a:rPr lang="en-GB" sz="2400" kern="1200" baseline="0" noProof="0" dirty="0" smtClean="0">
              <a:latin typeface="Times" pitchFamily="2" charset="0"/>
            </a:rPr>
            <a:t>scan.c</a:t>
          </a:r>
          <a:endParaRPr lang="en-GB" sz="2400" kern="1200" baseline="0" noProof="0" dirty="0">
            <a:latin typeface="Times" pitchFamily="2" charset="0"/>
          </a:endParaRPr>
        </a:p>
      </dsp:txBody>
      <dsp:txXfrm rot="-5400000">
        <a:off x="2962656" y="1736518"/>
        <a:ext cx="5209983" cy="1052927"/>
      </dsp:txXfrm>
    </dsp:sp>
    <dsp:sp modelId="{64290734-EDBB-40AF-B301-0D76AE2ED3C9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baseline="0" noProof="0" dirty="0" smtClean="0">
              <a:latin typeface="Times" pitchFamily="2" charset="0"/>
            </a:rPr>
            <a:t>parser.dlg</a:t>
          </a:r>
          <a:endParaRPr lang="en-GB" sz="4000" kern="1200" baseline="0" noProof="0" dirty="0">
            <a:latin typeface="Times" pitchFamily="2" charset="0"/>
          </a:endParaRPr>
        </a:p>
      </dsp:txBody>
      <dsp:txXfrm>
        <a:off x="71201" y="1604901"/>
        <a:ext cx="2820254" cy="1316160"/>
      </dsp:txXfrm>
    </dsp:sp>
    <dsp:sp modelId="{194BE69E-7B6D-4B6B-A4EB-9F8D7AE1C1B7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noProof="0" dirty="0" smtClean="0"/>
            <a:t>Use </a:t>
          </a:r>
          <a:r>
            <a:rPr lang="en-GB" sz="2400" b="1" kern="1200" noProof="0" dirty="0" err="1" smtClean="0"/>
            <a:t>g</a:t>
          </a:r>
          <a:r>
            <a:rPr lang="en-GB" sz="2400" b="1" kern="1200" baseline="0" noProof="0" dirty="0" err="1" smtClean="0">
              <a:latin typeface="Times" pitchFamily="2" charset="0"/>
            </a:rPr>
            <a:t>cc</a:t>
          </a:r>
          <a:r>
            <a:rPr lang="en-GB" sz="2400" b="1" kern="1200" baseline="0" noProof="0" dirty="0" smtClean="0">
              <a:latin typeface="Times" pitchFamily="2" charset="0"/>
            </a:rPr>
            <a:t>/g++</a:t>
          </a:r>
          <a:r>
            <a:rPr lang="en-GB" sz="2400" b="1" kern="1200" noProof="0" dirty="0" smtClean="0"/>
            <a:t> </a:t>
          </a:r>
          <a:r>
            <a:rPr lang="en-GB" sz="2400" kern="1200" noProof="0" dirty="0" smtClean="0"/>
            <a:t>to generate the executable</a:t>
          </a:r>
          <a:endParaRPr lang="en-GB" sz="2400" kern="1200" noProof="0" dirty="0"/>
        </a:p>
      </dsp:txBody>
      <dsp:txXfrm rot="-5400000">
        <a:off x="2962656" y="3268008"/>
        <a:ext cx="5209983" cy="1052927"/>
      </dsp:txXfrm>
    </dsp:sp>
    <dsp:sp modelId="{DF9DE940-855C-401C-8684-4596B6C06F4C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noProof="0" dirty="0" smtClean="0"/>
            <a:t>Different   C-files</a:t>
          </a:r>
          <a:endParaRPr lang="en-GB" sz="4000" kern="1200" noProof="0" dirty="0"/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855" cy="339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898" y="0"/>
            <a:ext cx="4300855" cy="339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8EB4-B57E-4498-BDEB-339188B81F31}" type="datetimeFigureOut">
              <a:rPr lang="en-US" smtClean="0"/>
              <a:pPr/>
              <a:t>2/14/2011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5105"/>
            <a:ext cx="4300855" cy="339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898" y="6455105"/>
            <a:ext cx="4300855" cy="339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9C782-3285-48C3-A76F-FC9A7B385CE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1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C819-3AE5-4C59-959C-66F9E67E16FB}" type="datetimeFigureOut">
              <a:rPr lang="es-ES_tradnl" smtClean="0"/>
              <a:pPr/>
              <a:t>14/02/2011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C860-CF04-4C97-B6BF-A9AD83AD3FD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 smtClean="0"/>
              <a:t>to </a:t>
            </a:r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a simple interpreter?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  to  PCCTS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recognizer of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Example of input data: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List of tokens </a:t>
            </a:r>
            <a:r>
              <a:rPr lang="en-GB" u="sng" dirty="0" smtClean="0"/>
              <a:t>sent to the parser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  </a:t>
            </a:r>
            <a:r>
              <a:rPr lang="en-GB" sz="3000" b="1" dirty="0" smtClean="0">
                <a:solidFill>
                  <a:schemeClr val="accent1"/>
                </a:solidFill>
              </a:rPr>
              <a:t>NUM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2"/>
                </a:solidFill>
              </a:rPr>
              <a:t>PLUS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1"/>
                </a:solidFill>
              </a:rPr>
              <a:t>NUM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2"/>
                </a:solidFill>
              </a:rPr>
              <a:t>STAR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1"/>
                </a:solidFill>
              </a:rPr>
              <a:t>NUM</a:t>
            </a:r>
            <a:r>
              <a:rPr lang="en-GB" sz="3000" b="1" dirty="0" smtClean="0"/>
              <a:t>  EOF</a:t>
            </a:r>
            <a:endParaRPr lang="en-GB" dirty="0" smtClean="0"/>
          </a:p>
          <a:p>
            <a:r>
              <a:rPr lang="en-GB" dirty="0" smtClean="0"/>
              <a:t>Output of the interpreter:</a:t>
            </a:r>
          </a:p>
          <a:p>
            <a:pPr lvl="1"/>
            <a:r>
              <a:rPr lang="en-GB" dirty="0" smtClean="0"/>
              <a:t>the input is syntactically correct!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>
              <a:buNone/>
            </a:pPr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  <p:grpSp>
        <p:nvGrpSpPr>
          <p:cNvPr id="5" name="Group 28"/>
          <p:cNvGrpSpPr/>
          <p:nvPr/>
        </p:nvGrpSpPr>
        <p:grpSpPr>
          <a:xfrm>
            <a:off x="1214414" y="2428868"/>
            <a:ext cx="2821801" cy="1523008"/>
            <a:chOff x="1285852" y="2428868"/>
            <a:chExt cx="2821801" cy="1523008"/>
          </a:xfrm>
        </p:grpSpPr>
        <p:sp>
          <p:nvSpPr>
            <p:cNvPr id="7" name="Rectangle 6"/>
            <p:cNvSpPr/>
            <p:nvPr/>
          </p:nvSpPr>
          <p:spPr>
            <a:xfrm>
              <a:off x="1285852" y="2428868"/>
              <a:ext cx="2821801" cy="7858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_tradnl" sz="2400" dirty="0"/>
                <a:t> 345  +                 71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85852" y="3214686"/>
              <a:ext cx="1428760" cy="73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_tradnl" sz="2400" dirty="0"/>
                <a:t>      * 23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72066" y="2428868"/>
            <a:ext cx="3000396" cy="1485904"/>
            <a:chOff x="5072066" y="2428868"/>
            <a:chExt cx="3000396" cy="1485904"/>
          </a:xfrm>
        </p:grpSpPr>
        <p:sp>
          <p:nvSpPr>
            <p:cNvPr id="19" name="Rectangle 18"/>
            <p:cNvSpPr/>
            <p:nvPr/>
          </p:nvSpPr>
          <p:spPr>
            <a:xfrm>
              <a:off x="5768587" y="2428868"/>
              <a:ext cx="267893" cy="7371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800" dirty="0"/>
                <a:t>+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0694" y="3177582"/>
              <a:ext cx="267893" cy="7371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dirty="0"/>
                <a:t>*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72066" y="2428868"/>
              <a:ext cx="685800" cy="73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dirty="0"/>
                <a:t>345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36479" y="2428868"/>
              <a:ext cx="1017992" cy="73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3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54471" y="2428868"/>
              <a:ext cx="535785" cy="73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dirty="0"/>
                <a:t>71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72067" y="3177582"/>
              <a:ext cx="428628" cy="73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3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68587" y="3177582"/>
              <a:ext cx="535785" cy="73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dirty="0"/>
                <a:t>23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90256" y="2428868"/>
              <a:ext cx="482206" cy="737190"/>
            </a:xfrm>
            <a:prstGeom prst="rect">
              <a:avLst/>
            </a:prstGeom>
            <a:solidFill>
              <a:srgbClr val="A7C4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b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\n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86512" y="3177582"/>
              <a:ext cx="482206" cy="737190"/>
            </a:xfrm>
            <a:prstGeom prst="rect">
              <a:avLst/>
            </a:prstGeom>
            <a:solidFill>
              <a:srgbClr val="A7C4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400" b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\n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design a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 marL="342000" indent="-342000">
              <a:spcBef>
                <a:spcPts val="1800"/>
              </a:spcBef>
              <a:buNone/>
            </a:pPr>
            <a:r>
              <a:rPr lang="en-GB" dirty="0" smtClean="0"/>
              <a:t>First, specify the grammar.  For example,</a:t>
            </a:r>
          </a:p>
          <a:p>
            <a:pPr marL="216000" indent="-34200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/>
              <a:t>only for sums of naturals:     </a:t>
            </a:r>
            <a:r>
              <a:rPr lang="en-GB" sz="2800" dirty="0" smtClean="0">
                <a:latin typeface="Times" pitchFamily="2" charset="0"/>
              </a:rPr>
              <a:t>NUM (PLUS NUM)*</a:t>
            </a:r>
            <a:endParaRPr lang="en-GB" b="1" baseline="30000" dirty="0" smtClean="0">
              <a:latin typeface="Times" pitchFamily="2" charset="0"/>
            </a:endParaRPr>
          </a:p>
          <a:p>
            <a:pPr marL="342000" indent="-342000">
              <a:spcBef>
                <a:spcPts val="1200"/>
              </a:spcBef>
            </a:pPr>
            <a:r>
              <a:rPr lang="en-GB" sz="3000" dirty="0" smtClean="0"/>
              <a:t>Write it by hand, for</a:t>
            </a:r>
            <a:br>
              <a:rPr lang="en-GB" sz="3000" dirty="0" smtClean="0"/>
            </a:br>
            <a:r>
              <a:rPr lang="en-GB" sz="3000" dirty="0" smtClean="0"/>
              <a:t>example a recursive</a:t>
            </a:r>
            <a:br>
              <a:rPr lang="en-GB" sz="3000" dirty="0" smtClean="0"/>
            </a:br>
            <a:r>
              <a:rPr lang="en-GB" sz="3000" dirty="0" smtClean="0"/>
              <a:t>descendent parser.</a:t>
            </a:r>
            <a:br>
              <a:rPr lang="en-GB" sz="3000" dirty="0" smtClean="0"/>
            </a:br>
            <a:r>
              <a:rPr lang="en-GB" sz="3000" dirty="0" smtClean="0"/>
              <a:t>You can see a fragment:</a:t>
            </a:r>
            <a:endParaRPr lang="en-GB" dirty="0" smtClean="0"/>
          </a:p>
          <a:p>
            <a:pPr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sz="3000" dirty="0" smtClean="0"/>
              <a:t>Use a tool like PCCTS:</a:t>
            </a:r>
            <a:endParaRPr lang="en-GB" sz="3000" dirty="0" smtClean="0">
              <a:latin typeface="Times" pitchFamily="2" charset="0"/>
            </a:endParaRPr>
          </a:p>
          <a:p>
            <a:pPr>
              <a:spcBef>
                <a:spcPts val="1800"/>
              </a:spcBef>
              <a:buNone/>
            </a:pPr>
            <a:endParaRPr lang="es-ES_tradnl" dirty="0">
              <a:latin typeface="Time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190" y="2714620"/>
            <a:ext cx="3857652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if  (token != NUM)  throw error;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else  token = </a:t>
            </a:r>
            <a:r>
              <a:rPr lang="en-GB" sz="2000" dirty="0" err="1" smtClean="0">
                <a:solidFill>
                  <a:schemeClr val="tx1"/>
                </a:solidFill>
              </a:rPr>
              <a:t>nextToken</a:t>
            </a:r>
            <a:r>
              <a:rPr lang="en-GB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while  (token == PLUS)  {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token = </a:t>
            </a:r>
            <a:r>
              <a:rPr lang="en-GB" sz="2000" dirty="0" err="1" smtClean="0">
                <a:solidFill>
                  <a:schemeClr val="tx1"/>
                </a:solidFill>
              </a:rPr>
              <a:t>nextToken</a:t>
            </a:r>
            <a:r>
              <a:rPr lang="en-GB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if  (token != NUM)  throw error;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else  token = </a:t>
            </a:r>
            <a:r>
              <a:rPr lang="en-GB" sz="2000" dirty="0" err="1" smtClean="0">
                <a:solidFill>
                  <a:schemeClr val="tx1"/>
                </a:solidFill>
              </a:rPr>
              <a:t>nextToken</a:t>
            </a:r>
            <a:r>
              <a:rPr lang="en-GB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}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190" y="5143512"/>
            <a:ext cx="3857652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Times" pitchFamily="2" charset="0"/>
              </a:rPr>
              <a:t>expr:  NUM (PLUS NUM)* ;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PCCTS generates the scanner            and the parser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example:  </a:t>
            </a:r>
            <a:r>
              <a:rPr lang="en-GB" dirty="0" smtClean="0">
                <a:latin typeface="Times" pitchFamily="2" charset="0"/>
              </a:rPr>
              <a:t>example0.g</a:t>
            </a:r>
            <a:endParaRPr lang="en-GB"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042" y="1571612"/>
            <a:ext cx="6572296" cy="464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#header  &lt;&lt;</a:t>
            </a:r>
          </a:p>
          <a:p>
            <a:pPr lvl="1"/>
            <a:r>
              <a:rPr lang="en-GB" b="1" dirty="0" smtClean="0">
                <a:solidFill>
                  <a:srgbClr val="00B050"/>
                </a:solidFill>
              </a:rPr>
              <a:t>#include  “charptr.h”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&gt;&gt;</a:t>
            </a:r>
          </a:p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&lt;&lt;     </a:t>
            </a:r>
            <a:r>
              <a:rPr lang="en-GB" b="1" dirty="0" smtClean="0">
                <a:solidFill>
                  <a:srgbClr val="00B050"/>
                </a:solidFill>
              </a:rPr>
              <a:t>#include  “charptr.c”</a:t>
            </a:r>
          </a:p>
          <a:p>
            <a:pPr lvl="1"/>
            <a:r>
              <a:rPr lang="en-GB" b="1" dirty="0" smtClean="0">
                <a:solidFill>
                  <a:schemeClr val="tx1"/>
                </a:solidFill>
              </a:rPr>
              <a:t>int  main()  {</a:t>
            </a:r>
          </a:p>
          <a:p>
            <a:pPr lvl="2"/>
            <a:r>
              <a:rPr lang="en-GB" b="1" dirty="0" smtClean="0">
                <a:solidFill>
                  <a:schemeClr val="tx1"/>
                </a:solidFill>
              </a:rPr>
              <a:t>ANTLR( </a:t>
            </a:r>
            <a:r>
              <a:rPr lang="en-GB" b="1" dirty="0" smtClean="0">
                <a:solidFill>
                  <a:srgbClr val="FF0000"/>
                </a:solidFill>
              </a:rPr>
              <a:t>expr()</a:t>
            </a:r>
            <a:r>
              <a:rPr lang="en-GB" b="1" dirty="0" smtClean="0">
                <a:solidFill>
                  <a:schemeClr val="tx1"/>
                </a:solidFill>
              </a:rPr>
              <a:t>,  stdin );</a:t>
            </a:r>
          </a:p>
          <a:p>
            <a:pPr lvl="1"/>
            <a:r>
              <a:rPr lang="en-GB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&gt;&gt;</a:t>
            </a:r>
          </a:p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#lexclass   START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#token    NUM    “[0-9]+”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#token    PLUS     “\+”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#token    SPACE   “[  \n]”   &lt;&lt; </a:t>
            </a:r>
            <a:r>
              <a:rPr lang="en-GB" b="1" dirty="0" smtClean="0">
                <a:solidFill>
                  <a:srgbClr val="0070C0"/>
                </a:solidFill>
              </a:rPr>
              <a:t>zzskip()</a:t>
            </a:r>
            <a:r>
              <a:rPr lang="en-GB" b="1" dirty="0" smtClean="0">
                <a:solidFill>
                  <a:schemeClr val="tx1"/>
                </a:solidFill>
              </a:rPr>
              <a:t>; &gt;&gt;</a:t>
            </a:r>
          </a:p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expr</a:t>
            </a:r>
            <a:r>
              <a:rPr lang="en-GB" b="1" dirty="0" smtClean="0">
                <a:solidFill>
                  <a:schemeClr val="tx1"/>
                </a:solidFill>
              </a:rPr>
              <a:t>:    NUM   ( PLUS   NUM )*  ;</a:t>
            </a:r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ANTLR generates: </a:t>
            </a:r>
            <a:r>
              <a:rPr lang="en-GB" dirty="0" smtClean="0">
                <a:latin typeface="Times" pitchFamily="2" charset="0"/>
              </a:rPr>
              <a:t>example0.c</a:t>
            </a:r>
            <a:endParaRPr lang="en-GB"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042" y="1571612"/>
            <a:ext cx="6572296" cy="464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int  main( )  {</a:t>
            </a:r>
          </a:p>
          <a:p>
            <a:pPr lvl="1"/>
            <a:r>
              <a:rPr lang="en-GB" b="1" dirty="0" smtClean="0">
                <a:solidFill>
                  <a:schemeClr val="tx1"/>
                </a:solidFill>
              </a:rPr>
              <a:t>ANTLR( expr(),  stdin );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</a:t>
            </a:r>
          </a:p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//  </a:t>
            </a:r>
            <a:r>
              <a:rPr lang="en-GB" b="1" dirty="0" smtClean="0">
                <a:solidFill>
                  <a:srgbClr val="C00000"/>
                </a:solidFill>
              </a:rPr>
              <a:t>expr:  NUM  ( PLUS  NUM )* ;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void  expr( )  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…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MATCH( NUM );  </a:t>
            </a:r>
            <a:r>
              <a:rPr lang="en-GB" b="1" dirty="0" err="1" smtClean="0">
                <a:solidFill>
                  <a:schemeClr val="tx1"/>
                </a:solidFill>
              </a:rPr>
              <a:t>nextToken</a:t>
            </a:r>
            <a:r>
              <a:rPr lang="en-GB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…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while  ( token == PLUS ) 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        MATCH( PLUS );  </a:t>
            </a:r>
            <a:r>
              <a:rPr lang="en-GB" b="1" dirty="0" err="1" smtClean="0">
                <a:solidFill>
                  <a:schemeClr val="tx1"/>
                </a:solidFill>
              </a:rPr>
              <a:t>nextToken</a:t>
            </a:r>
            <a:r>
              <a:rPr lang="en-GB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        MATCH( NUM );  </a:t>
            </a:r>
            <a:r>
              <a:rPr lang="en-GB" b="1" dirty="0" err="1" smtClean="0">
                <a:solidFill>
                  <a:schemeClr val="tx1"/>
                </a:solidFill>
              </a:rPr>
              <a:t>nextToken</a:t>
            </a:r>
            <a:r>
              <a:rPr lang="en-GB" b="1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}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…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GB" dirty="0" smtClean="0"/>
              <a:t>With PCCTS:  simply </a:t>
            </a:r>
            <a:r>
              <a:rPr lang="en-GB" i="1" dirty="0" smtClean="0">
                <a:solidFill>
                  <a:srgbClr val="FF0000"/>
                </a:solidFill>
              </a:rPr>
              <a:t>annotate</a:t>
            </a:r>
            <a:r>
              <a:rPr lang="en-GB" dirty="0" smtClean="0"/>
              <a:t>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pPr marL="648000" lvl="1"/>
            <a:r>
              <a:rPr lang="en-GB" dirty="0" smtClean="0"/>
              <a:t>Token information is copied into a new AST node</a:t>
            </a:r>
          </a:p>
          <a:p>
            <a:pPr marL="648000" lvl="1"/>
            <a:r>
              <a:rPr lang="en-GB" dirty="0" smtClean="0"/>
              <a:t>Each  token  </a:t>
            </a:r>
            <a:r>
              <a:rPr lang="en-GB" sz="2400" dirty="0" smtClean="0">
                <a:latin typeface="Times" pitchFamily="2" charset="0"/>
              </a:rPr>
              <a:t>PLUS</a:t>
            </a:r>
            <a:r>
              <a:rPr lang="en-GB" sz="2400" dirty="0" smtClean="0"/>
              <a:t>  </a:t>
            </a:r>
            <a:r>
              <a:rPr lang="en-GB" dirty="0" smtClean="0"/>
              <a:t>turns into the current AST root</a:t>
            </a:r>
            <a:endParaRPr lang="en-GB" sz="2400" dirty="0" smtClean="0"/>
          </a:p>
          <a:p>
            <a:r>
              <a:rPr lang="en-GB" dirty="0" smtClean="0"/>
              <a:t>For the input:    </a:t>
            </a:r>
            <a:r>
              <a:rPr lang="en-GB" sz="2400" dirty="0" smtClean="0"/>
              <a:t>NUM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 PLUS</a:t>
            </a:r>
            <a:r>
              <a:rPr lang="en-GB" sz="2400" baseline="-25000" dirty="0" smtClean="0"/>
              <a:t>2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  PLUS</a:t>
            </a:r>
            <a:r>
              <a:rPr lang="en-GB" sz="2400" baseline="-25000" dirty="0" smtClean="0"/>
              <a:t>4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 EOF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GB" sz="2400" dirty="0" smtClean="0"/>
              <a:t>PLUS</a:t>
            </a:r>
            <a:r>
              <a:rPr lang="en-GB" sz="2400" baseline="-25000" dirty="0" smtClean="0"/>
              <a:t>2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  PLUS</a:t>
            </a:r>
            <a:r>
              <a:rPr lang="en-GB" sz="2400" baseline="-25000" dirty="0" smtClean="0"/>
              <a:t>4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 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14612" y="5786454"/>
            <a:ext cx="1071570" cy="428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5984" y="2643182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868" y="3214686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400" dirty="0" smtClean="0"/>
              <a:t>NUM</a:t>
            </a:r>
            <a:r>
              <a:rPr lang="en-GB" sz="2400" baseline="-25000" dirty="0" smtClean="0"/>
              <a:t>3 </a:t>
            </a:r>
            <a:r>
              <a:rPr lang="en-GB" sz="2400" dirty="0" smtClean="0"/>
              <a:t>  PLUS</a:t>
            </a:r>
            <a:r>
              <a:rPr lang="en-GB" sz="2400" baseline="-25000" dirty="0" smtClean="0"/>
              <a:t>4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 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1461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714612" y="4786322"/>
            <a:ext cx="1071570" cy="428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8992" y="2643182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64000" y="3214686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250397" y="5214950"/>
            <a:ext cx="0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GB" sz="2400" dirty="0" smtClean="0"/>
              <a:t>PLUS</a:t>
            </a:r>
            <a:r>
              <a:rPr lang="en-GB" sz="2400" baseline="-25000" dirty="0" smtClean="0"/>
              <a:t>4  </a:t>
            </a:r>
            <a:r>
              <a:rPr lang="en-GB" sz="2400" dirty="0" smtClean="0"/>
              <a:t> NUM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 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43372" y="5786454"/>
            <a:ext cx="1071570" cy="428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1461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428992" y="4786322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PLUS</a:t>
            </a:r>
            <a:r>
              <a:rPr lang="en-US" baseline="-250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00562" y="2643182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57818" y="3214686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4 Conector recto de flecha"/>
          <p:cNvCxnSpPr>
            <a:endCxn id="7" idx="0"/>
          </p:cNvCxnSpPr>
          <p:nvPr/>
        </p:nvCxnSpPr>
        <p:spPr>
          <a:xfrm flipH="1">
            <a:off x="3250397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6" idx="0"/>
          </p:cNvCxnSpPr>
          <p:nvPr/>
        </p:nvCxnSpPr>
        <p:spPr>
          <a:xfrm>
            <a:off x="4143372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4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400" dirty="0" smtClean="0"/>
              <a:t>NUM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 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4337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1461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428992" y="4786322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PLUS</a:t>
            </a:r>
            <a:r>
              <a:rPr lang="en-US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428992" y="3857628"/>
            <a:ext cx="1071570" cy="428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Curved Left Arrow 13"/>
          <p:cNvSpPr/>
          <p:nvPr/>
        </p:nvSpPr>
        <p:spPr>
          <a:xfrm rot="5400000">
            <a:off x="4204959" y="1724339"/>
            <a:ext cx="214314" cy="2052000"/>
          </a:xfrm>
          <a:prstGeom prst="curvedLeftArrow">
            <a:avLst/>
          </a:prstGeom>
          <a:ln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8992" y="2643182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86512" y="3214686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3250397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143372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8" idx="0"/>
          </p:cNvCxnSpPr>
          <p:nvPr/>
        </p:nvCxnSpPr>
        <p:spPr>
          <a:xfrm>
            <a:off x="3964777" y="4286256"/>
            <a:ext cx="0" cy="500066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Evaluation of expressions</a:t>
            </a:r>
          </a:p>
          <a:p>
            <a:pPr lvl="1"/>
            <a:r>
              <a:rPr lang="en-GB" dirty="0" smtClean="0"/>
              <a:t>Source program #1: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Output of execution:    79?   5?   27?   -240?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Source program #2: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Output:   wrong expression?    43?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0" y="2285992"/>
            <a:ext cx="2428892" cy="714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37 – 7 * 3 –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3438" y="4429132"/>
            <a:ext cx="2143140" cy="714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37 – – – –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4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GB" sz="2400" dirty="0" smtClean="0"/>
              <a:t>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14942" y="4786322"/>
            <a:ext cx="1071570" cy="428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414337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14612" y="5786454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  <a:r>
              <a:rPr lang="en-US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428992" y="4786322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PLUS</a:t>
            </a:r>
            <a:r>
              <a:rPr lang="en-US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286248" y="3857628"/>
            <a:ext cx="107157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PLUS</a:t>
            </a:r>
            <a:r>
              <a:rPr lang="en-US" baseline="-250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00562" y="2643182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15206" y="3214686"/>
            <a:ext cx="714380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3250397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938584" y="4223485"/>
            <a:ext cx="561978" cy="562837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143372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076057" y="4223485"/>
            <a:ext cx="674670" cy="575253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 the Abstract Syntax Tree (AST)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GB" dirty="0" smtClean="0"/>
              <a:t>With PCCTS:  simply annotate the grammar</a:t>
            </a:r>
          </a:p>
          <a:p>
            <a:pPr lvl="2">
              <a:buNone/>
            </a:pPr>
            <a:r>
              <a:rPr lang="en-GB" dirty="0" smtClean="0">
                <a:latin typeface="Times" pitchFamily="2" charset="0"/>
              </a:rPr>
              <a:t>expr :  NUM   ( PLUS</a:t>
            </a:r>
            <a:r>
              <a:rPr lang="en-GB" sz="2800" b="1" dirty="0" smtClean="0">
                <a:solidFill>
                  <a:srgbClr val="FF0000"/>
                </a:solidFill>
                <a:latin typeface="Times" pitchFamily="2" charset="0"/>
              </a:rPr>
              <a:t>^</a:t>
            </a:r>
            <a:r>
              <a:rPr lang="en-GB" dirty="0" smtClean="0">
                <a:latin typeface="Times" pitchFamily="2" charset="0"/>
              </a:rPr>
              <a:t>  NUM )</a:t>
            </a:r>
            <a:r>
              <a:rPr lang="en-GB" b="1" dirty="0" smtClean="0">
                <a:latin typeface="Times" pitchFamily="2" charset="0"/>
              </a:rPr>
              <a:t>*</a:t>
            </a:r>
            <a:r>
              <a:rPr lang="en-GB" dirty="0" smtClean="0">
                <a:latin typeface="Times" pitchFamily="2" charset="0"/>
              </a:rPr>
              <a:t> ;</a:t>
            </a:r>
          </a:p>
          <a:p>
            <a:r>
              <a:rPr lang="en-GB" dirty="0" smtClean="0"/>
              <a:t>For the input:   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PLUS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4  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NUM</a:t>
            </a:r>
            <a:r>
              <a:rPr lang="en-GB" sz="2400" baseline="-250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  EOF</a:t>
            </a:r>
          </a:p>
          <a:p>
            <a:r>
              <a:rPr lang="en-GB" dirty="0" smtClean="0"/>
              <a:t>The following AST is built: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14612" y="3857628"/>
            <a:ext cx="3571900" cy="2357454"/>
            <a:chOff x="2714612" y="3857628"/>
            <a:chExt cx="3571900" cy="2357454"/>
          </a:xfrm>
        </p:grpSpPr>
        <p:sp>
          <p:nvSpPr>
            <p:cNvPr id="4" name="Oval 3"/>
            <p:cNvSpPr/>
            <p:nvPr/>
          </p:nvSpPr>
          <p:spPr>
            <a:xfrm>
              <a:off x="5214942" y="4786322"/>
              <a:ext cx="1071570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NUM</a:t>
              </a:r>
              <a:r>
                <a:rPr lang="en-US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43372" y="5786454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714612" y="5786454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28992" y="4786322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PLUS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286248" y="3857628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PLUS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001024" y="3214686"/>
            <a:ext cx="571504" cy="7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3250397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143372" y="5214950"/>
            <a:ext cx="535785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3938584" y="4223485"/>
            <a:ext cx="561978" cy="562837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076057" y="4223485"/>
            <a:ext cx="674670" cy="575253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 information to the 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token attributes are needed</a:t>
            </a:r>
            <a:br>
              <a:rPr lang="en-GB" dirty="0" smtClean="0"/>
            </a:br>
            <a:r>
              <a:rPr lang="en-GB" dirty="0" smtClean="0"/>
              <a:t>for the interpretation?</a:t>
            </a:r>
          </a:p>
          <a:p>
            <a:pPr lvl="1"/>
            <a:r>
              <a:rPr lang="en-GB" dirty="0" smtClean="0"/>
              <a:t>Usually token type (</a:t>
            </a:r>
            <a:r>
              <a:rPr lang="en-GB" i="1" dirty="0" smtClean="0"/>
              <a:t>kind</a:t>
            </a:r>
            <a:r>
              <a:rPr lang="en-GB" dirty="0" smtClean="0"/>
              <a:t>) and token </a:t>
            </a:r>
            <a:r>
              <a:rPr lang="en-GB" i="1" dirty="0" smtClean="0"/>
              <a:t>text</a:t>
            </a:r>
          </a:p>
          <a:p>
            <a:r>
              <a:rPr lang="en-GB" dirty="0" smtClean="0"/>
              <a:t>How to build an AST node from a token?</a:t>
            </a:r>
          </a:p>
          <a:p>
            <a:pPr lvl="1"/>
            <a:r>
              <a:rPr lang="en-GB" dirty="0" smtClean="0"/>
              <a:t>Copying these attributes into the AST node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Token attributes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42976" y="1428736"/>
            <a:ext cx="6929486" cy="5000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typedef  struct  {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string  kind;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string  text;      // only for NUMs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}  </a:t>
            </a:r>
            <a:r>
              <a:rPr lang="en-GB" sz="2400" dirty="0" smtClean="0">
                <a:solidFill>
                  <a:srgbClr val="C00000"/>
                </a:solidFill>
              </a:rPr>
              <a:t>Attrib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void  </a:t>
            </a:r>
            <a:r>
              <a:rPr lang="en-GB" sz="2400" b="1" dirty="0" smtClean="0">
                <a:solidFill>
                  <a:schemeClr val="tx1"/>
                </a:solidFill>
              </a:rPr>
              <a:t>zzcr_attr</a:t>
            </a:r>
            <a:r>
              <a:rPr lang="en-GB" sz="2400" dirty="0" smtClean="0">
                <a:solidFill>
                  <a:schemeClr val="tx1"/>
                </a:solidFill>
              </a:rPr>
              <a:t>( Attrib* attr,  int type, char* text)  {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attr-&gt;type = text;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attr-&gt;text = “”;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if  (type == NUM)  {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     attr-&gt;type= </a:t>
            </a:r>
            <a:r>
              <a:rPr lang="en-GB" sz="2400" dirty="0" smtClean="0">
                <a:solidFill>
                  <a:srgbClr val="0070C0"/>
                </a:solidFill>
              </a:rPr>
              <a:t>“intconst”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     attr-&gt;text = text;    // for example “345”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 }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 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1714488"/>
            <a:ext cx="7286676" cy="32861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#define  AST_FIELDS       string kind; string text;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#</a:t>
            </a:r>
            <a:r>
              <a:rPr lang="en-GB" sz="2400" dirty="0">
                <a:solidFill>
                  <a:schemeClr val="tx1"/>
                </a:solidFill>
              </a:rPr>
              <a:t>define   </a:t>
            </a:r>
            <a:r>
              <a:rPr lang="en-GB" sz="2400" b="1" dirty="0" smtClean="0">
                <a:solidFill>
                  <a:schemeClr val="tx1"/>
                </a:solidFill>
              </a:rPr>
              <a:t>zzcr_as</a:t>
            </a:r>
            <a:r>
              <a:rPr lang="en-GB" sz="2400" dirty="0" smtClean="0">
                <a:solidFill>
                  <a:schemeClr val="tx1"/>
                </a:solidFill>
              </a:rPr>
              <a:t>t(as</a:t>
            </a:r>
            <a:r>
              <a:rPr lang="en-GB" sz="2400" dirty="0">
                <a:solidFill>
                  <a:schemeClr val="tx1"/>
                </a:solidFill>
              </a:rPr>
              <a:t>, attr, ttype, textt)     \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</a:t>
            </a:r>
            <a:r>
              <a:rPr lang="en-GB" sz="2400" dirty="0" smtClean="0">
                <a:solidFill>
                  <a:schemeClr val="tx1"/>
                </a:solidFill>
              </a:rPr>
              <a:t>as = new </a:t>
            </a:r>
            <a:r>
              <a:rPr lang="en-GB" sz="2400" dirty="0">
                <a:solidFill>
                  <a:schemeClr val="tx1"/>
                </a:solidFill>
              </a:rPr>
              <a:t>AST;                        </a:t>
            </a:r>
            <a:r>
              <a:rPr lang="en-GB" sz="2400" dirty="0" smtClean="0">
                <a:solidFill>
                  <a:schemeClr val="tx1"/>
                </a:solidFill>
              </a:rPr>
              <a:t>     </a:t>
            </a:r>
            <a:r>
              <a:rPr lang="en-GB" sz="2400" dirty="0">
                <a:solidFill>
                  <a:schemeClr val="tx1"/>
                </a:solidFill>
              </a:rPr>
              <a:t>\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(as)-&gt;</a:t>
            </a:r>
            <a:r>
              <a:rPr lang="en-GB" sz="2400" dirty="0" smtClean="0">
                <a:solidFill>
                  <a:schemeClr val="tx1"/>
                </a:solidFill>
              </a:rPr>
              <a:t>kind = (</a:t>
            </a:r>
            <a:r>
              <a:rPr lang="en-GB" sz="2400" dirty="0">
                <a:solidFill>
                  <a:schemeClr val="tx1"/>
                </a:solidFill>
              </a:rPr>
              <a:t>attr)-&gt;kind;    </a:t>
            </a:r>
            <a:r>
              <a:rPr lang="en-GB" sz="2400" dirty="0" smtClean="0">
                <a:solidFill>
                  <a:schemeClr val="tx1"/>
                </a:solidFill>
              </a:rPr>
              <a:t>      </a:t>
            </a:r>
            <a:r>
              <a:rPr lang="en-GB" sz="2400" dirty="0">
                <a:solidFill>
                  <a:schemeClr val="tx1"/>
                </a:solidFill>
              </a:rPr>
              <a:t>\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(as)-&gt;</a:t>
            </a:r>
            <a:r>
              <a:rPr lang="en-GB" sz="2400" dirty="0" smtClean="0">
                <a:solidFill>
                  <a:schemeClr val="tx1"/>
                </a:solidFill>
              </a:rPr>
              <a:t>text = (</a:t>
            </a:r>
            <a:r>
              <a:rPr lang="en-GB" sz="2400" dirty="0">
                <a:solidFill>
                  <a:schemeClr val="tx1"/>
                </a:solidFill>
              </a:rPr>
              <a:t>attr)-&gt;text;    </a:t>
            </a:r>
            <a:r>
              <a:rPr lang="en-GB" sz="2400" dirty="0" smtClean="0">
                <a:solidFill>
                  <a:schemeClr val="tx1"/>
                </a:solidFill>
              </a:rPr>
              <a:t>       </a:t>
            </a:r>
            <a:r>
              <a:rPr lang="en-GB" sz="2400" dirty="0">
                <a:solidFill>
                  <a:schemeClr val="tx1"/>
                </a:solidFill>
              </a:rPr>
              <a:t>\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(as)-&gt;</a:t>
            </a:r>
            <a:r>
              <a:rPr lang="en-GB" sz="2400" dirty="0" smtClean="0">
                <a:solidFill>
                  <a:schemeClr val="tx1"/>
                </a:solidFill>
              </a:rPr>
              <a:t>right = NULL</a:t>
            </a:r>
            <a:r>
              <a:rPr lang="en-GB" sz="2400" dirty="0">
                <a:solidFill>
                  <a:schemeClr val="tx1"/>
                </a:solidFill>
              </a:rPr>
              <a:t>;  (as)-&gt;</a:t>
            </a:r>
            <a:r>
              <a:rPr lang="en-GB" sz="2400" dirty="0" smtClean="0">
                <a:solidFill>
                  <a:schemeClr val="tx1"/>
                </a:solidFill>
              </a:rPr>
              <a:t>down = NULL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input to the AST nodes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607586" y="3214685"/>
            <a:ext cx="2250297" cy="1071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tx1"/>
                </a:solidFill>
              </a:rPr>
              <a:t>kind:  “intconst”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text:  “345”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992" y="2357430"/>
            <a:ext cx="2351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Token type: </a:t>
            </a:r>
            <a:r>
              <a:rPr lang="en-GB" sz="2400" b="1" dirty="0" smtClean="0"/>
              <a:t>NUM</a:t>
            </a:r>
          </a:p>
          <a:p>
            <a:r>
              <a:rPr lang="en-GB" sz="2400" dirty="0" smtClean="0"/>
              <a:t>Token Attrib: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15008" y="4500570"/>
            <a:ext cx="3214678" cy="1571636"/>
            <a:chOff x="5929322" y="2643182"/>
            <a:chExt cx="3214678" cy="1571636"/>
          </a:xfrm>
        </p:grpSpPr>
        <p:sp>
          <p:nvSpPr>
            <p:cNvPr id="11" name="Oval 10"/>
            <p:cNvSpPr/>
            <p:nvPr/>
          </p:nvSpPr>
          <p:spPr>
            <a:xfrm>
              <a:off x="6143636" y="3143248"/>
              <a:ext cx="3000364" cy="10715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chemeClr val="tx1"/>
                  </a:solidFill>
                </a:rPr>
                <a:t>kind: “intconst”</a:t>
              </a:r>
            </a:p>
            <a:p>
              <a:r>
                <a:rPr lang="en-GB" sz="2400" dirty="0" smtClean="0">
                  <a:solidFill>
                    <a:schemeClr val="tx1"/>
                  </a:solidFill>
                </a:rPr>
                <a:t>text:  “345”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9322" y="2643182"/>
              <a:ext cx="144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AST node:</a:t>
              </a:r>
              <a:endParaRPr lang="en-GB" sz="2400" dirty="0"/>
            </a:p>
          </p:txBody>
        </p:sp>
      </p:grpSp>
      <p:sp>
        <p:nvSpPr>
          <p:cNvPr id="20" name="Bent Arrow 19"/>
          <p:cNvSpPr/>
          <p:nvPr/>
        </p:nvSpPr>
        <p:spPr>
          <a:xfrm>
            <a:off x="4857752" y="4500570"/>
            <a:ext cx="813816" cy="868680"/>
          </a:xfrm>
          <a:prstGeom prst="bentArrow">
            <a:avLst>
              <a:gd name="adj1" fmla="val 20114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ontent Placeholder 20"/>
          <p:cNvSpPr txBox="1">
            <a:spLocks noGrp="1"/>
          </p:cNvSpPr>
          <p:nvPr>
            <p:ph idx="1"/>
          </p:nvPr>
        </p:nvSpPr>
        <p:spPr>
          <a:xfrm>
            <a:off x="3428992" y="492919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dirty="0" smtClean="0"/>
              <a:t>zzcr_ast()</a:t>
            </a:r>
            <a:endParaRPr lang="en-GB" sz="2400" dirty="0"/>
          </a:p>
        </p:txBody>
      </p:sp>
      <p:sp>
        <p:nvSpPr>
          <p:cNvPr id="25" name="Bent Arrow 24"/>
          <p:cNvSpPr/>
          <p:nvPr/>
        </p:nvSpPr>
        <p:spPr>
          <a:xfrm>
            <a:off x="2571736" y="2857496"/>
            <a:ext cx="813816" cy="868680"/>
          </a:xfrm>
          <a:prstGeom prst="bentArrow">
            <a:avLst>
              <a:gd name="adj1" fmla="val 20114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ontent Placeholder 20"/>
          <p:cNvSpPr txBox="1">
            <a:spLocks/>
          </p:cNvSpPr>
          <p:nvPr/>
        </p:nvSpPr>
        <p:spPr>
          <a:xfrm>
            <a:off x="571472" y="3071810"/>
            <a:ext cx="2000264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GB" sz="2400" dirty="0" err="1" smtClean="0"/>
              <a:t>nextToken</a:t>
            </a:r>
            <a:r>
              <a:rPr kumimoji="0" lang="en-GB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:</a:t>
            </a:r>
            <a:r>
              <a:rPr kumimoji="0" lang="en-GB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400" dirty="0" err="1" smtClean="0"/>
              <a:t>z</a:t>
            </a:r>
            <a:r>
              <a:rPr kumimoji="0" lang="en-GB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zcr_attr</a:t>
            </a:r>
            <a:r>
              <a:rPr kumimoji="0" lang="en-GB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GB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0"/>
          <p:cNvSpPr txBox="1">
            <a:spLocks/>
          </p:cNvSpPr>
          <p:nvPr/>
        </p:nvSpPr>
        <p:spPr>
          <a:xfrm>
            <a:off x="714348" y="1785926"/>
            <a:ext cx="1857388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800" dirty="0" smtClean="0"/>
              <a:t>345 </a:t>
            </a:r>
            <a: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  <a:t>+ 78  *</a:t>
            </a:r>
            <a:b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  <a:t> 3</a:t>
            </a:r>
            <a:endParaRPr kumimoji="0" lang="en-GB" sz="2800" b="0" i="0" u="none" strike="noStrike" kern="1200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visit an 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AST node has pointers to the first child (</a:t>
            </a:r>
            <a:r>
              <a:rPr lang="en-GB" i="1" dirty="0" smtClean="0"/>
              <a:t>down</a:t>
            </a:r>
            <a:r>
              <a:rPr lang="en-GB" dirty="0" smtClean="0"/>
              <a:t>)  and to the next sibling (</a:t>
            </a:r>
            <a:r>
              <a:rPr lang="en-GB" i="1" dirty="0" smtClean="0"/>
              <a:t>right</a:t>
            </a:r>
            <a:r>
              <a:rPr lang="en-GB" dirty="0" smtClean="0"/>
              <a:t>)</a:t>
            </a:r>
          </a:p>
          <a:p>
            <a:r>
              <a:rPr lang="en-GB" dirty="0" smtClean="0"/>
              <a:t>An example, in C++, which prints an AST: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0100" y="3286124"/>
            <a:ext cx="7715304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void  </a:t>
            </a:r>
            <a:r>
              <a:rPr lang="en-GB" sz="2000" dirty="0" err="1" smtClean="0">
                <a:solidFill>
                  <a:schemeClr val="tx1"/>
                </a:solidFill>
              </a:rPr>
              <a:t>ASTPrintIndent</a:t>
            </a:r>
            <a:r>
              <a:rPr lang="en-GB" sz="2000" dirty="0" smtClean="0">
                <a:solidFill>
                  <a:schemeClr val="tx1"/>
                </a:solidFill>
              </a:rPr>
              <a:t>( AST *a, string s )  {    // s is the indentation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if  (a == NULL)  return;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</a:rPr>
              <a:t>cout</a:t>
            </a:r>
            <a:r>
              <a:rPr lang="en-GB" sz="2000" dirty="0" smtClean="0">
                <a:solidFill>
                  <a:schemeClr val="tx1"/>
                </a:solidFill>
              </a:rPr>
              <a:t> &lt;&lt; s &lt;&lt; “  “ &lt;&lt; a-&gt;kind;                     // current node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if ( </a:t>
            </a:r>
            <a:r>
              <a:rPr lang="en-GB" sz="2000" dirty="0" smtClean="0">
                <a:solidFill>
                  <a:srgbClr val="FF0000"/>
                </a:solidFill>
              </a:rPr>
              <a:t>a-&gt;text != "“</a:t>
            </a:r>
            <a:r>
              <a:rPr lang="en-GB" sz="2000" dirty="0" smtClean="0">
                <a:solidFill>
                  <a:schemeClr val="tx1"/>
                </a:solidFill>
              </a:rPr>
              <a:t> )   </a:t>
            </a:r>
            <a:r>
              <a:rPr lang="en-GB" sz="2000" dirty="0" err="1" smtClean="0">
                <a:solidFill>
                  <a:schemeClr val="tx1"/>
                </a:solidFill>
              </a:rPr>
              <a:t>cout</a:t>
            </a:r>
            <a:r>
              <a:rPr lang="en-GB" sz="2000" dirty="0" smtClean="0">
                <a:solidFill>
                  <a:schemeClr val="tx1"/>
                </a:solidFill>
              </a:rPr>
              <a:t> &lt;&lt; "(“ &lt;&lt; a-&gt;text &lt;&lt; ")";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</a:rPr>
              <a:t>cout</a:t>
            </a:r>
            <a:r>
              <a:rPr lang="en-GB" sz="2000" dirty="0" smtClean="0">
                <a:solidFill>
                  <a:schemeClr val="tx1"/>
                </a:solidFill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</a:rPr>
              <a:t>endl</a:t>
            </a:r>
            <a:r>
              <a:rPr lang="en-GB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</a:rPr>
              <a:t>ASTPrintIndent</a:t>
            </a:r>
            <a:r>
              <a:rPr lang="en-GB" sz="2000" dirty="0" smtClean="0">
                <a:solidFill>
                  <a:schemeClr val="tx1"/>
                </a:solidFill>
              </a:rPr>
              <a:t>( a-&gt;down, s + " |“ );      // first and successive children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</a:rPr>
              <a:t>ASTPrintIndent</a:t>
            </a:r>
            <a:r>
              <a:rPr lang="en-GB" sz="2000" dirty="0" smtClean="0">
                <a:solidFill>
                  <a:schemeClr val="tx1"/>
                </a:solidFill>
              </a:rPr>
              <a:t>( a-&gt;right, s );                  // next sibling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visit an AST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left-hand side AST, displayed with neither  </a:t>
            </a:r>
            <a:r>
              <a:rPr lang="en-GB" i="1" dirty="0" smtClean="0"/>
              <a:t>down</a:t>
            </a:r>
            <a:r>
              <a:rPr lang="en-GB" dirty="0" smtClean="0"/>
              <a:t> nor </a:t>
            </a:r>
            <a:r>
              <a:rPr lang="en-GB" i="1" dirty="0" smtClean="0"/>
              <a:t>right</a:t>
            </a:r>
            <a:r>
              <a:rPr lang="en-GB" dirty="0" smtClean="0"/>
              <a:t> pointers, will be printed with indentation as shown on the right: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The deeper the node, the greater the indentation</a:t>
            </a:r>
          </a:p>
        </p:txBody>
      </p:sp>
      <p:grpSp>
        <p:nvGrpSpPr>
          <p:cNvPr id="16" name="Content Placeholder 3"/>
          <p:cNvGrpSpPr>
            <a:grpSpLocks noGrp="1"/>
          </p:cNvGrpSpPr>
          <p:nvPr/>
        </p:nvGrpSpPr>
        <p:grpSpPr>
          <a:xfrm>
            <a:off x="1142976" y="3000372"/>
            <a:ext cx="3429024" cy="2357454"/>
            <a:chOff x="2714612" y="3857628"/>
            <a:chExt cx="3571900" cy="2357454"/>
          </a:xfrm>
        </p:grpSpPr>
        <p:sp>
          <p:nvSpPr>
            <p:cNvPr id="17" name="Oval 16"/>
            <p:cNvSpPr/>
            <p:nvPr/>
          </p:nvSpPr>
          <p:spPr>
            <a:xfrm>
              <a:off x="5214942" y="4786322"/>
              <a:ext cx="1071570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aseline="-25000" dirty="0" smtClean="0">
                  <a:solidFill>
                    <a:schemeClr val="tx1"/>
                  </a:solidFill>
                </a:rPr>
                <a:t>21</a:t>
              </a:r>
              <a:endParaRPr lang="en-US" sz="3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143372" y="5786454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aseline="-25000" dirty="0" smtClean="0">
                  <a:solidFill>
                    <a:schemeClr val="tx1"/>
                  </a:solidFill>
                </a:rPr>
                <a:t>2</a:t>
              </a:r>
              <a:endParaRPr lang="en-US" sz="3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14612" y="5786454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aseline="-25000" dirty="0" smtClean="0">
                  <a:solidFill>
                    <a:schemeClr val="tx1"/>
                  </a:solidFill>
                </a:rPr>
                <a:t>17</a:t>
              </a:r>
              <a:endParaRPr lang="en-US" sz="3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428992" y="4786322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aseline="-25000" dirty="0" smtClean="0">
                  <a:solidFill>
                    <a:schemeClr val="tx1"/>
                  </a:solidFill>
                </a:rPr>
                <a:t>+</a:t>
              </a:r>
              <a:endParaRPr lang="en-US" sz="4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286248" y="3857628"/>
              <a:ext cx="107157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baseline="-25000" dirty="0" smtClean="0">
                  <a:solidFill>
                    <a:schemeClr val="tx1"/>
                  </a:solidFill>
                </a:rPr>
                <a:t>*</a:t>
              </a:r>
              <a:endParaRPr lang="en-US" sz="320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643570" y="3000372"/>
            <a:ext cx="2143140" cy="23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 |     +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 |     |     17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 |     |     2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 |     21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3382976" y="3353813"/>
            <a:ext cx="674670" cy="575253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514586" y="4357694"/>
            <a:ext cx="546909" cy="575253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1635899" y="4361443"/>
            <a:ext cx="535784" cy="571504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endCxn id="20" idx="0"/>
          </p:cNvCxnSpPr>
          <p:nvPr/>
        </p:nvCxnSpPr>
        <p:spPr>
          <a:xfrm flipH="1">
            <a:off x="2343135" y="3375155"/>
            <a:ext cx="589601" cy="553911"/>
          </a:xfrm>
          <a:prstGeom prst="straightConnector1">
            <a:avLst/>
          </a:prstGeom>
          <a:ln w="349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Script to compute your grade.  Source program: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Input data:    6.3   8.7   7.6 </a:t>
            </a:r>
          </a:p>
          <a:p>
            <a:r>
              <a:rPr lang="en-GB" dirty="0" smtClean="0"/>
              <a:t>Output of execution:    8.04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43372" y="2285992"/>
            <a:ext cx="3429024" cy="26432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read  pl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read  fl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l2 = (pl + fl) / 2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lab = max( fl,  l2 )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read  teo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cl = 40*lab + 60*teo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write  cl/100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 (III)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simple imperative language.           </a:t>
            </a:r>
          </a:p>
          <a:p>
            <a:pPr>
              <a:buNone/>
            </a:pPr>
            <a:r>
              <a:rPr lang="en-GB" dirty="0" smtClean="0"/>
              <a:t>	Source program: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 of execution:</a:t>
            </a:r>
          </a:p>
          <a:p>
            <a:pPr lvl="1">
              <a:buNone/>
            </a:pPr>
            <a:r>
              <a:rPr lang="en-GB" dirty="0" smtClean="0"/>
              <a:t>9   8   6   36   32   27   21   14   6   36   26   15   3   9   -5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43372" y="2214554"/>
            <a:ext cx="3500462" cy="29289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i  := 0 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p := 3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while </a:t>
            </a:r>
            <a:r>
              <a:rPr lang="en-GB" sz="2000" dirty="0" smtClean="0">
                <a:solidFill>
                  <a:schemeClr val="tx1"/>
                </a:solidFill>
              </a:rPr>
              <a:t>  p  &gt; 1   </a:t>
            </a:r>
            <a:r>
              <a:rPr lang="en-GB" sz="2000" b="1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 </a:t>
            </a:r>
            <a:r>
              <a:rPr lang="en-GB" sz="2000" b="1" dirty="0" smtClean="0">
                <a:solidFill>
                  <a:schemeClr val="tx1"/>
                </a:solidFill>
              </a:rPr>
              <a:t>if</a:t>
            </a:r>
            <a:r>
              <a:rPr lang="en-GB" sz="2000" dirty="0" smtClean="0">
                <a:solidFill>
                  <a:schemeClr val="tx1"/>
                </a:solidFill>
              </a:rPr>
              <a:t>    p &lt; 7   </a:t>
            </a:r>
            <a:r>
              <a:rPr lang="en-GB" sz="2000" b="1" dirty="0" smtClean="0">
                <a:solidFill>
                  <a:schemeClr val="tx1"/>
                </a:solidFill>
              </a:rPr>
              <a:t>then</a:t>
            </a:r>
            <a:r>
              <a:rPr lang="en-GB" sz="2000" dirty="0" smtClean="0">
                <a:solidFill>
                  <a:schemeClr val="tx1"/>
                </a:solidFill>
              </a:rPr>
              <a:t>    p := p * p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 </a:t>
            </a:r>
            <a:r>
              <a:rPr lang="en-GB" sz="2000" b="1" dirty="0" smtClean="0">
                <a:solidFill>
                  <a:schemeClr val="tx1"/>
                </a:solidFill>
              </a:rPr>
              <a:t>else</a:t>
            </a:r>
            <a:r>
              <a:rPr lang="en-GB" sz="2000" dirty="0" smtClean="0">
                <a:solidFill>
                  <a:schemeClr val="tx1"/>
                </a:solidFill>
              </a:rPr>
              <a:t>    p := p – i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 </a:t>
            </a:r>
            <a:r>
              <a:rPr lang="en-GB" sz="2000" b="1" dirty="0" smtClean="0">
                <a:solidFill>
                  <a:schemeClr val="tx1"/>
                </a:solidFill>
              </a:rPr>
              <a:t>endif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 i := i + 1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 </a:t>
            </a:r>
            <a:r>
              <a:rPr lang="en-GB" sz="2000" b="1" dirty="0" smtClean="0">
                <a:solidFill>
                  <a:schemeClr val="tx1"/>
                </a:solidFill>
              </a:rPr>
              <a:t>print</a:t>
            </a:r>
            <a:r>
              <a:rPr lang="en-GB" sz="2000" dirty="0" smtClean="0">
                <a:solidFill>
                  <a:schemeClr val="tx1"/>
                </a:solidFill>
              </a:rPr>
              <a:t>  p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endwhile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 (IV)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Sliceable designs.  Source program: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sz="3600" dirty="0" smtClean="0"/>
              <a:t>Output of execution:</a:t>
            </a:r>
          </a:p>
          <a:p>
            <a:pPr lvl="1">
              <a:buNone/>
            </a:pPr>
            <a:r>
              <a:rPr lang="en-GB" sz="3100" dirty="0" smtClean="0"/>
              <a:t>    [2 3]   [3 6]   100%   83.33%   [9 6]   79.63%</a:t>
            </a:r>
            <a:endParaRPr lang="en-GB" sz="3100" dirty="0"/>
          </a:p>
        </p:txBody>
      </p:sp>
      <p:sp>
        <p:nvSpPr>
          <p:cNvPr id="4" name="Rectangle 3"/>
          <p:cNvSpPr/>
          <p:nvPr/>
        </p:nvSpPr>
        <p:spPr>
          <a:xfrm>
            <a:off x="3857620" y="2071678"/>
            <a:ext cx="4572032" cy="33575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A = [2 3];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 = [3 3]; C = [2 3]; D = [4 2];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Block1 = A / B;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Block2 = C | D;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Block3 = Block1 | C / [3 4];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BoundingBox   A;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BoundingBox   Block1;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Utilization  A;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Utilization  Block1;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BoundingBox  A/B | [2 5] | (C | [2 2]) / D;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Utilization  A/B | [2 5] | (C | [2 2]) / D;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ds_aill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143116"/>
            <a:ext cx="1857388" cy="3033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an interpreter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428736"/>
          <a:ext cx="8501122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 simple interpreter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1537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recognizer of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Example of input data:</a:t>
            </a:r>
          </a:p>
          <a:p>
            <a:endParaRPr lang="es-ES_tradnl" dirty="0"/>
          </a:p>
          <a:p>
            <a:endParaRPr lang="es-ES_tradnl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_tradnl" dirty="0"/>
          </a:p>
          <a:p>
            <a:r>
              <a:rPr lang="en-GB" dirty="0" smtClean="0"/>
              <a:t>List of tokens sent to the parser:</a:t>
            </a:r>
          </a:p>
          <a:p>
            <a:pPr lvl="1"/>
            <a:r>
              <a:rPr lang="en-GB" dirty="0" smtClean="0"/>
              <a:t>  </a:t>
            </a:r>
            <a:r>
              <a:rPr lang="en-GB" sz="3000" b="1" dirty="0" smtClean="0">
                <a:solidFill>
                  <a:schemeClr val="accent1"/>
                </a:solidFill>
              </a:rPr>
              <a:t>NUM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2"/>
                </a:solidFill>
              </a:rPr>
              <a:t>PLUS</a:t>
            </a:r>
            <a:r>
              <a:rPr lang="en-GB" sz="3000" b="1" dirty="0" smtClean="0"/>
              <a:t>  </a:t>
            </a:r>
            <a:r>
              <a:rPr lang="en-GB" sz="3000" b="1" dirty="0" smtClean="0">
                <a:solidFill>
                  <a:schemeClr val="accent1"/>
                </a:solidFill>
              </a:rPr>
              <a:t>NUM</a:t>
            </a:r>
            <a:r>
              <a:rPr lang="en-GB" sz="3000" b="1" dirty="0" smtClean="0"/>
              <a:t>  EOF</a:t>
            </a:r>
            <a:endParaRPr lang="en-GB" dirty="0" smtClean="0"/>
          </a:p>
          <a:p>
            <a:r>
              <a:rPr lang="en-GB" dirty="0" smtClean="0"/>
              <a:t>Output of the interpreter:</a:t>
            </a:r>
          </a:p>
          <a:p>
            <a:pPr lvl="1"/>
            <a:r>
              <a:rPr lang="en-GB" dirty="0" smtClean="0"/>
              <a:t>the input is syntactically correct!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>
              <a:buNone/>
            </a:pPr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  <p:sp>
        <p:nvSpPr>
          <p:cNvPr id="18" name="Rectangle 17"/>
          <p:cNvSpPr/>
          <p:nvPr/>
        </p:nvSpPr>
        <p:spPr>
          <a:xfrm>
            <a:off x="4929190" y="2500306"/>
            <a:ext cx="685800" cy="7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345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5711" y="2500306"/>
            <a:ext cx="303611" cy="737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29322" y="2500306"/>
            <a:ext cx="607223" cy="7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71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4415" y="2428868"/>
            <a:ext cx="1428759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2400" dirty="0"/>
              <a:t> 345 + 71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design a scanner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lnSpcReduction="10000"/>
          </a:bodyPr>
          <a:lstStyle/>
          <a:p>
            <a:pPr marL="342000" indent="-342000">
              <a:buNone/>
            </a:pPr>
            <a:r>
              <a:rPr lang="en-GB" dirty="0" smtClean="0"/>
              <a:t>First, specify the</a:t>
            </a:r>
            <a:r>
              <a:rPr lang="en-GB" i="1" dirty="0" smtClean="0"/>
              <a:t> regular expressions.</a:t>
            </a:r>
          </a:p>
          <a:p>
            <a:pPr marL="342000" indent="-342000">
              <a:spcBef>
                <a:spcPts val="600"/>
              </a:spcBef>
              <a:buNone/>
            </a:pPr>
            <a:r>
              <a:rPr lang="en-GB" dirty="0" smtClean="0"/>
              <a:t>For example, for the naturals:   </a:t>
            </a:r>
            <a:r>
              <a:rPr lang="en-GB" sz="2400" dirty="0" smtClean="0">
                <a:latin typeface="Lucida Sans Typewriter" pitchFamily="49" charset="0"/>
              </a:rPr>
              <a:t>(‘0’|’1’|…|’9’)</a:t>
            </a:r>
            <a:r>
              <a:rPr lang="en-GB" b="1" baseline="30000" dirty="0" smtClean="0">
                <a:latin typeface="Lucida Sans Typewriter" pitchFamily="49" charset="0"/>
              </a:rPr>
              <a:t>+</a:t>
            </a:r>
          </a:p>
          <a:p>
            <a:pPr marL="342000" indent="-342000"/>
            <a:r>
              <a:rPr lang="en-GB" dirty="0" smtClean="0"/>
              <a:t>Write it by hand: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 a tool like PCCTS:</a:t>
            </a:r>
            <a:endParaRPr lang="en-GB" dirty="0" smtClean="0">
              <a:latin typeface="Times" pitchFamily="2" charset="0"/>
            </a:endParaRPr>
          </a:p>
          <a:p>
            <a:pPr>
              <a:buNone/>
            </a:pPr>
            <a:endParaRPr lang="es-ES_tradnl" dirty="0">
              <a:latin typeface="Time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190" y="2786058"/>
            <a:ext cx="3500462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i = 0;   c = getchar(); 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do  {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text[i] = c;    // text of token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      i++;   c = getchar();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}  while  (c &gt;= ‘0’  &amp;&amp;  c &lt;= ‘9’)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text[i] = ‘\0’;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token = NUM;   // type of token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190" y="5143512"/>
            <a:ext cx="3500462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Times" pitchFamily="2" charset="0"/>
              </a:rPr>
              <a:t>#token    NUM    “[0-9]+”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1578</Words>
  <Application>Microsoft Office PowerPoint</Application>
  <PresentationFormat>Presentación en pantalla (4:3)</PresentationFormat>
  <Paragraphs>334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Office Theme</vt:lpstr>
      <vt:lpstr>How to design a simple interpreter?</vt:lpstr>
      <vt:lpstr>Some examples (I)</vt:lpstr>
      <vt:lpstr>Some examples (II)</vt:lpstr>
      <vt:lpstr>Some examples (III)</vt:lpstr>
      <vt:lpstr>Some examples (IV)</vt:lpstr>
      <vt:lpstr>Structure of an interpreter</vt:lpstr>
      <vt:lpstr>Structure of a simple interpreter</vt:lpstr>
      <vt:lpstr>Our first recognizer of expressions</vt:lpstr>
      <vt:lpstr>How to design a scanner</vt:lpstr>
      <vt:lpstr>Our first recognizer of expressions</vt:lpstr>
      <vt:lpstr>How to design a parser</vt:lpstr>
      <vt:lpstr>PCCTS generates the scanner            and the parser</vt:lpstr>
      <vt:lpstr>First example:  example0.g</vt:lpstr>
      <vt:lpstr>ANTLR generates: example0.c</vt:lpstr>
      <vt:lpstr>Build the Abstract Syntax Tree (AST)</vt:lpstr>
      <vt:lpstr>Build the Abstract Syntax Tree (AST)</vt:lpstr>
      <vt:lpstr>Build the Abstract Syntax Tree (AST)</vt:lpstr>
      <vt:lpstr>Build the Abstract Syntax Tree (AST)</vt:lpstr>
      <vt:lpstr>Build the Abstract Syntax Tree (AST)</vt:lpstr>
      <vt:lpstr>Build the Abstract Syntax Tree (AST)</vt:lpstr>
      <vt:lpstr>Build the Abstract Syntax Tree (AST)</vt:lpstr>
      <vt:lpstr>Take information to the AST</vt:lpstr>
      <vt:lpstr>Token attributes</vt:lpstr>
      <vt:lpstr>AST Nodes</vt:lpstr>
      <vt:lpstr>From the input to the AST nodes</vt:lpstr>
      <vt:lpstr>How to visit an AST</vt:lpstr>
      <vt:lpstr>How to visit an 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calculator?</dc:title>
  <dc:creator>Jose Miguel Rivero Almeida</dc:creator>
  <cp:lastModifiedBy>Jose Miguel</cp:lastModifiedBy>
  <cp:revision>288</cp:revision>
  <dcterms:created xsi:type="dcterms:W3CDTF">2011-02-02T11:53:24Z</dcterms:created>
  <dcterms:modified xsi:type="dcterms:W3CDTF">2011-02-14T19:45:51Z</dcterms:modified>
</cp:coreProperties>
</file>