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7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71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3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4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01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61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ABC54A-91AA-4CEB-8A5A-098B5D231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27020"/>
            <a:ext cx="9448800" cy="1545701"/>
          </a:xfrm>
        </p:spPr>
        <p:txBody>
          <a:bodyPr/>
          <a:lstStyle/>
          <a:p>
            <a:r>
              <a:rPr lang="tr-TR" sz="8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TAŞKAĞITMAKAS</a:t>
            </a:r>
            <a:endParaRPr lang="en-US" sz="8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EB7F991-F3E4-461E-88A9-B9C77C116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70740"/>
            <a:ext cx="9448800" cy="68580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Savaş Can EMİR 172803047</a:t>
            </a:r>
          </a:p>
          <a:p>
            <a:r>
              <a:rPr lang="tr-TR" dirty="0"/>
              <a:t>Mücahit TOKTAŞ 172303036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dirty="0"/>
              <a:t>Layout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5F0E961-AA56-42E8-8028-5A99F484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9" y="629266"/>
            <a:ext cx="5645811" cy="5900809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74CECB8-B858-49EE-94FD-FE9000BC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492" y="1436914"/>
            <a:ext cx="5645810" cy="50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86E8D-056C-4197-A574-BFA85BDA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17D97E-3D71-49A8-AF30-E1B1C766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Udemy</a:t>
            </a:r>
            <a:endParaRPr lang="tr-TR" dirty="0"/>
          </a:p>
          <a:p>
            <a:r>
              <a:rPr lang="tr-TR" dirty="0"/>
              <a:t>Stackoverflow.com</a:t>
            </a:r>
          </a:p>
          <a:p>
            <a:r>
              <a:rPr lang="tr-TR" dirty="0"/>
              <a:t>Mobilhanem.com</a:t>
            </a:r>
          </a:p>
          <a:p>
            <a:r>
              <a:rPr lang="tr-TR" dirty="0"/>
              <a:t>Javaturk.org</a:t>
            </a:r>
          </a:p>
          <a:p>
            <a:r>
              <a:rPr lang="tr-TR" dirty="0"/>
              <a:t>Developer.android.com</a:t>
            </a:r>
          </a:p>
        </p:txBody>
      </p:sp>
    </p:spTree>
    <p:extLst>
      <p:ext uri="{BB962C8B-B14F-4D97-AF65-F5344CB8AC3E}">
        <p14:creationId xmlns:p14="http://schemas.microsoft.com/office/powerpoint/2010/main" val="2581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328CD-C4D0-4CB5-92EE-35E82B22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9FAE86-48ED-40A8-A395-A119CCEC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TaşKağıtMakas</a:t>
            </a:r>
            <a:r>
              <a:rPr lang="tr-TR" dirty="0"/>
              <a:t> </a:t>
            </a:r>
          </a:p>
          <a:p>
            <a:r>
              <a:rPr lang="tr-TR" dirty="0"/>
              <a:t>Kullanılan Teknolojiler</a:t>
            </a:r>
          </a:p>
          <a:p>
            <a:r>
              <a:rPr lang="tr-TR" dirty="0"/>
              <a:t>Geliştirilen Oyun ile ilgili </a:t>
            </a:r>
          </a:p>
          <a:p>
            <a:r>
              <a:rPr lang="tr-TR" dirty="0"/>
              <a:t>Kaynaklar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27C603-FB80-4066-A7B9-3082AC88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7299"/>
          </a:xfrm>
        </p:spPr>
        <p:txBody>
          <a:bodyPr/>
          <a:lstStyle/>
          <a:p>
            <a:r>
              <a:rPr lang="tr-TR" dirty="0" err="1"/>
              <a:t>TaşKağıtMakas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C4534C-5835-4597-A577-57EF31D1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30017"/>
            <a:ext cx="9404723" cy="4618383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beşinci</a:t>
            </a:r>
            <a:r>
              <a:rPr lang="en-US" dirty="0"/>
              <a:t> </a:t>
            </a:r>
            <a:r>
              <a:rPr lang="en-US" dirty="0" err="1"/>
              <a:t>yüzyıl</a:t>
            </a:r>
            <a:r>
              <a:rPr lang="en-US" dirty="0"/>
              <a:t> </a:t>
            </a:r>
            <a:r>
              <a:rPr lang="en-US" dirty="0" err="1"/>
              <a:t>Çin</a:t>
            </a:r>
            <a:r>
              <a:rPr lang="en-US" dirty="0"/>
              <a:t> </a:t>
            </a:r>
            <a:r>
              <a:rPr lang="en-US" dirty="0" err="1"/>
              <a:t>kaynaklarında</a:t>
            </a:r>
            <a:r>
              <a:rPr lang="en-US" dirty="0"/>
              <a:t> ilk </a:t>
            </a:r>
            <a:r>
              <a:rPr lang="en-US" dirty="0" err="1"/>
              <a:t>örneklerinden</a:t>
            </a:r>
            <a:r>
              <a:rPr lang="en-US" dirty="0"/>
              <a:t> </a:t>
            </a:r>
            <a:r>
              <a:rPr lang="en-US" dirty="0" err="1"/>
              <a:t>bahsedilen</a:t>
            </a:r>
            <a:r>
              <a:rPr lang="en-US" dirty="0"/>
              <a:t> </a:t>
            </a:r>
            <a:r>
              <a:rPr lang="en-US" dirty="0" err="1"/>
              <a:t>taş</a:t>
            </a:r>
            <a:r>
              <a:rPr lang="en-US" dirty="0"/>
              <a:t> </a:t>
            </a:r>
            <a:r>
              <a:rPr lang="en-US" dirty="0" err="1"/>
              <a:t>kağıt</a:t>
            </a:r>
            <a:r>
              <a:rPr lang="en-US" dirty="0"/>
              <a:t> </a:t>
            </a:r>
            <a:r>
              <a:rPr lang="en-US" dirty="0" err="1"/>
              <a:t>makas</a:t>
            </a:r>
            <a:r>
              <a:rPr lang="en-US" dirty="0"/>
              <a:t> (TKM), modern </a:t>
            </a:r>
            <a:r>
              <a:rPr lang="en-US" dirty="0" err="1"/>
              <a:t>haliyle</a:t>
            </a:r>
            <a:r>
              <a:rPr lang="en-US" dirty="0"/>
              <a:t> 18.yy'da </a:t>
            </a:r>
            <a:r>
              <a:rPr lang="en-US" dirty="0" err="1"/>
              <a:t>Japonya'da</a:t>
            </a:r>
            <a:r>
              <a:rPr lang="en-US" dirty="0"/>
              <a:t> </a:t>
            </a:r>
            <a:r>
              <a:rPr lang="en-US" dirty="0" err="1"/>
              <a:t>oynanmaya</a:t>
            </a:r>
            <a:r>
              <a:rPr lang="en-US" dirty="0"/>
              <a:t> </a:t>
            </a:r>
            <a:r>
              <a:rPr lang="en-US" dirty="0" err="1"/>
              <a:t>başlayıp</a:t>
            </a:r>
            <a:r>
              <a:rPr lang="en-US" dirty="0"/>
              <a:t> 20.yy’da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yayılmış</a:t>
            </a:r>
            <a:r>
              <a:rPr lang="tr-TR" dirty="0"/>
              <a:t>tır.</a:t>
            </a:r>
          </a:p>
          <a:p>
            <a:r>
              <a:rPr lang="en-US" dirty="0" err="1"/>
              <a:t>Oyuncular</a:t>
            </a:r>
            <a:r>
              <a:rPr lang="en-US" dirty="0"/>
              <a:t> </a:t>
            </a:r>
            <a:r>
              <a:rPr lang="en-US" dirty="0" err="1"/>
              <a:t>üçe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sayıp</a:t>
            </a:r>
            <a:r>
              <a:rPr lang="en-US" dirty="0"/>
              <a:t> </a:t>
            </a:r>
            <a:r>
              <a:rPr lang="en-US" dirty="0" err="1"/>
              <a:t>eş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ellerinden</a:t>
            </a:r>
            <a:r>
              <a:rPr lang="en-US" dirty="0"/>
              <a:t> </a:t>
            </a:r>
            <a:r>
              <a:rPr lang="en-US" dirty="0" err="1"/>
              <a:t>birini</a:t>
            </a:r>
            <a:r>
              <a:rPr lang="en-US" dirty="0"/>
              <a:t> </a:t>
            </a:r>
            <a:r>
              <a:rPr lang="en-US" dirty="0" err="1"/>
              <a:t>öne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uzatarak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şekilden</a:t>
            </a:r>
            <a:r>
              <a:rPr lang="en-US" dirty="0"/>
              <a:t> </a:t>
            </a:r>
            <a:r>
              <a:rPr lang="en-US" dirty="0" err="1"/>
              <a:t>birini</a:t>
            </a:r>
            <a:r>
              <a:rPr lang="en-US" dirty="0"/>
              <a:t> </a:t>
            </a:r>
            <a:r>
              <a:rPr lang="en-US" dirty="0" err="1"/>
              <a:t>yaparlar</a:t>
            </a:r>
            <a:r>
              <a:rPr lang="en-US" dirty="0"/>
              <a:t>:</a:t>
            </a:r>
          </a:p>
          <a:p>
            <a:r>
              <a:rPr lang="en-US" dirty="0" err="1"/>
              <a:t>Taş</a:t>
            </a:r>
            <a:r>
              <a:rPr lang="en-US" dirty="0"/>
              <a:t>: </a:t>
            </a:r>
            <a:r>
              <a:rPr lang="en-US" dirty="0" err="1"/>
              <a:t>yumruk</a:t>
            </a:r>
            <a:r>
              <a:rPr lang="en-US" dirty="0"/>
              <a:t> ✊</a:t>
            </a:r>
            <a:br>
              <a:rPr lang="en-US" dirty="0"/>
            </a:br>
            <a:r>
              <a:rPr lang="en-US" dirty="0" err="1"/>
              <a:t>Kağıt</a:t>
            </a:r>
            <a:r>
              <a:rPr lang="en-US" dirty="0"/>
              <a:t>: </a:t>
            </a:r>
            <a:r>
              <a:rPr lang="en-US" dirty="0" err="1"/>
              <a:t>parmakları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el ✋</a:t>
            </a:r>
            <a:br>
              <a:rPr lang="en-US" dirty="0"/>
            </a:br>
            <a:r>
              <a:rPr lang="en-US" dirty="0" err="1"/>
              <a:t>Makas</a:t>
            </a:r>
            <a:r>
              <a:rPr lang="en-US" dirty="0"/>
              <a:t>: </a:t>
            </a:r>
            <a:r>
              <a:rPr lang="en-US" dirty="0" err="1"/>
              <a:t>işaret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parmaklar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diğerleri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✌️</a:t>
            </a:r>
          </a:p>
          <a:p>
            <a:r>
              <a:rPr lang="en-US" dirty="0" err="1"/>
              <a:t>Taş</a:t>
            </a:r>
            <a:r>
              <a:rPr lang="en-US" dirty="0"/>
              <a:t>, </a:t>
            </a:r>
            <a:r>
              <a:rPr lang="en-US" dirty="0" err="1"/>
              <a:t>kağıt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makasın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döngüsel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üstünlükleri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Taş</a:t>
            </a:r>
            <a:r>
              <a:rPr lang="en-US" dirty="0"/>
              <a:t> </a:t>
            </a:r>
            <a:r>
              <a:rPr lang="en-US" dirty="0" err="1"/>
              <a:t>makası</a:t>
            </a:r>
            <a:r>
              <a:rPr lang="en-US" dirty="0"/>
              <a:t> </a:t>
            </a:r>
            <a:r>
              <a:rPr lang="en-US" dirty="0" err="1"/>
              <a:t>kırar</a:t>
            </a:r>
            <a:r>
              <a:rPr lang="en-US" dirty="0"/>
              <a:t>, </a:t>
            </a:r>
            <a:r>
              <a:rPr lang="en-US" dirty="0" err="1"/>
              <a:t>makas</a:t>
            </a:r>
            <a:r>
              <a:rPr lang="en-US" dirty="0"/>
              <a:t> </a:t>
            </a:r>
            <a:r>
              <a:rPr lang="en-US" dirty="0" err="1"/>
              <a:t>kağıdı</a:t>
            </a:r>
            <a:r>
              <a:rPr lang="en-US" dirty="0"/>
              <a:t> </a:t>
            </a:r>
            <a:r>
              <a:rPr lang="en-US" dirty="0" err="1"/>
              <a:t>keser</a:t>
            </a:r>
            <a:r>
              <a:rPr lang="en-US" dirty="0"/>
              <a:t>, </a:t>
            </a:r>
            <a:r>
              <a:rPr lang="en-US" dirty="0" err="1"/>
              <a:t>kağıt</a:t>
            </a:r>
            <a:r>
              <a:rPr lang="en-US" dirty="0"/>
              <a:t> </a:t>
            </a:r>
            <a:r>
              <a:rPr lang="en-US" dirty="0" err="1"/>
              <a:t>taşı</a:t>
            </a:r>
            <a:r>
              <a:rPr lang="en-US" dirty="0"/>
              <a:t> </a:t>
            </a:r>
            <a:r>
              <a:rPr lang="en-US" dirty="0" err="1"/>
              <a:t>sarar</a:t>
            </a:r>
            <a:r>
              <a:rPr lang="en-US" dirty="0"/>
              <a:t>. Buna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taş</a:t>
            </a:r>
            <a:r>
              <a:rPr lang="en-US" dirty="0"/>
              <a:t> </a:t>
            </a:r>
            <a:r>
              <a:rPr lang="en-US" dirty="0" err="1"/>
              <a:t>makası</a:t>
            </a:r>
            <a:r>
              <a:rPr lang="en-US" dirty="0"/>
              <a:t>, </a:t>
            </a:r>
            <a:r>
              <a:rPr lang="en-US" dirty="0" err="1"/>
              <a:t>makas</a:t>
            </a:r>
            <a:r>
              <a:rPr lang="en-US" dirty="0"/>
              <a:t> </a:t>
            </a:r>
            <a:r>
              <a:rPr lang="en-US" dirty="0" err="1"/>
              <a:t>kağıdı</a:t>
            </a:r>
            <a:r>
              <a:rPr lang="en-US" dirty="0"/>
              <a:t>, </a:t>
            </a:r>
            <a:r>
              <a:rPr lang="en-US" dirty="0" err="1"/>
              <a:t>kağıt</a:t>
            </a:r>
            <a:r>
              <a:rPr lang="en-US" dirty="0"/>
              <a:t> </a:t>
            </a:r>
            <a:r>
              <a:rPr lang="en-US" dirty="0" err="1"/>
              <a:t>taşı</a:t>
            </a:r>
            <a:r>
              <a:rPr lang="en-US" dirty="0"/>
              <a:t> </a:t>
            </a:r>
            <a:r>
              <a:rPr lang="en-US" dirty="0" err="1"/>
              <a:t>yener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oyuncular</a:t>
            </a:r>
            <a:r>
              <a:rPr lang="en-US" dirty="0"/>
              <a:t> </a:t>
            </a:r>
            <a:r>
              <a:rPr lang="en-US" dirty="0" err="1"/>
              <a:t>yenişememiş</a:t>
            </a:r>
            <a:r>
              <a:rPr lang="en-US" dirty="0"/>
              <a:t> </a:t>
            </a:r>
            <a:r>
              <a:rPr lang="en-US" dirty="0" err="1"/>
              <a:t>olurlar</a:t>
            </a:r>
            <a:r>
              <a:rPr lang="en-US" dirty="0"/>
              <a:t>.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da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tura</a:t>
            </a:r>
            <a:r>
              <a:rPr lang="en-US" dirty="0"/>
              <a:t> </a:t>
            </a:r>
            <a:r>
              <a:rPr lang="en-US" dirty="0" err="1"/>
              <a:t>geçilir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6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C0D400-B262-4455-876E-D6D43060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Teknolojiler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7B2827-2FFB-4881-9409-EC2F791E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TaşKağıtMakas</a:t>
            </a:r>
            <a:r>
              <a:rPr lang="tr-TR" dirty="0"/>
              <a:t> bir Mobil uygulama projesidir ve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Platformu kullanılarak ‘Java’ dili ile yazılmıştır.</a:t>
            </a:r>
          </a:p>
          <a:p>
            <a:r>
              <a:rPr lang="tr-TR" dirty="0"/>
              <a:t>Bu projede kullanılan </a:t>
            </a:r>
            <a:r>
              <a:rPr lang="en-GB" dirty="0" err="1"/>
              <a:t>resimler</a:t>
            </a:r>
            <a:r>
              <a:rPr lang="tr-TR" dirty="0"/>
              <a:t> </a:t>
            </a:r>
            <a:r>
              <a:rPr lang="tr-TR" dirty="0" err="1"/>
              <a:t>Photoshop</a:t>
            </a:r>
            <a:r>
              <a:rPr lang="tr-TR" dirty="0"/>
              <a:t> yardımı ile hazırlanmıştır.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72E03F-BF6D-4E8A-99B2-DE3F2786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Geliştirilen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Oyun</a:t>
            </a: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1166F3-5C5B-41D3-BD30-DB2F9FB1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Başlangıç</a:t>
            </a: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ekranı</a:t>
            </a:r>
            <a:endParaRPr lang="en-US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D258F69-1614-490E-B80C-AB32A41B0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580" y="484660"/>
            <a:ext cx="2908552" cy="58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dirty="0"/>
              <a:t>Main Activity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US" dirty="0" err="1"/>
              <a:t>Butonları</a:t>
            </a:r>
            <a:r>
              <a:rPr lang="en-US" dirty="0"/>
              <a:t> </a:t>
            </a:r>
            <a:r>
              <a:rPr lang="en-US" dirty="0" err="1"/>
              <a:t>tanımlıyoruz</a:t>
            </a:r>
            <a:r>
              <a:rPr lang="en-US" dirty="0"/>
              <a:t> ve </a:t>
            </a:r>
            <a:r>
              <a:rPr lang="en-US" dirty="0" err="1"/>
              <a:t>butonlara</a:t>
            </a:r>
            <a:r>
              <a:rPr lang="en-US" dirty="0"/>
              <a:t> </a:t>
            </a:r>
            <a:r>
              <a:rPr lang="en-US" dirty="0" err="1"/>
              <a:t>tıklandığında</a:t>
            </a:r>
            <a:r>
              <a:rPr lang="en-US" dirty="0"/>
              <a:t> </a:t>
            </a:r>
            <a:r>
              <a:rPr lang="en-US" dirty="0" err="1"/>
              <a:t>oyuncu</a:t>
            </a:r>
            <a:r>
              <a:rPr lang="en-US" dirty="0"/>
              <a:t> </a:t>
            </a:r>
            <a:r>
              <a:rPr lang="en-US" dirty="0" err="1"/>
              <a:t>seçimini</a:t>
            </a:r>
            <a:r>
              <a:rPr lang="en-US" dirty="0"/>
              <a:t> </a:t>
            </a:r>
            <a:r>
              <a:rPr lang="en-US" dirty="0" err="1"/>
              <a:t>belirleyen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yazıyoruz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Toast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oyuncu</a:t>
            </a:r>
            <a:r>
              <a:rPr lang="en-US" dirty="0"/>
              <a:t> ve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puanını</a:t>
            </a:r>
            <a:r>
              <a:rPr lang="en-US" dirty="0"/>
              <a:t> </a:t>
            </a:r>
            <a:r>
              <a:rPr lang="en-US" dirty="0" err="1"/>
              <a:t>yazdırıyoruz</a:t>
            </a:r>
            <a:r>
              <a:rPr lang="en-US" dirty="0"/>
              <a:t>.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CF111D7-9BA3-4BFC-835C-00BE85AA9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629266"/>
            <a:ext cx="6548078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3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tr-TR" dirty="0"/>
              <a:t>Bilgisayarın</a:t>
            </a:r>
            <a:br>
              <a:rPr lang="en-US" dirty="0"/>
            </a:br>
            <a:r>
              <a:rPr lang="en-US" dirty="0" err="1"/>
              <a:t>Seçimi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yaptırıyoruz</a:t>
            </a:r>
            <a:endParaRPr lang="en-US" dirty="0"/>
          </a:p>
          <a:p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85E3A4B-0C85-41B1-B4AD-E3DDD0C6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2" y="778455"/>
            <a:ext cx="6105760" cy="53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dirty="0" err="1"/>
              <a:t>Bilgisayarın</a:t>
            </a:r>
            <a:r>
              <a:rPr lang="en-GB" dirty="0"/>
              <a:t> </a:t>
            </a:r>
            <a:r>
              <a:rPr lang="en-GB" dirty="0" err="1"/>
              <a:t>Resimleri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setImageResource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noProof="1"/>
              <a:t>bilgisayarın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seçime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resimleri</a:t>
            </a:r>
            <a:r>
              <a:rPr lang="en-US" dirty="0"/>
              <a:t> </a:t>
            </a:r>
            <a:r>
              <a:rPr lang="tr-TR" dirty="0" err="1"/>
              <a:t>cekiyoruz</a:t>
            </a:r>
            <a:r>
              <a:rPr lang="en-US" dirty="0"/>
              <a:t>.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41541F0-FC92-4B95-9526-B8B9A7FCD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9" y="1450259"/>
            <a:ext cx="5392971" cy="41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3C2D8-513C-46B3-ACE9-C6B9F35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dirty="0" err="1"/>
              <a:t>Scorelar</a:t>
            </a:r>
            <a:r>
              <a:rPr lang="en-GB" dirty="0"/>
              <a:t> ve</a:t>
            </a:r>
            <a:br>
              <a:rPr lang="en-GB" dirty="0"/>
            </a:br>
            <a:r>
              <a:rPr lang="en-GB" dirty="0" err="1"/>
              <a:t>Mesajlar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1F14-0C3C-4CCF-94F8-1F2DF4D3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Olasılıkları</a:t>
            </a:r>
            <a:r>
              <a:rPr lang="en-US" dirty="0"/>
              <a:t> ve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olasıkların</a:t>
            </a:r>
            <a:r>
              <a:rPr lang="en-US" dirty="0"/>
              <a:t> </a:t>
            </a:r>
            <a:r>
              <a:rPr lang="en-US" dirty="0" err="1"/>
              <a:t>gerçekleşmesi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tr-TR" dirty="0"/>
              <a:t>tarafın</a:t>
            </a:r>
            <a:r>
              <a:rPr lang="en-US" dirty="0"/>
              <a:t> </a:t>
            </a:r>
            <a:r>
              <a:rPr lang="en-US" dirty="0" err="1"/>
              <a:t>alacağını</a:t>
            </a:r>
            <a:r>
              <a:rPr lang="en-US" dirty="0"/>
              <a:t> </a:t>
            </a:r>
            <a:r>
              <a:rPr lang="en-US" dirty="0" err="1"/>
              <a:t>belirliyoruz</a:t>
            </a:r>
            <a:endParaRPr lang="en-US" dirty="0"/>
          </a:p>
          <a:p>
            <a:endParaRPr lang="en-US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AA627C6-97B5-4810-ACD4-C5C81E0D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4" y="629266"/>
            <a:ext cx="6256768" cy="58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245</Words>
  <Application>Microsoft Office PowerPoint</Application>
  <PresentationFormat>Geniş ekran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İyon</vt:lpstr>
      <vt:lpstr>TAŞKAĞITMAKAS</vt:lpstr>
      <vt:lpstr>İçindekiler</vt:lpstr>
      <vt:lpstr>TaşKağıtMakas</vt:lpstr>
      <vt:lpstr>Kullanılan Teknolojiler</vt:lpstr>
      <vt:lpstr>Geliştirilen Oyun</vt:lpstr>
      <vt:lpstr>Main Activity</vt:lpstr>
      <vt:lpstr>Bilgisayarın Seçimi</vt:lpstr>
      <vt:lpstr>Bilgisayarın Resimleri</vt:lpstr>
      <vt:lpstr> Scorelar ve Mesajlar</vt:lpstr>
      <vt:lpstr>Layout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TAŞKAĞITMAKAS</dc:title>
  <dc:creator>16144</dc:creator>
  <cp:lastModifiedBy>mücahit</cp:lastModifiedBy>
  <cp:revision>6</cp:revision>
  <dcterms:created xsi:type="dcterms:W3CDTF">2020-11-28T10:45:03Z</dcterms:created>
  <dcterms:modified xsi:type="dcterms:W3CDTF">2021-01-19T19:17:08Z</dcterms:modified>
</cp:coreProperties>
</file>