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67" r:id="rId9"/>
    <p:sldId id="261" r:id="rId10"/>
    <p:sldId id="264" r:id="rId11"/>
    <p:sldId id="265" r:id="rId12"/>
    <p:sldId id="266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8A9F5-0A39-4E7D-8A62-4270A43D70AF}" v="25" dt="2021-01-27T23:53:0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ücahit" userId="d3f53f58dc4f6021" providerId="LiveId" clId="{A338A9F5-0A39-4E7D-8A62-4270A43D70AF}"/>
    <pc:docChg chg="undo custSel addSld delSld modSld sldOrd">
      <pc:chgData name="mücahit" userId="d3f53f58dc4f6021" providerId="LiveId" clId="{A338A9F5-0A39-4E7D-8A62-4270A43D70AF}" dt="2021-01-27T23:59:59.486" v="2569" actId="20577"/>
      <pc:docMkLst>
        <pc:docMk/>
      </pc:docMkLst>
      <pc:sldChg chg="modSp mod">
        <pc:chgData name="mücahit" userId="d3f53f58dc4f6021" providerId="LiveId" clId="{A338A9F5-0A39-4E7D-8A62-4270A43D70AF}" dt="2021-01-27T18:46:59.779" v="51" actId="20577"/>
        <pc:sldMkLst>
          <pc:docMk/>
          <pc:sldMk cId="2780854773" sldId="256"/>
        </pc:sldMkLst>
        <pc:spChg chg="mod">
          <ac:chgData name="mücahit" userId="d3f53f58dc4f6021" providerId="LiveId" clId="{A338A9F5-0A39-4E7D-8A62-4270A43D70AF}" dt="2021-01-27T18:46:59.779" v="51" actId="20577"/>
          <ac:spMkLst>
            <pc:docMk/>
            <pc:sldMk cId="2780854773" sldId="256"/>
            <ac:spMk id="2" creationId="{3BABC54A-91AA-4CEB-8A5A-098B5D231BF6}"/>
          </ac:spMkLst>
        </pc:spChg>
      </pc:sldChg>
      <pc:sldChg chg="modSp mod">
        <pc:chgData name="mücahit" userId="d3f53f58dc4f6021" providerId="LiveId" clId="{A338A9F5-0A39-4E7D-8A62-4270A43D70AF}" dt="2021-01-27T18:46:01.066" v="10" actId="20577"/>
        <pc:sldMkLst>
          <pc:docMk/>
          <pc:sldMk cId="3867114474" sldId="257"/>
        </pc:sldMkLst>
        <pc:spChg chg="mod">
          <ac:chgData name="mücahit" userId="d3f53f58dc4f6021" providerId="LiveId" clId="{A338A9F5-0A39-4E7D-8A62-4270A43D70AF}" dt="2021-01-27T18:46:01.066" v="10" actId="20577"/>
          <ac:spMkLst>
            <pc:docMk/>
            <pc:sldMk cId="3867114474" sldId="257"/>
            <ac:spMk id="3" creationId="{FC9FAE86-48ED-40A8-A395-A119CCEC3894}"/>
          </ac:spMkLst>
        </pc:spChg>
      </pc:sldChg>
      <pc:sldChg chg="addSp delSp modSp mod">
        <pc:chgData name="mücahit" userId="d3f53f58dc4f6021" providerId="LiveId" clId="{A338A9F5-0A39-4E7D-8A62-4270A43D70AF}" dt="2021-01-27T20:07:24.499" v="301" actId="14100"/>
        <pc:sldMkLst>
          <pc:docMk/>
          <pc:sldMk cId="1611961813" sldId="258"/>
        </pc:sldMkLst>
        <pc:spChg chg="mod">
          <ac:chgData name="mücahit" userId="d3f53f58dc4f6021" providerId="LiveId" clId="{A338A9F5-0A39-4E7D-8A62-4270A43D70AF}" dt="2021-01-27T18:46:10.671" v="20" actId="20577"/>
          <ac:spMkLst>
            <pc:docMk/>
            <pc:sldMk cId="1611961813" sldId="258"/>
            <ac:spMk id="2" creationId="{A227C603-FB80-4066-A7B9-3082AC88C966}"/>
          </ac:spMkLst>
        </pc:spChg>
        <pc:spChg chg="mod">
          <ac:chgData name="mücahit" userId="d3f53f58dc4f6021" providerId="LiveId" clId="{A338A9F5-0A39-4E7D-8A62-4270A43D70AF}" dt="2021-01-27T20:07:24.499" v="301" actId="14100"/>
          <ac:spMkLst>
            <pc:docMk/>
            <pc:sldMk cId="1611961813" sldId="258"/>
            <ac:spMk id="3" creationId="{5DC4534C-5835-4597-A577-57EF31D1475D}"/>
          </ac:spMkLst>
        </pc:spChg>
        <pc:picChg chg="add del">
          <ac:chgData name="mücahit" userId="d3f53f58dc4f6021" providerId="LiveId" clId="{A338A9F5-0A39-4E7D-8A62-4270A43D70AF}" dt="2021-01-27T19:57:19.257" v="83" actId="478"/>
          <ac:picMkLst>
            <pc:docMk/>
            <pc:sldMk cId="1611961813" sldId="258"/>
            <ac:picMk id="4" creationId="{AD231350-7CFF-4367-A363-15EE7C584738}"/>
          </ac:picMkLst>
        </pc:picChg>
        <pc:picChg chg="add del">
          <ac:chgData name="mücahit" userId="d3f53f58dc4f6021" providerId="LiveId" clId="{A338A9F5-0A39-4E7D-8A62-4270A43D70AF}" dt="2021-01-27T19:57:46.651" v="115" actId="478"/>
          <ac:picMkLst>
            <pc:docMk/>
            <pc:sldMk cId="1611961813" sldId="258"/>
            <ac:picMk id="5" creationId="{39A27C95-6033-485C-BB1A-D4F20DAF22CB}"/>
          </ac:picMkLst>
        </pc:picChg>
      </pc:sldChg>
      <pc:sldChg chg="modSp mod">
        <pc:chgData name="mücahit" userId="d3f53f58dc4f6021" providerId="LiveId" clId="{A338A9F5-0A39-4E7D-8A62-4270A43D70AF}" dt="2021-01-27T18:46:30.724" v="41" actId="20577"/>
        <pc:sldMkLst>
          <pc:docMk/>
          <pc:sldMk cId="1729933909" sldId="259"/>
        </pc:sldMkLst>
        <pc:spChg chg="mod">
          <ac:chgData name="mücahit" userId="d3f53f58dc4f6021" providerId="LiveId" clId="{A338A9F5-0A39-4E7D-8A62-4270A43D70AF}" dt="2021-01-27T18:46:30.724" v="41" actId="20577"/>
          <ac:spMkLst>
            <pc:docMk/>
            <pc:sldMk cId="1729933909" sldId="259"/>
            <ac:spMk id="3" creationId="{4C7B2827-2FFB-4881-9409-EC2F791EDA00}"/>
          </ac:spMkLst>
        </pc:spChg>
      </pc:sldChg>
      <pc:sldChg chg="addSp delSp modSp mod">
        <pc:chgData name="mücahit" userId="d3f53f58dc4f6021" providerId="LiveId" clId="{A338A9F5-0A39-4E7D-8A62-4270A43D70AF}" dt="2021-01-27T20:08:49.778" v="304" actId="1076"/>
        <pc:sldMkLst>
          <pc:docMk/>
          <pc:sldMk cId="3810520855" sldId="260"/>
        </pc:sldMkLst>
        <pc:picChg chg="add mod">
          <ac:chgData name="mücahit" userId="d3f53f58dc4f6021" providerId="LiveId" clId="{A338A9F5-0A39-4E7D-8A62-4270A43D70AF}" dt="2021-01-27T20:08:49.778" v="304" actId="1076"/>
          <ac:picMkLst>
            <pc:docMk/>
            <pc:sldMk cId="3810520855" sldId="260"/>
            <ac:picMk id="3" creationId="{7C1E3F8A-4472-45C0-A8B8-8044D9FFDB80}"/>
          </ac:picMkLst>
        </pc:picChg>
        <pc:picChg chg="del">
          <ac:chgData name="mücahit" userId="d3f53f58dc4f6021" providerId="LiveId" clId="{A338A9F5-0A39-4E7D-8A62-4270A43D70AF}" dt="2021-01-27T20:08:06.090" v="302" actId="478"/>
          <ac:picMkLst>
            <pc:docMk/>
            <pc:sldMk cId="3810520855" sldId="260"/>
            <ac:picMk id="4" creationId="{6D258F69-1614-490E-B80C-AB32A41B067F}"/>
          </ac:picMkLst>
        </pc:picChg>
      </pc:sldChg>
      <pc:sldChg chg="addSp delSp modSp mod">
        <pc:chgData name="mücahit" userId="d3f53f58dc4f6021" providerId="LiveId" clId="{A338A9F5-0A39-4E7D-8A62-4270A43D70AF}" dt="2021-01-27T23:41:10.383" v="1381" actId="20577"/>
        <pc:sldMkLst>
          <pc:docMk/>
          <pc:sldMk cId="1748538041" sldId="261"/>
        </pc:sldMkLst>
        <pc:spChg chg="mod">
          <ac:chgData name="mücahit" userId="d3f53f58dc4f6021" providerId="LiveId" clId="{A338A9F5-0A39-4E7D-8A62-4270A43D70AF}" dt="2021-01-27T20:45:08.807" v="994" actId="1076"/>
          <ac:spMkLst>
            <pc:docMk/>
            <pc:sldMk cId="1748538041" sldId="261"/>
            <ac:spMk id="2" creationId="{F673C2D8-513C-46B3-ACE9-C6B9F35537B9}"/>
          </ac:spMkLst>
        </pc:spChg>
        <pc:spChg chg="mod">
          <ac:chgData name="mücahit" userId="d3f53f58dc4f6021" providerId="LiveId" clId="{A338A9F5-0A39-4E7D-8A62-4270A43D70AF}" dt="2021-01-27T23:41:10.383" v="1381" actId="20577"/>
          <ac:spMkLst>
            <pc:docMk/>
            <pc:sldMk cId="1748538041" sldId="261"/>
            <ac:spMk id="9" creationId="{50811F14-0C3C-4CCF-94F8-1F2DF4D35482}"/>
          </ac:spMkLst>
        </pc:spChg>
        <pc:picChg chg="add mod">
          <ac:chgData name="mücahit" userId="d3f53f58dc4f6021" providerId="LiveId" clId="{A338A9F5-0A39-4E7D-8A62-4270A43D70AF}" dt="2021-01-27T23:25:04.697" v="1008" actId="1076"/>
          <ac:picMkLst>
            <pc:docMk/>
            <pc:sldMk cId="1748538041" sldId="261"/>
            <ac:picMk id="3" creationId="{E1BA7B5D-EE2A-4671-991C-66EAE5FDDF85}"/>
          </ac:picMkLst>
        </pc:picChg>
        <pc:picChg chg="del">
          <ac:chgData name="mücahit" userId="d3f53f58dc4f6021" providerId="LiveId" clId="{A338A9F5-0A39-4E7D-8A62-4270A43D70AF}" dt="2021-01-27T20:09:10.020" v="305" actId="478"/>
          <ac:picMkLst>
            <pc:docMk/>
            <pc:sldMk cId="1748538041" sldId="261"/>
            <ac:picMk id="7" creationId="{0CF111D7-9BA3-4BFC-835C-00BE85AA9717}"/>
          </ac:picMkLst>
        </pc:picChg>
      </pc:sldChg>
      <pc:sldChg chg="addSp delSp modSp mod">
        <pc:chgData name="mücahit" userId="d3f53f58dc4f6021" providerId="LiveId" clId="{A338A9F5-0A39-4E7D-8A62-4270A43D70AF}" dt="2021-01-27T23:42:56.784" v="1518" actId="14100"/>
        <pc:sldMkLst>
          <pc:docMk/>
          <pc:sldMk cId="1853985658" sldId="264"/>
        </pc:sldMkLst>
        <pc:spChg chg="del">
          <ac:chgData name="mücahit" userId="d3f53f58dc4f6021" providerId="LiveId" clId="{A338A9F5-0A39-4E7D-8A62-4270A43D70AF}" dt="2021-01-27T20:24:02.830" v="988" actId="478"/>
          <ac:spMkLst>
            <pc:docMk/>
            <pc:sldMk cId="1853985658" sldId="264"/>
            <ac:spMk id="2" creationId="{F673C2D8-513C-46B3-ACE9-C6B9F35537B9}"/>
          </ac:spMkLst>
        </pc:spChg>
        <pc:spChg chg="add del mod">
          <ac:chgData name="mücahit" userId="d3f53f58dc4f6021" providerId="LiveId" clId="{A338A9F5-0A39-4E7D-8A62-4270A43D70AF}" dt="2021-01-27T23:23:55.161" v="998" actId="478"/>
          <ac:spMkLst>
            <pc:docMk/>
            <pc:sldMk cId="1853985658" sldId="264"/>
            <ac:spMk id="4" creationId="{C79A5527-2ED7-45A6-B4BF-E5111A5F5D56}"/>
          </ac:spMkLst>
        </pc:spChg>
        <pc:spChg chg="mod">
          <ac:chgData name="mücahit" userId="d3f53f58dc4f6021" providerId="LiveId" clId="{A338A9F5-0A39-4E7D-8A62-4270A43D70AF}" dt="2021-01-27T23:42:56.784" v="1518" actId="14100"/>
          <ac:spMkLst>
            <pc:docMk/>
            <pc:sldMk cId="1853985658" sldId="264"/>
            <ac:spMk id="9" creationId="{50811F14-0C3C-4CCF-94F8-1F2DF4D35482}"/>
          </ac:spMkLst>
        </pc:spChg>
        <pc:picChg chg="del">
          <ac:chgData name="mücahit" userId="d3f53f58dc4f6021" providerId="LiveId" clId="{A338A9F5-0A39-4E7D-8A62-4270A43D70AF}" dt="2021-01-27T23:23:56.521" v="999" actId="478"/>
          <ac:picMkLst>
            <pc:docMk/>
            <pc:sldMk cId="1853985658" sldId="264"/>
            <ac:picMk id="5" creationId="{985E3A4B-0C85-41B1-B4AD-E3DDD0C6976D}"/>
          </ac:picMkLst>
        </pc:picChg>
        <pc:picChg chg="add mod">
          <ac:chgData name="mücahit" userId="d3f53f58dc4f6021" providerId="LiveId" clId="{A338A9F5-0A39-4E7D-8A62-4270A43D70AF}" dt="2021-01-27T23:25:13.887" v="1010" actId="14100"/>
          <ac:picMkLst>
            <pc:docMk/>
            <pc:sldMk cId="1853985658" sldId="264"/>
            <ac:picMk id="6" creationId="{725517C0-D869-42CE-930B-4F91F22BFE9D}"/>
          </ac:picMkLst>
        </pc:picChg>
      </pc:sldChg>
      <pc:sldChg chg="addSp delSp modSp mod">
        <pc:chgData name="mücahit" userId="d3f53f58dc4f6021" providerId="LiveId" clId="{A338A9F5-0A39-4E7D-8A62-4270A43D70AF}" dt="2021-01-27T23:52:18.696" v="2093" actId="20577"/>
        <pc:sldMkLst>
          <pc:docMk/>
          <pc:sldMk cId="2927041160" sldId="265"/>
        </pc:sldMkLst>
        <pc:spChg chg="del">
          <ac:chgData name="mücahit" userId="d3f53f58dc4f6021" providerId="LiveId" clId="{A338A9F5-0A39-4E7D-8A62-4270A43D70AF}" dt="2021-01-27T20:24:07.024" v="989" actId="478"/>
          <ac:spMkLst>
            <pc:docMk/>
            <pc:sldMk cId="2927041160" sldId="265"/>
            <ac:spMk id="2" creationId="{F673C2D8-513C-46B3-ACE9-C6B9F35537B9}"/>
          </ac:spMkLst>
        </pc:spChg>
        <pc:spChg chg="add del mod">
          <ac:chgData name="mücahit" userId="d3f53f58dc4f6021" providerId="LiveId" clId="{A338A9F5-0A39-4E7D-8A62-4270A43D70AF}" dt="2021-01-27T23:25:27.222" v="1012" actId="478"/>
          <ac:spMkLst>
            <pc:docMk/>
            <pc:sldMk cId="2927041160" sldId="265"/>
            <ac:spMk id="5" creationId="{3AF160A4-22F3-45CC-B602-83B0736839EE}"/>
          </ac:spMkLst>
        </pc:spChg>
        <pc:spChg chg="mod">
          <ac:chgData name="mücahit" userId="d3f53f58dc4f6021" providerId="LiveId" clId="{A338A9F5-0A39-4E7D-8A62-4270A43D70AF}" dt="2021-01-27T23:52:18.696" v="2093" actId="20577"/>
          <ac:spMkLst>
            <pc:docMk/>
            <pc:sldMk cId="2927041160" sldId="265"/>
            <ac:spMk id="9" creationId="{50811F14-0C3C-4CCF-94F8-1F2DF4D35482}"/>
          </ac:spMkLst>
        </pc:spChg>
        <pc:picChg chg="del">
          <ac:chgData name="mücahit" userId="d3f53f58dc4f6021" providerId="LiveId" clId="{A338A9F5-0A39-4E7D-8A62-4270A43D70AF}" dt="2021-01-27T23:25:25.084" v="1011" actId="478"/>
          <ac:picMkLst>
            <pc:docMk/>
            <pc:sldMk cId="2927041160" sldId="265"/>
            <ac:picMk id="4" creationId="{F41541F0-FC92-4B95-9526-B8B9A7FCD893}"/>
          </ac:picMkLst>
        </pc:picChg>
        <pc:picChg chg="add del mod">
          <ac:chgData name="mücahit" userId="d3f53f58dc4f6021" providerId="LiveId" clId="{A338A9F5-0A39-4E7D-8A62-4270A43D70AF}" dt="2021-01-27T23:29:43.711" v="1026" actId="478"/>
          <ac:picMkLst>
            <pc:docMk/>
            <pc:sldMk cId="2927041160" sldId="265"/>
            <ac:picMk id="6" creationId="{12187DE0-F287-44C7-99A7-C04192B3A8EC}"/>
          </ac:picMkLst>
        </pc:picChg>
        <pc:picChg chg="add mod">
          <ac:chgData name="mücahit" userId="d3f53f58dc4f6021" providerId="LiveId" clId="{A338A9F5-0A39-4E7D-8A62-4270A43D70AF}" dt="2021-01-27T23:31:36.476" v="1034" actId="1076"/>
          <ac:picMkLst>
            <pc:docMk/>
            <pc:sldMk cId="2927041160" sldId="265"/>
            <ac:picMk id="7" creationId="{D1A4017C-D3CC-4AF3-8F27-C8304FC1D305}"/>
          </ac:picMkLst>
        </pc:picChg>
      </pc:sldChg>
      <pc:sldChg chg="addSp delSp modSp mod">
        <pc:chgData name="mücahit" userId="d3f53f58dc4f6021" providerId="LiveId" clId="{A338A9F5-0A39-4E7D-8A62-4270A43D70AF}" dt="2021-01-27T23:52:08.223" v="2085" actId="5793"/>
        <pc:sldMkLst>
          <pc:docMk/>
          <pc:sldMk cId="2386840563" sldId="266"/>
        </pc:sldMkLst>
        <pc:spChg chg="del mod">
          <ac:chgData name="mücahit" userId="d3f53f58dc4f6021" providerId="LiveId" clId="{A338A9F5-0A39-4E7D-8A62-4270A43D70AF}" dt="2021-01-27T20:24:10.291" v="991" actId="478"/>
          <ac:spMkLst>
            <pc:docMk/>
            <pc:sldMk cId="2386840563" sldId="266"/>
            <ac:spMk id="2" creationId="{F673C2D8-513C-46B3-ACE9-C6B9F35537B9}"/>
          </ac:spMkLst>
        </pc:spChg>
        <pc:spChg chg="add del mod">
          <ac:chgData name="mücahit" userId="d3f53f58dc4f6021" providerId="LiveId" clId="{A338A9F5-0A39-4E7D-8A62-4270A43D70AF}" dt="2021-01-27T23:27:28.606" v="1017" actId="478"/>
          <ac:spMkLst>
            <pc:docMk/>
            <pc:sldMk cId="2386840563" sldId="266"/>
            <ac:spMk id="5" creationId="{169904CB-3444-45EF-B106-1A2F65732CE0}"/>
          </ac:spMkLst>
        </pc:spChg>
        <pc:spChg chg="mod">
          <ac:chgData name="mücahit" userId="d3f53f58dc4f6021" providerId="LiveId" clId="{A338A9F5-0A39-4E7D-8A62-4270A43D70AF}" dt="2021-01-27T23:52:08.223" v="2085" actId="5793"/>
          <ac:spMkLst>
            <pc:docMk/>
            <pc:sldMk cId="2386840563" sldId="266"/>
            <ac:spMk id="9" creationId="{50811F14-0C3C-4CCF-94F8-1F2DF4D35482}"/>
          </ac:spMkLst>
        </pc:spChg>
        <pc:picChg chg="del">
          <ac:chgData name="mücahit" userId="d3f53f58dc4f6021" providerId="LiveId" clId="{A338A9F5-0A39-4E7D-8A62-4270A43D70AF}" dt="2021-01-27T23:27:26.723" v="1016" actId="478"/>
          <ac:picMkLst>
            <pc:docMk/>
            <pc:sldMk cId="2386840563" sldId="266"/>
            <ac:picMk id="4" creationId="{DAA627C6-97B5-4810-ACD4-C5C81E0D0764}"/>
          </ac:picMkLst>
        </pc:picChg>
        <pc:picChg chg="add del mod">
          <ac:chgData name="mücahit" userId="d3f53f58dc4f6021" providerId="LiveId" clId="{A338A9F5-0A39-4E7D-8A62-4270A43D70AF}" dt="2021-01-27T23:29:45.277" v="1027" actId="478"/>
          <ac:picMkLst>
            <pc:docMk/>
            <pc:sldMk cId="2386840563" sldId="266"/>
            <ac:picMk id="6" creationId="{3E2E8CCB-D4ED-465E-ABD7-5BA8A899435C}"/>
          </ac:picMkLst>
        </pc:picChg>
        <pc:picChg chg="add mod">
          <ac:chgData name="mücahit" userId="d3f53f58dc4f6021" providerId="LiveId" clId="{A338A9F5-0A39-4E7D-8A62-4270A43D70AF}" dt="2021-01-27T23:32:45.903" v="1036" actId="1076"/>
          <ac:picMkLst>
            <pc:docMk/>
            <pc:sldMk cId="2386840563" sldId="266"/>
            <ac:picMk id="7" creationId="{F6B5E056-10B7-4FED-934D-360A820E7A4C}"/>
          </ac:picMkLst>
        </pc:picChg>
      </pc:sldChg>
      <pc:sldChg chg="addSp delSp modSp mod ord">
        <pc:chgData name="mücahit" userId="d3f53f58dc4f6021" providerId="LiveId" clId="{A338A9F5-0A39-4E7D-8A62-4270A43D70AF}" dt="2021-01-27T20:23:49.760" v="987"/>
        <pc:sldMkLst>
          <pc:docMk/>
          <pc:sldMk cId="544186377" sldId="267"/>
        </pc:sldMkLst>
        <pc:spChg chg="mod">
          <ac:chgData name="mücahit" userId="d3f53f58dc4f6021" providerId="LiveId" clId="{A338A9F5-0A39-4E7D-8A62-4270A43D70AF}" dt="2021-01-27T20:17:55.917" v="477" actId="1076"/>
          <ac:spMkLst>
            <pc:docMk/>
            <pc:sldMk cId="544186377" sldId="267"/>
            <ac:spMk id="2" creationId="{F673C2D8-513C-46B3-ACE9-C6B9F35537B9}"/>
          </ac:spMkLst>
        </pc:spChg>
        <pc:spChg chg="add del mod">
          <ac:chgData name="mücahit" userId="d3f53f58dc4f6021" providerId="LiveId" clId="{A338A9F5-0A39-4E7D-8A62-4270A43D70AF}" dt="2021-01-27T20:16:41.790" v="354" actId="478"/>
          <ac:spMkLst>
            <pc:docMk/>
            <pc:sldMk cId="544186377" sldId="267"/>
            <ac:spMk id="8" creationId="{DE57AD24-C87E-4F6E-B415-117E55F3930B}"/>
          </ac:spMkLst>
        </pc:spChg>
        <pc:spChg chg="mod">
          <ac:chgData name="mücahit" userId="d3f53f58dc4f6021" providerId="LiveId" clId="{A338A9F5-0A39-4E7D-8A62-4270A43D70AF}" dt="2021-01-27T20:23:43.272" v="985" actId="1076"/>
          <ac:spMkLst>
            <pc:docMk/>
            <pc:sldMk cId="544186377" sldId="267"/>
            <ac:spMk id="9" creationId="{50811F14-0C3C-4CCF-94F8-1F2DF4D35482}"/>
          </ac:spMkLst>
        </pc:spChg>
        <pc:picChg chg="add mod">
          <ac:chgData name="mücahit" userId="d3f53f58dc4f6021" providerId="LiveId" clId="{A338A9F5-0A39-4E7D-8A62-4270A43D70AF}" dt="2021-01-27T20:17:52.274" v="476" actId="1076"/>
          <ac:picMkLst>
            <pc:docMk/>
            <pc:sldMk cId="544186377" sldId="267"/>
            <ac:picMk id="3" creationId="{37B062F6-7A48-43A8-9472-273402703341}"/>
          </ac:picMkLst>
        </pc:picChg>
        <pc:picChg chg="del">
          <ac:chgData name="mücahit" userId="d3f53f58dc4f6021" providerId="LiveId" clId="{A338A9F5-0A39-4E7D-8A62-4270A43D70AF}" dt="2021-01-27T20:15:44.637" v="323" actId="478"/>
          <ac:picMkLst>
            <pc:docMk/>
            <pc:sldMk cId="544186377" sldId="267"/>
            <ac:picMk id="5" creationId="{D5F0E961-AA56-42E8-8028-5A99F484B457}"/>
          </ac:picMkLst>
        </pc:picChg>
        <pc:picChg chg="del">
          <ac:chgData name="mücahit" userId="d3f53f58dc4f6021" providerId="LiveId" clId="{A338A9F5-0A39-4E7D-8A62-4270A43D70AF}" dt="2021-01-27T20:15:43.273" v="322" actId="478"/>
          <ac:picMkLst>
            <pc:docMk/>
            <pc:sldMk cId="544186377" sldId="267"/>
            <ac:picMk id="7" creationId="{074CECB8-B858-49EE-94FD-FE9000BC2525}"/>
          </ac:picMkLst>
        </pc:picChg>
      </pc:sldChg>
      <pc:sldChg chg="modSp new mod">
        <pc:chgData name="mücahit" userId="d3f53f58dc4f6021" providerId="LiveId" clId="{A338A9F5-0A39-4E7D-8A62-4270A43D70AF}" dt="2021-01-27T20:07:21.847" v="300" actId="14100"/>
        <pc:sldMkLst>
          <pc:docMk/>
          <pc:sldMk cId="2069599893" sldId="268"/>
        </pc:sldMkLst>
        <pc:spChg chg="mod">
          <ac:chgData name="mücahit" userId="d3f53f58dc4f6021" providerId="LiveId" clId="{A338A9F5-0A39-4E7D-8A62-4270A43D70AF}" dt="2021-01-27T20:01:13.145" v="266" actId="20577"/>
          <ac:spMkLst>
            <pc:docMk/>
            <pc:sldMk cId="2069599893" sldId="268"/>
            <ac:spMk id="2" creationId="{F8DE62D9-8495-488E-8A3F-E673424F552F}"/>
          </ac:spMkLst>
        </pc:spChg>
        <pc:spChg chg="mod">
          <ac:chgData name="mücahit" userId="d3f53f58dc4f6021" providerId="LiveId" clId="{A338A9F5-0A39-4E7D-8A62-4270A43D70AF}" dt="2021-01-27T20:07:21.847" v="300" actId="14100"/>
          <ac:spMkLst>
            <pc:docMk/>
            <pc:sldMk cId="2069599893" sldId="268"/>
            <ac:spMk id="3" creationId="{DB49F54B-3EDF-4017-9EC7-E420DAB20815}"/>
          </ac:spMkLst>
        </pc:spChg>
      </pc:sldChg>
      <pc:sldChg chg="addSp delSp modSp new mod">
        <pc:chgData name="mücahit" userId="d3f53f58dc4f6021" providerId="LiveId" clId="{A338A9F5-0A39-4E7D-8A62-4270A43D70AF}" dt="2021-01-27T23:23:30.268" v="997" actId="1076"/>
        <pc:sldMkLst>
          <pc:docMk/>
          <pc:sldMk cId="882955945" sldId="269"/>
        </pc:sldMkLst>
        <pc:spChg chg="del">
          <ac:chgData name="mücahit" userId="d3f53f58dc4f6021" providerId="LiveId" clId="{A338A9F5-0A39-4E7D-8A62-4270A43D70AF}" dt="2021-01-27T20:11:49.007" v="310" actId="478"/>
          <ac:spMkLst>
            <pc:docMk/>
            <pc:sldMk cId="882955945" sldId="269"/>
            <ac:spMk id="2" creationId="{526BEFE9-58B2-42A6-9C2D-A1B0ECAF861B}"/>
          </ac:spMkLst>
        </pc:spChg>
        <pc:spChg chg="del">
          <ac:chgData name="mücahit" userId="d3f53f58dc4f6021" providerId="LiveId" clId="{A338A9F5-0A39-4E7D-8A62-4270A43D70AF}" dt="2021-01-27T20:11:50.736" v="311" actId="478"/>
          <ac:spMkLst>
            <pc:docMk/>
            <pc:sldMk cId="882955945" sldId="269"/>
            <ac:spMk id="3" creationId="{78980339-8D4B-4E98-A084-99E2376C41FD}"/>
          </ac:spMkLst>
        </pc:spChg>
        <pc:picChg chg="add mod">
          <ac:chgData name="mücahit" userId="d3f53f58dc4f6021" providerId="LiveId" clId="{A338A9F5-0A39-4E7D-8A62-4270A43D70AF}" dt="2021-01-27T20:13:15.517" v="314" actId="14100"/>
          <ac:picMkLst>
            <pc:docMk/>
            <pc:sldMk cId="882955945" sldId="269"/>
            <ac:picMk id="4" creationId="{9C111B7D-8ABD-4BD0-92FE-9B12B9908D95}"/>
          </ac:picMkLst>
        </pc:picChg>
        <pc:picChg chg="add mod">
          <ac:chgData name="mücahit" userId="d3f53f58dc4f6021" providerId="LiveId" clId="{A338A9F5-0A39-4E7D-8A62-4270A43D70AF}" dt="2021-01-27T23:23:30.268" v="997" actId="1076"/>
          <ac:picMkLst>
            <pc:docMk/>
            <pc:sldMk cId="882955945" sldId="269"/>
            <ac:picMk id="5" creationId="{2756A003-504B-46A6-B104-3E681F3311B2}"/>
          </ac:picMkLst>
        </pc:picChg>
        <pc:picChg chg="add mod">
          <ac:chgData name="mücahit" userId="d3f53f58dc4f6021" providerId="LiveId" clId="{A338A9F5-0A39-4E7D-8A62-4270A43D70AF}" dt="2021-01-27T20:13:30.210" v="321" actId="1076"/>
          <ac:picMkLst>
            <pc:docMk/>
            <pc:sldMk cId="882955945" sldId="269"/>
            <ac:picMk id="6" creationId="{2A698962-ACC4-4378-826C-5A5C7EB0AE1D}"/>
          </ac:picMkLst>
        </pc:picChg>
      </pc:sldChg>
      <pc:sldChg chg="addSp delSp modSp new del mod">
        <pc:chgData name="mücahit" userId="d3f53f58dc4f6021" providerId="LiveId" clId="{A338A9F5-0A39-4E7D-8A62-4270A43D70AF}" dt="2021-01-27T23:53:12.877" v="2125" actId="2696"/>
        <pc:sldMkLst>
          <pc:docMk/>
          <pc:sldMk cId="2920131287" sldId="270"/>
        </pc:sldMkLst>
        <pc:spChg chg="del">
          <ac:chgData name="mücahit" userId="d3f53f58dc4f6021" providerId="LiveId" clId="{A338A9F5-0A39-4E7D-8A62-4270A43D70AF}" dt="2021-01-27T23:29:23.725" v="1023" actId="478"/>
          <ac:spMkLst>
            <pc:docMk/>
            <pc:sldMk cId="2920131287" sldId="270"/>
            <ac:spMk id="2" creationId="{C96064B0-D803-4F92-AACC-FD6B31B3C3B9}"/>
          </ac:spMkLst>
        </pc:spChg>
        <pc:spChg chg="del">
          <ac:chgData name="mücahit" userId="d3f53f58dc4f6021" providerId="LiveId" clId="{A338A9F5-0A39-4E7D-8A62-4270A43D70AF}" dt="2021-01-27T23:29:25.835" v="1024" actId="478"/>
          <ac:spMkLst>
            <pc:docMk/>
            <pc:sldMk cId="2920131287" sldId="270"/>
            <ac:spMk id="3" creationId="{30B03E16-3B45-48CB-8869-3113C1DE902C}"/>
          </ac:spMkLst>
        </pc:spChg>
        <pc:spChg chg="add mod">
          <ac:chgData name="mücahit" userId="d3f53f58dc4f6021" providerId="LiveId" clId="{A338A9F5-0A39-4E7D-8A62-4270A43D70AF}" dt="2021-01-27T23:52:45.508" v="2121" actId="14100"/>
          <ac:spMkLst>
            <pc:docMk/>
            <pc:sldMk cId="2920131287" sldId="270"/>
            <ac:spMk id="6" creationId="{F8CAA0D2-F4C5-4038-B112-0B80C8D06ECE}"/>
          </ac:spMkLst>
        </pc:spChg>
        <pc:picChg chg="add del mod">
          <ac:chgData name="mücahit" userId="d3f53f58dc4f6021" providerId="LiveId" clId="{A338A9F5-0A39-4E7D-8A62-4270A43D70AF}" dt="2021-01-27T23:29:46.815" v="1028" actId="478"/>
          <ac:picMkLst>
            <pc:docMk/>
            <pc:sldMk cId="2920131287" sldId="270"/>
            <ac:picMk id="4" creationId="{FBB6C9C2-1C6C-4160-8A4A-B5A1BEBDEC37}"/>
          </ac:picMkLst>
        </pc:picChg>
        <pc:picChg chg="add mod">
          <ac:chgData name="mücahit" userId="d3f53f58dc4f6021" providerId="LiveId" clId="{A338A9F5-0A39-4E7D-8A62-4270A43D70AF}" dt="2021-01-27T23:53:01.862" v="2123" actId="1076"/>
          <ac:picMkLst>
            <pc:docMk/>
            <pc:sldMk cId="2920131287" sldId="270"/>
            <ac:picMk id="5" creationId="{C5891674-1D16-4C5F-941E-7421ACF55754}"/>
          </ac:picMkLst>
        </pc:picChg>
      </pc:sldChg>
      <pc:sldChg chg="addSp delSp modSp new mod">
        <pc:chgData name="mücahit" userId="d3f53f58dc4f6021" providerId="LiveId" clId="{A338A9F5-0A39-4E7D-8A62-4270A43D70AF}" dt="2021-01-27T23:59:59.486" v="2569" actId="20577"/>
        <pc:sldMkLst>
          <pc:docMk/>
          <pc:sldMk cId="1952050124" sldId="271"/>
        </pc:sldMkLst>
        <pc:spChg chg="del">
          <ac:chgData name="mücahit" userId="d3f53f58dc4f6021" providerId="LiveId" clId="{A338A9F5-0A39-4E7D-8A62-4270A43D70AF}" dt="2021-01-27T23:53:33.050" v="2126" actId="478"/>
          <ac:spMkLst>
            <pc:docMk/>
            <pc:sldMk cId="1952050124" sldId="271"/>
            <ac:spMk id="2" creationId="{3EED5145-6A06-4229-A62D-15692A129FC6}"/>
          </ac:spMkLst>
        </pc:spChg>
        <pc:spChg chg="mod">
          <ac:chgData name="mücahit" userId="d3f53f58dc4f6021" providerId="LiveId" clId="{A338A9F5-0A39-4E7D-8A62-4270A43D70AF}" dt="2021-01-27T23:59:59.486" v="2569" actId="20577"/>
          <ac:spMkLst>
            <pc:docMk/>
            <pc:sldMk cId="1952050124" sldId="271"/>
            <ac:spMk id="3" creationId="{0B884BA0-C7FC-46CD-BF8A-E52ED4BBF6B1}"/>
          </ac:spMkLst>
        </pc:spChg>
        <pc:picChg chg="add mod">
          <ac:chgData name="mücahit" userId="d3f53f58dc4f6021" providerId="LiveId" clId="{A338A9F5-0A39-4E7D-8A62-4270A43D70AF}" dt="2021-01-27T23:53:39.286" v="2128" actId="1076"/>
          <ac:picMkLst>
            <pc:docMk/>
            <pc:sldMk cId="1952050124" sldId="271"/>
            <ac:picMk id="4" creationId="{01A6F065-DBDF-4637-B2E8-AA590D3A8D97}"/>
          </ac:picMkLst>
        </pc:picChg>
      </pc:sldChg>
    </pc:docChg>
  </pc:docChgLst>
  <pc:docChgLst>
    <pc:chgData name="mücahit" userId="d3f53f58dc4f6021" providerId="LiveId" clId="{C4156958-A22E-44DF-9410-975F226D14BA}"/>
    <pc:docChg chg="custSel modSld">
      <pc:chgData name="mücahit" userId="d3f53f58dc4f6021" providerId="LiveId" clId="{C4156958-A22E-44DF-9410-975F226D14BA}" dt="2021-01-28T13:31:33.410" v="1" actId="27636"/>
      <pc:docMkLst>
        <pc:docMk/>
      </pc:docMkLst>
      <pc:sldChg chg="modSp mod">
        <pc:chgData name="mücahit" userId="d3f53f58dc4f6021" providerId="LiveId" clId="{C4156958-A22E-44DF-9410-975F226D14BA}" dt="2021-01-28T13:31:33.410" v="1" actId="27636"/>
        <pc:sldMkLst>
          <pc:docMk/>
          <pc:sldMk cId="2780854773" sldId="256"/>
        </pc:sldMkLst>
        <pc:spChg chg="mod">
          <ac:chgData name="mücahit" userId="d3f53f58dc4f6021" providerId="LiveId" clId="{C4156958-A22E-44DF-9410-975F226D14BA}" dt="2021-01-28T13:31:33.410" v="1" actId="27636"/>
          <ac:spMkLst>
            <pc:docMk/>
            <pc:sldMk cId="2780854773" sldId="256"/>
            <ac:spMk id="3" creationId="{DEB7F991-F3E4-461E-88A9-B9C77C1163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7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2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2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71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3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42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01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7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0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2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0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3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61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ABC54A-91AA-4CEB-8A5A-098B5D231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27020"/>
            <a:ext cx="9448800" cy="1545701"/>
          </a:xfrm>
        </p:spPr>
        <p:txBody>
          <a:bodyPr/>
          <a:lstStyle/>
          <a:p>
            <a:r>
              <a:rPr lang="tr-TR" sz="80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TİCTACTOE</a:t>
            </a:r>
            <a:endParaRPr lang="en-US" sz="8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EB7F991-F3E4-461E-88A9-B9C77C116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70740"/>
            <a:ext cx="9448800" cy="685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5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1F14-0C3C-4CCF-94F8-1F2DF4D3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9394" y="1857414"/>
            <a:ext cx="2198761" cy="447558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r-TR" dirty="0"/>
              <a:t>Görünümler tanımlanıyor ve değişkenlere ilk değerleri veriliyor</a:t>
            </a:r>
            <a:endParaRPr lang="en-US" dirty="0"/>
          </a:p>
          <a:p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25517C0-D869-42CE-930B-4F91F22B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5" y="385762"/>
            <a:ext cx="9625306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1F14-0C3C-4CCF-94F8-1F2DF4D3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8231" y="1654629"/>
            <a:ext cx="3307744" cy="3809999"/>
          </a:xfrm>
        </p:spPr>
        <p:txBody>
          <a:bodyPr>
            <a:normAutofit/>
          </a:bodyPr>
          <a:lstStyle/>
          <a:p>
            <a:r>
              <a:rPr lang="tr-TR" dirty="0" err="1"/>
              <a:t>onClick</a:t>
            </a:r>
            <a:r>
              <a:rPr lang="tr-TR" dirty="0"/>
              <a:t> </a:t>
            </a:r>
            <a:r>
              <a:rPr lang="tr-TR" dirty="0" err="1"/>
              <a:t>methodu</a:t>
            </a:r>
            <a:r>
              <a:rPr lang="tr-TR" dirty="0"/>
              <a:t> oyunun çalışma mekanizmasına göre doldurulur.</a:t>
            </a:r>
          </a:p>
          <a:p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1A4017C-D3CC-4AF3-8F27-C8304FC1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5" y="136891"/>
            <a:ext cx="7243387" cy="65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4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1F14-0C3C-4CCF-94F8-1F2DF4D3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4296" y="2046514"/>
            <a:ext cx="3307744" cy="380999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tr-TR" dirty="0" err="1"/>
              <a:t>onClick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devamı…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6B5E056-10B7-4FED-934D-360A820E7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0" y="242887"/>
            <a:ext cx="75914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4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884BA0-C7FC-46CD-BF8A-E52ED4BB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42" y="1521075"/>
            <a:ext cx="3139112" cy="4195481"/>
          </a:xfrm>
        </p:spPr>
        <p:txBody>
          <a:bodyPr/>
          <a:lstStyle/>
          <a:p>
            <a:r>
              <a:rPr lang="tr-TR" dirty="0" err="1"/>
              <a:t>Checkwinner</a:t>
            </a:r>
            <a:r>
              <a:rPr lang="tr-TR" dirty="0"/>
              <a:t> fonksiyonu ile oyun durumu kontrol edilir.</a:t>
            </a:r>
          </a:p>
          <a:p>
            <a:r>
              <a:rPr lang="tr-TR" dirty="0"/>
              <a:t>Play </a:t>
            </a:r>
            <a:r>
              <a:rPr lang="tr-TR" dirty="0" err="1"/>
              <a:t>again</a:t>
            </a:r>
            <a:r>
              <a:rPr lang="tr-TR" dirty="0"/>
              <a:t> oyunu tekrar başlatır.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A6F065-DBDF-4637-B2E8-AA590D3A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6" y="152116"/>
            <a:ext cx="8175445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5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286E8D-056C-4197-A574-BFA85BDA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17D97E-3D71-49A8-AF30-E1B1C766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Udemy</a:t>
            </a:r>
            <a:endParaRPr lang="tr-TR" dirty="0"/>
          </a:p>
          <a:p>
            <a:r>
              <a:rPr lang="tr-TR" dirty="0"/>
              <a:t>Stackoverflow.com</a:t>
            </a:r>
          </a:p>
          <a:p>
            <a:r>
              <a:rPr lang="tr-TR" dirty="0"/>
              <a:t>Mobilhanem.com</a:t>
            </a:r>
          </a:p>
          <a:p>
            <a:r>
              <a:rPr lang="tr-TR" dirty="0"/>
              <a:t>Javaturk.org</a:t>
            </a:r>
          </a:p>
          <a:p>
            <a:r>
              <a:rPr lang="tr-TR" dirty="0"/>
              <a:t>Developer.android.com</a:t>
            </a:r>
          </a:p>
        </p:txBody>
      </p:sp>
    </p:spTree>
    <p:extLst>
      <p:ext uri="{BB962C8B-B14F-4D97-AF65-F5344CB8AC3E}">
        <p14:creationId xmlns:p14="http://schemas.microsoft.com/office/powerpoint/2010/main" val="2581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328CD-C4D0-4CB5-92EE-35E82B22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9FAE86-48ED-40A8-A395-A119CCEC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TicTacToe</a:t>
            </a:r>
            <a:endParaRPr lang="tr-TR" dirty="0"/>
          </a:p>
          <a:p>
            <a:r>
              <a:rPr lang="tr-TR" dirty="0"/>
              <a:t>Kullanılan Teknolojiler</a:t>
            </a:r>
          </a:p>
          <a:p>
            <a:r>
              <a:rPr lang="tr-TR" dirty="0"/>
              <a:t>Geliştirilen Oyun ile ilgili </a:t>
            </a:r>
          </a:p>
          <a:p>
            <a:r>
              <a:rPr lang="tr-TR" dirty="0"/>
              <a:t>Kaynaklar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27C603-FB80-4066-A7B9-3082AC88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7299"/>
          </a:xfrm>
        </p:spPr>
        <p:txBody>
          <a:bodyPr/>
          <a:lstStyle/>
          <a:p>
            <a:r>
              <a:rPr lang="tr-TR" dirty="0" err="1"/>
              <a:t>TicTacToe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C4534C-5835-4597-A577-57EF31D1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9470"/>
            <a:ext cx="9404723" cy="4528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TicTacToe</a:t>
            </a:r>
            <a:r>
              <a:rPr lang="tr-TR" dirty="0"/>
              <a:t> Amacı;</a:t>
            </a:r>
          </a:p>
          <a:p>
            <a:r>
              <a:rPr lang="tr-TR" dirty="0" err="1"/>
              <a:t>Tic</a:t>
            </a:r>
            <a:r>
              <a:rPr lang="tr-TR" dirty="0"/>
              <a:t> </a:t>
            </a:r>
            <a:r>
              <a:rPr lang="tr-TR" dirty="0" err="1"/>
              <a:t>Tac</a:t>
            </a:r>
            <a:r>
              <a:rPr lang="tr-TR" dirty="0"/>
              <a:t> </a:t>
            </a:r>
            <a:r>
              <a:rPr lang="tr-TR" dirty="0" err="1"/>
              <a:t>Toe'nun</a:t>
            </a:r>
            <a:r>
              <a:rPr lang="tr-TR" dirty="0"/>
              <a:t> asıl amacı, 3 aynı sembolü yatay, dikey ya da çapraz olarak arka arkaya getirmektir.</a:t>
            </a:r>
          </a:p>
          <a:p>
            <a:pPr marL="0" indent="0">
              <a:buNone/>
            </a:pPr>
            <a:r>
              <a:rPr lang="tr-TR" dirty="0" err="1"/>
              <a:t>TicTacToe</a:t>
            </a:r>
            <a:r>
              <a:rPr lang="tr-TR" dirty="0"/>
              <a:t> Kuralları;</a:t>
            </a:r>
          </a:p>
          <a:p>
            <a:r>
              <a:rPr lang="tr-TR" dirty="0"/>
              <a:t>Oyunculardan biri </a:t>
            </a:r>
            <a:r>
              <a:rPr lang="tr-TR" b="1" dirty="0"/>
              <a:t>X</a:t>
            </a:r>
            <a:r>
              <a:rPr lang="tr-TR" dirty="0"/>
              <a:t>, diğeri </a:t>
            </a:r>
            <a:r>
              <a:rPr lang="tr-TR" b="1" dirty="0"/>
              <a:t>O</a:t>
            </a:r>
            <a:r>
              <a:rPr lang="tr-TR" dirty="0"/>
              <a:t> sembolünü kullanmalıdır.</a:t>
            </a:r>
          </a:p>
          <a:p>
            <a:r>
              <a:rPr lang="tr-TR" dirty="0"/>
              <a:t>Oyun sonunda 3 aynı sembolü arka arkaya sıralayan oyuncu, 3 sembolün üzerine çizik atar ve oyunu kazanır.</a:t>
            </a:r>
          </a:p>
          <a:p>
            <a:r>
              <a:rPr lang="tr-TR" dirty="0"/>
              <a:t>Oyun sonunda 3 aynı sembol arka arkaya sıralanamamış ise oyun beraberedir.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196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DE62D9-8495-488E-8A3F-E673424F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TicTacToe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49F54B-3EDF-4017-9EC7-E420DAB2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3248"/>
            <a:ext cx="9404723" cy="4395151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TicTacToe</a:t>
            </a:r>
            <a:r>
              <a:rPr lang="tr-TR" dirty="0"/>
              <a:t> Nasıl Oynanır;</a:t>
            </a:r>
          </a:p>
          <a:p>
            <a:r>
              <a:rPr lang="tr-TR" dirty="0"/>
              <a:t>Kağıda paralel 2 yatay çizgi ve bu çizgileri kesen paralel 2 dikey çizgi çizilir.  Böylece çerçevesi olmayan 3x3 boyutunda bir kutu elde edilir.</a:t>
            </a:r>
          </a:p>
          <a:p>
            <a:r>
              <a:rPr lang="tr-TR" dirty="0"/>
              <a:t>İlk oyuncu, sembolünü istediği kutucuğun içerisine çizer. Sıra ikinci oyuncuya geçer.</a:t>
            </a:r>
          </a:p>
          <a:p>
            <a:r>
              <a:rPr lang="tr-TR" dirty="0"/>
              <a:t>9 kutucuk dolana kadar oyuncular sırayla sembollerini çizmeye devam 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959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C0D400-B262-4455-876E-D6D43060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Teknolojiler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7B2827-2FFB-4881-9409-EC2F791E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TicTacToe</a:t>
            </a:r>
            <a:r>
              <a:rPr lang="tr-TR" dirty="0"/>
              <a:t> bir Mobil uygulama projesidir ve </a:t>
            </a:r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 Platformu kullanılarak ‘Java’ dili ile yazılmıştır.</a:t>
            </a:r>
          </a:p>
        </p:txBody>
      </p:sp>
    </p:spTree>
    <p:extLst>
      <p:ext uri="{BB962C8B-B14F-4D97-AF65-F5344CB8AC3E}">
        <p14:creationId xmlns:p14="http://schemas.microsoft.com/office/powerpoint/2010/main" val="17299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472E03F-BF6D-4E8A-99B2-DE3F2786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Geliştirilen</a:t>
            </a:r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Oyun</a:t>
            </a:r>
            <a:endParaRPr lang="en-US" sz="6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1166F3-5C5B-41D3-BD30-DB2F9FB1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29" y="4777380"/>
            <a:ext cx="439782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Başlangıç</a:t>
            </a: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ekranı</a:t>
            </a: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C1E3F8A-4472-45C0-A8B8-8044D9FFD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7562" y="0"/>
            <a:ext cx="3220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2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C111B7D-8ABD-4BD0-92FE-9B12B990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23" y="853440"/>
            <a:ext cx="3301313" cy="571881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756A003-504B-46A6-B104-3E681F33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09" y="853439"/>
            <a:ext cx="3226434" cy="571881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A698962-ACC4-4378-826C-5A5C7EB0A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716" y="853439"/>
            <a:ext cx="3280159" cy="57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73C2D8-513C-46B3-ACE9-C6B9F35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228" y="523494"/>
            <a:ext cx="3307744" cy="1641986"/>
          </a:xfrm>
        </p:spPr>
        <p:txBody>
          <a:bodyPr>
            <a:normAutofit/>
          </a:bodyPr>
          <a:lstStyle/>
          <a:p>
            <a:r>
              <a:rPr lang="en-GB" dirty="0"/>
              <a:t>Layout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1F14-0C3C-4CCF-94F8-1F2DF4D3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228" y="1743456"/>
            <a:ext cx="3758848" cy="3809999"/>
          </a:xfrm>
        </p:spPr>
        <p:txBody>
          <a:bodyPr>
            <a:normAutofit/>
          </a:bodyPr>
          <a:lstStyle/>
          <a:p>
            <a:r>
              <a:rPr lang="tr-TR" dirty="0"/>
              <a:t>Oyun birbirine bitişik 9 buton ile oynanmaktadır.</a:t>
            </a:r>
          </a:p>
          <a:p>
            <a:r>
              <a:rPr lang="tr-TR" dirty="0"/>
              <a:t>Oyuncuların skorlarını ve oyun durumunu gösteren </a:t>
            </a:r>
            <a:r>
              <a:rPr lang="tr-TR" dirty="0" err="1"/>
              <a:t>textView’lar</a:t>
            </a:r>
            <a:r>
              <a:rPr lang="tr-TR" dirty="0"/>
              <a:t> vardır.</a:t>
            </a:r>
          </a:p>
          <a:p>
            <a:r>
              <a:rPr lang="tr-TR" dirty="0" err="1"/>
              <a:t>Reset</a:t>
            </a:r>
            <a:r>
              <a:rPr lang="tr-TR" dirty="0"/>
              <a:t> Game butonu ile skorlar sıfırlanır ve oyun en baştan başlar.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7B062F6-7A48-43A8-9472-27340270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24" y="523494"/>
            <a:ext cx="74961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73C2D8-513C-46B3-ACE9-C6B9F35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764" y="597410"/>
            <a:ext cx="3307744" cy="1641986"/>
          </a:xfrm>
        </p:spPr>
        <p:txBody>
          <a:bodyPr>
            <a:normAutofit/>
          </a:bodyPr>
          <a:lstStyle/>
          <a:p>
            <a:r>
              <a:rPr lang="en-US" dirty="0"/>
              <a:t>Main Activity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1F14-0C3C-4CCF-94F8-1F2DF4D3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075" y="2353056"/>
            <a:ext cx="3307744" cy="3809999"/>
          </a:xfrm>
        </p:spPr>
        <p:txBody>
          <a:bodyPr>
            <a:normAutofit/>
          </a:bodyPr>
          <a:lstStyle/>
          <a:p>
            <a:r>
              <a:rPr lang="tr-TR" dirty="0" err="1"/>
              <a:t>Layout</a:t>
            </a:r>
            <a:r>
              <a:rPr lang="tr-TR" dirty="0"/>
              <a:t> araçları ve oyun mekanizması için değişkenler tanımlanıyor,</a:t>
            </a:r>
            <a:endParaRPr lang="en-US" dirty="0"/>
          </a:p>
          <a:p>
            <a:r>
              <a:rPr lang="tr-TR" dirty="0"/>
              <a:t>Oyunu kazanan pozisyonlar tanımlanıyor.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1BA7B5D-EE2A-4671-991C-66EAE5FDD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4" y="255302"/>
            <a:ext cx="7296539" cy="634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38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250</Words>
  <Application>Microsoft Office PowerPoint</Application>
  <PresentationFormat>Geniş ekran</PresentationFormat>
  <Paragraphs>47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İyon</vt:lpstr>
      <vt:lpstr>TİCTACTOE</vt:lpstr>
      <vt:lpstr>İçindekiler</vt:lpstr>
      <vt:lpstr>TicTacToe</vt:lpstr>
      <vt:lpstr>TicTacToe</vt:lpstr>
      <vt:lpstr>Kullanılan Teknolojiler</vt:lpstr>
      <vt:lpstr>Geliştirilen Oyun</vt:lpstr>
      <vt:lpstr>PowerPoint Sunusu</vt:lpstr>
      <vt:lpstr>Layout</vt:lpstr>
      <vt:lpstr>Main Activity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TAŞKAĞITMAKAS</dc:title>
  <dc:creator>16144</dc:creator>
  <cp:lastModifiedBy>mücahit</cp:lastModifiedBy>
  <cp:revision>6</cp:revision>
  <dcterms:created xsi:type="dcterms:W3CDTF">2020-11-28T10:45:03Z</dcterms:created>
  <dcterms:modified xsi:type="dcterms:W3CDTF">2021-01-28T13:31:36Z</dcterms:modified>
</cp:coreProperties>
</file>