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9"/>
  </p:notesMasterIdLst>
  <p:sldIdLst>
    <p:sldId id="299" r:id="rId2"/>
    <p:sldId id="377" r:id="rId3"/>
    <p:sldId id="379" r:id="rId4"/>
    <p:sldId id="381" r:id="rId5"/>
    <p:sldId id="383" r:id="rId6"/>
    <p:sldId id="384" r:id="rId7"/>
    <p:sldId id="387" r:id="rId8"/>
    <p:sldId id="385" r:id="rId9"/>
    <p:sldId id="386" r:id="rId10"/>
    <p:sldId id="392" r:id="rId11"/>
    <p:sldId id="388" r:id="rId12"/>
    <p:sldId id="395" r:id="rId13"/>
    <p:sldId id="396" r:id="rId14"/>
    <p:sldId id="398" r:id="rId15"/>
    <p:sldId id="399" r:id="rId16"/>
    <p:sldId id="403" r:id="rId17"/>
    <p:sldId id="404" r:id="rId18"/>
    <p:sldId id="405" r:id="rId19"/>
    <p:sldId id="406" r:id="rId20"/>
    <p:sldId id="407" r:id="rId21"/>
    <p:sldId id="408" r:id="rId22"/>
    <p:sldId id="410" r:id="rId23"/>
    <p:sldId id="412" r:id="rId24"/>
    <p:sldId id="411" r:id="rId25"/>
    <p:sldId id="413" r:id="rId26"/>
    <p:sldId id="414" r:id="rId27"/>
    <p:sldId id="391" r:id="rId2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29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ssima" initials="d" lastIdx="1" clrIdx="0">
    <p:extLst>
      <p:ext uri="{19B8F6BF-5375-455C-9EA6-DF929625EA0E}">
        <p15:presenceInfo xmlns:p15="http://schemas.microsoft.com/office/powerpoint/2012/main" userId="devssi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0668" autoAdjust="0"/>
  </p:normalViewPr>
  <p:slideViewPr>
    <p:cSldViewPr snapToGrid="0">
      <p:cViewPr varScale="1">
        <p:scale>
          <a:sx n="104" d="100"/>
          <a:sy n="104" d="100"/>
        </p:scale>
        <p:origin x="1932" y="96"/>
      </p:cViewPr>
      <p:guideLst>
        <p:guide orient="horz" pos="368"/>
        <p:guide pos="29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D0193-4014-48C6-B4D9-4CDB7AB67A5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2EE83-EE95-4B09-A9B2-03A86AD2A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0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01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3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3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51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83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34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86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83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73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60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2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71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66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82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19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2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6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1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0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95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57676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486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7769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83469" y="2112417"/>
            <a:ext cx="6858000" cy="1568015"/>
          </a:xfrm>
        </p:spPr>
        <p:txBody>
          <a:bodyPr anchor="ctr">
            <a:normAutofit/>
          </a:bodyPr>
          <a:lstStyle>
            <a:lvl1pPr algn="ctr">
              <a:defRPr lang="ko-KR" altLang="en-US" sz="21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4" y="5248444"/>
            <a:ext cx="1636985" cy="593022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820465" y="3680429"/>
            <a:ext cx="7384010" cy="140984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0129" y="5841469"/>
            <a:ext cx="560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50" b="0" kern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rPr>
              <a:t>Copyright ⓒ SWINNUS</a:t>
            </a:r>
          </a:p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본 자료</a:t>
            </a:r>
            <a:r>
              <a:rPr lang="ko-KR" altLang="en-US" sz="750" baseline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는 회사의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내부승인 없이</a:t>
            </a:r>
            <a:r>
              <a:rPr lang="ko-KR" altLang="en-US" sz="750" baseline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외부로 공개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복사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배포하거나 다른 목적으로 사용될 수 없습니다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 </a:t>
            </a:r>
            <a:br>
              <a:rPr lang="en-US" altLang="ko-KR" sz="75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</a:br>
            <a:r>
              <a:rPr lang="en-US" altLang="ko-KR" sz="75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Any unauthorized copying, disclosure or distribution of this document is strictly forbidden without</a:t>
            </a:r>
            <a:r>
              <a:rPr lang="en-US" altLang="ko-KR" sz="75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 S-WINNUS’s permission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 </a:t>
            </a:r>
            <a:endParaRPr lang="ko-KR" altLang="en-US" sz="7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286626" y="422309"/>
            <a:ext cx="1165622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i="1" dirty="0">
                <a:solidFill>
                  <a:schemeClr val="bg1">
                    <a:lumMod val="65000"/>
                  </a:schemeClr>
                </a:solidFill>
              </a:rPr>
              <a:t>Client Logo</a:t>
            </a:r>
            <a:endParaRPr lang="ko-KR" altLang="en-US" sz="1350" i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32503" r="69433" b="42906"/>
          <a:stretch/>
        </p:blipFill>
        <p:spPr bwMode="auto">
          <a:xfrm>
            <a:off x="530746" y="507931"/>
            <a:ext cx="2947240" cy="15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505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2932343" y="511066"/>
            <a:ext cx="3429000" cy="595313"/>
          </a:xfrm>
        </p:spPr>
        <p:txBody>
          <a:bodyPr anchor="b">
            <a:normAutofit/>
          </a:bodyPr>
          <a:lstStyle>
            <a:lvl1pPr algn="ctr">
              <a:defRPr lang="ko-KR" altLang="en-US" sz="3000" kern="1200" baseline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개 정 이 </a:t>
            </a:r>
            <a:r>
              <a:rPr lang="ko-KR" altLang="en-US" dirty="0" err="1"/>
              <a:t>력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2786950" y="1106376"/>
            <a:ext cx="3719786" cy="7102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87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932343" y="511066"/>
            <a:ext cx="3429000" cy="595313"/>
          </a:xfrm>
        </p:spPr>
        <p:txBody>
          <a:bodyPr anchor="b">
            <a:normAutofit/>
          </a:bodyPr>
          <a:lstStyle>
            <a:lvl1pPr algn="ctr">
              <a:defRPr lang="ko-KR" altLang="en-US" sz="3000" kern="1200" baseline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목    차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2786950" y="1106376"/>
            <a:ext cx="3719786" cy="7102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6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3604990" y="2926566"/>
            <a:ext cx="4572000" cy="595313"/>
          </a:xfrm>
        </p:spPr>
        <p:txBody>
          <a:bodyPr anchor="b">
            <a:normAutofit/>
          </a:bodyPr>
          <a:lstStyle>
            <a:lvl1pPr algn="l">
              <a:defRPr lang="ko-KR" altLang="en-US" sz="3000" kern="1200" baseline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I.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1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476561" y="4042568"/>
            <a:ext cx="4334064" cy="2129632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ko-KR" altLang="en-US" sz="25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3048000" y="3786589"/>
            <a:ext cx="6096000" cy="11231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 rot="5400000">
            <a:off x="2684367" y="3484467"/>
            <a:ext cx="1439460" cy="100606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3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42889" y="831531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/>
          <p:cNvSpPr>
            <a:spLocks noGrp="1"/>
          </p:cNvSpPr>
          <p:nvPr>
            <p:ph type="title" hasCustomPrompt="1"/>
          </p:nvPr>
        </p:nvSpPr>
        <p:spPr>
          <a:xfrm>
            <a:off x="242889" y="177481"/>
            <a:ext cx="7093744" cy="654050"/>
          </a:xfrm>
        </p:spPr>
        <p:txBody>
          <a:bodyPr>
            <a:normAutofit/>
          </a:bodyPr>
          <a:lstStyle>
            <a:lvl1pPr>
              <a:defRPr lang="ko-KR" altLang="en-US" sz="21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</a:t>
            </a:r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9" y="1139825"/>
            <a:ext cx="8661797" cy="498475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75" b="1">
                <a:latin typeface="+mn-ea"/>
                <a:ea typeface="+mn-ea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875">
                <a:latin typeface="나눔고딕" panose="020D0804000000000000" pitchFamily="50" charset="-127"/>
                <a:ea typeface="나눔고딕" panose="020D0804000000000000" pitchFamily="50" charset="-127"/>
              </a:defRPr>
            </a:lvl2pPr>
            <a:lvl3pPr>
              <a:defRPr>
                <a:latin typeface="나눔고딕" panose="020D0804000000000000" pitchFamily="50" charset="-127"/>
                <a:ea typeface="나눔고딕" panose="020D0804000000000000" pitchFamily="50" charset="-127"/>
              </a:defRPr>
            </a:lvl3pPr>
            <a:lvl4pPr>
              <a:defRPr>
                <a:latin typeface="나눔고딕" panose="020D0804000000000000" pitchFamily="50" charset="-127"/>
                <a:ea typeface="나눔고딕" panose="020D0804000000000000" pitchFamily="50" charset="-127"/>
              </a:defRPr>
            </a:lvl4pPr>
            <a:lvl5pPr>
              <a:defRPr>
                <a:latin typeface="나눔고딕" panose="020D0804000000000000" pitchFamily="50" charset="-127"/>
                <a:ea typeface="나눔고딕" panose="020D0804000000000000" pitchFamily="50" charset="-127"/>
              </a:defRPr>
            </a:lvl5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37" name="직선 연결선 36"/>
          <p:cNvCxnSpPr/>
          <p:nvPr userDrawn="1"/>
        </p:nvCxnSpPr>
        <p:spPr>
          <a:xfrm>
            <a:off x="7462319" y="504506"/>
            <a:ext cx="14423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 userDrawn="1"/>
        </p:nvCxnSpPr>
        <p:spPr>
          <a:xfrm>
            <a:off x="7539155" y="220083"/>
            <a:ext cx="0" cy="3988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17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3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624-980D-4AFE-B253-7704C6994454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2889" y="831531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5" y="6440715"/>
            <a:ext cx="583406" cy="270226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7462319" y="504506"/>
            <a:ext cx="14423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7539155" y="220083"/>
            <a:ext cx="0" cy="3988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2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6370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5184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1433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0914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0608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633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366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9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50" r:id="rId16"/>
    <p:sldLayoutId id="2147483672" r:id="rId17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mailto:test5@test.com" TargetMode="External"/><Relationship Id="rId3" Type="http://schemas.openxmlformats.org/officeDocument/2006/relationships/hyperlink" Target="mailto:test@test.com" TargetMode="External"/><Relationship Id="rId7" Type="http://schemas.openxmlformats.org/officeDocument/2006/relationships/hyperlink" Target="mailto:test4@test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mailto:test3@test.com" TargetMode="External"/><Relationship Id="rId5" Type="http://schemas.openxmlformats.org/officeDocument/2006/relationships/hyperlink" Target="mailto:test2@test.com" TargetMode="External"/><Relationship Id="rId4" Type="http://schemas.openxmlformats.org/officeDocument/2006/relationships/hyperlink" Target="mailto:test1@test.com" TargetMode="External"/><Relationship Id="rId9" Type="http://schemas.openxmlformats.org/officeDocument/2006/relationships/hyperlink" Target="mailto:test6@test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pp@test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5091" y="2112417"/>
            <a:ext cx="7435273" cy="15680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프로젝트 개발 계획서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사원 직무역량평가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b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3000" b="1" dirty="0"/>
              <a:t>[Side Project: Document X ]</a:t>
            </a:r>
            <a:endParaRPr lang="ko-KR" altLang="en-US" sz="30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5255561" y="5390112"/>
            <a:ext cx="2891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5255561" y="4038326"/>
            <a:ext cx="2891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76702"/>
              </p:ext>
            </p:extLst>
          </p:nvPr>
        </p:nvGraphicFramePr>
        <p:xfrm>
          <a:off x="5634871" y="4113806"/>
          <a:ext cx="2512298" cy="123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41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기업부설연구소 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S/W</a:t>
                      </a:r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개발팀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r"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고현석 사원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1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2020. 05.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07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71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List Of Screen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161569-92B0-4349-BEDB-52C931C1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12474"/>
              </p:ext>
            </p:extLst>
          </p:nvPr>
        </p:nvGraphicFramePr>
        <p:xfrm>
          <a:off x="244139" y="725344"/>
          <a:ext cx="8655722" cy="5516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297">
                  <a:extLst>
                    <a:ext uri="{9D8B030D-6E8A-4147-A177-3AD203B41FA5}">
                      <a16:colId xmlns:a16="http://schemas.microsoft.com/office/drawing/2014/main" val="543884663"/>
                    </a:ext>
                  </a:extLst>
                </a:gridCol>
                <a:gridCol w="1380551">
                  <a:extLst>
                    <a:ext uri="{9D8B030D-6E8A-4147-A177-3AD203B41FA5}">
                      <a16:colId xmlns:a16="http://schemas.microsoft.com/office/drawing/2014/main" val="1686353328"/>
                    </a:ext>
                  </a:extLst>
                </a:gridCol>
                <a:gridCol w="1553601">
                  <a:extLst>
                    <a:ext uri="{9D8B030D-6E8A-4147-A177-3AD203B41FA5}">
                      <a16:colId xmlns:a16="http://schemas.microsoft.com/office/drawing/2014/main" val="2640376518"/>
                    </a:ext>
                  </a:extLst>
                </a:gridCol>
                <a:gridCol w="2902583">
                  <a:extLst>
                    <a:ext uri="{9D8B030D-6E8A-4147-A177-3AD203B41FA5}">
                      <a16:colId xmlns:a16="http://schemas.microsoft.com/office/drawing/2014/main" val="1091705634"/>
                    </a:ext>
                  </a:extLst>
                </a:gridCol>
                <a:gridCol w="1834690">
                  <a:extLst>
                    <a:ext uri="{9D8B030D-6E8A-4147-A177-3AD203B41FA5}">
                      <a16:colId xmlns:a16="http://schemas.microsoft.com/office/drawing/2014/main" val="3753399620"/>
                    </a:ext>
                  </a:extLst>
                </a:gridCol>
              </a:tblGrid>
              <a:tr h="26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5521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파일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파일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본인의 파일리스트 조회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검색 기능을 통한 리스트조회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파일 다운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68976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68503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21640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68018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91910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33908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36850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92112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7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2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Permission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5C8E1AA-0BE0-44CE-9A8A-2007A8FC8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74261"/>
              </p:ext>
            </p:extLst>
          </p:nvPr>
        </p:nvGraphicFramePr>
        <p:xfrm>
          <a:off x="241201" y="741094"/>
          <a:ext cx="8661599" cy="5486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904">
                  <a:extLst>
                    <a:ext uri="{9D8B030D-6E8A-4147-A177-3AD203B41FA5}">
                      <a16:colId xmlns:a16="http://schemas.microsoft.com/office/drawing/2014/main" val="543884663"/>
                    </a:ext>
                  </a:extLst>
                </a:gridCol>
                <a:gridCol w="2238040">
                  <a:extLst>
                    <a:ext uri="{9D8B030D-6E8A-4147-A177-3AD203B41FA5}">
                      <a16:colId xmlns:a16="http://schemas.microsoft.com/office/drawing/2014/main" val="168635332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640376518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294200424"/>
                    </a:ext>
                  </a:extLst>
                </a:gridCol>
                <a:gridCol w="563419">
                  <a:extLst>
                    <a:ext uri="{9D8B030D-6E8A-4147-A177-3AD203B41FA5}">
                      <a16:colId xmlns:a16="http://schemas.microsoft.com/office/drawing/2014/main" val="10554299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63510211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81245258"/>
                    </a:ext>
                  </a:extLst>
                </a:gridCol>
                <a:gridCol w="2502000">
                  <a:extLst>
                    <a:ext uri="{9D8B030D-6E8A-4147-A177-3AD203B41FA5}">
                      <a16:colId xmlns:a16="http://schemas.microsoft.com/office/drawing/2014/main" val="3753399620"/>
                    </a:ext>
                  </a:extLst>
                </a:gridCol>
              </a:tblGrid>
              <a:tr h="304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생성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5521"/>
                  </a:ext>
                </a:extLst>
              </a:tr>
              <a:tr h="0">
                <a:tc rowSpan="2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페이지별 권한</a:t>
                      </a:r>
                    </a:p>
                  </a:txBody>
                  <a:tcPr vert="eaVert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정보 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689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685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정보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216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68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정보 수정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91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본인 정보만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0935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권한 부여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012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398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채팅 방 생성 및 상세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8822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 잠금 방은 해제 후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593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채팅 방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9838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채팅 방 권한이 있을 시에만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06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파일 업로드 및 보기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0043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본인 파일만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339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 채팅 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368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92112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72432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vert="eaVert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711551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vert="eaVert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197648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vert="eaVert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71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9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38205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Login 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login Page(</a:t>
                      </a:r>
                      <a:r>
                        <a:rPr lang="ko-KR" altLang="en-US" sz="1100" dirty="0"/>
                        <a:t>로그인 전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58216"/>
              </p:ext>
            </p:extLst>
          </p:nvPr>
        </p:nvGraphicFramePr>
        <p:xfrm>
          <a:off x="6991926" y="746543"/>
          <a:ext cx="1958791" cy="541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루트 경로로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 형식의 유효성 검사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중복여부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영 소문자</a:t>
                      </a:r>
                      <a:r>
                        <a:rPr lang="en-US" altLang="ko-KR" sz="1100" dirty="0"/>
                        <a:t>+</a:t>
                      </a:r>
                      <a:r>
                        <a:rPr lang="ko-KR" altLang="en-US" sz="1100" dirty="0"/>
                        <a:t>숫자 조합 유효성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Password</a:t>
                      </a:r>
                      <a:r>
                        <a:rPr lang="ko-KR" altLang="en-US" sz="1100" dirty="0"/>
                        <a:t>가 일치하는지 여부 확인</a:t>
                      </a:r>
                      <a:r>
                        <a:rPr lang="en-US" altLang="ko-KR" sz="1100" dirty="0"/>
                        <a:t>+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영문자</a:t>
                      </a:r>
                      <a:r>
                        <a:rPr lang="en-US" altLang="ko-KR" sz="1100" dirty="0"/>
                        <a:t>+</a:t>
                      </a:r>
                      <a:r>
                        <a:rPr lang="ko-KR" altLang="en-US" sz="1100" dirty="0"/>
                        <a:t>숫자 조합 유효성 검사</a:t>
                      </a:r>
                      <a:r>
                        <a:rPr lang="en-US" altLang="ko-KR" sz="1100" dirty="0"/>
                        <a:t>,</a:t>
                      </a:r>
                      <a:endParaRPr lang="ko-KR" altLang="en-US" sz="1100" dirty="0"/>
                    </a:p>
                    <a:p>
                      <a:pPr latinLnBrk="1"/>
                      <a:r>
                        <a:rPr lang="ko-KR" altLang="en-US" sz="1100" dirty="0"/>
                        <a:t>중복여부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 인증 토큰 번호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041B2-7133-42D2-86A2-95DF17B415B2}"/>
              </a:ext>
            </a:extLst>
          </p:cNvPr>
          <p:cNvSpPr txBox="1"/>
          <p:nvPr/>
        </p:nvSpPr>
        <p:spPr>
          <a:xfrm>
            <a:off x="1285515" y="14098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CE24E-D88B-4364-81DD-117556157FC5}"/>
              </a:ext>
            </a:extLst>
          </p:cNvPr>
          <p:cNvSpPr/>
          <p:nvPr/>
        </p:nvSpPr>
        <p:spPr>
          <a:xfrm>
            <a:off x="3389745" y="2256784"/>
            <a:ext cx="2715491" cy="320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5803F-DC60-414C-92D0-246923812C0D}"/>
              </a:ext>
            </a:extLst>
          </p:cNvPr>
          <p:cNvSpPr/>
          <p:nvPr/>
        </p:nvSpPr>
        <p:spPr>
          <a:xfrm>
            <a:off x="3389745" y="2679225"/>
            <a:ext cx="2715491" cy="320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A3EF5-1DF4-4649-8D63-B177F47AEAB3}"/>
              </a:ext>
            </a:extLst>
          </p:cNvPr>
          <p:cNvSpPr txBox="1"/>
          <p:nvPr/>
        </p:nvSpPr>
        <p:spPr>
          <a:xfrm>
            <a:off x="2827383" y="227224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3372F-31F0-40E3-B152-7634A29FE34E}"/>
              </a:ext>
            </a:extLst>
          </p:cNvPr>
          <p:cNvSpPr txBox="1"/>
          <p:nvPr/>
        </p:nvSpPr>
        <p:spPr>
          <a:xfrm>
            <a:off x="2692586" y="2707614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password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9638D-BD5D-4164-AB7A-C41296CA59F8}"/>
              </a:ext>
            </a:extLst>
          </p:cNvPr>
          <p:cNvSpPr txBox="1"/>
          <p:nvPr/>
        </p:nvSpPr>
        <p:spPr>
          <a:xfrm>
            <a:off x="3653217" y="31466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Remember Me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CEE13-FE5B-4941-B876-07F47A497AB3}"/>
              </a:ext>
            </a:extLst>
          </p:cNvPr>
          <p:cNvSpPr/>
          <p:nvPr/>
        </p:nvSpPr>
        <p:spPr>
          <a:xfrm>
            <a:off x="3375786" y="3147218"/>
            <a:ext cx="185069" cy="200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5818CC-FB73-42BB-A97E-6C28DDCCAFFC}"/>
              </a:ext>
            </a:extLst>
          </p:cNvPr>
          <p:cNvSpPr/>
          <p:nvPr/>
        </p:nvSpPr>
        <p:spPr>
          <a:xfrm>
            <a:off x="4025741" y="3567305"/>
            <a:ext cx="592805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로그인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C3DA35-0E7D-4826-82E6-A0BA1881AD55}"/>
              </a:ext>
            </a:extLst>
          </p:cNvPr>
          <p:cNvSpPr/>
          <p:nvPr/>
        </p:nvSpPr>
        <p:spPr>
          <a:xfrm>
            <a:off x="5053408" y="3567305"/>
            <a:ext cx="711713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회원가입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1B22A-BC5A-42C3-B25F-7E65CCDD820F}"/>
              </a:ext>
            </a:extLst>
          </p:cNvPr>
          <p:cNvSpPr/>
          <p:nvPr/>
        </p:nvSpPr>
        <p:spPr>
          <a:xfrm>
            <a:off x="490789" y="3234531"/>
            <a:ext cx="3429634" cy="2723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2802C2-337A-407D-BBD0-50C5EFB5C621}"/>
              </a:ext>
            </a:extLst>
          </p:cNvPr>
          <p:cNvSpPr/>
          <p:nvPr/>
        </p:nvSpPr>
        <p:spPr>
          <a:xfrm>
            <a:off x="1544552" y="3356761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FAC157-2A84-4D12-9A1B-B92C40D680D7}"/>
              </a:ext>
            </a:extLst>
          </p:cNvPr>
          <p:cNvSpPr/>
          <p:nvPr/>
        </p:nvSpPr>
        <p:spPr>
          <a:xfrm>
            <a:off x="1555292" y="4158796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8F000-BA6D-41BA-B06D-1DA089E93569}"/>
              </a:ext>
            </a:extLst>
          </p:cNvPr>
          <p:cNvSpPr txBox="1"/>
          <p:nvPr/>
        </p:nvSpPr>
        <p:spPr>
          <a:xfrm>
            <a:off x="525069" y="3327413"/>
            <a:ext cx="805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1941EF-3C3C-47D5-A6C5-86D2B3679534}"/>
              </a:ext>
            </a:extLst>
          </p:cNvPr>
          <p:cNvSpPr txBox="1"/>
          <p:nvPr/>
        </p:nvSpPr>
        <p:spPr>
          <a:xfrm>
            <a:off x="533619" y="4149948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password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0AEB2C-8F20-4004-82AF-3DE8849B9A8D}"/>
              </a:ext>
            </a:extLst>
          </p:cNvPr>
          <p:cNvSpPr/>
          <p:nvPr/>
        </p:nvSpPr>
        <p:spPr>
          <a:xfrm>
            <a:off x="1555292" y="4560216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CD09E6-05B1-4AD4-AA56-EE3AAD38C01C}"/>
              </a:ext>
            </a:extLst>
          </p:cNvPr>
          <p:cNvSpPr txBox="1"/>
          <p:nvPr/>
        </p:nvSpPr>
        <p:spPr>
          <a:xfrm>
            <a:off x="533619" y="4551368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confirm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AC109A-0A91-45A0-B5CB-49881E70A107}"/>
              </a:ext>
            </a:extLst>
          </p:cNvPr>
          <p:cNvSpPr/>
          <p:nvPr/>
        </p:nvSpPr>
        <p:spPr>
          <a:xfrm>
            <a:off x="490147" y="3007006"/>
            <a:ext cx="3420091" cy="244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C1A51B-E723-43EC-8E3C-9FBC3C8DB33E}"/>
              </a:ext>
            </a:extLst>
          </p:cNvPr>
          <p:cNvSpPr/>
          <p:nvPr/>
        </p:nvSpPr>
        <p:spPr>
          <a:xfrm>
            <a:off x="1555292" y="4961636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DFF5B-D1EA-4712-BCDB-41F086329A34}"/>
              </a:ext>
            </a:extLst>
          </p:cNvPr>
          <p:cNvSpPr txBox="1"/>
          <p:nvPr/>
        </p:nvSpPr>
        <p:spPr>
          <a:xfrm>
            <a:off x="533619" y="4952788"/>
            <a:ext cx="85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Nick Name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B8582B-9861-4139-A6C1-296DE4B16F81}"/>
              </a:ext>
            </a:extLst>
          </p:cNvPr>
          <p:cNvSpPr/>
          <p:nvPr/>
        </p:nvSpPr>
        <p:spPr>
          <a:xfrm>
            <a:off x="1021028" y="5426539"/>
            <a:ext cx="85666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회원가입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B4264-9AC9-4B8F-8002-A6FF190BE242}"/>
              </a:ext>
            </a:extLst>
          </p:cNvPr>
          <p:cNvSpPr/>
          <p:nvPr/>
        </p:nvSpPr>
        <p:spPr>
          <a:xfrm>
            <a:off x="2044253" y="5426539"/>
            <a:ext cx="84504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초기화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11BC4A6-7894-4936-A20A-8961C76CEDAE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flipH="1">
            <a:off x="3920423" y="3884649"/>
            <a:ext cx="1488842" cy="7115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702184-3A5C-4D4A-AB96-A93373FB2914}"/>
              </a:ext>
            </a:extLst>
          </p:cNvPr>
          <p:cNvSpPr txBox="1"/>
          <p:nvPr/>
        </p:nvSpPr>
        <p:spPr>
          <a:xfrm>
            <a:off x="2842649" y="33524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A4466E-C50B-4838-BE57-1E2C51DAD61C}"/>
              </a:ext>
            </a:extLst>
          </p:cNvPr>
          <p:cNvSpPr txBox="1"/>
          <p:nvPr/>
        </p:nvSpPr>
        <p:spPr>
          <a:xfrm>
            <a:off x="2851199" y="41589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114720-EEE0-47A3-90BB-1B33D5FBB94A}"/>
              </a:ext>
            </a:extLst>
          </p:cNvPr>
          <p:cNvSpPr txBox="1"/>
          <p:nvPr/>
        </p:nvSpPr>
        <p:spPr>
          <a:xfrm>
            <a:off x="2864741" y="45664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9621A-A13B-48D8-A7D6-03FD17AB43E7}"/>
              </a:ext>
            </a:extLst>
          </p:cNvPr>
          <p:cNvSpPr txBox="1"/>
          <p:nvPr/>
        </p:nvSpPr>
        <p:spPr>
          <a:xfrm>
            <a:off x="2861083" y="4949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D3C4F4-16D0-4A26-AB9A-6615965F1369}"/>
              </a:ext>
            </a:extLst>
          </p:cNvPr>
          <p:cNvSpPr/>
          <p:nvPr/>
        </p:nvSpPr>
        <p:spPr>
          <a:xfrm>
            <a:off x="3190862" y="3363741"/>
            <a:ext cx="616932" cy="27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이메일 인증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1D371DB-4949-4D2E-A20E-D59F6C5C5434}"/>
              </a:ext>
            </a:extLst>
          </p:cNvPr>
          <p:cNvSpPr/>
          <p:nvPr/>
        </p:nvSpPr>
        <p:spPr>
          <a:xfrm>
            <a:off x="1552045" y="3738137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0C8FE-841A-44A7-A1E4-3FB6ABF9BEA0}"/>
              </a:ext>
            </a:extLst>
          </p:cNvPr>
          <p:cNvSpPr txBox="1"/>
          <p:nvPr/>
        </p:nvSpPr>
        <p:spPr>
          <a:xfrm>
            <a:off x="2857836" y="37256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5AEB0A-D493-4598-9289-3CD95D341851}"/>
              </a:ext>
            </a:extLst>
          </p:cNvPr>
          <p:cNvSpPr txBox="1"/>
          <p:nvPr/>
        </p:nvSpPr>
        <p:spPr>
          <a:xfrm>
            <a:off x="541657" y="3747937"/>
            <a:ext cx="805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인증번호</a:t>
            </a:r>
          </a:p>
        </p:txBody>
      </p:sp>
    </p:spTree>
    <p:extLst>
      <p:ext uri="{BB962C8B-B14F-4D97-AF65-F5344CB8AC3E}">
        <p14:creationId xmlns:p14="http://schemas.microsoft.com/office/powerpoint/2010/main" val="183287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69332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62312"/>
              </p:ext>
            </p:extLst>
          </p:nvPr>
        </p:nvGraphicFramePr>
        <p:xfrm>
          <a:off x="6991926" y="746543"/>
          <a:ext cx="1958791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루트 경로로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회원정보 수정창으로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채팅생성 및 검색으로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생성 및 삭제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홈페이지 기능 안내서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041B2-7133-42D2-86A2-95DF17B415B2}"/>
              </a:ext>
            </a:extLst>
          </p:cNvPr>
          <p:cNvSpPr txBox="1"/>
          <p:nvPr/>
        </p:nvSpPr>
        <p:spPr>
          <a:xfrm>
            <a:off x="1285515" y="14098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117128" y="1726321"/>
            <a:ext cx="4263031" cy="316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310421" y="186414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document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8DE035-0F88-485B-87FF-2457BA0AFFBA}"/>
              </a:ext>
            </a:extLst>
          </p:cNvPr>
          <p:cNvSpPr/>
          <p:nvPr/>
        </p:nvSpPr>
        <p:spPr>
          <a:xfrm>
            <a:off x="2310421" y="2309300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21CC6-B103-46EA-858E-8E80AA2A4275}"/>
              </a:ext>
            </a:extLst>
          </p:cNvPr>
          <p:cNvSpPr txBox="1"/>
          <p:nvPr/>
        </p:nvSpPr>
        <p:spPr>
          <a:xfrm>
            <a:off x="6031519" y="1726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74A8D9-69D4-4808-83A5-6A60C5D6D217}"/>
              </a:ext>
            </a:extLst>
          </p:cNvPr>
          <p:cNvSpPr/>
          <p:nvPr/>
        </p:nvSpPr>
        <p:spPr>
          <a:xfrm>
            <a:off x="2310421" y="2727208"/>
            <a:ext cx="387794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1D4292-E3C5-4FBC-A1F7-064FB568D7D0}"/>
              </a:ext>
            </a:extLst>
          </p:cNvPr>
          <p:cNvSpPr/>
          <p:nvPr/>
        </p:nvSpPr>
        <p:spPr>
          <a:xfrm>
            <a:off x="2310421" y="318137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2FCAA33-B4C9-4B8D-B4F9-E7102B19D79E}"/>
              </a:ext>
            </a:extLst>
          </p:cNvPr>
          <p:cNvSpPr/>
          <p:nvPr/>
        </p:nvSpPr>
        <p:spPr>
          <a:xfrm>
            <a:off x="2310420" y="3599284"/>
            <a:ext cx="387794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ABF3D2-A244-4E0D-AA7F-D69BC5B38E59}"/>
              </a:ext>
            </a:extLst>
          </p:cNvPr>
          <p:cNvSpPr/>
          <p:nvPr/>
        </p:nvSpPr>
        <p:spPr>
          <a:xfrm>
            <a:off x="2310421" y="399373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3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D0DA3E-BC85-4950-B7D4-C789FD2E60C4}"/>
              </a:ext>
            </a:extLst>
          </p:cNvPr>
          <p:cNvSpPr/>
          <p:nvPr/>
        </p:nvSpPr>
        <p:spPr>
          <a:xfrm>
            <a:off x="2310420" y="4411639"/>
            <a:ext cx="387794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3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5CE0BF-3441-4EFB-8902-DC897A7D6822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509E8B-472C-4E35-926D-73BF4E815407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F2C311-39C2-49F8-AFA0-025BE482C2C4}"/>
              </a:ext>
            </a:extLst>
          </p:cNvPr>
          <p:cNvSpPr txBox="1"/>
          <p:nvPr/>
        </p:nvSpPr>
        <p:spPr>
          <a:xfrm>
            <a:off x="1142369" y="27174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45C856-D126-4460-9093-4B38124BC971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969072-3F5D-4194-BCB0-488189CD98E7}"/>
              </a:ext>
            </a:extLst>
          </p:cNvPr>
          <p:cNvSpPr txBox="1"/>
          <p:nvPr/>
        </p:nvSpPr>
        <p:spPr>
          <a:xfrm>
            <a:off x="1142193" y="30967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2579C2-1385-4F73-AA62-E89180256063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BDE649-B002-4456-8BCB-EFADB9A7AD11}"/>
              </a:ext>
            </a:extLst>
          </p:cNvPr>
          <p:cNvSpPr txBox="1"/>
          <p:nvPr/>
        </p:nvSpPr>
        <p:spPr>
          <a:xfrm>
            <a:off x="1162908" y="2365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3C0CA4-C7BD-40DA-9DFB-1AEDECB4DBB6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169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26823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User Information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User Information(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99495"/>
              </p:ext>
            </p:extLst>
          </p:nvPr>
        </p:nvGraphicFramePr>
        <p:xfrm>
          <a:off x="6991926" y="746543"/>
          <a:ext cx="1958791" cy="541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고유 시리얼 넘버 값 </a:t>
                      </a:r>
                      <a:r>
                        <a:rPr lang="en-US" altLang="ko-KR" sz="1100" dirty="0"/>
                        <a:t>(read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 수정 및 유효성 검사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중복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패스워드 수정 및 유효성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과 일치여부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닉네임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영문자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숫자 유효성 검사 및 중복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 인증 토큰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유효성 검사 실행 후 해당 정보 업로드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117129" y="1687639"/>
            <a:ext cx="4263031" cy="4029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96BCD3-9224-4A45-8F48-5DE296D4C0A5}"/>
              </a:ext>
            </a:extLst>
          </p:cNvPr>
          <p:cNvSpPr/>
          <p:nvPr/>
        </p:nvSpPr>
        <p:spPr>
          <a:xfrm>
            <a:off x="2241094" y="17903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DF127D-B618-440B-8905-8C99C5BDB9FB}"/>
              </a:ext>
            </a:extLst>
          </p:cNvPr>
          <p:cNvSpPr/>
          <p:nvPr/>
        </p:nvSpPr>
        <p:spPr>
          <a:xfrm>
            <a:off x="3332972" y="2622900"/>
            <a:ext cx="181487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F838B0-DA33-4C22-8C61-2A295238D798}"/>
              </a:ext>
            </a:extLst>
          </p:cNvPr>
          <p:cNvSpPr/>
          <p:nvPr/>
        </p:nvSpPr>
        <p:spPr>
          <a:xfrm>
            <a:off x="3335162" y="3454180"/>
            <a:ext cx="181268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43E95-1C1C-4DE6-A722-59BB34D2A34F}"/>
              </a:ext>
            </a:extLst>
          </p:cNvPr>
          <p:cNvSpPr txBox="1"/>
          <p:nvPr/>
        </p:nvSpPr>
        <p:spPr>
          <a:xfrm>
            <a:off x="2313489" y="2626541"/>
            <a:ext cx="805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0B7D6D-1676-4794-B959-19A6AB77CF68}"/>
              </a:ext>
            </a:extLst>
          </p:cNvPr>
          <p:cNvSpPr txBox="1"/>
          <p:nvPr/>
        </p:nvSpPr>
        <p:spPr>
          <a:xfrm>
            <a:off x="2313489" y="3445332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password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5AEC34-7F8B-4C9C-B0F9-CB0A2AF53566}"/>
              </a:ext>
            </a:extLst>
          </p:cNvPr>
          <p:cNvSpPr/>
          <p:nvPr/>
        </p:nvSpPr>
        <p:spPr>
          <a:xfrm>
            <a:off x="3335162" y="3855600"/>
            <a:ext cx="181268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DE545-BD63-412A-B86B-F254412C9A77}"/>
              </a:ext>
            </a:extLst>
          </p:cNvPr>
          <p:cNvSpPr txBox="1"/>
          <p:nvPr/>
        </p:nvSpPr>
        <p:spPr>
          <a:xfrm>
            <a:off x="2313489" y="3846752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confirm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E2A7A7-7D5C-400C-BB20-171671488A45}"/>
              </a:ext>
            </a:extLst>
          </p:cNvPr>
          <p:cNvSpPr/>
          <p:nvPr/>
        </p:nvSpPr>
        <p:spPr>
          <a:xfrm>
            <a:off x="3335162" y="4257020"/>
            <a:ext cx="181268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2F604-D619-4F01-9D70-6163EE4058D2}"/>
              </a:ext>
            </a:extLst>
          </p:cNvPr>
          <p:cNvSpPr txBox="1"/>
          <p:nvPr/>
        </p:nvSpPr>
        <p:spPr>
          <a:xfrm>
            <a:off x="2313489" y="4248172"/>
            <a:ext cx="85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Nick Name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CF1F34-8058-437F-9E50-4FA5C4C3E4F5}"/>
              </a:ext>
            </a:extLst>
          </p:cNvPr>
          <p:cNvSpPr/>
          <p:nvPr/>
        </p:nvSpPr>
        <p:spPr>
          <a:xfrm>
            <a:off x="3339013" y="2210389"/>
            <a:ext cx="181487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58AADA-527F-4B9B-BA74-69CD5C49045C}"/>
              </a:ext>
            </a:extLst>
          </p:cNvPr>
          <p:cNvSpPr txBox="1"/>
          <p:nvPr/>
        </p:nvSpPr>
        <p:spPr>
          <a:xfrm>
            <a:off x="2319530" y="2214030"/>
            <a:ext cx="921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Serial Number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13EF0F-77BE-4406-AEAF-B8CBE3E00C89}"/>
              </a:ext>
            </a:extLst>
          </p:cNvPr>
          <p:cNvSpPr txBox="1"/>
          <p:nvPr/>
        </p:nvSpPr>
        <p:spPr>
          <a:xfrm>
            <a:off x="5151297" y="2203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C5E860-1F63-4720-8C83-D3E4588A0BC0}"/>
              </a:ext>
            </a:extLst>
          </p:cNvPr>
          <p:cNvSpPr txBox="1"/>
          <p:nvPr/>
        </p:nvSpPr>
        <p:spPr>
          <a:xfrm>
            <a:off x="5151297" y="26229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871BCB-946C-447B-8363-3585C8992DBA}"/>
              </a:ext>
            </a:extLst>
          </p:cNvPr>
          <p:cNvSpPr txBox="1"/>
          <p:nvPr/>
        </p:nvSpPr>
        <p:spPr>
          <a:xfrm>
            <a:off x="5142043" y="34366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47ACF1-9A4B-40E8-863A-EF7516C5ADEA}"/>
              </a:ext>
            </a:extLst>
          </p:cNvPr>
          <p:cNvSpPr txBox="1"/>
          <p:nvPr/>
        </p:nvSpPr>
        <p:spPr>
          <a:xfrm>
            <a:off x="5142043" y="38566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D34431-3CCA-4CB1-ADB1-BAAABC5E09DB}"/>
              </a:ext>
            </a:extLst>
          </p:cNvPr>
          <p:cNvSpPr txBox="1"/>
          <p:nvPr/>
        </p:nvSpPr>
        <p:spPr>
          <a:xfrm>
            <a:off x="5151297" y="4250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3761F7-6217-4D54-B41E-3714821D8527}"/>
              </a:ext>
            </a:extLst>
          </p:cNvPr>
          <p:cNvSpPr/>
          <p:nvPr/>
        </p:nvSpPr>
        <p:spPr>
          <a:xfrm>
            <a:off x="3240610" y="4759684"/>
            <a:ext cx="85666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확인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7FD248-D079-43B8-8A3E-F682931B27F3}"/>
              </a:ext>
            </a:extLst>
          </p:cNvPr>
          <p:cNvSpPr/>
          <p:nvPr/>
        </p:nvSpPr>
        <p:spPr>
          <a:xfrm>
            <a:off x="4263835" y="4759684"/>
            <a:ext cx="84504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초기화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63F22C-8D62-4B30-BC6E-98B54DBA6B01}"/>
              </a:ext>
            </a:extLst>
          </p:cNvPr>
          <p:cNvSpPr/>
          <p:nvPr/>
        </p:nvSpPr>
        <p:spPr>
          <a:xfrm>
            <a:off x="5408374" y="2652925"/>
            <a:ext cx="616932" cy="27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이메일 인증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1FE1F2-473A-4F5F-B539-7DC9A0EE26C8}"/>
              </a:ext>
            </a:extLst>
          </p:cNvPr>
          <p:cNvSpPr/>
          <p:nvPr/>
        </p:nvSpPr>
        <p:spPr>
          <a:xfrm>
            <a:off x="3332972" y="3037001"/>
            <a:ext cx="1818325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C06C01-BC99-4031-B684-4CEFB4396E7C}"/>
              </a:ext>
            </a:extLst>
          </p:cNvPr>
          <p:cNvSpPr txBox="1"/>
          <p:nvPr/>
        </p:nvSpPr>
        <p:spPr>
          <a:xfrm>
            <a:off x="2322584" y="3046801"/>
            <a:ext cx="956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인증번호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BE0C9D-C642-4C72-911C-D229D31A4F07}"/>
              </a:ext>
            </a:extLst>
          </p:cNvPr>
          <p:cNvSpPr txBox="1"/>
          <p:nvPr/>
        </p:nvSpPr>
        <p:spPr>
          <a:xfrm>
            <a:off x="5142043" y="30432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523BC1-64DA-4812-A1F7-B23DEBB04249}"/>
              </a:ext>
            </a:extLst>
          </p:cNvPr>
          <p:cNvSpPr txBox="1"/>
          <p:nvPr/>
        </p:nvSpPr>
        <p:spPr>
          <a:xfrm>
            <a:off x="3814995" y="47460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B48B35D-065C-4517-8016-D4897AC2157C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F942546-8A3D-4773-8381-B7D5F69E4930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71C5F15-63B1-47C9-B811-2FA07445740F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690991C-A23B-4CFE-A44D-EEDEAF56A8DB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BE395AA-CD9E-443A-BB40-AF8CD0BCCF69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9EBBA6-FC9F-4654-964E-9BA1AFD195FE}"/>
              </a:ext>
            </a:extLst>
          </p:cNvPr>
          <p:cNvCxnSpPr>
            <a:cxnSpLocks/>
            <a:stCxn id="90" idx="3"/>
            <a:endCxn id="28" idx="1"/>
          </p:cNvCxnSpPr>
          <p:nvPr/>
        </p:nvCxnSpPr>
        <p:spPr>
          <a:xfrm flipV="1">
            <a:off x="1392519" y="1915036"/>
            <a:ext cx="848575" cy="58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1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18748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Chatting Room List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Chatting &gt; List 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0266"/>
              </p:ext>
            </p:extLst>
          </p:nvPr>
        </p:nvGraphicFramePr>
        <p:xfrm>
          <a:off x="6991926" y="746543"/>
          <a:ext cx="1958791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채팅리스트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Row Number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 인원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 버튼 클릭 시 해당 채팅에 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방 개설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방 검색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latinLnBrk="1"/>
                      <a:r>
                        <a:rPr lang="ko-KR" altLang="en-US" sz="1100" dirty="0"/>
                        <a:t>구분에서 채팅 타이틀명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참여자의 이메일 혹은 이름으로 검색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참여자 검색은 완전 일치 해야함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742923"/>
            <a:ext cx="4263031" cy="436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310421" y="186414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C71277B-8998-4E60-BE6C-43ED50388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0435"/>
              </p:ext>
            </p:extLst>
          </p:nvPr>
        </p:nvGraphicFramePr>
        <p:xfrm>
          <a:off x="2310421" y="3686586"/>
          <a:ext cx="381328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3543">
                  <a:extLst>
                    <a:ext uri="{9D8B030D-6E8A-4147-A177-3AD203B41FA5}">
                      <a16:colId xmlns:a16="http://schemas.microsoft.com/office/drawing/2014/main" val="29664153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183437961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343343987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113144191"/>
                    </a:ext>
                  </a:extLst>
                </a:gridCol>
              </a:tblGrid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71660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2412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5893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6341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4050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66794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7925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3520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169E65-6611-47E2-B7B9-F5663CE57634}"/>
              </a:ext>
            </a:extLst>
          </p:cNvPr>
          <p:cNvSpPr/>
          <p:nvPr/>
        </p:nvSpPr>
        <p:spPr>
          <a:xfrm>
            <a:off x="5378449" y="3944179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A112FF-34F5-4500-9D54-FE6C9751635F}"/>
              </a:ext>
            </a:extLst>
          </p:cNvPr>
          <p:cNvSpPr/>
          <p:nvPr/>
        </p:nvSpPr>
        <p:spPr>
          <a:xfrm>
            <a:off x="5378449" y="4188503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FB7AE8-95D4-409F-A231-8CFBD5C4A664}"/>
              </a:ext>
            </a:extLst>
          </p:cNvPr>
          <p:cNvSpPr/>
          <p:nvPr/>
        </p:nvSpPr>
        <p:spPr>
          <a:xfrm>
            <a:off x="5378449" y="4450051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A518AF-BEB6-4670-AB97-3B192B0D7F19}"/>
              </a:ext>
            </a:extLst>
          </p:cNvPr>
          <p:cNvSpPr/>
          <p:nvPr/>
        </p:nvSpPr>
        <p:spPr>
          <a:xfrm>
            <a:off x="5378449" y="469437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DC818F-518E-454E-B6A9-9ECC72BF1ABE}"/>
              </a:ext>
            </a:extLst>
          </p:cNvPr>
          <p:cNvSpPr/>
          <p:nvPr/>
        </p:nvSpPr>
        <p:spPr>
          <a:xfrm>
            <a:off x="5378449" y="491817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4C708D-5691-46B1-80CC-BC11B0C28E96}"/>
              </a:ext>
            </a:extLst>
          </p:cNvPr>
          <p:cNvSpPr/>
          <p:nvPr/>
        </p:nvSpPr>
        <p:spPr>
          <a:xfrm>
            <a:off x="5378449" y="515875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46D866-10DC-4036-A6BD-5556B613FB9D}"/>
              </a:ext>
            </a:extLst>
          </p:cNvPr>
          <p:cNvSpPr/>
          <p:nvPr/>
        </p:nvSpPr>
        <p:spPr>
          <a:xfrm>
            <a:off x="5378449" y="5419814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21CC6-B103-46EA-858E-8E80AA2A4275}"/>
              </a:ext>
            </a:extLst>
          </p:cNvPr>
          <p:cNvSpPr txBox="1"/>
          <p:nvPr/>
        </p:nvSpPr>
        <p:spPr>
          <a:xfrm>
            <a:off x="2530445" y="3686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71248F-AEBB-458B-B6A4-2E1E71A44FFD}"/>
              </a:ext>
            </a:extLst>
          </p:cNvPr>
          <p:cNvSpPr txBox="1"/>
          <p:nvPr/>
        </p:nvSpPr>
        <p:spPr>
          <a:xfrm>
            <a:off x="3662049" y="36588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3B5083-9655-42BA-9D46-B1D4717CA3C0}"/>
              </a:ext>
            </a:extLst>
          </p:cNvPr>
          <p:cNvSpPr txBox="1"/>
          <p:nvPr/>
        </p:nvSpPr>
        <p:spPr>
          <a:xfrm>
            <a:off x="4965439" y="36796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18EE21-3636-4F18-83E9-F3EB542AB7D5}"/>
              </a:ext>
            </a:extLst>
          </p:cNvPr>
          <p:cNvSpPr txBox="1"/>
          <p:nvPr/>
        </p:nvSpPr>
        <p:spPr>
          <a:xfrm>
            <a:off x="5884608" y="36624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5110286" y="2057436"/>
            <a:ext cx="100568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 개설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0C61C-E0F7-44BD-B926-4B2AFB48114F}"/>
              </a:ext>
            </a:extLst>
          </p:cNvPr>
          <p:cNvSpPr txBox="1"/>
          <p:nvPr/>
        </p:nvSpPr>
        <p:spPr>
          <a:xfrm>
            <a:off x="5936990" y="2063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26C1F6-BD11-4D22-9F2C-F34B0FE56A17}"/>
              </a:ext>
            </a:extLst>
          </p:cNvPr>
          <p:cNvSpPr/>
          <p:nvPr/>
        </p:nvSpPr>
        <p:spPr>
          <a:xfrm>
            <a:off x="3408217" y="581504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D11A61-2236-4E6F-B662-EB1DA09A6525}"/>
              </a:ext>
            </a:extLst>
          </p:cNvPr>
          <p:cNvSpPr txBox="1"/>
          <p:nvPr/>
        </p:nvSpPr>
        <p:spPr>
          <a:xfrm>
            <a:off x="4571998" y="5757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DA94C7-9935-4778-8E11-16782B17C132}"/>
              </a:ext>
            </a:extLst>
          </p:cNvPr>
          <p:cNvSpPr/>
          <p:nvPr/>
        </p:nvSpPr>
        <p:spPr>
          <a:xfrm>
            <a:off x="5130010" y="2452031"/>
            <a:ext cx="99657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채팅방</a:t>
            </a:r>
            <a:r>
              <a:rPr lang="ko-KR" altLang="en-US" sz="1000" dirty="0">
                <a:latin typeface="+mn-ea"/>
              </a:rPr>
              <a:t> 검색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DF90C2-E620-44E5-A995-E052EF4F0FB6}"/>
              </a:ext>
            </a:extLst>
          </p:cNvPr>
          <p:cNvSpPr txBox="1"/>
          <p:nvPr/>
        </p:nvSpPr>
        <p:spPr>
          <a:xfrm>
            <a:off x="5934490" y="24377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1" name="표 16">
            <a:extLst>
              <a:ext uri="{FF2B5EF4-FFF2-40B4-BE49-F238E27FC236}">
                <a16:creationId xmlns:a16="http://schemas.microsoft.com/office/drawing/2014/main" id="{D99BD2CC-A538-4419-83D1-3369BE41C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02475"/>
              </p:ext>
            </p:extLst>
          </p:nvPr>
        </p:nvGraphicFramePr>
        <p:xfrm>
          <a:off x="3873140" y="2453640"/>
          <a:ext cx="1185748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5748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참여자 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참여자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38957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81974305-80AD-422F-9278-79EE195562EA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8247940-785E-4E4C-8DEE-CF705644A9EE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6C689C-22F0-4D03-A992-5FB8FF2E4189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B2BC94-9C0F-4A62-81CA-7C06F1C1D2C6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CF5510-08E3-48FE-84F5-1FC9F76E6156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491078-0145-41DB-AF32-582D28034D48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 flipV="1">
            <a:off x="1392695" y="1988838"/>
            <a:ext cx="917726" cy="88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86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52413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Create Chatting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Room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Chatting &gt; Create Chatting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Room 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47996"/>
              </p:ext>
            </p:extLst>
          </p:nvPr>
        </p:nvGraphicFramePr>
        <p:xfrm>
          <a:off x="6991926" y="746543"/>
          <a:ext cx="1958791" cy="541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제목 입력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글자수 제한 </a:t>
                      </a:r>
                      <a:r>
                        <a:rPr lang="en-US" altLang="ko-KR" sz="1100" dirty="0"/>
                        <a:t>100</a:t>
                      </a:r>
                      <a:r>
                        <a:rPr lang="ko-KR" altLang="en-US" sz="1100" dirty="0"/>
                        <a:t>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비밀번호입력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필수 값 아님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채팅에 초대할 참여자 검색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에서 검색한 참여자에서 같이 조회되는 쿼리를 드롭다운 형식으로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등록된 참여자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방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취소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742924"/>
            <a:ext cx="4263031" cy="3372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310421" y="186414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C71277B-8998-4E60-BE6C-43ED50388E57}"/>
              </a:ext>
            </a:extLst>
          </p:cNvPr>
          <p:cNvGraphicFramePr>
            <a:graphicFrameLocks noGrp="1"/>
          </p:cNvGraphicFramePr>
          <p:nvPr/>
        </p:nvGraphicFramePr>
        <p:xfrm>
          <a:off x="2310421" y="2615168"/>
          <a:ext cx="381328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3543">
                  <a:extLst>
                    <a:ext uri="{9D8B030D-6E8A-4147-A177-3AD203B41FA5}">
                      <a16:colId xmlns:a16="http://schemas.microsoft.com/office/drawing/2014/main" val="29664153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183437961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343343987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113144191"/>
                    </a:ext>
                  </a:extLst>
                </a:gridCol>
              </a:tblGrid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71660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2412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5893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6341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4050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66794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7925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3520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169E65-6611-47E2-B7B9-F5663CE57634}"/>
              </a:ext>
            </a:extLst>
          </p:cNvPr>
          <p:cNvSpPr/>
          <p:nvPr/>
        </p:nvSpPr>
        <p:spPr>
          <a:xfrm>
            <a:off x="5378449" y="2872761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A112FF-34F5-4500-9D54-FE6C9751635F}"/>
              </a:ext>
            </a:extLst>
          </p:cNvPr>
          <p:cNvSpPr/>
          <p:nvPr/>
        </p:nvSpPr>
        <p:spPr>
          <a:xfrm>
            <a:off x="5378449" y="311708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FB7AE8-95D4-409F-A231-8CFBD5C4A664}"/>
              </a:ext>
            </a:extLst>
          </p:cNvPr>
          <p:cNvSpPr/>
          <p:nvPr/>
        </p:nvSpPr>
        <p:spPr>
          <a:xfrm>
            <a:off x="5378449" y="3378633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A518AF-BEB6-4670-AB97-3B192B0D7F19}"/>
              </a:ext>
            </a:extLst>
          </p:cNvPr>
          <p:cNvSpPr/>
          <p:nvPr/>
        </p:nvSpPr>
        <p:spPr>
          <a:xfrm>
            <a:off x="5378449" y="3622957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DC818F-518E-454E-B6A9-9ECC72BF1ABE}"/>
              </a:ext>
            </a:extLst>
          </p:cNvPr>
          <p:cNvSpPr/>
          <p:nvPr/>
        </p:nvSpPr>
        <p:spPr>
          <a:xfrm>
            <a:off x="5378449" y="3846757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4C708D-5691-46B1-80CC-BC11B0C28E96}"/>
              </a:ext>
            </a:extLst>
          </p:cNvPr>
          <p:cNvSpPr/>
          <p:nvPr/>
        </p:nvSpPr>
        <p:spPr>
          <a:xfrm>
            <a:off x="5378449" y="4087337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46D866-10DC-4036-A6BD-5556B613FB9D}"/>
              </a:ext>
            </a:extLst>
          </p:cNvPr>
          <p:cNvSpPr/>
          <p:nvPr/>
        </p:nvSpPr>
        <p:spPr>
          <a:xfrm>
            <a:off x="5378449" y="4348396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5151250" y="1854307"/>
            <a:ext cx="100568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 개설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26C1F6-BD11-4D22-9F2C-F34B0FE56A17}"/>
              </a:ext>
            </a:extLst>
          </p:cNvPr>
          <p:cNvSpPr/>
          <p:nvPr/>
        </p:nvSpPr>
        <p:spPr>
          <a:xfrm>
            <a:off x="3408217" y="4743626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DA94C7-9935-4778-8E11-16782B17C132}"/>
              </a:ext>
            </a:extLst>
          </p:cNvPr>
          <p:cNvSpPr/>
          <p:nvPr/>
        </p:nvSpPr>
        <p:spPr>
          <a:xfrm>
            <a:off x="5151250" y="2209022"/>
            <a:ext cx="99657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채팅방</a:t>
            </a:r>
            <a:r>
              <a:rPr lang="ko-KR" altLang="en-US" sz="1000" dirty="0">
                <a:latin typeface="+mn-ea"/>
              </a:rPr>
              <a:t> 검색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B6C4469-72F0-441C-A107-6C85B5E4E670}"/>
              </a:ext>
            </a:extLst>
          </p:cNvPr>
          <p:cNvSpPr/>
          <p:nvPr/>
        </p:nvSpPr>
        <p:spPr>
          <a:xfrm>
            <a:off x="4451927" y="2212089"/>
            <a:ext cx="621697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구분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B036F9-A734-4DA1-AAEF-20951D5E1812}"/>
              </a:ext>
            </a:extLst>
          </p:cNvPr>
          <p:cNvSpPr/>
          <p:nvPr/>
        </p:nvSpPr>
        <p:spPr>
          <a:xfrm>
            <a:off x="2089419" y="2410943"/>
            <a:ext cx="4263031" cy="3372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E5A92BF-D7C8-46D7-85EE-3AFBD08B8430}"/>
              </a:ext>
            </a:extLst>
          </p:cNvPr>
          <p:cNvCxnSpPr>
            <a:cxnSpLocks/>
            <a:stCxn id="61" idx="2"/>
            <a:endCxn id="40" idx="0"/>
          </p:cNvCxnSpPr>
          <p:nvPr/>
        </p:nvCxnSpPr>
        <p:spPr>
          <a:xfrm flipH="1">
            <a:off x="4220935" y="2103689"/>
            <a:ext cx="1433156" cy="3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953AE4-041A-4347-B278-E59B2B7234E1}"/>
              </a:ext>
            </a:extLst>
          </p:cNvPr>
          <p:cNvSpPr/>
          <p:nvPr/>
        </p:nvSpPr>
        <p:spPr>
          <a:xfrm>
            <a:off x="2258280" y="252041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 개설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33416D-A4D4-4F1D-87EB-2A3CC510AA14}"/>
              </a:ext>
            </a:extLst>
          </p:cNvPr>
          <p:cNvSpPr/>
          <p:nvPr/>
        </p:nvSpPr>
        <p:spPr>
          <a:xfrm>
            <a:off x="2258280" y="2941782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18EE96-6E9B-4FF3-A2DD-785BCEB75555}"/>
              </a:ext>
            </a:extLst>
          </p:cNvPr>
          <p:cNvSpPr/>
          <p:nvPr/>
        </p:nvSpPr>
        <p:spPr>
          <a:xfrm>
            <a:off x="3282313" y="2954271"/>
            <a:ext cx="2841395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F2F442-D1E5-4D93-9FE1-9A931A55850A}"/>
              </a:ext>
            </a:extLst>
          </p:cNvPr>
          <p:cNvSpPr/>
          <p:nvPr/>
        </p:nvSpPr>
        <p:spPr>
          <a:xfrm>
            <a:off x="2258280" y="330622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비밀번호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43EF2F-0E6D-4E87-9A4E-0670B64C74D8}"/>
              </a:ext>
            </a:extLst>
          </p:cNvPr>
          <p:cNvSpPr/>
          <p:nvPr/>
        </p:nvSpPr>
        <p:spPr>
          <a:xfrm>
            <a:off x="3282313" y="3318717"/>
            <a:ext cx="2841395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5F069F3-D116-4BF3-841A-2EE3FE00E7AF}"/>
              </a:ext>
            </a:extLst>
          </p:cNvPr>
          <p:cNvSpPr/>
          <p:nvPr/>
        </p:nvSpPr>
        <p:spPr>
          <a:xfrm>
            <a:off x="2258280" y="37333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참여자 초대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4E6DDC-F394-45DE-9512-F41ECC16B16C}"/>
              </a:ext>
            </a:extLst>
          </p:cNvPr>
          <p:cNvSpPr/>
          <p:nvPr/>
        </p:nvSpPr>
        <p:spPr>
          <a:xfrm>
            <a:off x="4010202" y="3745837"/>
            <a:ext cx="106342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C5E15C4-B46B-4533-AF04-A6F441F97704}"/>
              </a:ext>
            </a:extLst>
          </p:cNvPr>
          <p:cNvSpPr/>
          <p:nvPr/>
        </p:nvSpPr>
        <p:spPr>
          <a:xfrm>
            <a:off x="5165986" y="3759437"/>
            <a:ext cx="94332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검색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51F7A8-872B-4700-8497-E51E9096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95122"/>
              </p:ext>
            </p:extLst>
          </p:nvPr>
        </p:nvGraphicFramePr>
        <p:xfrm>
          <a:off x="3326582" y="3759437"/>
          <a:ext cx="581793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81793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참여자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D6DF8B07-5D3C-4613-852A-D9DD270C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77349"/>
              </p:ext>
            </p:extLst>
          </p:nvPr>
        </p:nvGraphicFramePr>
        <p:xfrm>
          <a:off x="4000737" y="4112276"/>
          <a:ext cx="2108572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9759">
                  <a:extLst>
                    <a:ext uri="{9D8B030D-6E8A-4147-A177-3AD203B41FA5}">
                      <a16:colId xmlns:a16="http://schemas.microsoft.com/office/drawing/2014/main" val="2150763876"/>
                    </a:ext>
                  </a:extLst>
                </a:gridCol>
                <a:gridCol w="1328813">
                  <a:extLst>
                    <a:ext uri="{9D8B030D-6E8A-4147-A177-3AD203B41FA5}">
                      <a16:colId xmlns:a16="http://schemas.microsoft.com/office/drawing/2014/main" val="1356881949"/>
                    </a:ext>
                  </a:extLst>
                </a:gridCol>
              </a:tblGrid>
              <a:tr h="155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53241"/>
                  </a:ext>
                </a:extLst>
              </a:tr>
              <a:tr h="20176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8583"/>
                  </a:ext>
                </a:extLst>
              </a:tr>
              <a:tr h="201767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12284"/>
                  </a:ext>
                </a:extLst>
              </a:tr>
              <a:tr h="201767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63474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432E62-DAA3-4411-93B7-F91D35CA34CB}"/>
              </a:ext>
            </a:extLst>
          </p:cNvPr>
          <p:cNvSpPr/>
          <p:nvPr/>
        </p:nvSpPr>
        <p:spPr>
          <a:xfrm>
            <a:off x="3645308" y="5351150"/>
            <a:ext cx="94332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생성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092036-7B5B-4E12-ACA4-B1E3DC275075}"/>
              </a:ext>
            </a:extLst>
          </p:cNvPr>
          <p:cNvSpPr/>
          <p:nvPr/>
        </p:nvSpPr>
        <p:spPr>
          <a:xfrm>
            <a:off x="5294757" y="2520418"/>
            <a:ext cx="879084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닫기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765150-A6C2-4752-88D6-6DCB5B2966A2}"/>
              </a:ext>
            </a:extLst>
          </p:cNvPr>
          <p:cNvSpPr txBox="1"/>
          <p:nvPr/>
        </p:nvSpPr>
        <p:spPr>
          <a:xfrm>
            <a:off x="5843258" y="29463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EE1928-B155-40FA-8AD7-798596B7D2FC}"/>
              </a:ext>
            </a:extLst>
          </p:cNvPr>
          <p:cNvSpPr txBox="1"/>
          <p:nvPr/>
        </p:nvSpPr>
        <p:spPr>
          <a:xfrm>
            <a:off x="5860494" y="3283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8A2387-7EC6-4FB0-9D48-B7FBF55EE473}"/>
              </a:ext>
            </a:extLst>
          </p:cNvPr>
          <p:cNvSpPr txBox="1"/>
          <p:nvPr/>
        </p:nvSpPr>
        <p:spPr>
          <a:xfrm>
            <a:off x="5820858" y="37634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A7C2EB-60A7-4A03-BBDD-D3FEBFD8B532}"/>
              </a:ext>
            </a:extLst>
          </p:cNvPr>
          <p:cNvSpPr txBox="1"/>
          <p:nvPr/>
        </p:nvSpPr>
        <p:spPr>
          <a:xfrm>
            <a:off x="6072000" y="40637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4D7D1D-63F7-4A18-87B5-488E454EBC0A}"/>
              </a:ext>
            </a:extLst>
          </p:cNvPr>
          <p:cNvSpPr txBox="1"/>
          <p:nvPr/>
        </p:nvSpPr>
        <p:spPr>
          <a:xfrm>
            <a:off x="4810410" y="37555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646C33-8F46-429F-9217-B094764760ED}"/>
              </a:ext>
            </a:extLst>
          </p:cNvPr>
          <p:cNvSpPr txBox="1"/>
          <p:nvPr/>
        </p:nvSpPr>
        <p:spPr>
          <a:xfrm>
            <a:off x="4331050" y="53461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09278E-D4B4-4C55-A898-2CE95213A535}"/>
              </a:ext>
            </a:extLst>
          </p:cNvPr>
          <p:cNvSpPr txBox="1"/>
          <p:nvPr/>
        </p:nvSpPr>
        <p:spPr>
          <a:xfrm>
            <a:off x="5906676" y="25337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243AFD5-7946-48BD-A76E-63F275FA77CE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A150DD1-C3BA-435E-A365-356106AE6D4E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DDD4339-412E-48A4-998E-66C56D71F4A5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8B87863-5AA5-4FF3-A959-DAF6B523466D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CD1DD2-A036-45DE-942B-373792B1196B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491078-0145-41DB-AF32-582D28034D48}"/>
              </a:ext>
            </a:extLst>
          </p:cNvPr>
          <p:cNvCxnSpPr>
            <a:cxnSpLocks/>
            <a:stCxn id="81" idx="3"/>
            <a:endCxn id="49" idx="1"/>
          </p:cNvCxnSpPr>
          <p:nvPr/>
        </p:nvCxnSpPr>
        <p:spPr>
          <a:xfrm flipV="1">
            <a:off x="1392695" y="1988838"/>
            <a:ext cx="917726" cy="88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4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50108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Chatting Room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Chatting &gt; Chatting Room(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95389"/>
              </p:ext>
            </p:extLst>
          </p:nvPr>
        </p:nvGraphicFramePr>
        <p:xfrm>
          <a:off x="6991926" y="746543"/>
          <a:ext cx="1958791" cy="52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참여자들의 채팅내용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Massage Input</a:t>
                      </a:r>
                      <a:r>
                        <a:rPr lang="ko-KR" altLang="en-US" sz="1100" dirty="0"/>
                        <a:t>에 입력한 문자를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의 채팅내용으로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등록 기능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등록 후 </a:t>
                      </a:r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번에 따라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검색 및 채팅 보내기를 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파일명을 기준으로 파일 리스트 중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에서 검색된 파일리스트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파일리스트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437427"/>
            <a:ext cx="4554131" cy="4713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244436" y="1500482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2247215" y="1874307"/>
            <a:ext cx="2999039" cy="2573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내용</a:t>
            </a:r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841E4F-7797-4B3A-B3AF-F1CC459F87FD}"/>
              </a:ext>
            </a:extLst>
          </p:cNvPr>
          <p:cNvSpPr/>
          <p:nvPr/>
        </p:nvSpPr>
        <p:spPr>
          <a:xfrm>
            <a:off x="2752435" y="4452031"/>
            <a:ext cx="1819565" cy="259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Massage Input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53096F-CC9D-45A7-B6D0-8C0A12271057}"/>
              </a:ext>
            </a:extLst>
          </p:cNvPr>
          <p:cNvSpPr/>
          <p:nvPr/>
        </p:nvSpPr>
        <p:spPr>
          <a:xfrm>
            <a:off x="4572001" y="4451928"/>
            <a:ext cx="674254" cy="25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보내기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F70AB43-31E4-4A9B-B934-B454A7698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46074"/>
              </p:ext>
            </p:extLst>
          </p:nvPr>
        </p:nvGraphicFramePr>
        <p:xfrm>
          <a:off x="5310906" y="2163201"/>
          <a:ext cx="959672" cy="2288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836">
                  <a:extLst>
                    <a:ext uri="{9D8B030D-6E8A-4147-A177-3AD203B41FA5}">
                      <a16:colId xmlns:a16="http://schemas.microsoft.com/office/drawing/2014/main" val="2802868215"/>
                    </a:ext>
                  </a:extLst>
                </a:gridCol>
                <a:gridCol w="479836">
                  <a:extLst>
                    <a:ext uri="{9D8B030D-6E8A-4147-A177-3AD203B41FA5}">
                      <a16:colId xmlns:a16="http://schemas.microsoft.com/office/drawing/2014/main" val="1692412318"/>
                    </a:ext>
                  </a:extLst>
                </a:gridCol>
              </a:tblGrid>
              <a:tr h="28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email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5659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50702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03342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50315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95915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3593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72475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1138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AE8E5B-F5C5-48D5-9895-F516EE5C2337}"/>
              </a:ext>
            </a:extLst>
          </p:cNvPr>
          <p:cNvSpPr/>
          <p:nvPr/>
        </p:nvSpPr>
        <p:spPr>
          <a:xfrm>
            <a:off x="2244436" y="4448015"/>
            <a:ext cx="507998" cy="263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9D10FA-1663-488C-8760-A98E6FB2D354}"/>
              </a:ext>
            </a:extLst>
          </p:cNvPr>
          <p:cNvSpPr/>
          <p:nvPr/>
        </p:nvSpPr>
        <p:spPr>
          <a:xfrm>
            <a:off x="5316801" y="1911269"/>
            <a:ext cx="95967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참여자 리스트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0C61C-E0F7-44BD-B926-4B2AFB48114F}"/>
              </a:ext>
            </a:extLst>
          </p:cNvPr>
          <p:cNvSpPr txBox="1"/>
          <p:nvPr/>
        </p:nvSpPr>
        <p:spPr>
          <a:xfrm>
            <a:off x="6097410" y="1897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E01EB-3588-490C-B1A3-EB897FBBFFE8}"/>
              </a:ext>
            </a:extLst>
          </p:cNvPr>
          <p:cNvSpPr txBox="1"/>
          <p:nvPr/>
        </p:nvSpPr>
        <p:spPr>
          <a:xfrm>
            <a:off x="5047692" y="44520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DCCB6E-B78D-4206-91C7-5666BF7927FD}"/>
              </a:ext>
            </a:extLst>
          </p:cNvPr>
          <p:cNvSpPr txBox="1"/>
          <p:nvPr/>
        </p:nvSpPr>
        <p:spPr>
          <a:xfrm>
            <a:off x="2556177" y="44673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424636-7EF0-4843-A61A-B4339915FFDC}"/>
              </a:ext>
            </a:extLst>
          </p:cNvPr>
          <p:cNvSpPr/>
          <p:nvPr/>
        </p:nvSpPr>
        <p:spPr>
          <a:xfrm>
            <a:off x="2272144" y="4780990"/>
            <a:ext cx="4026142" cy="1287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9AB69C-CA64-460D-955B-F90AA7B0066E}"/>
              </a:ext>
            </a:extLst>
          </p:cNvPr>
          <p:cNvSpPr/>
          <p:nvPr/>
        </p:nvSpPr>
        <p:spPr>
          <a:xfrm>
            <a:off x="2418255" y="517117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D137F3D-4765-467F-A650-3A5A7801BC6C}"/>
              </a:ext>
            </a:extLst>
          </p:cNvPr>
          <p:cNvSpPr/>
          <p:nvPr/>
        </p:nvSpPr>
        <p:spPr>
          <a:xfrm>
            <a:off x="3185252" y="516228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B6A0E3-266D-42E4-8FA0-D1EF5224E1CA}"/>
              </a:ext>
            </a:extLst>
          </p:cNvPr>
          <p:cNvSpPr/>
          <p:nvPr/>
        </p:nvSpPr>
        <p:spPr>
          <a:xfrm>
            <a:off x="3931461" y="51622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0ABE504-EF7E-40E9-98F6-C6F3E49B0720}"/>
              </a:ext>
            </a:extLst>
          </p:cNvPr>
          <p:cNvSpPr/>
          <p:nvPr/>
        </p:nvSpPr>
        <p:spPr>
          <a:xfrm>
            <a:off x="4664360" y="5162283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F84BAC-2D9F-405B-99EA-C8355B2BEF26}"/>
              </a:ext>
            </a:extLst>
          </p:cNvPr>
          <p:cNvSpPr/>
          <p:nvPr/>
        </p:nvSpPr>
        <p:spPr>
          <a:xfrm>
            <a:off x="5414912" y="5169588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A60807-ECE6-439A-B923-D83F4F6AC3A9}"/>
              </a:ext>
            </a:extLst>
          </p:cNvPr>
          <p:cNvSpPr txBox="1"/>
          <p:nvPr/>
        </p:nvSpPr>
        <p:spPr>
          <a:xfrm>
            <a:off x="5893682" y="48224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937B98-4348-40C5-950E-FFBC2103810B}"/>
              </a:ext>
            </a:extLst>
          </p:cNvPr>
          <p:cNvSpPr txBox="1"/>
          <p:nvPr/>
        </p:nvSpPr>
        <p:spPr>
          <a:xfrm>
            <a:off x="4916085" y="19224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4EF85F23-D2FF-4AAB-9D84-99F4BC33F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94690"/>
              </p:ext>
            </p:extLst>
          </p:nvPr>
        </p:nvGraphicFramePr>
        <p:xfrm>
          <a:off x="4351713" y="4837079"/>
          <a:ext cx="173129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098">
                  <a:extLst>
                    <a:ext uri="{9D8B030D-6E8A-4147-A177-3AD203B41FA5}">
                      <a16:colId xmlns:a16="http://schemas.microsoft.com/office/drawing/2014/main" val="1590935115"/>
                    </a:ext>
                  </a:extLst>
                </a:gridCol>
                <a:gridCol w="686898">
                  <a:extLst>
                    <a:ext uri="{9D8B030D-6E8A-4147-A177-3AD203B41FA5}">
                      <a16:colId xmlns:a16="http://schemas.microsoft.com/office/drawing/2014/main" val="3813768681"/>
                    </a:ext>
                  </a:extLst>
                </a:gridCol>
                <a:gridCol w="467298">
                  <a:extLst>
                    <a:ext uri="{9D8B030D-6E8A-4147-A177-3AD203B41FA5}">
                      <a16:colId xmlns:a16="http://schemas.microsoft.com/office/drawing/2014/main" val="5717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85030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19FC6B96-EEDE-42B6-8E62-D606E9EA1925}"/>
              </a:ext>
            </a:extLst>
          </p:cNvPr>
          <p:cNvSpPr/>
          <p:nvPr/>
        </p:nvSpPr>
        <p:spPr>
          <a:xfrm>
            <a:off x="2350657" y="2482538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A996B4-ADCB-4D81-B1AC-F372F737EE5A}"/>
              </a:ext>
            </a:extLst>
          </p:cNvPr>
          <p:cNvSpPr txBox="1"/>
          <p:nvPr/>
        </p:nvSpPr>
        <p:spPr>
          <a:xfrm>
            <a:off x="2321283" y="2234725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1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C9FE7A9-911E-424F-A182-B52A211DFB45}"/>
              </a:ext>
            </a:extLst>
          </p:cNvPr>
          <p:cNvSpPr/>
          <p:nvPr/>
        </p:nvSpPr>
        <p:spPr>
          <a:xfrm>
            <a:off x="2347514" y="3048789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4B3A80-8125-4884-8FC2-38754BE47F4F}"/>
              </a:ext>
            </a:extLst>
          </p:cNvPr>
          <p:cNvSpPr txBox="1"/>
          <p:nvPr/>
        </p:nvSpPr>
        <p:spPr>
          <a:xfrm>
            <a:off x="2318140" y="2800976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2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1C565F-D927-45BF-8BD3-CCB704918F22}"/>
              </a:ext>
            </a:extLst>
          </p:cNvPr>
          <p:cNvSpPr/>
          <p:nvPr/>
        </p:nvSpPr>
        <p:spPr>
          <a:xfrm>
            <a:off x="2347514" y="3583145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66D3B6-8DFE-4B77-964F-84A9E50AA811}"/>
              </a:ext>
            </a:extLst>
          </p:cNvPr>
          <p:cNvSpPr txBox="1"/>
          <p:nvPr/>
        </p:nvSpPr>
        <p:spPr>
          <a:xfrm>
            <a:off x="2318140" y="3335332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3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1781446-3FBE-417D-9F07-1C5CFBF4680B}"/>
              </a:ext>
            </a:extLst>
          </p:cNvPr>
          <p:cNvSpPr/>
          <p:nvPr/>
        </p:nvSpPr>
        <p:spPr>
          <a:xfrm>
            <a:off x="3912659" y="4035283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5F26F-F791-45B7-A670-1F6D44B8C372}"/>
              </a:ext>
            </a:extLst>
          </p:cNvPr>
          <p:cNvSpPr txBox="1"/>
          <p:nvPr/>
        </p:nvSpPr>
        <p:spPr>
          <a:xfrm>
            <a:off x="4821509" y="379200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</a:t>
            </a:r>
            <a:endParaRPr lang="ko-KR" alt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FDF249-C97B-4559-9A9B-A2CD060EA41F}"/>
              </a:ext>
            </a:extLst>
          </p:cNvPr>
          <p:cNvSpPr txBox="1"/>
          <p:nvPr/>
        </p:nvSpPr>
        <p:spPr>
          <a:xfrm>
            <a:off x="6093717" y="53353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4A3811-4F67-4989-B44C-D94D4A3BA69C}"/>
              </a:ext>
            </a:extLst>
          </p:cNvPr>
          <p:cNvSpPr/>
          <p:nvPr/>
        </p:nvSpPr>
        <p:spPr>
          <a:xfrm>
            <a:off x="3408217" y="581504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F65447-5917-4000-B552-B319CBE6C610}"/>
              </a:ext>
            </a:extLst>
          </p:cNvPr>
          <p:cNvSpPr txBox="1"/>
          <p:nvPr/>
        </p:nvSpPr>
        <p:spPr>
          <a:xfrm>
            <a:off x="4571998" y="5757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4C8C1A-3F8C-4EE0-9275-2C605EBC13B6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8949C56-CA04-4EEC-99C4-EA26973B2EF6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AEB464A-96AE-47E7-A2EA-103135F49DA4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871F1C2-D059-425A-BBFE-46B0BF143C85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853D20-9B48-4EA0-B8DA-8FB5EA95035D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47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76950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Chatting Room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Chatting &gt; Chatting Room(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방 </a:t>
                      </a:r>
                      <a:r>
                        <a:rPr lang="ko-KR" altLang="en-US" sz="1100" dirty="0" err="1"/>
                        <a:t>개설자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및 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82835"/>
              </p:ext>
            </p:extLst>
          </p:nvPr>
        </p:nvGraphicFramePr>
        <p:xfrm>
          <a:off x="6991926" y="746543"/>
          <a:ext cx="1958791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참여자들의 채팅내용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Massage Input</a:t>
                      </a:r>
                      <a:r>
                        <a:rPr lang="ko-KR" altLang="en-US" sz="1100" dirty="0"/>
                        <a:t>에 입력한 문자를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의 채팅내용으로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등록 기능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등록 후 </a:t>
                      </a:r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번에 따라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검색 및 채팅 보내기를 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파일명을 기준으로 파일 리스트 중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에서 검색된 파일리스트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파일리스트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개설자</a:t>
                      </a:r>
                      <a:r>
                        <a:rPr lang="ko-KR" altLang="en-US" sz="1100" dirty="0"/>
                        <a:t> 및 관리자</a:t>
                      </a:r>
                      <a:r>
                        <a:rPr lang="en-US" altLang="ko-KR" sz="1100" dirty="0"/>
                        <a:t>  – </a:t>
                      </a:r>
                      <a:r>
                        <a:rPr lang="ko-KR" altLang="en-US" sz="1100" dirty="0"/>
                        <a:t>참여자 추방기능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개설자</a:t>
                      </a:r>
                      <a:r>
                        <a:rPr lang="ko-KR" altLang="en-US" sz="1100" dirty="0"/>
                        <a:t> 및 관리자</a:t>
                      </a:r>
                      <a:r>
                        <a:rPr lang="en-US" altLang="ko-KR" sz="1100" dirty="0"/>
                        <a:t> – </a:t>
                      </a:r>
                      <a:r>
                        <a:rPr lang="ko-KR" altLang="en-US" sz="1100" dirty="0" err="1"/>
                        <a:t>채팅방제목</a:t>
                      </a:r>
                      <a:r>
                        <a:rPr lang="ko-KR" altLang="en-US" sz="1100" dirty="0"/>
                        <a:t>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437427"/>
            <a:ext cx="4554131" cy="4713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244436" y="1500482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2247215" y="1874307"/>
            <a:ext cx="2999039" cy="2573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내용</a:t>
            </a:r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841E4F-7797-4B3A-B3AF-F1CC459F87FD}"/>
              </a:ext>
            </a:extLst>
          </p:cNvPr>
          <p:cNvSpPr/>
          <p:nvPr/>
        </p:nvSpPr>
        <p:spPr>
          <a:xfrm>
            <a:off x="2752435" y="4452031"/>
            <a:ext cx="1819565" cy="259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Massage Input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53096F-CC9D-45A7-B6D0-8C0A12271057}"/>
              </a:ext>
            </a:extLst>
          </p:cNvPr>
          <p:cNvSpPr/>
          <p:nvPr/>
        </p:nvSpPr>
        <p:spPr>
          <a:xfrm>
            <a:off x="4572001" y="4451928"/>
            <a:ext cx="674254" cy="25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보내기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F70AB43-31E4-4A9B-B934-B454A7698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49798"/>
              </p:ext>
            </p:extLst>
          </p:nvPr>
        </p:nvGraphicFramePr>
        <p:xfrm>
          <a:off x="5310907" y="2163201"/>
          <a:ext cx="1256147" cy="2207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183">
                  <a:extLst>
                    <a:ext uri="{9D8B030D-6E8A-4147-A177-3AD203B41FA5}">
                      <a16:colId xmlns:a16="http://schemas.microsoft.com/office/drawing/2014/main" val="2802868215"/>
                    </a:ext>
                  </a:extLst>
                </a:gridCol>
                <a:gridCol w="427274">
                  <a:extLst>
                    <a:ext uri="{9D8B030D-6E8A-4147-A177-3AD203B41FA5}">
                      <a16:colId xmlns:a16="http://schemas.microsoft.com/office/drawing/2014/main" val="1692412318"/>
                    </a:ext>
                  </a:extLst>
                </a:gridCol>
                <a:gridCol w="378690">
                  <a:extLst>
                    <a:ext uri="{9D8B030D-6E8A-4147-A177-3AD203B41FA5}">
                      <a16:colId xmlns:a16="http://schemas.microsoft.com/office/drawing/2014/main" val="2599812156"/>
                    </a:ext>
                  </a:extLst>
                </a:gridCol>
              </a:tblGrid>
              <a:tr h="275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BAN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5659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50702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03342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5031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9591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3593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7247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1138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AE8E5B-F5C5-48D5-9895-F516EE5C2337}"/>
              </a:ext>
            </a:extLst>
          </p:cNvPr>
          <p:cNvSpPr/>
          <p:nvPr/>
        </p:nvSpPr>
        <p:spPr>
          <a:xfrm>
            <a:off x="2244436" y="4448015"/>
            <a:ext cx="507998" cy="263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9D10FA-1663-488C-8760-A98E6FB2D354}"/>
              </a:ext>
            </a:extLst>
          </p:cNvPr>
          <p:cNvSpPr/>
          <p:nvPr/>
        </p:nvSpPr>
        <p:spPr>
          <a:xfrm>
            <a:off x="5316801" y="1911269"/>
            <a:ext cx="95967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참여자 리스트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0C61C-E0F7-44BD-B926-4B2AFB48114F}"/>
              </a:ext>
            </a:extLst>
          </p:cNvPr>
          <p:cNvSpPr txBox="1"/>
          <p:nvPr/>
        </p:nvSpPr>
        <p:spPr>
          <a:xfrm>
            <a:off x="6097410" y="1897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E01EB-3588-490C-B1A3-EB897FBBFFE8}"/>
              </a:ext>
            </a:extLst>
          </p:cNvPr>
          <p:cNvSpPr txBox="1"/>
          <p:nvPr/>
        </p:nvSpPr>
        <p:spPr>
          <a:xfrm>
            <a:off x="5047692" y="44520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DCCB6E-B78D-4206-91C7-5666BF7927FD}"/>
              </a:ext>
            </a:extLst>
          </p:cNvPr>
          <p:cNvSpPr txBox="1"/>
          <p:nvPr/>
        </p:nvSpPr>
        <p:spPr>
          <a:xfrm>
            <a:off x="2556177" y="44673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424636-7EF0-4843-A61A-B4339915FFDC}"/>
              </a:ext>
            </a:extLst>
          </p:cNvPr>
          <p:cNvSpPr/>
          <p:nvPr/>
        </p:nvSpPr>
        <p:spPr>
          <a:xfrm>
            <a:off x="2272144" y="4780990"/>
            <a:ext cx="4026142" cy="1287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9AB69C-CA64-460D-955B-F90AA7B0066E}"/>
              </a:ext>
            </a:extLst>
          </p:cNvPr>
          <p:cNvSpPr/>
          <p:nvPr/>
        </p:nvSpPr>
        <p:spPr>
          <a:xfrm>
            <a:off x="2418255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D137F3D-4765-467F-A650-3A5A7801BC6C}"/>
              </a:ext>
            </a:extLst>
          </p:cNvPr>
          <p:cNvSpPr/>
          <p:nvPr/>
        </p:nvSpPr>
        <p:spPr>
          <a:xfrm>
            <a:off x="3185252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B6A0E3-266D-42E4-8FA0-D1EF5224E1CA}"/>
              </a:ext>
            </a:extLst>
          </p:cNvPr>
          <p:cNvSpPr/>
          <p:nvPr/>
        </p:nvSpPr>
        <p:spPr>
          <a:xfrm>
            <a:off x="3931461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0ABE504-EF7E-40E9-98F6-C6F3E49B0720}"/>
              </a:ext>
            </a:extLst>
          </p:cNvPr>
          <p:cNvSpPr/>
          <p:nvPr/>
        </p:nvSpPr>
        <p:spPr>
          <a:xfrm>
            <a:off x="4664360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F84BAC-2D9F-405B-99EA-C8355B2BEF26}"/>
              </a:ext>
            </a:extLst>
          </p:cNvPr>
          <p:cNvSpPr/>
          <p:nvPr/>
        </p:nvSpPr>
        <p:spPr>
          <a:xfrm>
            <a:off x="5414912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A60807-ECE6-439A-B923-D83F4F6AC3A9}"/>
              </a:ext>
            </a:extLst>
          </p:cNvPr>
          <p:cNvSpPr txBox="1"/>
          <p:nvPr/>
        </p:nvSpPr>
        <p:spPr>
          <a:xfrm>
            <a:off x="5893682" y="48224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937B98-4348-40C5-950E-FFBC2103810B}"/>
              </a:ext>
            </a:extLst>
          </p:cNvPr>
          <p:cNvSpPr txBox="1"/>
          <p:nvPr/>
        </p:nvSpPr>
        <p:spPr>
          <a:xfrm>
            <a:off x="4916085" y="19224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4EF85F23-D2FF-4AAB-9D84-99F4BC33F0E6}"/>
              </a:ext>
            </a:extLst>
          </p:cNvPr>
          <p:cNvGraphicFramePr>
            <a:graphicFrameLocks noGrp="1"/>
          </p:cNvGraphicFramePr>
          <p:nvPr/>
        </p:nvGraphicFramePr>
        <p:xfrm>
          <a:off x="4351713" y="4837079"/>
          <a:ext cx="173129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098">
                  <a:extLst>
                    <a:ext uri="{9D8B030D-6E8A-4147-A177-3AD203B41FA5}">
                      <a16:colId xmlns:a16="http://schemas.microsoft.com/office/drawing/2014/main" val="1590935115"/>
                    </a:ext>
                  </a:extLst>
                </a:gridCol>
                <a:gridCol w="686898">
                  <a:extLst>
                    <a:ext uri="{9D8B030D-6E8A-4147-A177-3AD203B41FA5}">
                      <a16:colId xmlns:a16="http://schemas.microsoft.com/office/drawing/2014/main" val="3813768681"/>
                    </a:ext>
                  </a:extLst>
                </a:gridCol>
                <a:gridCol w="467298">
                  <a:extLst>
                    <a:ext uri="{9D8B030D-6E8A-4147-A177-3AD203B41FA5}">
                      <a16:colId xmlns:a16="http://schemas.microsoft.com/office/drawing/2014/main" val="5717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85030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19FC6B96-EEDE-42B6-8E62-D606E9EA1925}"/>
              </a:ext>
            </a:extLst>
          </p:cNvPr>
          <p:cNvSpPr/>
          <p:nvPr/>
        </p:nvSpPr>
        <p:spPr>
          <a:xfrm>
            <a:off x="2350657" y="2482538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A996B4-ADCB-4D81-B1AC-F372F737EE5A}"/>
              </a:ext>
            </a:extLst>
          </p:cNvPr>
          <p:cNvSpPr txBox="1"/>
          <p:nvPr/>
        </p:nvSpPr>
        <p:spPr>
          <a:xfrm>
            <a:off x="2321283" y="2234725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1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C9FE7A9-911E-424F-A182-B52A211DFB45}"/>
              </a:ext>
            </a:extLst>
          </p:cNvPr>
          <p:cNvSpPr/>
          <p:nvPr/>
        </p:nvSpPr>
        <p:spPr>
          <a:xfrm>
            <a:off x="2347514" y="3048789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4B3A80-8125-4884-8FC2-38754BE47F4F}"/>
              </a:ext>
            </a:extLst>
          </p:cNvPr>
          <p:cNvSpPr txBox="1"/>
          <p:nvPr/>
        </p:nvSpPr>
        <p:spPr>
          <a:xfrm>
            <a:off x="2318140" y="2800976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2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1C565F-D927-45BF-8BD3-CCB704918F22}"/>
              </a:ext>
            </a:extLst>
          </p:cNvPr>
          <p:cNvSpPr/>
          <p:nvPr/>
        </p:nvSpPr>
        <p:spPr>
          <a:xfrm>
            <a:off x="2347514" y="3583145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66D3B6-8DFE-4B77-964F-84A9E50AA811}"/>
              </a:ext>
            </a:extLst>
          </p:cNvPr>
          <p:cNvSpPr txBox="1"/>
          <p:nvPr/>
        </p:nvSpPr>
        <p:spPr>
          <a:xfrm>
            <a:off x="2318140" y="3335332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3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1781446-3FBE-417D-9F07-1C5CFBF4680B}"/>
              </a:ext>
            </a:extLst>
          </p:cNvPr>
          <p:cNvSpPr/>
          <p:nvPr/>
        </p:nvSpPr>
        <p:spPr>
          <a:xfrm>
            <a:off x="3912659" y="4035283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5F26F-F791-45B7-A670-1F6D44B8C372}"/>
              </a:ext>
            </a:extLst>
          </p:cNvPr>
          <p:cNvSpPr txBox="1"/>
          <p:nvPr/>
        </p:nvSpPr>
        <p:spPr>
          <a:xfrm>
            <a:off x="4821509" y="379200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</a:t>
            </a:r>
            <a:endParaRPr lang="ko-KR" alt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FDF249-C97B-4559-9A9B-A2CD060EA41F}"/>
              </a:ext>
            </a:extLst>
          </p:cNvPr>
          <p:cNvSpPr txBox="1"/>
          <p:nvPr/>
        </p:nvSpPr>
        <p:spPr>
          <a:xfrm>
            <a:off x="6093717" y="53353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4A3811-4F67-4989-B44C-D94D4A3BA69C}"/>
              </a:ext>
            </a:extLst>
          </p:cNvPr>
          <p:cNvSpPr/>
          <p:nvPr/>
        </p:nvSpPr>
        <p:spPr>
          <a:xfrm>
            <a:off x="3408217" y="581504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F65447-5917-4000-B552-B319CBE6C610}"/>
              </a:ext>
            </a:extLst>
          </p:cNvPr>
          <p:cNvSpPr txBox="1"/>
          <p:nvPr/>
        </p:nvSpPr>
        <p:spPr>
          <a:xfrm>
            <a:off x="4571998" y="5757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8F1FF7-E753-4BAD-AFAC-AEAEE375A7E1}"/>
              </a:ext>
            </a:extLst>
          </p:cNvPr>
          <p:cNvSpPr/>
          <p:nvPr/>
        </p:nvSpPr>
        <p:spPr>
          <a:xfrm>
            <a:off x="6194193" y="247201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98A763-6680-414D-AF6E-9740663FE2BA}"/>
              </a:ext>
            </a:extLst>
          </p:cNvPr>
          <p:cNvSpPr/>
          <p:nvPr/>
        </p:nvSpPr>
        <p:spPr>
          <a:xfrm>
            <a:off x="6194193" y="2772083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B219D4-9F6A-46A3-B7F4-03DB63F5981F}"/>
              </a:ext>
            </a:extLst>
          </p:cNvPr>
          <p:cNvSpPr/>
          <p:nvPr/>
        </p:nvSpPr>
        <p:spPr>
          <a:xfrm>
            <a:off x="6194193" y="301247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215686-AC4D-473E-8135-7C1E4B381A42}"/>
              </a:ext>
            </a:extLst>
          </p:cNvPr>
          <p:cNvSpPr/>
          <p:nvPr/>
        </p:nvSpPr>
        <p:spPr>
          <a:xfrm>
            <a:off x="6194193" y="3318838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93208E-8D68-49E9-B525-239A037F32F8}"/>
              </a:ext>
            </a:extLst>
          </p:cNvPr>
          <p:cNvSpPr/>
          <p:nvPr/>
        </p:nvSpPr>
        <p:spPr>
          <a:xfrm>
            <a:off x="6194193" y="359674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5B8A257-F639-4C00-BB6F-19F79EE84EED}"/>
              </a:ext>
            </a:extLst>
          </p:cNvPr>
          <p:cNvSpPr/>
          <p:nvPr/>
        </p:nvSpPr>
        <p:spPr>
          <a:xfrm>
            <a:off x="6194193" y="386140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2CDDD5-B854-42BE-9B50-43FF83751892}"/>
              </a:ext>
            </a:extLst>
          </p:cNvPr>
          <p:cNvSpPr/>
          <p:nvPr/>
        </p:nvSpPr>
        <p:spPr>
          <a:xfrm>
            <a:off x="6194193" y="4125191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29B183-837B-4B5D-B684-8093559DCF21}"/>
              </a:ext>
            </a:extLst>
          </p:cNvPr>
          <p:cNvSpPr txBox="1"/>
          <p:nvPr/>
        </p:nvSpPr>
        <p:spPr>
          <a:xfrm>
            <a:off x="6370252" y="23916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0FCE2D-D1B8-4CDD-9477-4CB39A2CE41F}"/>
              </a:ext>
            </a:extLst>
          </p:cNvPr>
          <p:cNvSpPr/>
          <p:nvPr/>
        </p:nvSpPr>
        <p:spPr>
          <a:xfrm>
            <a:off x="3303274" y="1506267"/>
            <a:ext cx="763137" cy="259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>
                <a:latin typeface="+mn-ea"/>
              </a:rPr>
              <a:t>Title </a:t>
            </a:r>
            <a:r>
              <a:rPr lang="ko-KR" altLang="en-US" sz="800" dirty="0">
                <a:latin typeface="+mn-ea"/>
              </a:rPr>
              <a:t>변경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446E46-2B52-46A8-B1D4-51F6BE9E16E6}"/>
              </a:ext>
            </a:extLst>
          </p:cNvPr>
          <p:cNvSpPr txBox="1"/>
          <p:nvPr/>
        </p:nvSpPr>
        <p:spPr>
          <a:xfrm>
            <a:off x="3808831" y="1488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CD57635-8C67-45D2-8521-76F9E86A9331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21B51A-B3D7-451B-A8D6-17219F6C1DE1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C3F8079-BB03-48AC-B807-B67C7FCCE55F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2E99435-7AA6-4F9C-AE0F-8DB871141229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2A8B7A-E785-4C3B-B4E4-385DB7949962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725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46671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File Management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File Management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62708"/>
              </p:ext>
            </p:extLst>
          </p:nvPr>
        </p:nvGraphicFramePr>
        <p:xfrm>
          <a:off x="6991926" y="746543"/>
          <a:ext cx="1958791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파일명에 맞게 검색가능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삭제 버튼을 누르면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번으로 전환되며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파일들에 체크 박스가 생김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삭제할 파일들을 체크 후 확인을 누르면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번 버튼을 누르면 체크박스가 활성화 되며 파일을 누르면 체크박스이벤트가 발생됨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파일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업로드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1948871" y="1437426"/>
            <a:ext cx="4849093" cy="4674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073037-893F-45A4-8EE3-F1D3C3DAB187}"/>
              </a:ext>
            </a:extLst>
          </p:cNvPr>
          <p:cNvSpPr/>
          <p:nvPr/>
        </p:nvSpPr>
        <p:spPr>
          <a:xfrm>
            <a:off x="2099493" y="156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990B2A-6EC6-422A-8E4D-556EAA049035}"/>
              </a:ext>
            </a:extLst>
          </p:cNvPr>
          <p:cNvSpPr/>
          <p:nvPr/>
        </p:nvSpPr>
        <p:spPr>
          <a:xfrm>
            <a:off x="2099493" y="2122825"/>
            <a:ext cx="4532216" cy="3751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id="{7D4ACA20-7A8C-49C0-8ABC-E23818A8B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16537"/>
              </p:ext>
            </p:extLst>
          </p:nvPr>
        </p:nvGraphicFramePr>
        <p:xfrm>
          <a:off x="4900415" y="1581682"/>
          <a:ext cx="173129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098">
                  <a:extLst>
                    <a:ext uri="{9D8B030D-6E8A-4147-A177-3AD203B41FA5}">
                      <a16:colId xmlns:a16="http://schemas.microsoft.com/office/drawing/2014/main" val="1590935115"/>
                    </a:ext>
                  </a:extLst>
                </a:gridCol>
                <a:gridCol w="686898">
                  <a:extLst>
                    <a:ext uri="{9D8B030D-6E8A-4147-A177-3AD203B41FA5}">
                      <a16:colId xmlns:a16="http://schemas.microsoft.com/office/drawing/2014/main" val="3813768681"/>
                    </a:ext>
                  </a:extLst>
                </a:gridCol>
                <a:gridCol w="467298">
                  <a:extLst>
                    <a:ext uri="{9D8B030D-6E8A-4147-A177-3AD203B41FA5}">
                      <a16:colId xmlns:a16="http://schemas.microsoft.com/office/drawing/2014/main" val="5717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8503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7FCDFD-9669-4886-BBFE-00A64B5BBE27}"/>
              </a:ext>
            </a:extLst>
          </p:cNvPr>
          <p:cNvSpPr/>
          <p:nvPr/>
        </p:nvSpPr>
        <p:spPr>
          <a:xfrm>
            <a:off x="3599426" y="583393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20EDB9-2192-4225-9148-736166D70D87}"/>
              </a:ext>
            </a:extLst>
          </p:cNvPr>
          <p:cNvSpPr/>
          <p:nvPr/>
        </p:nvSpPr>
        <p:spPr>
          <a:xfrm>
            <a:off x="2462404" y="220010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EA27E3-4B4E-4483-8924-0D24F208CAA6}"/>
              </a:ext>
            </a:extLst>
          </p:cNvPr>
          <p:cNvSpPr/>
          <p:nvPr/>
        </p:nvSpPr>
        <p:spPr>
          <a:xfrm>
            <a:off x="3229401" y="220010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93D709-D7BF-47B2-B195-2854D8A1D22F}"/>
              </a:ext>
            </a:extLst>
          </p:cNvPr>
          <p:cNvSpPr/>
          <p:nvPr/>
        </p:nvSpPr>
        <p:spPr>
          <a:xfrm>
            <a:off x="3975610" y="220010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0E5F7-340D-4109-8D1F-02AFA01CDAA0}"/>
              </a:ext>
            </a:extLst>
          </p:cNvPr>
          <p:cNvSpPr/>
          <p:nvPr/>
        </p:nvSpPr>
        <p:spPr>
          <a:xfrm>
            <a:off x="4708509" y="220010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FCFE8B-E602-48D8-B530-0F7647754165}"/>
              </a:ext>
            </a:extLst>
          </p:cNvPr>
          <p:cNvSpPr/>
          <p:nvPr/>
        </p:nvSpPr>
        <p:spPr>
          <a:xfrm>
            <a:off x="5459061" y="220010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D82210-3ED4-47A0-A4B6-D7D3AD900AD3}"/>
              </a:ext>
            </a:extLst>
          </p:cNvPr>
          <p:cNvSpPr/>
          <p:nvPr/>
        </p:nvSpPr>
        <p:spPr>
          <a:xfrm>
            <a:off x="2455748" y="298153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4FAFD2-92D0-4A21-A10F-D33C07471F17}"/>
              </a:ext>
            </a:extLst>
          </p:cNvPr>
          <p:cNvSpPr/>
          <p:nvPr/>
        </p:nvSpPr>
        <p:spPr>
          <a:xfrm>
            <a:off x="3222745" y="298153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88EDD5-970D-4BEE-84E9-FEFCBA4F88B9}"/>
              </a:ext>
            </a:extLst>
          </p:cNvPr>
          <p:cNvSpPr/>
          <p:nvPr/>
        </p:nvSpPr>
        <p:spPr>
          <a:xfrm>
            <a:off x="3968954" y="298153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AB16F3-8F96-434B-AC4D-5EB1A0B850D1}"/>
              </a:ext>
            </a:extLst>
          </p:cNvPr>
          <p:cNvSpPr/>
          <p:nvPr/>
        </p:nvSpPr>
        <p:spPr>
          <a:xfrm>
            <a:off x="4701853" y="298153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DC0E570-1BE0-4F3F-B71E-525A44F18D64}"/>
              </a:ext>
            </a:extLst>
          </p:cNvPr>
          <p:cNvSpPr/>
          <p:nvPr/>
        </p:nvSpPr>
        <p:spPr>
          <a:xfrm>
            <a:off x="5452405" y="298153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136063-6352-44AC-AA62-9BC3905A95CF}"/>
              </a:ext>
            </a:extLst>
          </p:cNvPr>
          <p:cNvSpPr/>
          <p:nvPr/>
        </p:nvSpPr>
        <p:spPr>
          <a:xfrm>
            <a:off x="2455748" y="3730891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8B2D027-C92A-4AD0-BC6E-4B0A27C48311}"/>
              </a:ext>
            </a:extLst>
          </p:cNvPr>
          <p:cNvSpPr/>
          <p:nvPr/>
        </p:nvSpPr>
        <p:spPr>
          <a:xfrm>
            <a:off x="3222745" y="3730891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64780E-E840-4CC2-BBE8-37B4A7239F77}"/>
              </a:ext>
            </a:extLst>
          </p:cNvPr>
          <p:cNvSpPr/>
          <p:nvPr/>
        </p:nvSpPr>
        <p:spPr>
          <a:xfrm>
            <a:off x="3968954" y="3730891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9AE4F8B-2452-4C11-B8E5-09514080089D}"/>
              </a:ext>
            </a:extLst>
          </p:cNvPr>
          <p:cNvSpPr/>
          <p:nvPr/>
        </p:nvSpPr>
        <p:spPr>
          <a:xfrm>
            <a:off x="4701853" y="3730891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249C46A-EA31-4898-BFA7-3652DD0651AC}"/>
              </a:ext>
            </a:extLst>
          </p:cNvPr>
          <p:cNvSpPr/>
          <p:nvPr/>
        </p:nvSpPr>
        <p:spPr>
          <a:xfrm>
            <a:off x="5452405" y="3730891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458CA3-ED65-4EDF-B84E-1F409271B9A3}"/>
              </a:ext>
            </a:extLst>
          </p:cNvPr>
          <p:cNvSpPr/>
          <p:nvPr/>
        </p:nvSpPr>
        <p:spPr>
          <a:xfrm>
            <a:off x="2451654" y="441714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237DA9F-4A5C-48AC-B858-9CFCDD96EA45}"/>
              </a:ext>
            </a:extLst>
          </p:cNvPr>
          <p:cNvSpPr/>
          <p:nvPr/>
        </p:nvSpPr>
        <p:spPr>
          <a:xfrm>
            <a:off x="3218651" y="441714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9778D44-73DD-481D-9065-4B2CFE47D12F}"/>
              </a:ext>
            </a:extLst>
          </p:cNvPr>
          <p:cNvSpPr/>
          <p:nvPr/>
        </p:nvSpPr>
        <p:spPr>
          <a:xfrm>
            <a:off x="3964860" y="441714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4F21840-60D4-4349-9869-C7F1F6AB4551}"/>
              </a:ext>
            </a:extLst>
          </p:cNvPr>
          <p:cNvSpPr/>
          <p:nvPr/>
        </p:nvSpPr>
        <p:spPr>
          <a:xfrm>
            <a:off x="4697759" y="441714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366424F-E95C-4042-9629-EB7D5C38DDE2}"/>
              </a:ext>
            </a:extLst>
          </p:cNvPr>
          <p:cNvSpPr/>
          <p:nvPr/>
        </p:nvSpPr>
        <p:spPr>
          <a:xfrm>
            <a:off x="5448311" y="441714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28503A5-4772-408D-85E5-AC5190125F2A}"/>
              </a:ext>
            </a:extLst>
          </p:cNvPr>
          <p:cNvSpPr/>
          <p:nvPr/>
        </p:nvSpPr>
        <p:spPr>
          <a:xfrm>
            <a:off x="2445963" y="51297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FEF068-BC89-41B0-B3C3-AC95ACDA301B}"/>
              </a:ext>
            </a:extLst>
          </p:cNvPr>
          <p:cNvSpPr/>
          <p:nvPr/>
        </p:nvSpPr>
        <p:spPr>
          <a:xfrm>
            <a:off x="3212960" y="51297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8EEE68-A3DA-4570-84A2-5B07D0A449D1}"/>
              </a:ext>
            </a:extLst>
          </p:cNvPr>
          <p:cNvSpPr/>
          <p:nvPr/>
        </p:nvSpPr>
        <p:spPr>
          <a:xfrm>
            <a:off x="3959169" y="51297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B6B554-EECF-4C07-AAA4-0BF9F9F7177B}"/>
              </a:ext>
            </a:extLst>
          </p:cNvPr>
          <p:cNvSpPr/>
          <p:nvPr/>
        </p:nvSpPr>
        <p:spPr>
          <a:xfrm>
            <a:off x="4692068" y="51297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FF26AE-E6DE-43EE-9890-8A27F87D676C}"/>
              </a:ext>
            </a:extLst>
          </p:cNvPr>
          <p:cNvSpPr/>
          <p:nvPr/>
        </p:nvSpPr>
        <p:spPr>
          <a:xfrm>
            <a:off x="5442620" y="51297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EF063F-0AE6-4DB8-A9B9-4316A8C90966}"/>
              </a:ext>
            </a:extLst>
          </p:cNvPr>
          <p:cNvSpPr/>
          <p:nvPr/>
        </p:nvSpPr>
        <p:spPr>
          <a:xfrm rot="10800000" flipH="1" flipV="1">
            <a:off x="2942732" y="2228404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063EAA1-6355-41E1-805E-51046D0FF576}"/>
              </a:ext>
            </a:extLst>
          </p:cNvPr>
          <p:cNvSpPr/>
          <p:nvPr/>
        </p:nvSpPr>
        <p:spPr>
          <a:xfrm rot="10800000" flipH="1" flipV="1">
            <a:off x="3723026" y="2223143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213F617-A870-4A8B-91FD-8B87841099A0}"/>
              </a:ext>
            </a:extLst>
          </p:cNvPr>
          <p:cNvSpPr/>
          <p:nvPr/>
        </p:nvSpPr>
        <p:spPr>
          <a:xfrm rot="10800000" flipH="1" flipV="1">
            <a:off x="4429602" y="2236999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DDA0A11-3E31-4CC6-BC65-BA49E90E3EB1}"/>
              </a:ext>
            </a:extLst>
          </p:cNvPr>
          <p:cNvSpPr/>
          <p:nvPr/>
        </p:nvSpPr>
        <p:spPr>
          <a:xfrm rot="10800000" flipH="1" flipV="1">
            <a:off x="5177751" y="2237000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D29A88D-D312-4EEF-8416-3E7D91107160}"/>
              </a:ext>
            </a:extLst>
          </p:cNvPr>
          <p:cNvSpPr/>
          <p:nvPr/>
        </p:nvSpPr>
        <p:spPr>
          <a:xfrm rot="10800000" flipH="1" flipV="1">
            <a:off x="5935138" y="2236999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DFFAC72-C6B5-4928-A691-5C5C8070CD0D}"/>
              </a:ext>
            </a:extLst>
          </p:cNvPr>
          <p:cNvSpPr/>
          <p:nvPr/>
        </p:nvSpPr>
        <p:spPr>
          <a:xfrm rot="10800000" flipH="1" flipV="1">
            <a:off x="3690703" y="3022082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EBC16D-5215-4C10-9BAA-A4A97A8C2647}"/>
              </a:ext>
            </a:extLst>
          </p:cNvPr>
          <p:cNvSpPr/>
          <p:nvPr/>
        </p:nvSpPr>
        <p:spPr>
          <a:xfrm rot="10800000" flipH="1" flipV="1">
            <a:off x="2910234" y="3026703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73D1D8E-A5BD-4232-BA46-A1D834CA909F}"/>
              </a:ext>
            </a:extLst>
          </p:cNvPr>
          <p:cNvSpPr/>
          <p:nvPr/>
        </p:nvSpPr>
        <p:spPr>
          <a:xfrm rot="10800000" flipH="1" flipV="1">
            <a:off x="2914852" y="3770228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6B1062-EAB7-49CC-9214-2E665D94DEDF}"/>
              </a:ext>
            </a:extLst>
          </p:cNvPr>
          <p:cNvSpPr/>
          <p:nvPr/>
        </p:nvSpPr>
        <p:spPr>
          <a:xfrm rot="10800000" flipH="1" flipV="1">
            <a:off x="2910238" y="4449095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DD9BC3-60AC-4904-92C4-FDE9397F0011}"/>
              </a:ext>
            </a:extLst>
          </p:cNvPr>
          <p:cNvSpPr/>
          <p:nvPr/>
        </p:nvSpPr>
        <p:spPr>
          <a:xfrm rot="10800000" flipH="1" flipV="1">
            <a:off x="2924097" y="5164904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1BBC76-2922-40E8-9537-E3FCAB560E21}"/>
              </a:ext>
            </a:extLst>
          </p:cNvPr>
          <p:cNvSpPr/>
          <p:nvPr/>
        </p:nvSpPr>
        <p:spPr>
          <a:xfrm rot="10800000" flipH="1" flipV="1">
            <a:off x="3686090" y="5169524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1ACC86D-C751-4CD7-844C-D1E088A6049D}"/>
              </a:ext>
            </a:extLst>
          </p:cNvPr>
          <p:cNvSpPr/>
          <p:nvPr/>
        </p:nvSpPr>
        <p:spPr>
          <a:xfrm rot="10800000" flipH="1" flipV="1">
            <a:off x="3681471" y="4462943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B5DB75F-66DD-447D-A70D-80E9330BB674}"/>
              </a:ext>
            </a:extLst>
          </p:cNvPr>
          <p:cNvSpPr/>
          <p:nvPr/>
        </p:nvSpPr>
        <p:spPr>
          <a:xfrm rot="10800000" flipH="1" flipV="1">
            <a:off x="3695328" y="3765601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3408E79-4C21-4BB2-8423-C2A99BFBA21D}"/>
              </a:ext>
            </a:extLst>
          </p:cNvPr>
          <p:cNvSpPr/>
          <p:nvPr/>
        </p:nvSpPr>
        <p:spPr>
          <a:xfrm rot="10800000" flipH="1" flipV="1">
            <a:off x="4438852" y="3031316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B3FFA1B-863D-495D-8252-9994360B2A24}"/>
              </a:ext>
            </a:extLst>
          </p:cNvPr>
          <p:cNvSpPr/>
          <p:nvPr/>
        </p:nvSpPr>
        <p:spPr>
          <a:xfrm rot="10800000" flipH="1" flipV="1">
            <a:off x="4443474" y="3784075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6F0D4FA-D51B-4BE5-B7BD-F81BCCC35852}"/>
              </a:ext>
            </a:extLst>
          </p:cNvPr>
          <p:cNvSpPr/>
          <p:nvPr/>
        </p:nvSpPr>
        <p:spPr>
          <a:xfrm rot="10800000" flipH="1" flipV="1">
            <a:off x="4438856" y="4472180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801C31E-4D83-442D-BDEE-596C8552734A}"/>
              </a:ext>
            </a:extLst>
          </p:cNvPr>
          <p:cNvSpPr/>
          <p:nvPr/>
        </p:nvSpPr>
        <p:spPr>
          <a:xfrm rot="10800000" flipH="1" flipV="1">
            <a:off x="4434239" y="5160287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F8C3FC2-ACD7-46CA-8954-9D7C3BC21EB2}"/>
              </a:ext>
            </a:extLst>
          </p:cNvPr>
          <p:cNvSpPr/>
          <p:nvPr/>
        </p:nvSpPr>
        <p:spPr>
          <a:xfrm rot="10800000" flipH="1" flipV="1">
            <a:off x="5168531" y="5164908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614BDEC-57A0-419E-ACCB-4459428BCC74}"/>
              </a:ext>
            </a:extLst>
          </p:cNvPr>
          <p:cNvSpPr/>
          <p:nvPr/>
        </p:nvSpPr>
        <p:spPr>
          <a:xfrm rot="10800000" flipH="1" flipV="1">
            <a:off x="5182386" y="4449093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4D2374-5CD7-469A-B2AF-A8F1DC1114AB}"/>
              </a:ext>
            </a:extLst>
          </p:cNvPr>
          <p:cNvSpPr/>
          <p:nvPr/>
        </p:nvSpPr>
        <p:spPr>
          <a:xfrm rot="10800000" flipH="1" flipV="1">
            <a:off x="5187004" y="3788695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2A86832-74CE-49A6-A8AA-565025F0A78A}"/>
              </a:ext>
            </a:extLst>
          </p:cNvPr>
          <p:cNvSpPr/>
          <p:nvPr/>
        </p:nvSpPr>
        <p:spPr>
          <a:xfrm rot="10800000" flipH="1" flipV="1">
            <a:off x="5191623" y="3017464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614F0EC-F73D-4811-A152-76EC5ABEC579}"/>
              </a:ext>
            </a:extLst>
          </p:cNvPr>
          <p:cNvSpPr/>
          <p:nvPr/>
        </p:nvSpPr>
        <p:spPr>
          <a:xfrm rot="10800000" flipH="1" flipV="1">
            <a:off x="5935151" y="3031322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DC19755-4BB6-49B3-A4CF-8AA53E410FBC}"/>
              </a:ext>
            </a:extLst>
          </p:cNvPr>
          <p:cNvSpPr/>
          <p:nvPr/>
        </p:nvSpPr>
        <p:spPr>
          <a:xfrm rot="10800000" flipH="1" flipV="1">
            <a:off x="5939773" y="3784079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BEB0765-193A-4377-B46B-5931C76FCC66}"/>
              </a:ext>
            </a:extLst>
          </p:cNvPr>
          <p:cNvSpPr/>
          <p:nvPr/>
        </p:nvSpPr>
        <p:spPr>
          <a:xfrm rot="10800000" flipH="1" flipV="1">
            <a:off x="5935156" y="4462952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5C85863-A3FE-4296-9496-D196E16D40D1}"/>
              </a:ext>
            </a:extLst>
          </p:cNvPr>
          <p:cNvSpPr/>
          <p:nvPr/>
        </p:nvSpPr>
        <p:spPr>
          <a:xfrm rot="10800000" flipH="1" flipV="1">
            <a:off x="5939778" y="5169527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FCEB9404-8C9B-4F26-B8F3-A61BC793F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78480"/>
              </p:ext>
            </p:extLst>
          </p:nvPr>
        </p:nvGraphicFramePr>
        <p:xfrm>
          <a:off x="4019171" y="1554142"/>
          <a:ext cx="650336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36">
                  <a:extLst>
                    <a:ext uri="{9D8B030D-6E8A-4147-A177-3AD203B41FA5}">
                      <a16:colId xmlns:a16="http://schemas.microsoft.com/office/drawing/2014/main" val="1596487896"/>
                    </a:ext>
                  </a:extLst>
                </a:gridCol>
              </a:tblGrid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129759"/>
                  </a:ext>
                </a:extLst>
              </a:tr>
              <a:tr h="133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818344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1DDB6F4A-7E45-482B-8E40-F5F19FC41918}"/>
              </a:ext>
            </a:extLst>
          </p:cNvPr>
          <p:cNvSpPr txBox="1"/>
          <p:nvPr/>
        </p:nvSpPr>
        <p:spPr>
          <a:xfrm>
            <a:off x="6576575" y="1562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BB15735-3B85-4723-8E7F-D67D9AEBC3BA}"/>
              </a:ext>
            </a:extLst>
          </p:cNvPr>
          <p:cNvSpPr txBox="1"/>
          <p:nvPr/>
        </p:nvSpPr>
        <p:spPr>
          <a:xfrm>
            <a:off x="4612160" y="15305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867792E-D1AC-41D0-B816-D036577CEB0D}"/>
              </a:ext>
            </a:extLst>
          </p:cNvPr>
          <p:cNvSpPr txBox="1"/>
          <p:nvPr/>
        </p:nvSpPr>
        <p:spPr>
          <a:xfrm>
            <a:off x="4624681" y="17669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6A3D07A-EF11-44AF-B9ED-5F33B8FE2BFB}"/>
              </a:ext>
            </a:extLst>
          </p:cNvPr>
          <p:cNvSpPr txBox="1"/>
          <p:nvPr/>
        </p:nvSpPr>
        <p:spPr>
          <a:xfrm>
            <a:off x="6273606" y="21863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FD9C5-D5D4-4CE2-AB55-643EC572505F}"/>
              </a:ext>
            </a:extLst>
          </p:cNvPr>
          <p:cNvSpPr txBox="1"/>
          <p:nvPr/>
        </p:nvSpPr>
        <p:spPr>
          <a:xfrm>
            <a:off x="4813399" y="58196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31C694-C304-4DDC-915D-45BE99FA5B62}"/>
              </a:ext>
            </a:extLst>
          </p:cNvPr>
          <p:cNvSpPr txBox="1"/>
          <p:nvPr/>
        </p:nvSpPr>
        <p:spPr>
          <a:xfrm>
            <a:off x="2960527" y="2135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F33997-D69B-4869-8449-07CB3FA56E27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1B4E6E-A505-49C3-AC1C-05C7EF9B0784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8263F14-2C8A-4E96-90C9-F376A1EF4115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5E41BAF-DF9B-4C04-A234-DBA7645401F3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0190534-96CE-46B7-8DEC-E54F08055CA4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2A7EB7F-F31C-4004-9560-48D1794276F2}"/>
              </a:ext>
            </a:extLst>
          </p:cNvPr>
          <p:cNvCxnSpPr>
            <a:cxnSpLocks/>
            <a:stCxn id="134" idx="3"/>
            <a:endCxn id="28" idx="1"/>
          </p:cNvCxnSpPr>
          <p:nvPr/>
        </p:nvCxnSpPr>
        <p:spPr>
          <a:xfrm flipV="1">
            <a:off x="1392519" y="1686808"/>
            <a:ext cx="706974" cy="156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2ECE8A5-0E4A-4DDF-812C-B338F379A61C}"/>
              </a:ext>
            </a:extLst>
          </p:cNvPr>
          <p:cNvSpPr/>
          <p:nvPr/>
        </p:nvSpPr>
        <p:spPr>
          <a:xfrm>
            <a:off x="5761001" y="1833915"/>
            <a:ext cx="87535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파일 업로드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118010-4E9D-4FA6-A1A8-C97CB1DADECB}"/>
              </a:ext>
            </a:extLst>
          </p:cNvPr>
          <p:cNvSpPr txBox="1"/>
          <p:nvPr/>
        </p:nvSpPr>
        <p:spPr>
          <a:xfrm>
            <a:off x="6564506" y="18396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9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2256"/>
              </p:ext>
            </p:extLst>
          </p:nvPr>
        </p:nvGraphicFramePr>
        <p:xfrm>
          <a:off x="1066801" y="1654455"/>
          <a:ext cx="7305677" cy="262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 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2020.05.07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최초작성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고현석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날짜 개체 틀 7"/>
          <p:cNvSpPr>
            <a:spLocks noGrp="1"/>
          </p:cNvSpPr>
          <p:nvPr>
            <p:ph type="dt" sz="half" idx="10"/>
          </p:nvPr>
        </p:nvSpPr>
        <p:spPr>
          <a:xfrm>
            <a:off x="7956550" y="6475641"/>
            <a:ext cx="948136" cy="225425"/>
          </a:xfrm>
        </p:spPr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</p:spTree>
    <p:extLst>
      <p:ext uri="{BB962C8B-B14F-4D97-AF65-F5344CB8AC3E}">
        <p14:creationId xmlns:p14="http://schemas.microsoft.com/office/powerpoint/2010/main" val="90576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51193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(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66582"/>
              </p:ext>
            </p:extLst>
          </p:nvPr>
        </p:nvGraphicFramePr>
        <p:xfrm>
          <a:off x="6991926" y="746543"/>
          <a:ext cx="1958791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루트 경로로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회원정보 수정창으로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채팅생성 및 검색으로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생성 및 삭제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 회원정보리스트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 채팅리스트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 파일리스트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Management</a:t>
                      </a:r>
                      <a:r>
                        <a:rPr lang="ko-KR" altLang="en-US" sz="1100" dirty="0"/>
                        <a:t>에 대한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38062" y="141751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041B2-7133-42D2-86A2-95DF17B415B2}"/>
              </a:ext>
            </a:extLst>
          </p:cNvPr>
          <p:cNvSpPr txBox="1"/>
          <p:nvPr/>
        </p:nvSpPr>
        <p:spPr>
          <a:xfrm>
            <a:off x="1285515" y="14098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ED3442-3FA5-4166-BA20-CCD711F1D6D8}"/>
              </a:ext>
            </a:extLst>
          </p:cNvPr>
          <p:cNvSpPr/>
          <p:nvPr/>
        </p:nvSpPr>
        <p:spPr>
          <a:xfrm>
            <a:off x="2117128" y="1726321"/>
            <a:ext cx="4263031" cy="316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7D94BB-F6CA-4B51-A8C9-B106DB1B03AD}"/>
              </a:ext>
            </a:extLst>
          </p:cNvPr>
          <p:cNvSpPr/>
          <p:nvPr/>
        </p:nvSpPr>
        <p:spPr>
          <a:xfrm>
            <a:off x="2310421" y="1864147"/>
            <a:ext cx="1993724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n-ea"/>
              </a:rPr>
              <a:t>Management Document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E3A04BB-631A-45FA-B4CB-C3AA940AA6FD}"/>
              </a:ext>
            </a:extLst>
          </p:cNvPr>
          <p:cNvSpPr/>
          <p:nvPr/>
        </p:nvSpPr>
        <p:spPr>
          <a:xfrm>
            <a:off x="2310421" y="2309300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53C50-FFCC-4B37-8C9E-ADE0B9D6A4F4}"/>
              </a:ext>
            </a:extLst>
          </p:cNvPr>
          <p:cNvSpPr txBox="1"/>
          <p:nvPr/>
        </p:nvSpPr>
        <p:spPr>
          <a:xfrm>
            <a:off x="6031519" y="1726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6755B1-C1E9-4F66-96DB-C71CA8A8F4B4}"/>
              </a:ext>
            </a:extLst>
          </p:cNvPr>
          <p:cNvSpPr/>
          <p:nvPr/>
        </p:nvSpPr>
        <p:spPr>
          <a:xfrm>
            <a:off x="2310421" y="2727208"/>
            <a:ext cx="387794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096C40A-96D3-4A2F-A28E-653E4248B943}"/>
              </a:ext>
            </a:extLst>
          </p:cNvPr>
          <p:cNvSpPr/>
          <p:nvPr/>
        </p:nvSpPr>
        <p:spPr>
          <a:xfrm>
            <a:off x="2310421" y="318137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BFDEE0-EAB4-4371-BBB2-EE1A48A8011D}"/>
              </a:ext>
            </a:extLst>
          </p:cNvPr>
          <p:cNvSpPr/>
          <p:nvPr/>
        </p:nvSpPr>
        <p:spPr>
          <a:xfrm>
            <a:off x="2310420" y="3599284"/>
            <a:ext cx="387794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F5F608A-682D-46E8-B11D-CE2BE4710637}"/>
              </a:ext>
            </a:extLst>
          </p:cNvPr>
          <p:cNvSpPr/>
          <p:nvPr/>
        </p:nvSpPr>
        <p:spPr>
          <a:xfrm>
            <a:off x="2310421" y="399373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3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3758ED7-32E6-4BB8-BD46-65E8D0DB296F}"/>
              </a:ext>
            </a:extLst>
          </p:cNvPr>
          <p:cNvSpPr/>
          <p:nvPr/>
        </p:nvSpPr>
        <p:spPr>
          <a:xfrm>
            <a:off x="2310420" y="4411639"/>
            <a:ext cx="387794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3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E0ECE1-197C-4AA6-942D-2EE0F3D7BEF0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212DB2B-4963-413D-9474-7623EDC4898A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AC8B356-9FF2-4F69-B79E-918FD0BAD74A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4912F98-D692-49DB-993D-3C40238CBBA0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75FDF2-72F5-4015-AC24-D959443152C5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D7E2467-57AA-4910-9612-974806286D40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2F5FC1D-CB6E-4B06-AE63-C852C210FE0E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9E1618-5C8B-46FF-BEC3-228954AE1D49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910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9967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</a:t>
                      </a:r>
                      <a:r>
                        <a:rPr lang="ko-KR" altLang="en-US" sz="1100" dirty="0"/>
                        <a:t>회원 관리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13239"/>
              </p:ext>
            </p:extLst>
          </p:nvPr>
        </p:nvGraphicFramePr>
        <p:xfrm>
          <a:off x="6991926" y="746543"/>
          <a:ext cx="1958791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목록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회원의 이메일 혹은 닉네임으로 검색하여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번 화면에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 페이지당 표시할 회원 </a:t>
                      </a:r>
                      <a:r>
                        <a:rPr lang="en-US" altLang="ko-KR" sz="1100" dirty="0"/>
                        <a:t>Row</a:t>
                      </a:r>
                      <a:r>
                        <a:rPr lang="ko-KR" altLang="en-US" sz="1100" dirty="0"/>
                        <a:t>의 수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수정 버튼을 누를 시 해당 회원의 수정페이지로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삭제 버튼을 누를 시 해당 회원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목록 페이지 </a:t>
                      </a:r>
                      <a:r>
                        <a:rPr lang="ko-KR" altLang="en-US" sz="1100" dirty="0" err="1"/>
                        <a:t>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38062" y="141751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ED3442-3FA5-4166-BA20-CCD711F1D6D8}"/>
              </a:ext>
            </a:extLst>
          </p:cNvPr>
          <p:cNvSpPr/>
          <p:nvPr/>
        </p:nvSpPr>
        <p:spPr>
          <a:xfrm>
            <a:off x="1948871" y="1417511"/>
            <a:ext cx="4839855" cy="4693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53C50-FFCC-4B37-8C9E-ADE0B9D6A4F4}"/>
              </a:ext>
            </a:extLst>
          </p:cNvPr>
          <p:cNvSpPr txBox="1"/>
          <p:nvPr/>
        </p:nvSpPr>
        <p:spPr>
          <a:xfrm>
            <a:off x="2227394" y="28617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A759EC-BC2A-4C73-A03C-A17CA37CA024}"/>
              </a:ext>
            </a:extLst>
          </p:cNvPr>
          <p:cNvSpPr/>
          <p:nvPr/>
        </p:nvSpPr>
        <p:spPr>
          <a:xfrm>
            <a:off x="2099493" y="153829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B36068-17E0-49A3-82AB-EAF3181B7AA5}"/>
              </a:ext>
            </a:extLst>
          </p:cNvPr>
          <p:cNvSpPr/>
          <p:nvPr/>
        </p:nvSpPr>
        <p:spPr>
          <a:xfrm>
            <a:off x="4101431" y="1564885"/>
            <a:ext cx="952584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9449C86-BF73-40FD-BF9E-44510CA6A04B}"/>
              </a:ext>
            </a:extLst>
          </p:cNvPr>
          <p:cNvSpPr/>
          <p:nvPr/>
        </p:nvSpPr>
        <p:spPr>
          <a:xfrm>
            <a:off x="5035544" y="1564885"/>
            <a:ext cx="46009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검색</a:t>
            </a:r>
          </a:p>
        </p:txBody>
      </p:sp>
      <p:graphicFrame>
        <p:nvGraphicFramePr>
          <p:cNvPr id="52" name="표 16">
            <a:extLst>
              <a:ext uri="{FF2B5EF4-FFF2-40B4-BE49-F238E27FC236}">
                <a16:creationId xmlns:a16="http://schemas.microsoft.com/office/drawing/2014/main" id="{15D0221B-A138-4F4C-ADEE-BE1EA1B4A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88596"/>
              </p:ext>
            </p:extLst>
          </p:nvPr>
        </p:nvGraphicFramePr>
        <p:xfrm>
          <a:off x="3321524" y="1564885"/>
          <a:ext cx="774366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4366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회원검색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이메일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닉네임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1DA4D34-C0A9-41C5-980A-C68522F69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09411"/>
              </p:ext>
            </p:extLst>
          </p:nvPr>
        </p:nvGraphicFramePr>
        <p:xfrm>
          <a:off x="2183000" y="3195439"/>
          <a:ext cx="4317229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182">
                  <a:extLst>
                    <a:ext uri="{9D8B030D-6E8A-4147-A177-3AD203B41FA5}">
                      <a16:colId xmlns:a16="http://schemas.microsoft.com/office/drawing/2014/main" val="3046237659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1014727649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781263445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283069083"/>
                    </a:ext>
                  </a:extLst>
                </a:gridCol>
                <a:gridCol w="496593">
                  <a:extLst>
                    <a:ext uri="{9D8B030D-6E8A-4147-A177-3AD203B41FA5}">
                      <a16:colId xmlns:a16="http://schemas.microsoft.com/office/drawing/2014/main" val="2937395115"/>
                    </a:ext>
                  </a:extLst>
                </a:gridCol>
              </a:tblGrid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email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Nick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23213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hlinkClick r:id="rId3"/>
                        </a:rPr>
                        <a:t>test@test.com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59277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hlinkClick r:id="rId4"/>
                        </a:rPr>
                        <a:t>test1@test.com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우주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61523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  <a:hlinkClick r:id="rId5"/>
                        </a:rPr>
                        <a:t>test2@test.com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망둥어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45177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  <a:hlinkClick r:id="rId6"/>
                        </a:rPr>
                        <a:t>test3@test.com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원숭이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71683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  <a:hlinkClick r:id="rId7"/>
                        </a:rPr>
                        <a:t>test4@test.com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오랑우탄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19265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  <a:hlinkClick r:id="rId8"/>
                        </a:rPr>
                        <a:t>test5@test.com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19972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  <a:hlinkClick r:id="rId9"/>
                        </a:rPr>
                        <a:t>test6@test.com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6120"/>
                  </a:ext>
                </a:extLst>
              </a:tr>
            </a:tbl>
          </a:graphicData>
        </a:graphic>
      </p:graphicFrame>
      <p:graphicFrame>
        <p:nvGraphicFramePr>
          <p:cNvPr id="53" name="표 16">
            <a:extLst>
              <a:ext uri="{FF2B5EF4-FFF2-40B4-BE49-F238E27FC236}">
                <a16:creationId xmlns:a16="http://schemas.microsoft.com/office/drawing/2014/main" id="{EF1F3BEA-E6F0-460F-A701-EF3AE60E2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5750"/>
              </p:ext>
            </p:extLst>
          </p:nvPr>
        </p:nvGraphicFramePr>
        <p:xfrm>
          <a:off x="5553993" y="1564885"/>
          <a:ext cx="883520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3520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Row Count</a:t>
                      </a:r>
                      <a:endParaRPr lang="ko-KR" altLang="en-US" sz="10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740830924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B6B9EE-9CAC-4C0C-9C24-BC8757AD2880}"/>
              </a:ext>
            </a:extLst>
          </p:cNvPr>
          <p:cNvSpPr/>
          <p:nvPr/>
        </p:nvSpPr>
        <p:spPr>
          <a:xfrm>
            <a:off x="5569534" y="3464316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B88E9ED-7522-48E1-8CB9-9F94A336A4AE}"/>
              </a:ext>
            </a:extLst>
          </p:cNvPr>
          <p:cNvSpPr/>
          <p:nvPr/>
        </p:nvSpPr>
        <p:spPr>
          <a:xfrm>
            <a:off x="5569534" y="370907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266912-E305-4E0B-ADA0-E8993E3C695F}"/>
              </a:ext>
            </a:extLst>
          </p:cNvPr>
          <p:cNvSpPr/>
          <p:nvPr/>
        </p:nvSpPr>
        <p:spPr>
          <a:xfrm>
            <a:off x="5567223" y="4207841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1926A93-B5E4-46C7-B51E-4F8B313FCFDA}"/>
              </a:ext>
            </a:extLst>
          </p:cNvPr>
          <p:cNvSpPr/>
          <p:nvPr/>
        </p:nvSpPr>
        <p:spPr>
          <a:xfrm>
            <a:off x="5569534" y="3949220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E8BA0B-8EBA-49A9-9FD2-8E188AA79C58}"/>
              </a:ext>
            </a:extLst>
          </p:cNvPr>
          <p:cNvSpPr/>
          <p:nvPr/>
        </p:nvSpPr>
        <p:spPr>
          <a:xfrm>
            <a:off x="5569534" y="4438753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FAD458-0AFA-4B21-91B6-0A2EA4B2CDEC}"/>
              </a:ext>
            </a:extLst>
          </p:cNvPr>
          <p:cNvSpPr/>
          <p:nvPr/>
        </p:nvSpPr>
        <p:spPr>
          <a:xfrm>
            <a:off x="5569534" y="4683515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99AD674-B1C8-42B2-B647-4F2561936C2F}"/>
              </a:ext>
            </a:extLst>
          </p:cNvPr>
          <p:cNvSpPr/>
          <p:nvPr/>
        </p:nvSpPr>
        <p:spPr>
          <a:xfrm>
            <a:off x="5569534" y="4923657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7B8FC8-0D1E-4191-AB78-C84778A1B812}"/>
              </a:ext>
            </a:extLst>
          </p:cNvPr>
          <p:cNvSpPr/>
          <p:nvPr/>
        </p:nvSpPr>
        <p:spPr>
          <a:xfrm>
            <a:off x="6059060" y="3450456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22C878-5806-41A4-AABB-815942E3082A}"/>
              </a:ext>
            </a:extLst>
          </p:cNvPr>
          <p:cNvSpPr/>
          <p:nvPr/>
        </p:nvSpPr>
        <p:spPr>
          <a:xfrm>
            <a:off x="6059060" y="3704455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522224-0C5E-4ACF-8062-15EFC9DCA027}"/>
              </a:ext>
            </a:extLst>
          </p:cNvPr>
          <p:cNvSpPr/>
          <p:nvPr/>
        </p:nvSpPr>
        <p:spPr>
          <a:xfrm>
            <a:off x="6059060" y="3939980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56BE5E5-1F9C-40C0-8BBE-7741EBB58B24}"/>
              </a:ext>
            </a:extLst>
          </p:cNvPr>
          <p:cNvSpPr/>
          <p:nvPr/>
        </p:nvSpPr>
        <p:spPr>
          <a:xfrm>
            <a:off x="6059060" y="4193980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426A84F-9CE1-417A-B031-7B5707E6EDB8}"/>
              </a:ext>
            </a:extLst>
          </p:cNvPr>
          <p:cNvSpPr/>
          <p:nvPr/>
        </p:nvSpPr>
        <p:spPr>
          <a:xfrm>
            <a:off x="6059060" y="4429505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956CC61-9223-4AD8-A9D4-FA92C1837FAC}"/>
              </a:ext>
            </a:extLst>
          </p:cNvPr>
          <p:cNvSpPr/>
          <p:nvPr/>
        </p:nvSpPr>
        <p:spPr>
          <a:xfrm>
            <a:off x="6059060" y="4683505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DE2B47-7F60-4D44-9D29-8303404E8E89}"/>
              </a:ext>
            </a:extLst>
          </p:cNvPr>
          <p:cNvSpPr/>
          <p:nvPr/>
        </p:nvSpPr>
        <p:spPr>
          <a:xfrm>
            <a:off x="6059060" y="4919030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C674DA1-FD69-4291-A5DA-10900EC025F8}"/>
              </a:ext>
            </a:extLst>
          </p:cNvPr>
          <p:cNvSpPr/>
          <p:nvPr/>
        </p:nvSpPr>
        <p:spPr>
          <a:xfrm>
            <a:off x="3563003" y="5341387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AA54D4-9AE1-44D2-8570-866958481A23}"/>
              </a:ext>
            </a:extLst>
          </p:cNvPr>
          <p:cNvSpPr txBox="1"/>
          <p:nvPr/>
        </p:nvSpPr>
        <p:spPr>
          <a:xfrm>
            <a:off x="5290779" y="15382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B30B5C-A1D7-4B82-9F00-41A5D48EC8F2}"/>
              </a:ext>
            </a:extLst>
          </p:cNvPr>
          <p:cNvSpPr txBox="1"/>
          <p:nvPr/>
        </p:nvSpPr>
        <p:spPr>
          <a:xfrm>
            <a:off x="6396676" y="15510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FAFC8A-B6AE-465D-93FB-8A15EA6CD1B4}"/>
              </a:ext>
            </a:extLst>
          </p:cNvPr>
          <p:cNvSpPr txBox="1"/>
          <p:nvPr/>
        </p:nvSpPr>
        <p:spPr>
          <a:xfrm>
            <a:off x="5743282" y="29811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3E885E-4531-4DC7-8761-8EFC02E38E00}"/>
              </a:ext>
            </a:extLst>
          </p:cNvPr>
          <p:cNvSpPr txBox="1"/>
          <p:nvPr/>
        </p:nvSpPr>
        <p:spPr>
          <a:xfrm>
            <a:off x="6235119" y="29858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973F9D-D038-43FC-BF99-52F203F6FEB1}"/>
              </a:ext>
            </a:extLst>
          </p:cNvPr>
          <p:cNvSpPr txBox="1"/>
          <p:nvPr/>
        </p:nvSpPr>
        <p:spPr>
          <a:xfrm>
            <a:off x="4660318" y="53019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5A59818-CCBD-45D2-BEC9-22CB7C95520A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E49AA5-7305-48C0-9DAC-72055B5686C1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872CD4-72A3-4298-AE0F-0288AAB24B0C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9221FC8-537F-4DC6-A334-247A7F54B933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D1969D-33CF-42FB-9328-D3625000B703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33EBFE-73D2-4DC7-81A0-D3D6014EB80E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CC5287C-8D07-4AE5-BC8A-7CEB71F3B879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EB8212-6EEE-42BC-BD8A-B4488C4FF475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346CE7-0245-4651-BFC9-8EC41A3ED1BD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371422" y="1666893"/>
            <a:ext cx="728071" cy="177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4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21245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</a:t>
                      </a:r>
                      <a:r>
                        <a:rPr lang="ko-KR" altLang="en-US" sz="1100" dirty="0"/>
                        <a:t>회원 관리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회원 정보 수정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78105"/>
              </p:ext>
            </p:extLst>
          </p:nvPr>
        </p:nvGraphicFramePr>
        <p:xfrm>
          <a:off x="6991926" y="746543"/>
          <a:ext cx="1958791" cy="455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고유 시리얼 넘버 값 </a:t>
                      </a:r>
                      <a:r>
                        <a:rPr lang="en-US" altLang="ko-KR" sz="1100" dirty="0"/>
                        <a:t>(read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권한 부여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이메일 수정 및 중복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패스워드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닉네임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영문자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숫자 유효성 검사 및 중복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헤딩 회원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117129" y="1687639"/>
            <a:ext cx="4263031" cy="4029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96BCD3-9224-4A45-8F48-5DE296D4C0A5}"/>
              </a:ext>
            </a:extLst>
          </p:cNvPr>
          <p:cNvSpPr/>
          <p:nvPr/>
        </p:nvSpPr>
        <p:spPr>
          <a:xfrm>
            <a:off x="2241094" y="1790345"/>
            <a:ext cx="1204070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회원정보 수정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DF127D-B618-440B-8905-8C99C5BDB9FB}"/>
              </a:ext>
            </a:extLst>
          </p:cNvPr>
          <p:cNvSpPr/>
          <p:nvPr/>
        </p:nvSpPr>
        <p:spPr>
          <a:xfrm>
            <a:off x="3332972" y="3001590"/>
            <a:ext cx="181487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F838B0-DA33-4C22-8C61-2A295238D798}"/>
              </a:ext>
            </a:extLst>
          </p:cNvPr>
          <p:cNvSpPr/>
          <p:nvPr/>
        </p:nvSpPr>
        <p:spPr>
          <a:xfrm>
            <a:off x="3335162" y="3380293"/>
            <a:ext cx="181268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43E95-1C1C-4DE6-A722-59BB34D2A34F}"/>
              </a:ext>
            </a:extLst>
          </p:cNvPr>
          <p:cNvSpPr txBox="1"/>
          <p:nvPr/>
        </p:nvSpPr>
        <p:spPr>
          <a:xfrm>
            <a:off x="2313489" y="3005231"/>
            <a:ext cx="805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0B7D6D-1676-4794-B959-19A6AB77CF68}"/>
              </a:ext>
            </a:extLst>
          </p:cNvPr>
          <p:cNvSpPr txBox="1"/>
          <p:nvPr/>
        </p:nvSpPr>
        <p:spPr>
          <a:xfrm>
            <a:off x="2313489" y="3371445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password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E2A7A7-7D5C-400C-BB20-171671488A45}"/>
              </a:ext>
            </a:extLst>
          </p:cNvPr>
          <p:cNvSpPr/>
          <p:nvPr/>
        </p:nvSpPr>
        <p:spPr>
          <a:xfrm>
            <a:off x="3335162" y="3785968"/>
            <a:ext cx="181268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2F604-D619-4F01-9D70-6163EE4058D2}"/>
              </a:ext>
            </a:extLst>
          </p:cNvPr>
          <p:cNvSpPr txBox="1"/>
          <p:nvPr/>
        </p:nvSpPr>
        <p:spPr>
          <a:xfrm>
            <a:off x="2313489" y="3777120"/>
            <a:ext cx="85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Nick Name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CF1F34-8058-437F-9E50-4FA5C4C3E4F5}"/>
              </a:ext>
            </a:extLst>
          </p:cNvPr>
          <p:cNvSpPr/>
          <p:nvPr/>
        </p:nvSpPr>
        <p:spPr>
          <a:xfrm>
            <a:off x="3339013" y="2210389"/>
            <a:ext cx="181487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58AADA-527F-4B9B-BA74-69CD5C49045C}"/>
              </a:ext>
            </a:extLst>
          </p:cNvPr>
          <p:cNvSpPr txBox="1"/>
          <p:nvPr/>
        </p:nvSpPr>
        <p:spPr>
          <a:xfrm>
            <a:off x="2319530" y="2214030"/>
            <a:ext cx="921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Serial Number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13EF0F-77BE-4406-AEAF-B8CBE3E00C89}"/>
              </a:ext>
            </a:extLst>
          </p:cNvPr>
          <p:cNvSpPr txBox="1"/>
          <p:nvPr/>
        </p:nvSpPr>
        <p:spPr>
          <a:xfrm>
            <a:off x="5151297" y="2203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C5E860-1F63-4720-8C83-D3E4588A0BC0}"/>
              </a:ext>
            </a:extLst>
          </p:cNvPr>
          <p:cNvSpPr txBox="1"/>
          <p:nvPr/>
        </p:nvSpPr>
        <p:spPr>
          <a:xfrm>
            <a:off x="5151297" y="25865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871BCB-946C-447B-8363-3585C8992DBA}"/>
              </a:ext>
            </a:extLst>
          </p:cNvPr>
          <p:cNvSpPr txBox="1"/>
          <p:nvPr/>
        </p:nvSpPr>
        <p:spPr>
          <a:xfrm>
            <a:off x="5151297" y="30015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D34431-3CCA-4CB1-ADB1-BAAABC5E09DB}"/>
              </a:ext>
            </a:extLst>
          </p:cNvPr>
          <p:cNvSpPr txBox="1"/>
          <p:nvPr/>
        </p:nvSpPr>
        <p:spPr>
          <a:xfrm>
            <a:off x="5151297" y="37790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3761F7-6217-4D54-B41E-3714821D8527}"/>
              </a:ext>
            </a:extLst>
          </p:cNvPr>
          <p:cNvSpPr/>
          <p:nvPr/>
        </p:nvSpPr>
        <p:spPr>
          <a:xfrm>
            <a:off x="3323735" y="4759684"/>
            <a:ext cx="85666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확인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7FD248-D079-43B8-8A3E-F682931B27F3}"/>
              </a:ext>
            </a:extLst>
          </p:cNvPr>
          <p:cNvSpPr/>
          <p:nvPr/>
        </p:nvSpPr>
        <p:spPr>
          <a:xfrm>
            <a:off x="4291543" y="4759684"/>
            <a:ext cx="84504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초기화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BCA8C7-D3E1-4075-B873-9E6CECE579C2}"/>
              </a:ext>
            </a:extLst>
          </p:cNvPr>
          <p:cNvSpPr/>
          <p:nvPr/>
        </p:nvSpPr>
        <p:spPr>
          <a:xfrm>
            <a:off x="538062" y="141751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4B87C8-3055-4EAE-9DBB-06B264235DD4}"/>
              </a:ext>
            </a:extLst>
          </p:cNvPr>
          <p:cNvSpPr/>
          <p:nvPr/>
        </p:nvSpPr>
        <p:spPr>
          <a:xfrm>
            <a:off x="3334401" y="2593692"/>
            <a:ext cx="181487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48250D-20E4-4D3F-91B9-B95F4179DE2B}"/>
              </a:ext>
            </a:extLst>
          </p:cNvPr>
          <p:cNvSpPr txBox="1"/>
          <p:nvPr/>
        </p:nvSpPr>
        <p:spPr>
          <a:xfrm>
            <a:off x="2314918" y="2597333"/>
            <a:ext cx="921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Authorization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938E06-805F-404F-92A9-E7C091B5D60C}"/>
              </a:ext>
            </a:extLst>
          </p:cNvPr>
          <p:cNvSpPr txBox="1"/>
          <p:nvPr/>
        </p:nvSpPr>
        <p:spPr>
          <a:xfrm>
            <a:off x="5147850" y="33669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E50E96B-099E-44BB-9F3F-F9A058F8FA2B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68135C0-8614-4910-A6E3-3749E631A116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DB7E17-481E-43CD-A0A4-4CB67E976317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733AF2-E19A-4106-9574-008227F7BFE8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2809F6-3161-4450-A5A2-598FD5E2E8F7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53FDB4B-DA0B-413E-8C9F-0840F984A7F6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8F3BD71-49B5-4B8C-B387-709B542E9936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BEADA2-B73A-427B-B66F-1363FDA97F0F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B1B742B-33C1-433C-A4E8-DB81E642DB84}"/>
              </a:ext>
            </a:extLst>
          </p:cNvPr>
          <p:cNvSpPr/>
          <p:nvPr/>
        </p:nvSpPr>
        <p:spPr>
          <a:xfrm>
            <a:off x="3332972" y="4208044"/>
            <a:ext cx="1814878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회원삭제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3CEA8D-3BC1-4A1C-9038-9E0BD9A3364D}"/>
              </a:ext>
            </a:extLst>
          </p:cNvPr>
          <p:cNvSpPr txBox="1"/>
          <p:nvPr/>
        </p:nvSpPr>
        <p:spPr>
          <a:xfrm>
            <a:off x="5151297" y="42144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706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2331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</a:t>
                      </a:r>
                      <a:r>
                        <a:rPr lang="ko-KR" altLang="en-US" sz="1100" dirty="0"/>
                        <a:t>채팅 관리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/>
        </p:nvGraphicFramePr>
        <p:xfrm>
          <a:off x="6991926" y="746543"/>
          <a:ext cx="1958791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채팅리스트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Row Number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 인원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 버튼 클릭 시 해당 채팅에 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방 개설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방 검색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latinLnBrk="1"/>
                      <a:r>
                        <a:rPr lang="ko-KR" altLang="en-US" sz="1100" dirty="0"/>
                        <a:t>구분에서 채팅 타이틀명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참여자의 이메일 혹은 이름으로 검색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참여자 검색은 완전 일치 해야함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742923"/>
            <a:ext cx="4263031" cy="436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310421" y="186414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C71277B-8998-4E60-BE6C-43ED50388E57}"/>
              </a:ext>
            </a:extLst>
          </p:cNvPr>
          <p:cNvGraphicFramePr>
            <a:graphicFrameLocks noGrp="1"/>
          </p:cNvGraphicFramePr>
          <p:nvPr/>
        </p:nvGraphicFramePr>
        <p:xfrm>
          <a:off x="2310421" y="3686586"/>
          <a:ext cx="381328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3543">
                  <a:extLst>
                    <a:ext uri="{9D8B030D-6E8A-4147-A177-3AD203B41FA5}">
                      <a16:colId xmlns:a16="http://schemas.microsoft.com/office/drawing/2014/main" val="29664153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183437961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343343987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113144191"/>
                    </a:ext>
                  </a:extLst>
                </a:gridCol>
              </a:tblGrid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71660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2412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5893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6341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4050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66794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7925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3520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169E65-6611-47E2-B7B9-F5663CE57634}"/>
              </a:ext>
            </a:extLst>
          </p:cNvPr>
          <p:cNvSpPr/>
          <p:nvPr/>
        </p:nvSpPr>
        <p:spPr>
          <a:xfrm>
            <a:off x="5378449" y="3944179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A112FF-34F5-4500-9D54-FE6C9751635F}"/>
              </a:ext>
            </a:extLst>
          </p:cNvPr>
          <p:cNvSpPr/>
          <p:nvPr/>
        </p:nvSpPr>
        <p:spPr>
          <a:xfrm>
            <a:off x="5378449" y="4188503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FB7AE8-95D4-409F-A231-8CFBD5C4A664}"/>
              </a:ext>
            </a:extLst>
          </p:cNvPr>
          <p:cNvSpPr/>
          <p:nvPr/>
        </p:nvSpPr>
        <p:spPr>
          <a:xfrm>
            <a:off x="5378449" y="4450051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A518AF-BEB6-4670-AB97-3B192B0D7F19}"/>
              </a:ext>
            </a:extLst>
          </p:cNvPr>
          <p:cNvSpPr/>
          <p:nvPr/>
        </p:nvSpPr>
        <p:spPr>
          <a:xfrm>
            <a:off x="5378449" y="469437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DC818F-518E-454E-B6A9-9ECC72BF1ABE}"/>
              </a:ext>
            </a:extLst>
          </p:cNvPr>
          <p:cNvSpPr/>
          <p:nvPr/>
        </p:nvSpPr>
        <p:spPr>
          <a:xfrm>
            <a:off x="5378449" y="491817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4C708D-5691-46B1-80CC-BC11B0C28E96}"/>
              </a:ext>
            </a:extLst>
          </p:cNvPr>
          <p:cNvSpPr/>
          <p:nvPr/>
        </p:nvSpPr>
        <p:spPr>
          <a:xfrm>
            <a:off x="5378449" y="515875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46D866-10DC-4036-A6BD-5556B613FB9D}"/>
              </a:ext>
            </a:extLst>
          </p:cNvPr>
          <p:cNvSpPr/>
          <p:nvPr/>
        </p:nvSpPr>
        <p:spPr>
          <a:xfrm>
            <a:off x="5378449" y="5419814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21CC6-B103-46EA-858E-8E80AA2A4275}"/>
              </a:ext>
            </a:extLst>
          </p:cNvPr>
          <p:cNvSpPr txBox="1"/>
          <p:nvPr/>
        </p:nvSpPr>
        <p:spPr>
          <a:xfrm>
            <a:off x="2530445" y="3686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71248F-AEBB-458B-B6A4-2E1E71A44FFD}"/>
              </a:ext>
            </a:extLst>
          </p:cNvPr>
          <p:cNvSpPr txBox="1"/>
          <p:nvPr/>
        </p:nvSpPr>
        <p:spPr>
          <a:xfrm>
            <a:off x="3662049" y="36588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3B5083-9655-42BA-9D46-B1D4717CA3C0}"/>
              </a:ext>
            </a:extLst>
          </p:cNvPr>
          <p:cNvSpPr txBox="1"/>
          <p:nvPr/>
        </p:nvSpPr>
        <p:spPr>
          <a:xfrm>
            <a:off x="4965439" y="36796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18EE21-3636-4F18-83E9-F3EB542AB7D5}"/>
              </a:ext>
            </a:extLst>
          </p:cNvPr>
          <p:cNvSpPr txBox="1"/>
          <p:nvPr/>
        </p:nvSpPr>
        <p:spPr>
          <a:xfrm>
            <a:off x="5884608" y="36624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5110286" y="2057436"/>
            <a:ext cx="100568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 개설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0C61C-E0F7-44BD-B926-4B2AFB48114F}"/>
              </a:ext>
            </a:extLst>
          </p:cNvPr>
          <p:cNvSpPr txBox="1"/>
          <p:nvPr/>
        </p:nvSpPr>
        <p:spPr>
          <a:xfrm>
            <a:off x="5936990" y="2063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26C1F6-BD11-4D22-9F2C-F34B0FE56A17}"/>
              </a:ext>
            </a:extLst>
          </p:cNvPr>
          <p:cNvSpPr/>
          <p:nvPr/>
        </p:nvSpPr>
        <p:spPr>
          <a:xfrm>
            <a:off x="3408217" y="581504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D11A61-2236-4E6F-B662-EB1DA09A6525}"/>
              </a:ext>
            </a:extLst>
          </p:cNvPr>
          <p:cNvSpPr txBox="1"/>
          <p:nvPr/>
        </p:nvSpPr>
        <p:spPr>
          <a:xfrm>
            <a:off x="4571998" y="5757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DA94C7-9935-4778-8E11-16782B17C132}"/>
              </a:ext>
            </a:extLst>
          </p:cNvPr>
          <p:cNvSpPr/>
          <p:nvPr/>
        </p:nvSpPr>
        <p:spPr>
          <a:xfrm>
            <a:off x="5130010" y="2452031"/>
            <a:ext cx="99657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채팅방</a:t>
            </a:r>
            <a:r>
              <a:rPr lang="ko-KR" altLang="en-US" sz="1000" dirty="0">
                <a:latin typeface="+mn-ea"/>
              </a:rPr>
              <a:t> 검색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DF90C2-E620-44E5-A995-E052EF4F0FB6}"/>
              </a:ext>
            </a:extLst>
          </p:cNvPr>
          <p:cNvSpPr txBox="1"/>
          <p:nvPr/>
        </p:nvSpPr>
        <p:spPr>
          <a:xfrm>
            <a:off x="5934490" y="24377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1" name="표 16">
            <a:extLst>
              <a:ext uri="{FF2B5EF4-FFF2-40B4-BE49-F238E27FC236}">
                <a16:creationId xmlns:a16="http://schemas.microsoft.com/office/drawing/2014/main" id="{D99BD2CC-A538-4419-83D1-3369BE41C315}"/>
              </a:ext>
            </a:extLst>
          </p:cNvPr>
          <p:cNvGraphicFramePr>
            <a:graphicFrameLocks noGrp="1"/>
          </p:cNvGraphicFramePr>
          <p:nvPr/>
        </p:nvGraphicFramePr>
        <p:xfrm>
          <a:off x="3873140" y="2453640"/>
          <a:ext cx="1185748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5748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참여자 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참여자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38957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E9C16D-DAAC-4785-8DAE-6198D73DDA90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5C6890-B749-4F4C-AB8C-2BF70125D94A}"/>
              </a:ext>
            </a:extLst>
          </p:cNvPr>
          <p:cNvSpPr/>
          <p:nvPr/>
        </p:nvSpPr>
        <p:spPr>
          <a:xfrm>
            <a:off x="538062" y="141751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4888AF-F9B3-47ED-95B0-854C1D8214DE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E65A2-376E-4901-861F-8645ABD34A9B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F73FAE-6749-4029-B418-6AA78595A17B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B1161B-0132-4CDB-A489-4DFDA9604B28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2F7A53-FB99-4704-B9B9-5A429228C73C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2FB178-1425-4412-893B-2AC99CA8B7C1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BB7EE2-942F-4CBC-90D8-1060743AC93D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A9AE7C-C1FB-4FD2-9C72-872AC719AC65}"/>
              </a:ext>
            </a:extLst>
          </p:cNvPr>
          <p:cNvCxnSpPr>
            <a:cxnSpLocks/>
            <a:stCxn id="56" idx="3"/>
            <a:endCxn id="49" idx="1"/>
          </p:cNvCxnSpPr>
          <p:nvPr/>
        </p:nvCxnSpPr>
        <p:spPr>
          <a:xfrm flipV="1">
            <a:off x="1371422" y="1988838"/>
            <a:ext cx="938999" cy="186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98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74462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Chatting Room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Chatting &gt; Chatting Room(</a:t>
                      </a:r>
                      <a:r>
                        <a:rPr lang="ko-KR" altLang="en-US" sz="1100" dirty="0"/>
                        <a:t>방 </a:t>
                      </a:r>
                      <a:r>
                        <a:rPr lang="ko-KR" altLang="en-US" sz="1100" dirty="0" err="1"/>
                        <a:t>개설자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및 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/>
        </p:nvGraphicFramePr>
        <p:xfrm>
          <a:off x="6991926" y="746543"/>
          <a:ext cx="1958791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참여자들의 채팅내용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Massage Input</a:t>
                      </a:r>
                      <a:r>
                        <a:rPr lang="ko-KR" altLang="en-US" sz="1100" dirty="0"/>
                        <a:t>에 입력한 문자를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의 채팅내용으로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등록 기능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등록 후 </a:t>
                      </a:r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번에 따라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검색 및 채팅 보내기를 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파일명을 기준으로 파일 리스트 중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에서 검색된 파일리스트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파일리스트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개설자</a:t>
                      </a:r>
                      <a:r>
                        <a:rPr lang="ko-KR" altLang="en-US" sz="1100" dirty="0"/>
                        <a:t> 및 관리자</a:t>
                      </a:r>
                      <a:r>
                        <a:rPr lang="en-US" altLang="ko-KR" sz="1100" dirty="0"/>
                        <a:t>  – </a:t>
                      </a:r>
                      <a:r>
                        <a:rPr lang="ko-KR" altLang="en-US" sz="1100" dirty="0"/>
                        <a:t>참여자 추방기능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개설자</a:t>
                      </a:r>
                      <a:r>
                        <a:rPr lang="ko-KR" altLang="en-US" sz="1100" dirty="0"/>
                        <a:t> 및 관리자</a:t>
                      </a:r>
                      <a:r>
                        <a:rPr lang="en-US" altLang="ko-KR" sz="1100" dirty="0"/>
                        <a:t> – </a:t>
                      </a:r>
                      <a:r>
                        <a:rPr lang="ko-KR" altLang="en-US" sz="1100" dirty="0" err="1"/>
                        <a:t>채팅방제목</a:t>
                      </a:r>
                      <a:r>
                        <a:rPr lang="ko-KR" altLang="en-US" sz="1100" dirty="0"/>
                        <a:t>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0971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437427"/>
            <a:ext cx="4554131" cy="4713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244436" y="1500482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2247215" y="1874307"/>
            <a:ext cx="2999039" cy="2573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내용</a:t>
            </a:r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841E4F-7797-4B3A-B3AF-F1CC459F87FD}"/>
              </a:ext>
            </a:extLst>
          </p:cNvPr>
          <p:cNvSpPr/>
          <p:nvPr/>
        </p:nvSpPr>
        <p:spPr>
          <a:xfrm>
            <a:off x="2752435" y="4452031"/>
            <a:ext cx="1819565" cy="259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Massage Input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53096F-CC9D-45A7-B6D0-8C0A12271057}"/>
              </a:ext>
            </a:extLst>
          </p:cNvPr>
          <p:cNvSpPr/>
          <p:nvPr/>
        </p:nvSpPr>
        <p:spPr>
          <a:xfrm>
            <a:off x="4572001" y="4451928"/>
            <a:ext cx="674254" cy="25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보내기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F70AB43-31E4-4A9B-B934-B454A76984B8}"/>
              </a:ext>
            </a:extLst>
          </p:cNvPr>
          <p:cNvGraphicFramePr>
            <a:graphicFrameLocks noGrp="1"/>
          </p:cNvGraphicFramePr>
          <p:nvPr/>
        </p:nvGraphicFramePr>
        <p:xfrm>
          <a:off x="5310907" y="2163201"/>
          <a:ext cx="1256147" cy="2207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183">
                  <a:extLst>
                    <a:ext uri="{9D8B030D-6E8A-4147-A177-3AD203B41FA5}">
                      <a16:colId xmlns:a16="http://schemas.microsoft.com/office/drawing/2014/main" val="2802868215"/>
                    </a:ext>
                  </a:extLst>
                </a:gridCol>
                <a:gridCol w="427274">
                  <a:extLst>
                    <a:ext uri="{9D8B030D-6E8A-4147-A177-3AD203B41FA5}">
                      <a16:colId xmlns:a16="http://schemas.microsoft.com/office/drawing/2014/main" val="1692412318"/>
                    </a:ext>
                  </a:extLst>
                </a:gridCol>
                <a:gridCol w="378690">
                  <a:extLst>
                    <a:ext uri="{9D8B030D-6E8A-4147-A177-3AD203B41FA5}">
                      <a16:colId xmlns:a16="http://schemas.microsoft.com/office/drawing/2014/main" val="2599812156"/>
                    </a:ext>
                  </a:extLst>
                </a:gridCol>
              </a:tblGrid>
              <a:tr h="275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BAN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5659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50702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03342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5031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9591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3593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7247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1138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AE8E5B-F5C5-48D5-9895-F516EE5C2337}"/>
              </a:ext>
            </a:extLst>
          </p:cNvPr>
          <p:cNvSpPr/>
          <p:nvPr/>
        </p:nvSpPr>
        <p:spPr>
          <a:xfrm>
            <a:off x="2244436" y="4448015"/>
            <a:ext cx="507998" cy="263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9D10FA-1663-488C-8760-A98E6FB2D354}"/>
              </a:ext>
            </a:extLst>
          </p:cNvPr>
          <p:cNvSpPr/>
          <p:nvPr/>
        </p:nvSpPr>
        <p:spPr>
          <a:xfrm>
            <a:off x="5316801" y="1911269"/>
            <a:ext cx="95967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참여자 리스트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0C61C-E0F7-44BD-B926-4B2AFB48114F}"/>
              </a:ext>
            </a:extLst>
          </p:cNvPr>
          <p:cNvSpPr txBox="1"/>
          <p:nvPr/>
        </p:nvSpPr>
        <p:spPr>
          <a:xfrm>
            <a:off x="6097410" y="1897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E01EB-3588-490C-B1A3-EB897FBBFFE8}"/>
              </a:ext>
            </a:extLst>
          </p:cNvPr>
          <p:cNvSpPr txBox="1"/>
          <p:nvPr/>
        </p:nvSpPr>
        <p:spPr>
          <a:xfrm>
            <a:off x="5047692" y="44520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DCCB6E-B78D-4206-91C7-5666BF7927FD}"/>
              </a:ext>
            </a:extLst>
          </p:cNvPr>
          <p:cNvSpPr txBox="1"/>
          <p:nvPr/>
        </p:nvSpPr>
        <p:spPr>
          <a:xfrm>
            <a:off x="2556177" y="44673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424636-7EF0-4843-A61A-B4339915FFDC}"/>
              </a:ext>
            </a:extLst>
          </p:cNvPr>
          <p:cNvSpPr/>
          <p:nvPr/>
        </p:nvSpPr>
        <p:spPr>
          <a:xfrm>
            <a:off x="2272144" y="4780990"/>
            <a:ext cx="4026142" cy="1287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9AB69C-CA64-460D-955B-F90AA7B0066E}"/>
              </a:ext>
            </a:extLst>
          </p:cNvPr>
          <p:cNvSpPr/>
          <p:nvPr/>
        </p:nvSpPr>
        <p:spPr>
          <a:xfrm>
            <a:off x="2418255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D137F3D-4765-467F-A650-3A5A7801BC6C}"/>
              </a:ext>
            </a:extLst>
          </p:cNvPr>
          <p:cNvSpPr/>
          <p:nvPr/>
        </p:nvSpPr>
        <p:spPr>
          <a:xfrm>
            <a:off x="3185252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B6A0E3-266D-42E4-8FA0-D1EF5224E1CA}"/>
              </a:ext>
            </a:extLst>
          </p:cNvPr>
          <p:cNvSpPr/>
          <p:nvPr/>
        </p:nvSpPr>
        <p:spPr>
          <a:xfrm>
            <a:off x="3931461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0ABE504-EF7E-40E9-98F6-C6F3E49B0720}"/>
              </a:ext>
            </a:extLst>
          </p:cNvPr>
          <p:cNvSpPr/>
          <p:nvPr/>
        </p:nvSpPr>
        <p:spPr>
          <a:xfrm>
            <a:off x="4664360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F84BAC-2D9F-405B-99EA-C8355B2BEF26}"/>
              </a:ext>
            </a:extLst>
          </p:cNvPr>
          <p:cNvSpPr/>
          <p:nvPr/>
        </p:nvSpPr>
        <p:spPr>
          <a:xfrm>
            <a:off x="5414912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A60807-ECE6-439A-B923-D83F4F6AC3A9}"/>
              </a:ext>
            </a:extLst>
          </p:cNvPr>
          <p:cNvSpPr txBox="1"/>
          <p:nvPr/>
        </p:nvSpPr>
        <p:spPr>
          <a:xfrm>
            <a:off x="5893682" y="48224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937B98-4348-40C5-950E-FFBC2103810B}"/>
              </a:ext>
            </a:extLst>
          </p:cNvPr>
          <p:cNvSpPr txBox="1"/>
          <p:nvPr/>
        </p:nvSpPr>
        <p:spPr>
          <a:xfrm>
            <a:off x="4916085" y="19224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4EF85F23-D2FF-4AAB-9D84-99F4BC33F0E6}"/>
              </a:ext>
            </a:extLst>
          </p:cNvPr>
          <p:cNvGraphicFramePr>
            <a:graphicFrameLocks noGrp="1"/>
          </p:cNvGraphicFramePr>
          <p:nvPr/>
        </p:nvGraphicFramePr>
        <p:xfrm>
          <a:off x="4351713" y="4837079"/>
          <a:ext cx="173129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098">
                  <a:extLst>
                    <a:ext uri="{9D8B030D-6E8A-4147-A177-3AD203B41FA5}">
                      <a16:colId xmlns:a16="http://schemas.microsoft.com/office/drawing/2014/main" val="1590935115"/>
                    </a:ext>
                  </a:extLst>
                </a:gridCol>
                <a:gridCol w="686898">
                  <a:extLst>
                    <a:ext uri="{9D8B030D-6E8A-4147-A177-3AD203B41FA5}">
                      <a16:colId xmlns:a16="http://schemas.microsoft.com/office/drawing/2014/main" val="3813768681"/>
                    </a:ext>
                  </a:extLst>
                </a:gridCol>
                <a:gridCol w="467298">
                  <a:extLst>
                    <a:ext uri="{9D8B030D-6E8A-4147-A177-3AD203B41FA5}">
                      <a16:colId xmlns:a16="http://schemas.microsoft.com/office/drawing/2014/main" val="5717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85030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19FC6B96-EEDE-42B6-8E62-D606E9EA1925}"/>
              </a:ext>
            </a:extLst>
          </p:cNvPr>
          <p:cNvSpPr/>
          <p:nvPr/>
        </p:nvSpPr>
        <p:spPr>
          <a:xfrm>
            <a:off x="2350657" y="2482538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A996B4-ADCB-4D81-B1AC-F372F737EE5A}"/>
              </a:ext>
            </a:extLst>
          </p:cNvPr>
          <p:cNvSpPr txBox="1"/>
          <p:nvPr/>
        </p:nvSpPr>
        <p:spPr>
          <a:xfrm>
            <a:off x="2321283" y="2234725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1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C9FE7A9-911E-424F-A182-B52A211DFB45}"/>
              </a:ext>
            </a:extLst>
          </p:cNvPr>
          <p:cNvSpPr/>
          <p:nvPr/>
        </p:nvSpPr>
        <p:spPr>
          <a:xfrm>
            <a:off x="2347514" y="3048789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4B3A80-8125-4884-8FC2-38754BE47F4F}"/>
              </a:ext>
            </a:extLst>
          </p:cNvPr>
          <p:cNvSpPr txBox="1"/>
          <p:nvPr/>
        </p:nvSpPr>
        <p:spPr>
          <a:xfrm>
            <a:off x="2318140" y="2800976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2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1C565F-D927-45BF-8BD3-CCB704918F22}"/>
              </a:ext>
            </a:extLst>
          </p:cNvPr>
          <p:cNvSpPr/>
          <p:nvPr/>
        </p:nvSpPr>
        <p:spPr>
          <a:xfrm>
            <a:off x="2347514" y="3583145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66D3B6-8DFE-4B77-964F-84A9E50AA811}"/>
              </a:ext>
            </a:extLst>
          </p:cNvPr>
          <p:cNvSpPr txBox="1"/>
          <p:nvPr/>
        </p:nvSpPr>
        <p:spPr>
          <a:xfrm>
            <a:off x="2318140" y="3335332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3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1781446-3FBE-417D-9F07-1C5CFBF4680B}"/>
              </a:ext>
            </a:extLst>
          </p:cNvPr>
          <p:cNvSpPr/>
          <p:nvPr/>
        </p:nvSpPr>
        <p:spPr>
          <a:xfrm>
            <a:off x="3912659" y="4035283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5F26F-F791-45B7-A670-1F6D44B8C372}"/>
              </a:ext>
            </a:extLst>
          </p:cNvPr>
          <p:cNvSpPr txBox="1"/>
          <p:nvPr/>
        </p:nvSpPr>
        <p:spPr>
          <a:xfrm>
            <a:off x="4821509" y="379200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</a:t>
            </a:r>
            <a:endParaRPr lang="ko-KR" alt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FDF249-C97B-4559-9A9B-A2CD060EA41F}"/>
              </a:ext>
            </a:extLst>
          </p:cNvPr>
          <p:cNvSpPr txBox="1"/>
          <p:nvPr/>
        </p:nvSpPr>
        <p:spPr>
          <a:xfrm>
            <a:off x="6093717" y="53353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4A3811-4F67-4989-B44C-D94D4A3BA69C}"/>
              </a:ext>
            </a:extLst>
          </p:cNvPr>
          <p:cNvSpPr/>
          <p:nvPr/>
        </p:nvSpPr>
        <p:spPr>
          <a:xfrm>
            <a:off x="3408217" y="581504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F65447-5917-4000-B552-B319CBE6C610}"/>
              </a:ext>
            </a:extLst>
          </p:cNvPr>
          <p:cNvSpPr txBox="1"/>
          <p:nvPr/>
        </p:nvSpPr>
        <p:spPr>
          <a:xfrm>
            <a:off x="4571998" y="5757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8F1FF7-E753-4BAD-AFAC-AEAEE375A7E1}"/>
              </a:ext>
            </a:extLst>
          </p:cNvPr>
          <p:cNvSpPr/>
          <p:nvPr/>
        </p:nvSpPr>
        <p:spPr>
          <a:xfrm>
            <a:off x="6194193" y="247201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98A763-6680-414D-AF6E-9740663FE2BA}"/>
              </a:ext>
            </a:extLst>
          </p:cNvPr>
          <p:cNvSpPr/>
          <p:nvPr/>
        </p:nvSpPr>
        <p:spPr>
          <a:xfrm>
            <a:off x="6194193" y="2772083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B219D4-9F6A-46A3-B7F4-03DB63F5981F}"/>
              </a:ext>
            </a:extLst>
          </p:cNvPr>
          <p:cNvSpPr/>
          <p:nvPr/>
        </p:nvSpPr>
        <p:spPr>
          <a:xfrm>
            <a:off x="6194193" y="301247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215686-AC4D-473E-8135-7C1E4B381A42}"/>
              </a:ext>
            </a:extLst>
          </p:cNvPr>
          <p:cNvSpPr/>
          <p:nvPr/>
        </p:nvSpPr>
        <p:spPr>
          <a:xfrm>
            <a:off x="6194193" y="3318838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93208E-8D68-49E9-B525-239A037F32F8}"/>
              </a:ext>
            </a:extLst>
          </p:cNvPr>
          <p:cNvSpPr/>
          <p:nvPr/>
        </p:nvSpPr>
        <p:spPr>
          <a:xfrm>
            <a:off x="6194193" y="359674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5B8A257-F639-4C00-BB6F-19F79EE84EED}"/>
              </a:ext>
            </a:extLst>
          </p:cNvPr>
          <p:cNvSpPr/>
          <p:nvPr/>
        </p:nvSpPr>
        <p:spPr>
          <a:xfrm>
            <a:off x="6194193" y="386140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2CDDD5-B854-42BE-9B50-43FF83751892}"/>
              </a:ext>
            </a:extLst>
          </p:cNvPr>
          <p:cNvSpPr/>
          <p:nvPr/>
        </p:nvSpPr>
        <p:spPr>
          <a:xfrm>
            <a:off x="6194193" y="4125191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29B183-837B-4B5D-B684-8093559DCF21}"/>
              </a:ext>
            </a:extLst>
          </p:cNvPr>
          <p:cNvSpPr txBox="1"/>
          <p:nvPr/>
        </p:nvSpPr>
        <p:spPr>
          <a:xfrm>
            <a:off x="6370252" y="23916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0FCE2D-D1B8-4CDD-9477-4CB39A2CE41F}"/>
              </a:ext>
            </a:extLst>
          </p:cNvPr>
          <p:cNvSpPr/>
          <p:nvPr/>
        </p:nvSpPr>
        <p:spPr>
          <a:xfrm>
            <a:off x="3303274" y="1506267"/>
            <a:ext cx="763137" cy="259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>
                <a:latin typeface="+mn-ea"/>
              </a:rPr>
              <a:t>Title </a:t>
            </a:r>
            <a:r>
              <a:rPr lang="ko-KR" altLang="en-US" sz="800" dirty="0">
                <a:latin typeface="+mn-ea"/>
              </a:rPr>
              <a:t>변경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446E46-2B52-46A8-B1D4-51F6BE9E16E6}"/>
              </a:ext>
            </a:extLst>
          </p:cNvPr>
          <p:cNvSpPr txBox="1"/>
          <p:nvPr/>
        </p:nvSpPr>
        <p:spPr>
          <a:xfrm>
            <a:off x="3808831" y="1488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B2612A-7FF1-46D2-AC37-CBADDBA125D4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0552219-3E11-48CC-A91E-7A8E64FCA5B2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A39D045-1332-4B9A-8FC8-F766A1DA86AA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ED7E582-B975-4BB9-AAE8-0B8BEB67A9DB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2DC77-CADE-4887-9B06-B44771A551FC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639A9A9-36E5-4C1A-AA14-B39BC5FBD5EF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F785FA-46C0-4C6A-868A-C0BA11A7BBCD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24B1B71-8C99-4B76-A76A-0A2AFAB937AD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119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33517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File Management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File Management(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05198"/>
              </p:ext>
            </p:extLst>
          </p:nvPr>
        </p:nvGraphicFramePr>
        <p:xfrm>
          <a:off x="6991926" y="746543"/>
          <a:ext cx="1958791" cy="513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파일명과 회원으로 검색</a:t>
                      </a:r>
                      <a:r>
                        <a:rPr lang="en-US" altLang="ko-KR" sz="1100" dirty="0"/>
                        <a:t>(And </a:t>
                      </a:r>
                      <a:r>
                        <a:rPr lang="ko-KR" altLang="en-US" sz="1100" dirty="0"/>
                        <a:t>조건</a:t>
                      </a:r>
                      <a:r>
                        <a:rPr lang="en-US" altLang="ko-KR" sz="1100" dirty="0"/>
                        <a:t>, 2</a:t>
                      </a:r>
                      <a:r>
                        <a:rPr lang="ko-KR" altLang="en-US" sz="1100" dirty="0"/>
                        <a:t>중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택시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한 조건으로만 검색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 페이지에 표시할 </a:t>
                      </a:r>
                      <a:r>
                        <a:rPr lang="en-US" altLang="ko-KR" sz="1100" dirty="0"/>
                        <a:t>ROW </a:t>
                      </a:r>
                      <a:r>
                        <a:rPr lang="ko-KR" altLang="en-US" sz="1100" dirty="0"/>
                        <a:t>개수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삭제버튼을 누를 시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의 리스트에서  체크박스가 활성화 되며 체크 완료 후 확인 버튼을 누르면 해당 파일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업로더를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ROW</a:t>
                      </a:r>
                      <a:r>
                        <a:rPr lang="ko-KR" altLang="en-US" sz="1100" dirty="0"/>
                        <a:t>에 해당하는 회원정보 수정페이지로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파일업로드</a:t>
                      </a:r>
                      <a:r>
                        <a:rPr lang="ko-KR" altLang="en-US" sz="1100" dirty="0"/>
                        <a:t>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1948871" y="1437426"/>
            <a:ext cx="4849093" cy="4674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073037-893F-45A4-8EE3-F1D3C3DAB187}"/>
              </a:ext>
            </a:extLst>
          </p:cNvPr>
          <p:cNvSpPr/>
          <p:nvPr/>
        </p:nvSpPr>
        <p:spPr>
          <a:xfrm>
            <a:off x="2099493" y="156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id="{7D4ACA20-7A8C-49C0-8ABC-E23818A8B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38259"/>
              </p:ext>
            </p:extLst>
          </p:nvPr>
        </p:nvGraphicFramePr>
        <p:xfrm>
          <a:off x="4843067" y="1659132"/>
          <a:ext cx="132855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799">
                  <a:extLst>
                    <a:ext uri="{9D8B030D-6E8A-4147-A177-3AD203B41FA5}">
                      <a16:colId xmlns:a16="http://schemas.microsoft.com/office/drawing/2014/main" val="1590935115"/>
                    </a:ext>
                  </a:extLst>
                </a:gridCol>
                <a:gridCol w="675752">
                  <a:extLst>
                    <a:ext uri="{9D8B030D-6E8A-4147-A177-3AD203B41FA5}">
                      <a16:colId xmlns:a16="http://schemas.microsoft.com/office/drawing/2014/main" val="3813768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85030"/>
                  </a:ext>
                </a:extLst>
              </a:tr>
            </a:tbl>
          </a:graphicData>
        </a:graphic>
      </p:graphicFrame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FCEB9404-8C9B-4F26-B8F3-A61BC793F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97115"/>
              </p:ext>
            </p:extLst>
          </p:nvPr>
        </p:nvGraphicFramePr>
        <p:xfrm>
          <a:off x="3918414" y="1545800"/>
          <a:ext cx="650336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36">
                  <a:extLst>
                    <a:ext uri="{9D8B030D-6E8A-4147-A177-3AD203B41FA5}">
                      <a16:colId xmlns:a16="http://schemas.microsoft.com/office/drawing/2014/main" val="1596487896"/>
                    </a:ext>
                  </a:extLst>
                </a:gridCol>
              </a:tblGrid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129759"/>
                  </a:ext>
                </a:extLst>
              </a:tr>
              <a:tr h="133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818344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2867792E-D1AC-41D0-B816-D036577CEB0D}"/>
              </a:ext>
            </a:extLst>
          </p:cNvPr>
          <p:cNvSpPr txBox="1"/>
          <p:nvPr/>
        </p:nvSpPr>
        <p:spPr>
          <a:xfrm>
            <a:off x="4325417" y="15179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CD3EADC-9D42-4224-A6C9-184E0601CE07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0FF7DB1-EC85-443E-81CA-F3892D388621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FFBA9F-DFB9-4A06-922D-1440FEF92250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AB73FD-CF70-41B8-B1EC-05601590E9E3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41E2B6E-5AFB-47C0-B515-6B5DA121E14E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79EE0C-48C0-404A-B0BA-B8A54F3936A6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8BCAEA-C957-4D2D-90E7-DA88D0043F93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17D80C-6453-4B15-BA29-E2AE627C8AC1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2A7EB7F-F31C-4004-9560-48D1794276F2}"/>
              </a:ext>
            </a:extLst>
          </p:cNvPr>
          <p:cNvCxnSpPr>
            <a:cxnSpLocks/>
            <a:stCxn id="84" idx="3"/>
            <a:endCxn id="28" idx="1"/>
          </p:cNvCxnSpPr>
          <p:nvPr/>
        </p:nvCxnSpPr>
        <p:spPr>
          <a:xfrm flipV="1">
            <a:off x="1364429" y="1686808"/>
            <a:ext cx="735064" cy="261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6A4BFDF-1882-4B90-AEB9-2F78094BD7CA}"/>
              </a:ext>
            </a:extLst>
          </p:cNvPr>
          <p:cNvSpPr/>
          <p:nvPr/>
        </p:nvSpPr>
        <p:spPr>
          <a:xfrm>
            <a:off x="5493405" y="1895670"/>
            <a:ext cx="667250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F7630E4-019B-4966-ABE2-3B497855484B}"/>
              </a:ext>
            </a:extLst>
          </p:cNvPr>
          <p:cNvSpPr/>
          <p:nvPr/>
        </p:nvSpPr>
        <p:spPr>
          <a:xfrm>
            <a:off x="6171618" y="1657372"/>
            <a:ext cx="460091" cy="487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검색</a:t>
            </a:r>
          </a:p>
        </p:txBody>
      </p:sp>
      <p:graphicFrame>
        <p:nvGraphicFramePr>
          <p:cNvPr id="89" name="표 16">
            <a:extLst>
              <a:ext uri="{FF2B5EF4-FFF2-40B4-BE49-F238E27FC236}">
                <a16:creationId xmlns:a16="http://schemas.microsoft.com/office/drawing/2014/main" id="{49A04D46-BBAC-40BD-845A-C104F919F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89757"/>
              </p:ext>
            </p:extLst>
          </p:nvPr>
        </p:nvGraphicFramePr>
        <p:xfrm>
          <a:off x="4843068" y="1893557"/>
          <a:ext cx="650336" cy="7345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0336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249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회원검색</a:t>
                      </a:r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24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24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</a:tbl>
          </a:graphicData>
        </a:graphic>
      </p:graphicFrame>
      <p:graphicFrame>
        <p:nvGraphicFramePr>
          <p:cNvPr id="90" name="표 16">
            <a:extLst>
              <a:ext uri="{FF2B5EF4-FFF2-40B4-BE49-F238E27FC236}">
                <a16:creationId xmlns:a16="http://schemas.microsoft.com/office/drawing/2014/main" id="{11AB8A80-A154-4208-B9A8-D88A8FA9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16639"/>
              </p:ext>
            </p:extLst>
          </p:nvPr>
        </p:nvGraphicFramePr>
        <p:xfrm>
          <a:off x="5748188" y="2609126"/>
          <a:ext cx="883520" cy="8060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3520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Row Count</a:t>
                      </a:r>
                      <a:endParaRPr lang="ko-KR" altLang="en-US" sz="800" dirty="0"/>
                    </a:p>
                  </a:txBody>
                  <a:tcPr marL="121706" marR="121706" marT="37785" marB="37785"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121706" marR="121706" marT="37785" marB="37785"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50</a:t>
                      </a:r>
                      <a:endParaRPr lang="ko-KR" altLang="en-US" sz="800" dirty="0"/>
                    </a:p>
                  </a:txBody>
                  <a:tcPr marL="121706" marR="121706" marT="37785" marB="37785"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121706" marR="121706" marT="37785" marB="37785"/>
                </a:tc>
                <a:extLst>
                  <a:ext uri="{0D108BD9-81ED-4DB2-BD59-A6C34878D82A}">
                    <a16:rowId xmlns:a16="http://schemas.microsoft.com/office/drawing/2014/main" val="740830924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224DF4EA-2FE5-418C-B0CB-A467316A2332}"/>
              </a:ext>
            </a:extLst>
          </p:cNvPr>
          <p:cNvSpPr/>
          <p:nvPr/>
        </p:nvSpPr>
        <p:spPr>
          <a:xfrm>
            <a:off x="3688420" y="5819255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E0AD09-4CAE-4BC0-9258-D6F194486935}"/>
              </a:ext>
            </a:extLst>
          </p:cNvPr>
          <p:cNvSpPr/>
          <p:nvPr/>
        </p:nvSpPr>
        <p:spPr>
          <a:xfrm>
            <a:off x="5756826" y="2234300"/>
            <a:ext cx="87535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업로드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59A426D-2034-4D89-A36B-B982F4AF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88390"/>
              </p:ext>
            </p:extLst>
          </p:nvPr>
        </p:nvGraphicFramePr>
        <p:xfrm>
          <a:off x="2089243" y="3502025"/>
          <a:ext cx="4542465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575">
                  <a:extLst>
                    <a:ext uri="{9D8B030D-6E8A-4147-A177-3AD203B41FA5}">
                      <a16:colId xmlns:a16="http://schemas.microsoft.com/office/drawing/2014/main" val="4003743913"/>
                    </a:ext>
                  </a:extLst>
                </a:gridCol>
                <a:gridCol w="701964">
                  <a:extLst>
                    <a:ext uri="{9D8B030D-6E8A-4147-A177-3AD203B41FA5}">
                      <a16:colId xmlns:a16="http://schemas.microsoft.com/office/drawing/2014/main" val="1455238250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1588101641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2468831698"/>
                    </a:ext>
                  </a:extLst>
                </a:gridCol>
                <a:gridCol w="628072">
                  <a:extLst>
                    <a:ext uri="{9D8B030D-6E8A-4147-A177-3AD203B41FA5}">
                      <a16:colId xmlns:a16="http://schemas.microsoft.com/office/drawing/2014/main" val="1147739756"/>
                    </a:ext>
                  </a:extLst>
                </a:gridCol>
              </a:tblGrid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업로더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Check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277478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다마고치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D:/storage/13/</a:t>
                      </a:r>
                      <a:r>
                        <a:rPr lang="ko-KR" altLang="en-US" sz="800" dirty="0" err="1"/>
                        <a:t>다마고치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포켓몬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pp@test.com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248698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배고픔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D:/storage/19/</a:t>
                      </a:r>
                      <a:r>
                        <a:rPr lang="ko-KR" altLang="en-US" sz="800" dirty="0"/>
                        <a:t>배고픔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점심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lunch@test.com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966943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D:/storage/18/</a:t>
                      </a:r>
                      <a:r>
                        <a:rPr lang="ko-KR" altLang="en-US" sz="800" dirty="0"/>
                        <a:t>마우스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쥐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mouse@test.com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4285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키보드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D:/storage/34/</a:t>
                      </a:r>
                      <a:r>
                        <a:rPr lang="ko-KR" altLang="en-US" sz="800" dirty="0"/>
                        <a:t>키보드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키크론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keychr@test.com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21331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비닐봉지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D:/storage/54/</a:t>
                      </a:r>
                      <a:r>
                        <a:rPr lang="ko-KR" altLang="en-US" sz="800" dirty="0"/>
                        <a:t>비닐봉지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dirty="0" err="1"/>
                        <a:t>png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편의점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gs@test.com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819374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외투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D:/storage/111/</a:t>
                      </a:r>
                      <a:r>
                        <a:rPr lang="ko-KR" altLang="en-US" sz="800" dirty="0"/>
                        <a:t>외투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안입음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nope@test.com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090085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D:/storage/13/</a:t>
                      </a:r>
                      <a:r>
                        <a:rPr lang="ko-KR" altLang="en-US" sz="800" dirty="0"/>
                        <a:t>바지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청바지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jean@test.com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81097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펜슬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D:/storage/2/</a:t>
                      </a:r>
                      <a:r>
                        <a:rPr lang="ko-KR" altLang="en-US" sz="800" dirty="0"/>
                        <a:t>바지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애플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dovmf@test.com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686993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3214C9D0-E113-41EF-8122-933D0B443E46}"/>
              </a:ext>
            </a:extLst>
          </p:cNvPr>
          <p:cNvSpPr/>
          <p:nvPr/>
        </p:nvSpPr>
        <p:spPr>
          <a:xfrm rot="10800000" flipH="1" flipV="1">
            <a:off x="6287609" y="3741550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9D05A8-2846-419D-AD86-5AB97330819D}"/>
              </a:ext>
            </a:extLst>
          </p:cNvPr>
          <p:cNvSpPr/>
          <p:nvPr/>
        </p:nvSpPr>
        <p:spPr>
          <a:xfrm rot="10800000" flipH="1" flipV="1">
            <a:off x="6287609" y="3958603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7852CD-53CB-40DC-BA65-B7869F3611A6}"/>
              </a:ext>
            </a:extLst>
          </p:cNvPr>
          <p:cNvSpPr/>
          <p:nvPr/>
        </p:nvSpPr>
        <p:spPr>
          <a:xfrm rot="10800000" flipH="1" flipV="1">
            <a:off x="6287609" y="4184891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9EC38EF-48DC-4AD8-8669-F6CDBB9C73E8}"/>
              </a:ext>
            </a:extLst>
          </p:cNvPr>
          <p:cNvSpPr/>
          <p:nvPr/>
        </p:nvSpPr>
        <p:spPr>
          <a:xfrm rot="10800000" flipH="1" flipV="1">
            <a:off x="6287609" y="4392709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8E020C3-3A02-4775-8244-E609679738A5}"/>
              </a:ext>
            </a:extLst>
          </p:cNvPr>
          <p:cNvSpPr/>
          <p:nvPr/>
        </p:nvSpPr>
        <p:spPr>
          <a:xfrm rot="10800000" flipH="1" flipV="1">
            <a:off x="6287609" y="4600526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647FBD3-991A-4356-8DB4-9FC30FE94F76}"/>
              </a:ext>
            </a:extLst>
          </p:cNvPr>
          <p:cNvSpPr/>
          <p:nvPr/>
        </p:nvSpPr>
        <p:spPr>
          <a:xfrm rot="10800000" flipH="1" flipV="1">
            <a:off x="6287609" y="4817580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CB7E2B6-43AE-45E3-B9C4-5DC8359EA220}"/>
              </a:ext>
            </a:extLst>
          </p:cNvPr>
          <p:cNvSpPr/>
          <p:nvPr/>
        </p:nvSpPr>
        <p:spPr>
          <a:xfrm rot="10800000" flipH="1" flipV="1">
            <a:off x="6287609" y="5034634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E0145FC-A035-40E3-906E-31402F8016EA}"/>
              </a:ext>
            </a:extLst>
          </p:cNvPr>
          <p:cNvSpPr/>
          <p:nvPr/>
        </p:nvSpPr>
        <p:spPr>
          <a:xfrm rot="10800000" flipH="1" flipV="1">
            <a:off x="6287609" y="5233214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DB6F4A-7E45-482B-8E40-F5F19FC41918}"/>
              </a:ext>
            </a:extLst>
          </p:cNvPr>
          <p:cNvSpPr txBox="1"/>
          <p:nvPr/>
        </p:nvSpPr>
        <p:spPr>
          <a:xfrm>
            <a:off x="6379458" y="16258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BB15735-3B85-4723-8E7F-D67D9AEBC3BA}"/>
              </a:ext>
            </a:extLst>
          </p:cNvPr>
          <p:cNvSpPr txBox="1"/>
          <p:nvPr/>
        </p:nvSpPr>
        <p:spPr>
          <a:xfrm>
            <a:off x="6399880" y="25639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97AA16-2828-4DC6-8743-D48A4A832A64}"/>
              </a:ext>
            </a:extLst>
          </p:cNvPr>
          <p:cNvSpPr txBox="1"/>
          <p:nvPr/>
        </p:nvSpPr>
        <p:spPr>
          <a:xfrm>
            <a:off x="5734113" y="34990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7DFB763-0057-4169-A17D-E15467838D05}"/>
              </a:ext>
            </a:extLst>
          </p:cNvPr>
          <p:cNvSpPr txBox="1"/>
          <p:nvPr/>
        </p:nvSpPr>
        <p:spPr>
          <a:xfrm>
            <a:off x="6437292" y="21833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03BF6D-11CD-4C6A-9A89-A97ADFCCC125}"/>
              </a:ext>
            </a:extLst>
          </p:cNvPr>
          <p:cNvSpPr txBox="1"/>
          <p:nvPr/>
        </p:nvSpPr>
        <p:spPr>
          <a:xfrm>
            <a:off x="4843067" y="574283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93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3. </a:t>
            </a:r>
            <a:r>
              <a:rPr lang="ko-KR" altLang="en-US" sz="1400" b="1" dirty="0">
                <a:latin typeface="+mj-ea"/>
                <a:ea typeface="+mj-ea"/>
              </a:rPr>
              <a:t>단계별 일정</a:t>
            </a:r>
            <a:r>
              <a:rPr lang="en-US" altLang="ko-KR" sz="1400" b="1" dirty="0">
                <a:latin typeface="+mj-ea"/>
                <a:ea typeface="+mj-ea"/>
              </a:rPr>
              <a:t>(Gantt chart)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29EF7F-B62D-4330-909A-7BCFED93F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31" y="1204602"/>
            <a:ext cx="7249537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92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End Of Document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E258F6-C441-4A36-A0EC-FCAE68C3DFB9}"/>
              </a:ext>
            </a:extLst>
          </p:cNvPr>
          <p:cNvSpPr/>
          <p:nvPr/>
        </p:nvSpPr>
        <p:spPr>
          <a:xfrm>
            <a:off x="0" y="1653309"/>
            <a:ext cx="9144000" cy="18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/>
              <a:t>Thank you</a:t>
            </a:r>
            <a:endParaRPr lang="ko-KR" altLang="en-US" sz="6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5D37ED-387B-4165-8715-83619C7AF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23" y="3863894"/>
            <a:ext cx="1654753" cy="1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412" y="1682649"/>
            <a:ext cx="4657176" cy="13164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>
              <a:lnSpc>
                <a:spcPct val="200000"/>
              </a:lnSpc>
              <a:buAutoNum type="arabicPeriod"/>
            </a:pPr>
            <a:r>
              <a:rPr lang="ko-KR" altLang="en-US" sz="1400" b="1" dirty="0">
                <a:latin typeface="+mn-ea"/>
              </a:rPr>
              <a:t>계획서 개요</a:t>
            </a:r>
            <a:endParaRPr lang="en-US" altLang="ko-KR" sz="1400" b="1" dirty="0">
              <a:latin typeface="+mn-ea"/>
            </a:endParaRPr>
          </a:p>
          <a:p>
            <a:pPr marL="257175" indent="-257175">
              <a:lnSpc>
                <a:spcPct val="200000"/>
              </a:lnSpc>
              <a:buAutoNum type="arabicPeriod"/>
            </a:pPr>
            <a:r>
              <a:rPr lang="ko-KR" altLang="en-US" sz="1400" b="1" dirty="0">
                <a:latin typeface="+mn-ea"/>
              </a:rPr>
              <a:t>개발 목표 및 내용</a:t>
            </a:r>
            <a:endParaRPr lang="en-US" altLang="ko-KR" sz="1400" b="1" dirty="0">
              <a:latin typeface="+mn-ea"/>
            </a:endParaRPr>
          </a:p>
          <a:p>
            <a:pPr marL="257175" indent="-257175">
              <a:lnSpc>
                <a:spcPct val="200000"/>
              </a:lnSpc>
              <a:buFontTx/>
              <a:buAutoNum type="arabicPeriod"/>
            </a:pPr>
            <a:r>
              <a:rPr lang="ko-KR" altLang="en-US" sz="1400" b="1" dirty="0">
                <a:latin typeface="+mn-ea"/>
              </a:rPr>
              <a:t>추진 일정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9" name="날짜 개체 틀 7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</p:spPr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</p:spTree>
    <p:extLst>
      <p:ext uri="{BB962C8B-B14F-4D97-AF65-F5344CB8AC3E}">
        <p14:creationId xmlns:p14="http://schemas.microsoft.com/office/powerpoint/2010/main" val="336876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계획서 개요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604990" y="4042568"/>
            <a:ext cx="5205635" cy="212963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달성 목표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10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달성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8EB7A-E405-429D-89C3-EECA594C9643}"/>
              </a:ext>
            </a:extLst>
          </p:cNvPr>
          <p:cNvSpPr txBox="1"/>
          <p:nvPr/>
        </p:nvSpPr>
        <p:spPr>
          <a:xfrm>
            <a:off x="634968" y="1349656"/>
            <a:ext cx="8065687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개인의 업무수행 역량 파악</a:t>
            </a:r>
            <a:r>
              <a:rPr lang="ko-KR" altLang="en-US" dirty="0"/>
              <a:t>을 위한 간이프로젝트 수행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F78236-5DC9-4C74-8447-D0E3ADD6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1" y="3429000"/>
            <a:ext cx="4740051" cy="2172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51402A-9D6D-43E9-8568-E0B0AA3F5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1" y="3406955"/>
            <a:ext cx="3315854" cy="2194315"/>
          </a:xfrm>
          <a:prstGeom prst="rect">
            <a:avLst/>
          </a:prstGeom>
        </p:spPr>
      </p:pic>
      <p:pic>
        <p:nvPicPr>
          <p:cNvPr id="21" name="그래픽 20" descr="오른쪽 화살표가 있는 원">
            <a:extLst>
              <a:ext uri="{FF2B5EF4-FFF2-40B4-BE49-F238E27FC236}">
                <a16:creationId xmlns:a16="http://schemas.microsoft.com/office/drawing/2014/main" id="{953C070B-19DE-4771-97E9-CC713EC95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22500" y="1419023"/>
            <a:ext cx="441687" cy="4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1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개발 목표 및 내용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604990" y="4042568"/>
            <a:ext cx="5205635" cy="21296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2-1. </a:t>
            </a:r>
            <a:r>
              <a:rPr lang="ko-KR" altLang="en-US" sz="2000" dirty="0"/>
              <a:t>개요</a:t>
            </a:r>
            <a:endParaRPr lang="en-US" altLang="ko-KR" sz="2000" dirty="0"/>
          </a:p>
          <a:p>
            <a:r>
              <a:rPr lang="en-US" altLang="ko-KR" sz="2000" dirty="0"/>
              <a:t>2-2. UI</a:t>
            </a:r>
            <a:r>
              <a:rPr lang="ko-KR" altLang="en-US" sz="2000" dirty="0"/>
              <a:t>정의서</a:t>
            </a:r>
          </a:p>
        </p:txBody>
      </p:sp>
    </p:spTree>
    <p:extLst>
      <p:ext uri="{BB962C8B-B14F-4D97-AF65-F5344CB8AC3E}">
        <p14:creationId xmlns:p14="http://schemas.microsoft.com/office/powerpoint/2010/main" val="29233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2-1. </a:t>
            </a:r>
            <a:r>
              <a:rPr lang="ko-KR" altLang="en-US" sz="1400" b="1" dirty="0">
                <a:latin typeface="+mj-ea"/>
                <a:ea typeface="+mj-ea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B7A93-F9C7-4809-A14A-85A23ADD45DC}"/>
              </a:ext>
            </a:extLst>
          </p:cNvPr>
          <p:cNvSpPr txBox="1"/>
          <p:nvPr/>
        </p:nvSpPr>
        <p:spPr>
          <a:xfrm>
            <a:off x="634968" y="934015"/>
            <a:ext cx="806568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Websocket</a:t>
            </a:r>
            <a:r>
              <a:rPr lang="ko-KR" altLang="en-US" dirty="0"/>
              <a:t>을 이용한 메신저 사이트</a:t>
            </a:r>
          </a:p>
        </p:txBody>
      </p:sp>
      <p:pic>
        <p:nvPicPr>
          <p:cNvPr id="3" name="그래픽 2" descr="왼쪽으로 굽은 화살표">
            <a:extLst>
              <a:ext uri="{FF2B5EF4-FFF2-40B4-BE49-F238E27FC236}">
                <a16:creationId xmlns:a16="http://schemas.microsoft.com/office/drawing/2014/main" id="{974A93D8-3016-4BD2-8927-F3151516C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8828" y="1491253"/>
            <a:ext cx="441686" cy="441686"/>
          </a:xfrm>
          <a:prstGeom prst="rect">
            <a:avLst/>
          </a:prstGeom>
        </p:spPr>
      </p:pic>
      <p:pic>
        <p:nvPicPr>
          <p:cNvPr id="5" name="그래픽 4" descr="오른쪽 화살표가 있는 원">
            <a:extLst>
              <a:ext uri="{FF2B5EF4-FFF2-40B4-BE49-F238E27FC236}">
                <a16:creationId xmlns:a16="http://schemas.microsoft.com/office/drawing/2014/main" id="{DAAC7917-792C-485E-AE83-517793E8B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22500" y="1003382"/>
            <a:ext cx="441687" cy="441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CA80C5-281F-47D2-9FDF-E74ECC5E767E}"/>
              </a:ext>
            </a:extLst>
          </p:cNvPr>
          <p:cNvSpPr txBox="1"/>
          <p:nvPr/>
        </p:nvSpPr>
        <p:spPr>
          <a:xfrm>
            <a:off x="839000" y="1491253"/>
            <a:ext cx="786165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기반의 </a:t>
            </a:r>
            <a:r>
              <a:rPr lang="en-US" altLang="ko-KR" dirty="0"/>
              <a:t>Spring Framework</a:t>
            </a:r>
            <a:r>
              <a:rPr lang="ko-KR" altLang="en-US" dirty="0"/>
              <a:t>를 이용하여 </a:t>
            </a:r>
            <a:r>
              <a:rPr lang="en-US" altLang="ko-KR" dirty="0"/>
              <a:t>Legacy Project</a:t>
            </a:r>
            <a:r>
              <a:rPr lang="ko-KR" altLang="en-US" dirty="0"/>
              <a:t> 개발</a:t>
            </a:r>
            <a:endParaRPr lang="en-US" altLang="ko-KR" dirty="0"/>
          </a:p>
        </p:txBody>
      </p:sp>
      <p:pic>
        <p:nvPicPr>
          <p:cNvPr id="16" name="그래픽 15" descr="왼쪽으로 굽은 화살표">
            <a:extLst>
              <a:ext uri="{FF2B5EF4-FFF2-40B4-BE49-F238E27FC236}">
                <a16:creationId xmlns:a16="http://schemas.microsoft.com/office/drawing/2014/main" id="{9C6EC031-4EB6-4AF7-9B77-2E1D05BD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8828" y="2071382"/>
            <a:ext cx="441686" cy="441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31C665-1201-482B-A90E-020AC2E8BED5}"/>
              </a:ext>
            </a:extLst>
          </p:cNvPr>
          <p:cNvSpPr txBox="1"/>
          <p:nvPr/>
        </p:nvSpPr>
        <p:spPr>
          <a:xfrm>
            <a:off x="875944" y="2126473"/>
            <a:ext cx="786165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개발 환경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OPEN JDK 13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Spring </a:t>
            </a:r>
            <a:r>
              <a:rPr lang="en-US" altLang="ko-KR" dirty="0" err="1"/>
              <a:t>Framwork</a:t>
            </a:r>
            <a:r>
              <a:rPr lang="en-US" altLang="ko-KR" dirty="0"/>
              <a:t> 5.2.13.RELEASE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Mysql</a:t>
            </a:r>
            <a:r>
              <a:rPr lang="en-US" altLang="ko-KR" dirty="0"/>
              <a:t> 8.0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MyBatis</a:t>
            </a:r>
            <a:r>
              <a:rPr lang="en-US" altLang="ko-KR" dirty="0"/>
              <a:t> 3.5.7</a:t>
            </a:r>
          </a:p>
        </p:txBody>
      </p:sp>
      <p:pic>
        <p:nvPicPr>
          <p:cNvPr id="20" name="그래픽 19" descr="왼쪽으로 굽은 화살표">
            <a:extLst>
              <a:ext uri="{FF2B5EF4-FFF2-40B4-BE49-F238E27FC236}">
                <a16:creationId xmlns:a16="http://schemas.microsoft.com/office/drawing/2014/main" id="{92E4C565-AFB0-47CE-B24A-AA8C3018E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8827" y="4188135"/>
            <a:ext cx="441686" cy="4416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3351F2-B17B-4780-A814-B2F6EB5495C5}"/>
              </a:ext>
            </a:extLst>
          </p:cNvPr>
          <p:cNvSpPr txBox="1"/>
          <p:nvPr/>
        </p:nvSpPr>
        <p:spPr>
          <a:xfrm>
            <a:off x="875943" y="4243226"/>
            <a:ext cx="786165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개발 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IntelliJ</a:t>
            </a:r>
            <a:r>
              <a:rPr lang="ko-KR" altLang="en-US" dirty="0"/>
              <a:t> </a:t>
            </a:r>
            <a:r>
              <a:rPr lang="en-US" altLang="ko-KR" dirty="0"/>
              <a:t>IDEA 2021.1.1 (ultimate)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Mysql</a:t>
            </a:r>
            <a:r>
              <a:rPr lang="en-US" altLang="ko-KR" dirty="0"/>
              <a:t> workbench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Sourcetree</a:t>
            </a:r>
            <a:r>
              <a:rPr lang="en-US" altLang="ko-KR" dirty="0"/>
              <a:t> (git – </a:t>
            </a:r>
            <a:r>
              <a:rPr lang="ko-KR" altLang="en-US" dirty="0"/>
              <a:t>형상관리용 </a:t>
            </a:r>
            <a:r>
              <a:rPr lang="en-US" altLang="ko-KR" dirty="0"/>
              <a:t>GUI)</a:t>
            </a:r>
          </a:p>
        </p:txBody>
      </p:sp>
    </p:spTree>
    <p:extLst>
      <p:ext uri="{BB962C8B-B14F-4D97-AF65-F5344CB8AC3E}">
        <p14:creationId xmlns:p14="http://schemas.microsoft.com/office/powerpoint/2010/main" val="291132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Menu Structure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70F1B6-09AD-4319-B375-4E1B0F3BE4E0}"/>
              </a:ext>
            </a:extLst>
          </p:cNvPr>
          <p:cNvSpPr/>
          <p:nvPr/>
        </p:nvSpPr>
        <p:spPr>
          <a:xfrm>
            <a:off x="3837709" y="825961"/>
            <a:ext cx="1468581" cy="373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Project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C192E4-41C0-49E4-A25F-7E8A05E7F314}"/>
              </a:ext>
            </a:extLst>
          </p:cNvPr>
          <p:cNvSpPr/>
          <p:nvPr/>
        </p:nvSpPr>
        <p:spPr>
          <a:xfrm>
            <a:off x="3837711" y="1628695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46C7BD-639A-4BC5-B064-A0726899975B}"/>
              </a:ext>
            </a:extLst>
          </p:cNvPr>
          <p:cNvSpPr/>
          <p:nvPr/>
        </p:nvSpPr>
        <p:spPr>
          <a:xfrm>
            <a:off x="3837711" y="1365543"/>
            <a:ext cx="1468581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2C306-0394-493C-8823-049BF3D8CF58}"/>
              </a:ext>
            </a:extLst>
          </p:cNvPr>
          <p:cNvSpPr/>
          <p:nvPr/>
        </p:nvSpPr>
        <p:spPr>
          <a:xfrm>
            <a:off x="4576616" y="4879296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E74747-D172-46A6-BCE7-35FD5AFC6B88}"/>
              </a:ext>
            </a:extLst>
          </p:cNvPr>
          <p:cNvSpPr/>
          <p:nvPr/>
        </p:nvSpPr>
        <p:spPr>
          <a:xfrm>
            <a:off x="4576613" y="4356672"/>
            <a:ext cx="1013509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채팅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2809BF-E6BA-4DAF-BF7B-73BAB85BD219}"/>
              </a:ext>
            </a:extLst>
          </p:cNvPr>
          <p:cNvSpPr/>
          <p:nvPr/>
        </p:nvSpPr>
        <p:spPr>
          <a:xfrm>
            <a:off x="4576613" y="512437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9E5FC3-954B-4A05-AB2C-92193DD884A6}"/>
              </a:ext>
            </a:extLst>
          </p:cNvPr>
          <p:cNvSpPr/>
          <p:nvPr/>
        </p:nvSpPr>
        <p:spPr>
          <a:xfrm>
            <a:off x="4576613" y="5381978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499859-FA38-4631-ABDE-7FECC63DE829}"/>
              </a:ext>
            </a:extLst>
          </p:cNvPr>
          <p:cNvSpPr/>
          <p:nvPr/>
        </p:nvSpPr>
        <p:spPr>
          <a:xfrm>
            <a:off x="6182310" y="4362639"/>
            <a:ext cx="1013508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5B2A12-820B-4A39-B914-8376887E1746}"/>
              </a:ext>
            </a:extLst>
          </p:cNvPr>
          <p:cNvSpPr/>
          <p:nvPr/>
        </p:nvSpPr>
        <p:spPr>
          <a:xfrm>
            <a:off x="3842335" y="1882698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F8978F-0EF1-4A5B-8798-55A4756A7597}"/>
              </a:ext>
            </a:extLst>
          </p:cNvPr>
          <p:cNvSpPr/>
          <p:nvPr/>
        </p:nvSpPr>
        <p:spPr>
          <a:xfrm>
            <a:off x="4576613" y="5632335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141612-30B7-45D8-98A5-3CA9F227BE27}"/>
              </a:ext>
            </a:extLst>
          </p:cNvPr>
          <p:cNvSpPr/>
          <p:nvPr/>
        </p:nvSpPr>
        <p:spPr>
          <a:xfrm>
            <a:off x="6182312" y="486148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FE871A-8A2F-4CF5-AF62-20BFE866D1E1}"/>
              </a:ext>
            </a:extLst>
          </p:cNvPr>
          <p:cNvSpPr/>
          <p:nvPr/>
        </p:nvSpPr>
        <p:spPr>
          <a:xfrm>
            <a:off x="6182310" y="511659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4D7BE0-9360-4075-B261-348934AD831D}"/>
              </a:ext>
            </a:extLst>
          </p:cNvPr>
          <p:cNvSpPr/>
          <p:nvPr/>
        </p:nvSpPr>
        <p:spPr>
          <a:xfrm>
            <a:off x="6182309" y="5364487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9565-3EC1-4E6B-9448-27D8AF6A2A65}"/>
              </a:ext>
            </a:extLst>
          </p:cNvPr>
          <p:cNvSpPr/>
          <p:nvPr/>
        </p:nvSpPr>
        <p:spPr>
          <a:xfrm>
            <a:off x="3845104" y="2365007"/>
            <a:ext cx="1468581" cy="526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 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접근 제어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76235B-3D50-4780-B440-1A1E2A83CE90}"/>
              </a:ext>
            </a:extLst>
          </p:cNvPr>
          <p:cNvSpPr/>
          <p:nvPr/>
        </p:nvSpPr>
        <p:spPr>
          <a:xfrm>
            <a:off x="1651469" y="1981993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관리자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B7B5B8-47BE-4385-972D-3D3FFB2AB13B}"/>
              </a:ext>
            </a:extLst>
          </p:cNvPr>
          <p:cNvSpPr/>
          <p:nvPr/>
        </p:nvSpPr>
        <p:spPr>
          <a:xfrm>
            <a:off x="2947958" y="4876352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7D1115-A337-4015-BBAD-309DA5C9A895}"/>
              </a:ext>
            </a:extLst>
          </p:cNvPr>
          <p:cNvSpPr/>
          <p:nvPr/>
        </p:nvSpPr>
        <p:spPr>
          <a:xfrm>
            <a:off x="2947956" y="4354758"/>
            <a:ext cx="1013509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078995-18BC-4338-8AAE-29AB88B02A9A}"/>
              </a:ext>
            </a:extLst>
          </p:cNvPr>
          <p:cNvSpPr/>
          <p:nvPr/>
        </p:nvSpPr>
        <p:spPr>
          <a:xfrm>
            <a:off x="2947958" y="5131215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20B0B5-FD69-486A-A5CB-3DAA98FCA6A7}"/>
              </a:ext>
            </a:extLst>
          </p:cNvPr>
          <p:cNvSpPr/>
          <p:nvPr/>
        </p:nvSpPr>
        <p:spPr>
          <a:xfrm>
            <a:off x="2947959" y="5390251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B2BC1E-E08F-495F-87A2-38BA6B7EEDDC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4572000" y="1199945"/>
            <a:ext cx="2" cy="1655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21CFA3C-FC7C-45A0-9BA0-B752DB7D4F1B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4576626" y="2142760"/>
            <a:ext cx="2769" cy="2222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B6A8D69-434C-4CA7-98D2-36661218118F}"/>
              </a:ext>
            </a:extLst>
          </p:cNvPr>
          <p:cNvCxnSpPr>
            <a:cxnSpLocks/>
            <a:stCxn id="35" idx="1"/>
            <a:endCxn id="37" idx="0"/>
          </p:cNvCxnSpPr>
          <p:nvPr/>
        </p:nvCxnSpPr>
        <p:spPr>
          <a:xfrm rot="10800000">
            <a:off x="2385760" y="1981994"/>
            <a:ext cx="1459344" cy="646101"/>
          </a:xfrm>
          <a:prstGeom prst="bentConnector4">
            <a:avLst>
              <a:gd name="adj1" fmla="val 24842"/>
              <a:gd name="adj2" fmla="val 13538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624D7E18-7862-4E50-A385-91C7F17FDD0D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16200000" flipH="1">
            <a:off x="1863884" y="2763930"/>
            <a:ext cx="2112703" cy="10689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48F0674D-B758-445F-914A-79A208A376A1}"/>
              </a:ext>
            </a:extLst>
          </p:cNvPr>
          <p:cNvCxnSpPr>
            <a:cxnSpLocks/>
            <a:stCxn id="37" idx="2"/>
            <a:endCxn id="20" idx="0"/>
          </p:cNvCxnSpPr>
          <p:nvPr/>
        </p:nvCxnSpPr>
        <p:spPr>
          <a:xfrm rot="16200000" flipH="1">
            <a:off x="2677256" y="1950559"/>
            <a:ext cx="2114617" cy="26976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4C76863-A988-45A5-9505-45DCEA520FB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3477120" y="1150695"/>
            <a:ext cx="2120584" cy="4303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BDACE4C9-5203-4FB0-9967-B853B70BD27F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rot="5400000">
            <a:off x="4332721" y="1880114"/>
            <a:ext cx="1596634" cy="33526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CEB557CD-18C0-4AAF-A17F-95AC13388B7C}"/>
              </a:ext>
            </a:extLst>
          </p:cNvPr>
          <p:cNvCxnSpPr>
            <a:cxnSpLocks/>
            <a:stCxn id="36" idx="2"/>
            <a:endCxn id="20" idx="0"/>
          </p:cNvCxnSpPr>
          <p:nvPr/>
        </p:nvCxnSpPr>
        <p:spPr>
          <a:xfrm rot="5400000">
            <a:off x="5146093" y="2695400"/>
            <a:ext cx="1598548" cy="17239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0A2884A-E24A-4C93-A91B-3A5096232BDB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>
          <a:xfrm rot="5400000">
            <a:off x="5945958" y="3501231"/>
            <a:ext cx="1604515" cy="118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25E7F80C-B969-4028-9189-D29F3441651D}"/>
              </a:ext>
            </a:extLst>
          </p:cNvPr>
          <p:cNvCxnSpPr>
            <a:cxnSpLocks/>
            <a:stCxn id="37" idx="2"/>
            <a:endCxn id="123" idx="0"/>
          </p:cNvCxnSpPr>
          <p:nvPr/>
        </p:nvCxnSpPr>
        <p:spPr>
          <a:xfrm rot="5400000">
            <a:off x="910837" y="2878342"/>
            <a:ext cx="2111211" cy="8386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6B5087C-CC20-4A70-A934-F2BBF4BC7511}"/>
              </a:ext>
            </a:extLst>
          </p:cNvPr>
          <p:cNvSpPr/>
          <p:nvPr/>
        </p:nvSpPr>
        <p:spPr>
          <a:xfrm>
            <a:off x="1040370" y="4353266"/>
            <a:ext cx="1013508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 관리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B940459-0F66-4432-B2CD-763B8F85DCA4}"/>
              </a:ext>
            </a:extLst>
          </p:cNvPr>
          <p:cNvSpPr/>
          <p:nvPr/>
        </p:nvSpPr>
        <p:spPr>
          <a:xfrm>
            <a:off x="1040374" y="4602309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리스트 조회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2F72535-CDF6-4706-8DA1-0A73FB69AD7D}"/>
              </a:ext>
            </a:extLst>
          </p:cNvPr>
          <p:cNvSpPr/>
          <p:nvPr/>
        </p:nvSpPr>
        <p:spPr>
          <a:xfrm>
            <a:off x="1040373" y="4856225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 조회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4B35812-CD08-449E-B743-2ADFCE45DF62}"/>
              </a:ext>
            </a:extLst>
          </p:cNvPr>
          <p:cNvSpPr/>
          <p:nvPr/>
        </p:nvSpPr>
        <p:spPr>
          <a:xfrm>
            <a:off x="1040368" y="5115565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생성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EDC9926-ADA7-42DE-AE57-5052CC4F730D}"/>
              </a:ext>
            </a:extLst>
          </p:cNvPr>
          <p:cNvSpPr/>
          <p:nvPr/>
        </p:nvSpPr>
        <p:spPr>
          <a:xfrm>
            <a:off x="1040368" y="5368555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F84E571-765C-4AE8-8B80-295474D596C2}"/>
              </a:ext>
            </a:extLst>
          </p:cNvPr>
          <p:cNvSpPr/>
          <p:nvPr/>
        </p:nvSpPr>
        <p:spPr>
          <a:xfrm>
            <a:off x="1040368" y="5617802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09CE92-C38F-45F8-B2EF-21D5AF82A031}"/>
              </a:ext>
            </a:extLst>
          </p:cNvPr>
          <p:cNvSpPr/>
          <p:nvPr/>
        </p:nvSpPr>
        <p:spPr>
          <a:xfrm>
            <a:off x="6073074" y="2498062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일반 회원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A5411A98-71AE-4503-B9F1-0C155B91E29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313685" y="2628093"/>
            <a:ext cx="7593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49B751C-36CE-4409-8914-029614B690A1}"/>
              </a:ext>
            </a:extLst>
          </p:cNvPr>
          <p:cNvSpPr/>
          <p:nvPr/>
        </p:nvSpPr>
        <p:spPr>
          <a:xfrm>
            <a:off x="2947956" y="462098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리스트 조회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4E282BB-DE59-4BB6-8B8C-D8C017043802}"/>
              </a:ext>
            </a:extLst>
          </p:cNvPr>
          <p:cNvSpPr/>
          <p:nvPr/>
        </p:nvSpPr>
        <p:spPr>
          <a:xfrm>
            <a:off x="4572551" y="4622373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리스트 조회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241FC3FF-DCEB-46A5-9C95-FCD0E86A3EE3}"/>
              </a:ext>
            </a:extLst>
          </p:cNvPr>
          <p:cNvSpPr/>
          <p:nvPr/>
        </p:nvSpPr>
        <p:spPr>
          <a:xfrm>
            <a:off x="6178247" y="4607824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리스트 조회</a:t>
            </a:r>
          </a:p>
        </p:txBody>
      </p:sp>
    </p:spTree>
    <p:extLst>
      <p:ext uri="{BB962C8B-B14F-4D97-AF65-F5344CB8AC3E}">
        <p14:creationId xmlns:p14="http://schemas.microsoft.com/office/powerpoint/2010/main" val="27029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List Of Screen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161569-92B0-4349-BEDB-52C931C1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53364"/>
              </p:ext>
            </p:extLst>
          </p:nvPr>
        </p:nvGraphicFramePr>
        <p:xfrm>
          <a:off x="244139" y="725344"/>
          <a:ext cx="8655722" cy="5551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297">
                  <a:extLst>
                    <a:ext uri="{9D8B030D-6E8A-4147-A177-3AD203B41FA5}">
                      <a16:colId xmlns:a16="http://schemas.microsoft.com/office/drawing/2014/main" val="543884663"/>
                    </a:ext>
                  </a:extLst>
                </a:gridCol>
                <a:gridCol w="1380551">
                  <a:extLst>
                    <a:ext uri="{9D8B030D-6E8A-4147-A177-3AD203B41FA5}">
                      <a16:colId xmlns:a16="http://schemas.microsoft.com/office/drawing/2014/main" val="1686353328"/>
                    </a:ext>
                  </a:extLst>
                </a:gridCol>
                <a:gridCol w="1553601">
                  <a:extLst>
                    <a:ext uri="{9D8B030D-6E8A-4147-A177-3AD203B41FA5}">
                      <a16:colId xmlns:a16="http://schemas.microsoft.com/office/drawing/2014/main" val="2640376518"/>
                    </a:ext>
                  </a:extLst>
                </a:gridCol>
                <a:gridCol w="2902583">
                  <a:extLst>
                    <a:ext uri="{9D8B030D-6E8A-4147-A177-3AD203B41FA5}">
                      <a16:colId xmlns:a16="http://schemas.microsoft.com/office/drawing/2014/main" val="1091705634"/>
                    </a:ext>
                  </a:extLst>
                </a:gridCol>
                <a:gridCol w="1834690">
                  <a:extLst>
                    <a:ext uri="{9D8B030D-6E8A-4147-A177-3AD203B41FA5}">
                      <a16:colId xmlns:a16="http://schemas.microsoft.com/office/drawing/2014/main" val="3753399620"/>
                    </a:ext>
                  </a:extLst>
                </a:gridCol>
              </a:tblGrid>
              <a:tr h="26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5521"/>
                  </a:ext>
                </a:extLst>
              </a:tr>
              <a:tr h="57720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 페이지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정보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회원정보 리스트 조회 및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검색기능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68976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정보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선택한 회원 정보 상세보기기능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상세보기를 통한 정보 수정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68503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채팅 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채팅 리스트 조회 및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검색기능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21640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 상세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선택한 채팅 정보 상세보기기능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상세보기를 통해 참여중인 회원들 확인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및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채팅 정보 수정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68018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파일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별 업로드 파일리스트 조회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파일 다운 및 삭제</a:t>
                      </a:r>
                      <a:r>
                        <a:rPr lang="en-US" altLang="ko-KR" sz="11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검색 기능을 통한 리스트조회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91910"/>
                  </a:ext>
                </a:extLst>
              </a:tr>
              <a:tr h="5772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채팅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채팅 리스트조회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33908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내 그룹 권한 부여 및 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암호 구현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채팅 관리자만 가능</a:t>
                      </a:r>
                      <a:r>
                        <a:rPr lang="en-US" altLang="ko-KR" sz="1100" dirty="0"/>
                        <a:t>) 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그룹 정보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36850"/>
                  </a:ext>
                </a:extLst>
              </a:tr>
              <a:tr h="5772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본인의 정보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92112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로그인 및 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7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57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9004</TotalTime>
  <Words>2493</Words>
  <Application>Microsoft Office PowerPoint</Application>
  <PresentationFormat>화면 슬라이드 쇼(4:3)</PresentationFormat>
  <Paragraphs>1180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프로젝트 개발 계획서 [사원 직무역량평가] [Side Project: Document X ]</vt:lpstr>
      <vt:lpstr>PowerPoint 프레젠테이션</vt:lpstr>
      <vt:lpstr>PowerPoint 프레젠테이션</vt:lpstr>
      <vt:lpstr>1. 계획서 개요</vt:lpstr>
      <vt:lpstr>PowerPoint 프레젠테이션</vt:lpstr>
      <vt:lpstr>2. 개발 목표 및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최우철</dc:creator>
  <cp:lastModifiedBy>고현석</cp:lastModifiedBy>
  <cp:revision>1254</cp:revision>
  <cp:lastPrinted>2015-10-23T01:10:55Z</cp:lastPrinted>
  <dcterms:created xsi:type="dcterms:W3CDTF">2014-01-15T06:03:15Z</dcterms:created>
  <dcterms:modified xsi:type="dcterms:W3CDTF">2021-05-07T03:52:16Z</dcterms:modified>
</cp:coreProperties>
</file>