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61" r:id="rId2"/>
    <p:sldId id="257" r:id="rId3"/>
    <p:sldId id="271" r:id="rId4"/>
    <p:sldId id="272" r:id="rId5"/>
    <p:sldId id="284" r:id="rId6"/>
    <p:sldId id="282" r:id="rId7"/>
    <p:sldId id="273" r:id="rId8"/>
    <p:sldId id="275" r:id="rId9"/>
    <p:sldId id="279" r:id="rId10"/>
    <p:sldId id="276" r:id="rId11"/>
    <p:sldId id="277" r:id="rId12"/>
    <p:sldId id="278" r:id="rId13"/>
    <p:sldId id="280" r:id="rId14"/>
    <p:sldId id="281" r:id="rId15"/>
    <p:sldId id="285" r:id="rId16"/>
    <p:sldId id="286" r:id="rId17"/>
    <p:sldId id="287" r:id="rId18"/>
    <p:sldId id="332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31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0" r:id="rId42"/>
    <p:sldId id="312" r:id="rId43"/>
    <p:sldId id="313" r:id="rId44"/>
    <p:sldId id="330" r:id="rId45"/>
    <p:sldId id="311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7" r:id="rId58"/>
    <p:sldId id="333" r:id="rId59"/>
    <p:sldId id="328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CB649-DE2A-4104-9D95-288A124E28AB}" v="146" dt="2019-01-15T17:07:24.116"/>
    <p1510:client id="{9CCA4413-7FBA-4A11-BC04-096CBB5ABDA3}" v="1" dt="2019-01-16T04:58:53.38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pos="2880"/>
        <p:guide orient="horz" pos="216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-tae Song" userId="724e44e10b3d0e0e" providerId="Windows Live" clId="Web-{D9CFD3A8-9A39-4093-94C4-AC51B9D8B55A}"/>
    <pc:docChg chg="mod modSld modMainMaster setSldSz">
      <pc:chgData name="Ji-tae Song" userId="724e44e10b3d0e0e" providerId="Windows Live" clId="Web-{D9CFD3A8-9A39-4093-94C4-AC51B9D8B55A}" dt="2018-11-20T01:19:28.499" v="139"/>
      <pc:docMkLst>
        <pc:docMk/>
      </pc:docMkLst>
      <pc:sldChg chg="modSp modTransition">
        <pc:chgData name="Ji-tae Song" userId="724e44e10b3d0e0e" providerId="Windows Live" clId="Web-{D9CFD3A8-9A39-4093-94C4-AC51B9D8B55A}" dt="2018-11-20T01:13:58.689" v="88" actId="14100"/>
        <pc:sldMkLst>
          <pc:docMk/>
          <pc:sldMk cId="3984617762" sldId="257"/>
        </pc:sldMkLst>
        <pc:spChg chg="mod">
          <ac:chgData name="Ji-tae Song" userId="724e44e10b3d0e0e" providerId="Windows Live" clId="Web-{D9CFD3A8-9A39-4093-94C4-AC51B9D8B55A}" dt="2018-11-20T01:12:24.654" v="81" actId="14100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3:58.689" v="88" actId="14100"/>
          <ac:spMkLst>
            <pc:docMk/>
            <pc:sldMk cId="3984617762" sldId="257"/>
            <ac:spMk id="3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3:01.452" v="84" actId="1076"/>
          <ac:picMkLst>
            <pc:docMk/>
            <pc:sldMk cId="3984617762" sldId="257"/>
            <ac:picMk id="8" creationId="{E005EBAF-4867-45C4-AF0B-A3EF7D3CC082}"/>
          </ac:picMkLst>
        </pc:picChg>
      </pc:sldChg>
      <pc:sldChg chg="modTransition">
        <pc:chgData name="Ji-tae Song" userId="724e44e10b3d0e0e" providerId="Windows Live" clId="Web-{D9CFD3A8-9A39-4093-94C4-AC51B9D8B55A}" dt="2018-11-20T01:08:47.083" v="53"/>
        <pc:sldMkLst>
          <pc:docMk/>
          <pc:sldMk cId="106904919" sldId="261"/>
        </pc:sldMkLst>
      </pc:sldChg>
      <pc:sldChg chg="modSp modTransition">
        <pc:chgData name="Ji-tae Song" userId="724e44e10b3d0e0e" providerId="Windows Live" clId="Web-{D9CFD3A8-9A39-4093-94C4-AC51B9D8B55A}" dt="2018-11-20T01:11:59.997" v="80"/>
        <pc:sldMkLst>
          <pc:docMk/>
          <pc:sldMk cId="1476019738" sldId="262"/>
        </pc:sldMkLst>
        <pc:graphicFrameChg chg="mod">
          <ac:chgData name="Ji-tae Song" userId="724e44e10b3d0e0e" providerId="Windows Live" clId="Web-{D9CFD3A8-9A39-4093-94C4-AC51B9D8B55A}" dt="2018-11-20T01:11:59.997" v="80"/>
          <ac:graphicFrameMkLst>
            <pc:docMk/>
            <pc:sldMk cId="1476019738" sldId="262"/>
            <ac:graphicFrameMk id="6" creationId="{00000000-0000-0000-0000-000000000000}"/>
          </ac:graphicFrameMkLst>
        </pc:graphicFrameChg>
      </pc:sldChg>
      <pc:sldChg chg="modSp modTransition">
        <pc:chgData name="Ji-tae Song" userId="724e44e10b3d0e0e" providerId="Windows Live" clId="Web-{D9CFD3A8-9A39-4093-94C4-AC51B9D8B55A}" dt="2018-11-20T01:11:59.997" v="80"/>
        <pc:sldMkLst>
          <pc:docMk/>
          <pc:sldMk cId="2475092730" sldId="263"/>
        </pc:sldMkLst>
        <pc:spChg chg="mod">
          <ac:chgData name="Ji-tae Song" userId="724e44e10b3d0e0e" providerId="Windows Live" clId="Web-{D9CFD3A8-9A39-4093-94C4-AC51B9D8B55A}" dt="2018-11-20T01:11:59.997" v="80"/>
          <ac:spMkLst>
            <pc:docMk/>
            <pc:sldMk cId="2475092730" sldId="263"/>
            <ac:spMk id="3" creationId="{00000000-0000-0000-0000-000000000000}"/>
          </ac:spMkLst>
        </pc:spChg>
        <pc:graphicFrameChg chg="mod modGraphic">
          <ac:chgData name="Ji-tae Song" userId="724e44e10b3d0e0e" providerId="Windows Live" clId="Web-{D9CFD3A8-9A39-4093-94C4-AC51B9D8B55A}" dt="2018-11-20T01:11:59.997" v="80"/>
          <ac:graphicFrameMkLst>
            <pc:docMk/>
            <pc:sldMk cId="2475092730" sldId="263"/>
            <ac:graphicFrameMk id="5" creationId="{00000000-0000-0000-0000-000000000000}"/>
          </ac:graphicFrameMkLst>
        </pc:graphicFrameChg>
      </pc:sldChg>
      <pc:sldChg chg="modSp modTransition">
        <pc:chgData name="Ji-tae Song" userId="724e44e10b3d0e0e" providerId="Windows Live" clId="Web-{D9CFD3A8-9A39-4093-94C4-AC51B9D8B55A}" dt="2018-11-20T01:11:59.997" v="80"/>
        <pc:sldMkLst>
          <pc:docMk/>
          <pc:sldMk cId="2761515851" sldId="264"/>
        </pc:sldMkLst>
        <pc:graphicFrameChg chg="mod">
          <ac:chgData name="Ji-tae Song" userId="724e44e10b3d0e0e" providerId="Windows Live" clId="Web-{D9CFD3A8-9A39-4093-94C4-AC51B9D8B55A}" dt="2018-11-20T01:11:59.997" v="80"/>
          <ac:graphicFrameMkLst>
            <pc:docMk/>
            <pc:sldMk cId="2761515851" sldId="264"/>
            <ac:graphicFrameMk id="4" creationId="{00000000-0000-0000-0000-000000000000}"/>
          </ac:graphicFrameMkLst>
        </pc:graphicFrameChg>
      </pc:sldChg>
      <pc:sldChg chg="modTransition">
        <pc:chgData name="Ji-tae Song" userId="724e44e10b3d0e0e" providerId="Windows Live" clId="Web-{D9CFD3A8-9A39-4093-94C4-AC51B9D8B55A}" dt="2018-11-20T01:08:47.083" v="73"/>
        <pc:sldMkLst>
          <pc:docMk/>
          <pc:sldMk cId="2362296366" sldId="265"/>
        </pc:sldMkLst>
      </pc:sldChg>
      <pc:sldChg chg="modTransition">
        <pc:chgData name="Ji-tae Song" userId="724e44e10b3d0e0e" providerId="Windows Live" clId="Web-{D9CFD3A8-9A39-4093-94C4-AC51B9D8B55A}" dt="2018-11-20T01:08:47.083" v="74"/>
        <pc:sldMkLst>
          <pc:docMk/>
          <pc:sldMk cId="3229171051" sldId="266"/>
        </pc:sldMkLst>
      </pc:sldChg>
      <pc:sldChg chg="modTransition">
        <pc:chgData name="Ji-tae Song" userId="724e44e10b3d0e0e" providerId="Windows Live" clId="Web-{D9CFD3A8-9A39-4093-94C4-AC51B9D8B55A}" dt="2018-11-20T01:08:47.083" v="75"/>
        <pc:sldMkLst>
          <pc:docMk/>
          <pc:sldMk cId="452733939" sldId="267"/>
        </pc:sldMkLst>
      </pc:sldChg>
      <pc:sldChg chg="modTransition">
        <pc:chgData name="Ji-tae Song" userId="724e44e10b3d0e0e" providerId="Windows Live" clId="Web-{D9CFD3A8-9A39-4093-94C4-AC51B9D8B55A}" dt="2018-11-20T01:08:47.083" v="76"/>
        <pc:sldMkLst>
          <pc:docMk/>
          <pc:sldMk cId="1544302913" sldId="268"/>
        </pc:sldMkLst>
      </pc:sldChg>
      <pc:sldChg chg="modTransition">
        <pc:chgData name="Ji-tae Song" userId="724e44e10b3d0e0e" providerId="Windows Live" clId="Web-{D9CFD3A8-9A39-4093-94C4-AC51B9D8B55A}" dt="2018-11-20T01:08:47.083" v="77"/>
        <pc:sldMkLst>
          <pc:docMk/>
          <pc:sldMk cId="4101607575" sldId="269"/>
        </pc:sldMkLst>
      </pc:sldChg>
      <pc:sldChg chg="modTransition">
        <pc:chgData name="Ji-tae Song" userId="724e44e10b3d0e0e" providerId="Windows Live" clId="Web-{D9CFD3A8-9A39-4093-94C4-AC51B9D8B55A}" dt="2018-11-20T01:08:47.083" v="78"/>
        <pc:sldMkLst>
          <pc:docMk/>
          <pc:sldMk cId="2794409471" sldId="270"/>
        </pc:sldMkLst>
      </pc:sldChg>
      <pc:sldChg chg="modSp modTransition">
        <pc:chgData name="Ji-tae Song" userId="724e44e10b3d0e0e" providerId="Windows Live" clId="Web-{D9CFD3A8-9A39-4093-94C4-AC51B9D8B55A}" dt="2018-11-20T01:13:49.783" v="87" actId="14100"/>
        <pc:sldMkLst>
          <pc:docMk/>
          <pc:sldMk cId="984576434" sldId="271"/>
        </pc:sldMkLst>
        <pc:spChg chg="mod">
          <ac:chgData name="Ji-tae Song" userId="724e44e10b3d0e0e" providerId="Windows Live" clId="Web-{D9CFD3A8-9A39-4093-94C4-AC51B9D8B55A}" dt="2018-11-20T01:13:23.750" v="85" actId="14100"/>
          <ac:spMkLst>
            <pc:docMk/>
            <pc:sldMk cId="984576434" sldId="271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3:49.783" v="87" actId="14100"/>
          <ac:spMkLst>
            <pc:docMk/>
            <pc:sldMk cId="984576434" sldId="271"/>
            <ac:spMk id="3" creationId="{00000000-0000-0000-0000-000000000000}"/>
          </ac:spMkLst>
        </pc:spChg>
      </pc:sldChg>
      <pc:sldChg chg="modSp modTransition">
        <pc:chgData name="Ji-tae Song" userId="724e44e10b3d0e0e" providerId="Windows Live" clId="Web-{D9CFD3A8-9A39-4093-94C4-AC51B9D8B55A}" dt="2018-11-20T01:14:57.129" v="104" actId="1076"/>
        <pc:sldMkLst>
          <pc:docMk/>
          <pc:sldMk cId="804498614" sldId="272"/>
        </pc:sldMkLst>
        <pc:spChg chg="mod">
          <ac:chgData name="Ji-tae Song" userId="724e44e10b3d0e0e" providerId="Windows Live" clId="Web-{D9CFD3A8-9A39-4093-94C4-AC51B9D8B55A}" dt="2018-11-20T01:14:17.612" v="89" actId="14100"/>
          <ac:spMkLst>
            <pc:docMk/>
            <pc:sldMk cId="804498614" sldId="272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4:56.848" v="90" actId="1076"/>
          <ac:spMkLst>
            <pc:docMk/>
            <pc:sldMk cId="804498614" sldId="272"/>
            <ac:spMk id="6" creationId="{E3FB029F-CAC0-4F51-B3E2-87B792DDBB58}"/>
          </ac:spMkLst>
        </pc:spChg>
        <pc:spChg chg="mod">
          <ac:chgData name="Ji-tae Song" userId="724e44e10b3d0e0e" providerId="Windows Live" clId="Web-{D9CFD3A8-9A39-4093-94C4-AC51B9D8B55A}" dt="2018-11-20T01:14:56.863" v="91" actId="1076"/>
          <ac:spMkLst>
            <pc:docMk/>
            <pc:sldMk cId="804498614" sldId="272"/>
            <ac:spMk id="7" creationId="{6EB3D2F1-A15D-4F84-A61F-878F801B69B5}"/>
          </ac:spMkLst>
        </pc:spChg>
        <pc:spChg chg="mod">
          <ac:chgData name="Ji-tae Song" userId="724e44e10b3d0e0e" providerId="Windows Live" clId="Web-{D9CFD3A8-9A39-4093-94C4-AC51B9D8B55A}" dt="2018-11-20T01:14:56.879" v="92" actId="1076"/>
          <ac:spMkLst>
            <pc:docMk/>
            <pc:sldMk cId="804498614" sldId="272"/>
            <ac:spMk id="8" creationId="{8F8F2969-5BDF-4827-9871-ECCA58FE4D8B}"/>
          </ac:spMkLst>
        </pc:spChg>
        <pc:spChg chg="mod">
          <ac:chgData name="Ji-tae Song" userId="724e44e10b3d0e0e" providerId="Windows Live" clId="Web-{D9CFD3A8-9A39-4093-94C4-AC51B9D8B55A}" dt="2018-11-20T01:14:56.910" v="93" actId="1076"/>
          <ac:spMkLst>
            <pc:docMk/>
            <pc:sldMk cId="804498614" sldId="272"/>
            <ac:spMk id="9" creationId="{31A1045F-4429-4CC7-B59E-F9F129D909D7}"/>
          </ac:spMkLst>
        </pc:spChg>
        <pc:spChg chg="mod">
          <ac:chgData name="Ji-tae Song" userId="724e44e10b3d0e0e" providerId="Windows Live" clId="Web-{D9CFD3A8-9A39-4093-94C4-AC51B9D8B55A}" dt="2018-11-20T01:14:57.051" v="99" actId="1076"/>
          <ac:spMkLst>
            <pc:docMk/>
            <pc:sldMk cId="804498614" sldId="272"/>
            <ac:spMk id="10" creationId="{ADBAC94B-4C06-4400-BD8B-75ADB795EB1F}"/>
          </ac:spMkLst>
        </pc:spChg>
        <pc:spChg chg="mod">
          <ac:chgData name="Ji-tae Song" userId="724e44e10b3d0e0e" providerId="Windows Live" clId="Web-{D9CFD3A8-9A39-4093-94C4-AC51B9D8B55A}" dt="2018-11-20T01:14:56.957" v="94" actId="1076"/>
          <ac:spMkLst>
            <pc:docMk/>
            <pc:sldMk cId="804498614" sldId="272"/>
            <ac:spMk id="11" creationId="{E87029DE-3FD2-4EFA-BB6E-1DED7B1CC3C4}"/>
          </ac:spMkLst>
        </pc:spChg>
        <pc:spChg chg="mod">
          <ac:chgData name="Ji-tae Song" userId="724e44e10b3d0e0e" providerId="Windows Live" clId="Web-{D9CFD3A8-9A39-4093-94C4-AC51B9D8B55A}" dt="2018-11-20T01:14:56.988" v="95" actId="1076"/>
          <ac:spMkLst>
            <pc:docMk/>
            <pc:sldMk cId="804498614" sldId="272"/>
            <ac:spMk id="12" creationId="{139A805C-1F60-411F-9B84-575624D854CF}"/>
          </ac:spMkLst>
        </pc:spChg>
        <pc:spChg chg="mod">
          <ac:chgData name="Ji-tae Song" userId="724e44e10b3d0e0e" providerId="Windows Live" clId="Web-{D9CFD3A8-9A39-4093-94C4-AC51B9D8B55A}" dt="2018-11-20T01:14:57.020" v="97" actId="1076"/>
          <ac:spMkLst>
            <pc:docMk/>
            <pc:sldMk cId="804498614" sldId="272"/>
            <ac:spMk id="13" creationId="{7B33B496-CC35-4F6F-A085-AE490B29C3FA}"/>
          </ac:spMkLst>
        </pc:spChg>
        <pc:spChg chg="mod">
          <ac:chgData name="Ji-tae Song" userId="724e44e10b3d0e0e" providerId="Windows Live" clId="Web-{D9CFD3A8-9A39-4093-94C4-AC51B9D8B55A}" dt="2018-11-20T01:14:57.069" v="100" actId="1076"/>
          <ac:spMkLst>
            <pc:docMk/>
            <pc:sldMk cId="804498614" sldId="272"/>
            <ac:spMk id="14" creationId="{B27C4EF8-4FBD-4251-AD85-415E19412B75}"/>
          </ac:spMkLst>
        </pc:spChg>
        <pc:spChg chg="mod">
          <ac:chgData name="Ji-tae Song" userId="724e44e10b3d0e0e" providerId="Windows Live" clId="Web-{D9CFD3A8-9A39-4093-94C4-AC51B9D8B55A}" dt="2018-11-20T01:14:57.082" v="101" actId="1076"/>
          <ac:spMkLst>
            <pc:docMk/>
            <pc:sldMk cId="804498614" sldId="272"/>
            <ac:spMk id="15" creationId="{DE6582A1-1ED2-4E2A-ACC7-AC2B7CC14932}"/>
          </ac:spMkLst>
        </pc:spChg>
        <pc:picChg chg="mod">
          <ac:chgData name="Ji-tae Song" userId="724e44e10b3d0e0e" providerId="Windows Live" clId="Web-{D9CFD3A8-9A39-4093-94C4-AC51B9D8B55A}" dt="2018-11-20T01:14:57.098" v="102" actId="1076"/>
          <ac:picMkLst>
            <pc:docMk/>
            <pc:sldMk cId="804498614" sldId="272"/>
            <ac:picMk id="22" creationId="{7B2A1756-CA0B-4F9D-A0F8-D3C5185DB340}"/>
          </ac:picMkLst>
        </pc:picChg>
        <pc:cxnChg chg="mod">
          <ac:chgData name="Ji-tae Song" userId="724e44e10b3d0e0e" providerId="Windows Live" clId="Web-{D9CFD3A8-9A39-4093-94C4-AC51B9D8B55A}" dt="2018-11-20T01:14:57.004" v="96" actId="1076"/>
          <ac:cxnSpMkLst>
            <pc:docMk/>
            <pc:sldMk cId="804498614" sldId="272"/>
            <ac:cxnSpMk id="17" creationId="{EAD50D11-A8E8-4834-919B-08BA81B34857}"/>
          </ac:cxnSpMkLst>
        </pc:cxnChg>
        <pc:cxnChg chg="mod">
          <ac:chgData name="Ji-tae Song" userId="724e44e10b3d0e0e" providerId="Windows Live" clId="Web-{D9CFD3A8-9A39-4093-94C4-AC51B9D8B55A}" dt="2018-11-20T01:14:57.035" v="98" actId="1076"/>
          <ac:cxnSpMkLst>
            <pc:docMk/>
            <pc:sldMk cId="804498614" sldId="272"/>
            <ac:cxnSpMk id="19" creationId="{454AD565-7E70-4863-B828-7CB7BE48D4E0}"/>
          </ac:cxnSpMkLst>
        </pc:cxnChg>
        <pc:cxnChg chg="mod">
          <ac:chgData name="Ji-tae Song" userId="724e44e10b3d0e0e" providerId="Windows Live" clId="Web-{D9CFD3A8-9A39-4093-94C4-AC51B9D8B55A}" dt="2018-11-20T01:14:57.113" v="103" actId="1076"/>
          <ac:cxnSpMkLst>
            <pc:docMk/>
            <pc:sldMk cId="804498614" sldId="272"/>
            <ac:cxnSpMk id="24" creationId="{F3160BE8-9C43-480D-80E3-69D1BBB68D20}"/>
          </ac:cxnSpMkLst>
        </pc:cxnChg>
        <pc:cxnChg chg="mod">
          <ac:chgData name="Ji-tae Song" userId="724e44e10b3d0e0e" providerId="Windows Live" clId="Web-{D9CFD3A8-9A39-4093-94C4-AC51B9D8B55A}" dt="2018-11-20T01:14:57.129" v="104" actId="1076"/>
          <ac:cxnSpMkLst>
            <pc:docMk/>
            <pc:sldMk cId="804498614" sldId="272"/>
            <ac:cxnSpMk id="27" creationId="{C7864694-824D-4B43-ADEB-22C04E828809}"/>
          </ac:cxnSpMkLst>
        </pc:cxnChg>
      </pc:sldChg>
      <pc:sldChg chg="modSp modTransition">
        <pc:chgData name="Ji-tae Song" userId="724e44e10b3d0e0e" providerId="Windows Live" clId="Web-{D9CFD3A8-9A39-4093-94C4-AC51B9D8B55A}" dt="2018-11-20T01:16:33.399" v="115" actId="1076"/>
        <pc:sldMkLst>
          <pc:docMk/>
          <pc:sldMk cId="3836908959" sldId="273"/>
        </pc:sldMkLst>
        <pc:spChg chg="mod">
          <ac:chgData name="Ji-tae Song" userId="724e44e10b3d0e0e" providerId="Windows Live" clId="Web-{D9CFD3A8-9A39-4093-94C4-AC51B9D8B55A}" dt="2018-11-20T01:16:21.507" v="113" actId="14100"/>
          <ac:spMkLst>
            <pc:docMk/>
            <pc:sldMk cId="3836908959" sldId="273"/>
            <ac:spMk id="2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6:33.399" v="115" actId="1076"/>
          <ac:picMkLst>
            <pc:docMk/>
            <pc:sldMk cId="3836908959" sldId="273"/>
            <ac:picMk id="11" creationId="{C221B926-7E83-4468-97DA-72A00D2CE17D}"/>
          </ac:picMkLst>
        </pc:picChg>
      </pc:sldChg>
      <pc:sldChg chg="modSp modTransition">
        <pc:chgData name="Ji-tae Song" userId="724e44e10b3d0e0e" providerId="Windows Live" clId="Web-{D9CFD3A8-9A39-4093-94C4-AC51B9D8B55A}" dt="2018-11-20T01:16:52.696" v="117" actId="14100"/>
        <pc:sldMkLst>
          <pc:docMk/>
          <pc:sldMk cId="1412842650" sldId="275"/>
        </pc:sldMkLst>
        <pc:spChg chg="mod">
          <ac:chgData name="Ji-tae Song" userId="724e44e10b3d0e0e" providerId="Windows Live" clId="Web-{D9CFD3A8-9A39-4093-94C4-AC51B9D8B55A}" dt="2018-11-20T01:16:47.696" v="116" actId="14100"/>
          <ac:spMkLst>
            <pc:docMk/>
            <pc:sldMk cId="1412842650" sldId="275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6:52.696" v="117" actId="14100"/>
          <ac:spMkLst>
            <pc:docMk/>
            <pc:sldMk cId="1412842650" sldId="275"/>
            <ac:spMk id="3" creationId="{00000000-0000-0000-0000-000000000000}"/>
          </ac:spMkLst>
        </pc:spChg>
      </pc:sldChg>
      <pc:sldChg chg="modSp modTransition">
        <pc:chgData name="Ji-tae Song" userId="724e44e10b3d0e0e" providerId="Windows Live" clId="Web-{D9CFD3A8-9A39-4093-94C4-AC51B9D8B55A}" dt="2018-11-20T01:17:17.150" v="121" actId="14100"/>
        <pc:sldMkLst>
          <pc:docMk/>
          <pc:sldMk cId="562906985" sldId="276"/>
        </pc:sldMkLst>
        <pc:spChg chg="mod">
          <ac:chgData name="Ji-tae Song" userId="724e44e10b3d0e0e" providerId="Windows Live" clId="Web-{D9CFD3A8-9A39-4093-94C4-AC51B9D8B55A}" dt="2018-11-20T01:17:11.259" v="120" actId="14100"/>
          <ac:spMkLst>
            <pc:docMk/>
            <pc:sldMk cId="562906985" sldId="276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7:17.150" v="121" actId="14100"/>
          <ac:spMkLst>
            <pc:docMk/>
            <pc:sldMk cId="562906985" sldId="276"/>
            <ac:spMk id="3" creationId="{00000000-0000-0000-0000-000000000000}"/>
          </ac:spMkLst>
        </pc:spChg>
      </pc:sldChg>
      <pc:sldChg chg="modSp modTransition">
        <pc:chgData name="Ji-tae Song" userId="724e44e10b3d0e0e" providerId="Windows Live" clId="Web-{D9CFD3A8-9A39-4093-94C4-AC51B9D8B55A}" dt="2018-11-20T01:17:38.214" v="124" actId="1076"/>
        <pc:sldMkLst>
          <pc:docMk/>
          <pc:sldMk cId="1058041260" sldId="277"/>
        </pc:sldMkLst>
        <pc:spChg chg="mod">
          <ac:chgData name="Ji-tae Song" userId="724e44e10b3d0e0e" providerId="Windows Live" clId="Web-{D9CFD3A8-9A39-4093-94C4-AC51B9D8B55A}" dt="2018-11-20T01:17:26.557" v="122" actId="14100"/>
          <ac:spMkLst>
            <pc:docMk/>
            <pc:sldMk cId="1058041260" sldId="277"/>
            <ac:spMk id="2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7:38.214" v="124" actId="1076"/>
          <ac:picMkLst>
            <pc:docMk/>
            <pc:sldMk cId="1058041260" sldId="277"/>
            <ac:picMk id="8" creationId="{655B89A6-4E36-4543-866B-4C0D98BBF553}"/>
          </ac:picMkLst>
        </pc:picChg>
      </pc:sldChg>
      <pc:sldChg chg="modSp modTransition">
        <pc:chgData name="Ji-tae Song" userId="724e44e10b3d0e0e" providerId="Windows Live" clId="Web-{D9CFD3A8-9A39-4093-94C4-AC51B9D8B55A}" dt="2018-11-20T01:17:58.730" v="127" actId="1076"/>
        <pc:sldMkLst>
          <pc:docMk/>
          <pc:sldMk cId="480980499" sldId="278"/>
        </pc:sldMkLst>
        <pc:spChg chg="mod">
          <ac:chgData name="Ji-tae Song" userId="724e44e10b3d0e0e" providerId="Windows Live" clId="Web-{D9CFD3A8-9A39-4093-94C4-AC51B9D8B55A}" dt="2018-11-20T01:17:49.919" v="125" actId="14100"/>
          <ac:spMkLst>
            <pc:docMk/>
            <pc:sldMk cId="480980499" sldId="278"/>
            <ac:spMk id="2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7:58.730" v="127" actId="1076"/>
          <ac:picMkLst>
            <pc:docMk/>
            <pc:sldMk cId="480980499" sldId="278"/>
            <ac:picMk id="8" creationId="{E145B9DC-E6DB-4925-9AB7-285B2C63F9FC}"/>
          </ac:picMkLst>
        </pc:picChg>
      </pc:sldChg>
      <pc:sldChg chg="modSp modTransition">
        <pc:chgData name="Ji-tae Song" userId="724e44e10b3d0e0e" providerId="Windows Live" clId="Web-{D9CFD3A8-9A39-4093-94C4-AC51B9D8B55A}" dt="2018-11-20T01:17:04.244" v="119" actId="14100"/>
        <pc:sldMkLst>
          <pc:docMk/>
          <pc:sldMk cId="1631064269" sldId="279"/>
        </pc:sldMkLst>
        <pc:spChg chg="mod">
          <ac:chgData name="Ji-tae Song" userId="724e44e10b3d0e0e" providerId="Windows Live" clId="Web-{D9CFD3A8-9A39-4093-94C4-AC51B9D8B55A}" dt="2018-11-20T01:17:00.650" v="118" actId="14100"/>
          <ac:spMkLst>
            <pc:docMk/>
            <pc:sldMk cId="1631064269" sldId="279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7:04.244" v="119" actId="14100"/>
          <ac:spMkLst>
            <pc:docMk/>
            <pc:sldMk cId="1631064269" sldId="279"/>
            <ac:spMk id="3" creationId="{00000000-0000-0000-0000-000000000000}"/>
          </ac:spMkLst>
        </pc:spChg>
      </pc:sldChg>
      <pc:sldChg chg="modSp modTransition">
        <pc:chgData name="Ji-tae Song" userId="724e44e10b3d0e0e" providerId="Windows Live" clId="Web-{D9CFD3A8-9A39-4093-94C4-AC51B9D8B55A}" dt="2018-11-20T01:18:17.137" v="129" actId="14100"/>
        <pc:sldMkLst>
          <pc:docMk/>
          <pc:sldMk cId="3196704183" sldId="280"/>
        </pc:sldMkLst>
        <pc:spChg chg="mod">
          <ac:chgData name="Ji-tae Song" userId="724e44e10b3d0e0e" providerId="Windows Live" clId="Web-{D9CFD3A8-9A39-4093-94C4-AC51B9D8B55A}" dt="2018-11-20T01:18:12.934" v="128" actId="14100"/>
          <ac:spMkLst>
            <pc:docMk/>
            <pc:sldMk cId="3196704183" sldId="280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8:17.137" v="129" actId="14100"/>
          <ac:spMkLst>
            <pc:docMk/>
            <pc:sldMk cId="3196704183" sldId="280"/>
            <ac:spMk id="4" creationId="{4CDDDC5F-5285-43FE-9B3D-F16C0D9EA748}"/>
          </ac:spMkLst>
        </pc:spChg>
      </pc:sldChg>
      <pc:sldChg chg="modSp modTransition">
        <pc:chgData name="Ji-tae Song" userId="724e44e10b3d0e0e" providerId="Windows Live" clId="Web-{D9CFD3A8-9A39-4093-94C4-AC51B9D8B55A}" dt="2018-11-20T01:18:30.716" v="131" actId="14100"/>
        <pc:sldMkLst>
          <pc:docMk/>
          <pc:sldMk cId="3360088490" sldId="281"/>
        </pc:sldMkLst>
        <pc:spChg chg="mod">
          <ac:chgData name="Ji-tae Song" userId="724e44e10b3d0e0e" providerId="Windows Live" clId="Web-{D9CFD3A8-9A39-4093-94C4-AC51B9D8B55A}" dt="2018-11-20T01:18:26.294" v="130" actId="14100"/>
          <ac:spMkLst>
            <pc:docMk/>
            <pc:sldMk cId="3360088490" sldId="281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8:30.716" v="131" actId="14100"/>
          <ac:spMkLst>
            <pc:docMk/>
            <pc:sldMk cId="3360088490" sldId="281"/>
            <ac:spMk id="4" creationId="{4CDDDC5F-5285-43FE-9B3D-F16C0D9EA748}"/>
          </ac:spMkLst>
        </pc:spChg>
      </pc:sldChg>
      <pc:sldChg chg="modSp modTransition">
        <pc:chgData name="Ji-tae Song" userId="724e44e10b3d0e0e" providerId="Windows Live" clId="Web-{D9CFD3A8-9A39-4093-94C4-AC51B9D8B55A}" dt="2018-11-20T01:16:10.101" v="112" actId="1076"/>
        <pc:sldMkLst>
          <pc:docMk/>
          <pc:sldMk cId="1698114371" sldId="282"/>
        </pc:sldMkLst>
        <pc:spChg chg="mod">
          <ac:chgData name="Ji-tae Song" userId="724e44e10b3d0e0e" providerId="Windows Live" clId="Web-{D9CFD3A8-9A39-4093-94C4-AC51B9D8B55A}" dt="2018-11-20T01:15:48.850" v="110" actId="14100"/>
          <ac:spMkLst>
            <pc:docMk/>
            <pc:sldMk cId="1698114371" sldId="282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6:10.101" v="112" actId="1076"/>
          <ac:spMkLst>
            <pc:docMk/>
            <pc:sldMk cId="1698114371" sldId="282"/>
            <ac:spMk id="5" creationId="{E3863A56-C79F-40B4-92C7-C0E4B1540FEA}"/>
          </ac:spMkLst>
        </pc:spChg>
        <pc:graphicFrameChg chg="mod modGraphic">
          <ac:chgData name="Ji-tae Song" userId="724e44e10b3d0e0e" providerId="Windows Live" clId="Web-{D9CFD3A8-9A39-4093-94C4-AC51B9D8B55A}" dt="2018-11-20T01:16:01.569" v="111" actId="1076"/>
          <ac:graphicFrameMkLst>
            <pc:docMk/>
            <pc:sldMk cId="1698114371" sldId="282"/>
            <ac:graphicFrameMk id="4" creationId="{1E996366-2E4C-4C78-9BAD-2460125B662C}"/>
          </ac:graphicFrameMkLst>
        </pc:graphicFrameChg>
      </pc:sldChg>
      <pc:sldChg chg="modSp modTransition">
        <pc:chgData name="Ji-tae Song" userId="724e44e10b3d0e0e" providerId="Windows Live" clId="Web-{D9CFD3A8-9A39-4093-94C4-AC51B9D8B55A}" dt="2018-11-20T01:15:11.052" v="106" actId="14100"/>
        <pc:sldMkLst>
          <pc:docMk/>
          <pc:sldMk cId="1795954847" sldId="284"/>
        </pc:sldMkLst>
        <pc:spChg chg="mod">
          <ac:chgData name="Ji-tae Song" userId="724e44e10b3d0e0e" providerId="Windows Live" clId="Web-{D9CFD3A8-9A39-4093-94C4-AC51B9D8B55A}" dt="2018-11-20T01:15:06.223" v="105" actId="14100"/>
          <ac:spMkLst>
            <pc:docMk/>
            <pc:sldMk cId="1795954847" sldId="284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5:11.052" v="106" actId="14100"/>
          <ac:spMkLst>
            <pc:docMk/>
            <pc:sldMk cId="1795954847" sldId="284"/>
            <ac:spMk id="3" creationId="{00000000-0000-0000-0000-000000000000}"/>
          </ac:spMkLst>
        </pc:spChg>
      </pc:sldChg>
      <pc:sldChg chg="modSp modTransition">
        <pc:chgData name="Ji-tae Song" userId="724e44e10b3d0e0e" providerId="Windows Live" clId="Web-{D9CFD3A8-9A39-4093-94C4-AC51B9D8B55A}" dt="2018-11-20T01:18:49.076" v="134" actId="1076"/>
        <pc:sldMkLst>
          <pc:docMk/>
          <pc:sldMk cId="3075010273" sldId="285"/>
        </pc:sldMkLst>
        <pc:spChg chg="mod">
          <ac:chgData name="Ji-tae Song" userId="724e44e10b3d0e0e" providerId="Windows Live" clId="Web-{D9CFD3A8-9A39-4093-94C4-AC51B9D8B55A}" dt="2018-11-20T01:18:37.575" v="132" actId="14100"/>
          <ac:spMkLst>
            <pc:docMk/>
            <pc:sldMk cId="3075010273" sldId="285"/>
            <ac:spMk id="2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8:49.076" v="134" actId="1076"/>
          <ac:picMkLst>
            <pc:docMk/>
            <pc:sldMk cId="3075010273" sldId="285"/>
            <ac:picMk id="3" creationId="{10E5CD93-1E19-4D46-AE38-ACE3517DD223}"/>
          </ac:picMkLst>
        </pc:picChg>
      </pc:sldChg>
      <pc:sldChg chg="modSp modTransition">
        <pc:chgData name="Ji-tae Song" userId="724e44e10b3d0e0e" providerId="Windows Live" clId="Web-{D9CFD3A8-9A39-4093-94C4-AC51B9D8B55A}" dt="2018-11-20T01:19:14.499" v="137" actId="1076"/>
        <pc:sldMkLst>
          <pc:docMk/>
          <pc:sldMk cId="903953058" sldId="286"/>
        </pc:sldMkLst>
        <pc:spChg chg="mod">
          <ac:chgData name="Ji-tae Song" userId="724e44e10b3d0e0e" providerId="Windows Live" clId="Web-{D9CFD3A8-9A39-4093-94C4-AC51B9D8B55A}" dt="2018-11-20T01:19:02.733" v="135" actId="14100"/>
          <ac:spMkLst>
            <pc:docMk/>
            <pc:sldMk cId="903953058" sldId="286"/>
            <ac:spMk id="2" creationId="{00000000-0000-0000-0000-000000000000}"/>
          </ac:spMkLst>
        </pc:spChg>
        <pc:picChg chg="mod">
          <ac:chgData name="Ji-tae Song" userId="724e44e10b3d0e0e" providerId="Windows Live" clId="Web-{D9CFD3A8-9A39-4093-94C4-AC51B9D8B55A}" dt="2018-11-20T01:19:14.499" v="137" actId="1076"/>
          <ac:picMkLst>
            <pc:docMk/>
            <pc:sldMk cId="903953058" sldId="286"/>
            <ac:picMk id="10" creationId="{D12ECD47-9872-4B07-8B02-64330D92D4C9}"/>
          </ac:picMkLst>
        </pc:picChg>
      </pc:sldChg>
      <pc:sldChg chg="modSp modTransition">
        <pc:chgData name="Ji-tae Song" userId="724e44e10b3d0e0e" providerId="Windows Live" clId="Web-{D9CFD3A8-9A39-4093-94C4-AC51B9D8B55A}" dt="2018-11-20T01:19:28.499" v="139"/>
        <pc:sldMkLst>
          <pc:docMk/>
          <pc:sldMk cId="1450989366" sldId="287"/>
        </pc:sldMkLst>
        <pc:spChg chg="mod">
          <ac:chgData name="Ji-tae Song" userId="724e44e10b3d0e0e" providerId="Windows Live" clId="Web-{D9CFD3A8-9A39-4093-94C4-AC51B9D8B55A}" dt="2018-11-20T01:19:22.624" v="138" actId="14100"/>
          <ac:spMkLst>
            <pc:docMk/>
            <pc:sldMk cId="1450989366" sldId="287"/>
            <ac:spMk id="2" creationId="{00000000-0000-0000-0000-000000000000}"/>
          </ac:spMkLst>
        </pc:spChg>
        <pc:graphicFrameChg chg="mod modGraphic">
          <ac:chgData name="Ji-tae Song" userId="724e44e10b3d0e0e" providerId="Windows Live" clId="Web-{D9CFD3A8-9A39-4093-94C4-AC51B9D8B55A}" dt="2018-11-20T01:19:28.499" v="139"/>
          <ac:graphicFrameMkLst>
            <pc:docMk/>
            <pc:sldMk cId="1450989366" sldId="287"/>
            <ac:graphicFrameMk id="6" creationId="{4E492908-B892-4F3F-BDDF-6FFFA99526D0}"/>
          </ac:graphicFrameMkLst>
        </pc:graphicFrameChg>
      </pc:sldChg>
      <pc:sldMasterChg chg="modSp modSldLayout">
        <pc:chgData name="Ji-tae Song" userId="724e44e10b3d0e0e" providerId="Windows Live" clId="Web-{D9CFD3A8-9A39-4093-94C4-AC51B9D8B55A}" dt="2018-11-20T01:11:59.997" v="80"/>
        <pc:sldMasterMkLst>
          <pc:docMk/>
          <pc:sldMasterMk cId="1943259863" sldId="2147483648"/>
        </pc:sldMasterMkLst>
        <pc:spChg chg="mod">
          <ac:chgData name="Ji-tae Song" userId="724e44e10b3d0e0e" providerId="Windows Live" clId="Web-{D9CFD3A8-9A39-4093-94C4-AC51B9D8B55A}" dt="2018-11-20T01:11:59.997" v="80"/>
          <ac:spMkLst>
            <pc:docMk/>
            <pc:sldMasterMk cId="1943259863" sldId="2147483648"/>
            <ac:spMk id="2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1:59.997" v="80"/>
          <ac:spMkLst>
            <pc:docMk/>
            <pc:sldMasterMk cId="1943259863" sldId="2147483648"/>
            <ac:spMk id="3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1:59.997" v="80"/>
          <ac:spMkLst>
            <pc:docMk/>
            <pc:sldMasterMk cId="1943259863" sldId="2147483648"/>
            <ac:spMk id="4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1:59.997" v="80"/>
          <ac:spMkLst>
            <pc:docMk/>
            <pc:sldMasterMk cId="1943259863" sldId="2147483648"/>
            <ac:spMk id="5" creationId="{00000000-0000-0000-0000-000000000000}"/>
          </ac:spMkLst>
        </pc:spChg>
        <pc:spChg chg="mod">
          <ac:chgData name="Ji-tae Song" userId="724e44e10b3d0e0e" providerId="Windows Live" clId="Web-{D9CFD3A8-9A39-4093-94C4-AC51B9D8B55A}" dt="2018-11-20T01:11:59.997" v="80"/>
          <ac:spMkLst>
            <pc:docMk/>
            <pc:sldMasterMk cId="1943259863" sldId="2147483648"/>
            <ac:spMk id="6" creationId="{00000000-0000-0000-0000-000000000000}"/>
          </ac:spMkLst>
        </pc:spChg>
        <pc:grpChg chg="mod">
          <ac:chgData name="Ji-tae Song" userId="724e44e10b3d0e0e" providerId="Windows Live" clId="Web-{D9CFD3A8-9A39-4093-94C4-AC51B9D8B55A}" dt="2018-11-20T01:11:59.997" v="80"/>
          <ac:grpSpMkLst>
            <pc:docMk/>
            <pc:sldMasterMk cId="1943259863" sldId="2147483648"/>
            <ac:grpSpMk id="96" creationId="{00000000-0000-0000-0000-000000000000}"/>
          </ac:grpSpMkLst>
        </pc:grpChg>
        <pc:cxnChg chg="mod">
          <ac:chgData name="Ji-tae Song" userId="724e44e10b3d0e0e" providerId="Windows Live" clId="Web-{D9CFD3A8-9A39-4093-94C4-AC51B9D8B55A}" dt="2018-11-20T01:11:59.997" v="80"/>
          <ac:cxnSpMkLst>
            <pc:docMk/>
            <pc:sldMasterMk cId="1943259863" sldId="2147483648"/>
            <ac:cxnSpMk id="148" creationId="{00000000-0000-0000-0000-000000000000}"/>
          </ac:cxnSpMkLst>
        </pc:cxn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798862757" sldId="2147483649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798862757" sldId="2147483649"/>
              <ac:spMk id="2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798862757" sldId="2147483649"/>
              <ac:spMk id="3" creationId="{00000000-0000-0000-0000-000000000000}"/>
            </ac:spMkLst>
          </pc:spChg>
          <pc:grpChg chg="mod">
            <ac:chgData name="Ji-tae Song" userId="724e44e10b3d0e0e" providerId="Windows Live" clId="Web-{D9CFD3A8-9A39-4093-94C4-AC51B9D8B55A}" dt="2018-11-20T01:11:59.997" v="80"/>
            <ac:grpSpMkLst>
              <pc:docMk/>
              <pc:sldMasterMk cId="1943259863" sldId="2147483648"/>
              <pc:sldLayoutMk cId="798862757" sldId="2147483649"/>
              <ac:grpSpMk id="5" creationId="{00000000-0000-0000-0000-000000000000}"/>
            </ac:grpSpMkLst>
          </pc:grpChg>
          <pc:cxnChg chg="mod">
            <ac:chgData name="Ji-tae Song" userId="724e44e10b3d0e0e" providerId="Windows Live" clId="Web-{D9CFD3A8-9A39-4093-94C4-AC51B9D8B55A}" dt="2018-11-20T01:11:59.997" v="80"/>
            <ac:cxnSpMkLst>
              <pc:docMk/>
              <pc:sldMasterMk cId="1943259863" sldId="2147483648"/>
              <pc:sldLayoutMk cId="798862757" sldId="2147483649"/>
              <ac:cxnSpMk id="58" creationId="{00000000-0000-0000-0000-000000000000}"/>
            </ac:cxnSpMkLst>
          </pc:cxn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3506778040" sldId="2147483651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506778040" sldId="2147483651"/>
              <ac:spMk id="2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506778040" sldId="2147483651"/>
              <ac:spMk id="3" creationId="{00000000-0000-0000-0000-000000000000}"/>
            </ac:spMkLst>
          </pc:spChg>
          <pc:grpChg chg="mod">
            <ac:chgData name="Ji-tae Song" userId="724e44e10b3d0e0e" providerId="Windows Live" clId="Web-{D9CFD3A8-9A39-4093-94C4-AC51B9D8B55A}" dt="2018-11-20T01:11:59.997" v="80"/>
            <ac:grpSpMkLst>
              <pc:docMk/>
              <pc:sldMasterMk cId="1943259863" sldId="2147483648"/>
              <pc:sldLayoutMk cId="3506778040" sldId="2147483651"/>
              <ac:grpSpMk id="7" creationId="{00000000-0000-0000-0000-000000000000}"/>
            </ac:grpSpMkLst>
          </pc:grpChg>
          <pc:cxnChg chg="mod">
            <ac:chgData name="Ji-tae Song" userId="724e44e10b3d0e0e" providerId="Windows Live" clId="Web-{D9CFD3A8-9A39-4093-94C4-AC51B9D8B55A}" dt="2018-11-20T01:11:59.997" v="80"/>
            <ac:cxnSpMkLst>
              <pc:docMk/>
              <pc:sldMasterMk cId="1943259863" sldId="2147483648"/>
              <pc:sldLayoutMk cId="3506778040" sldId="2147483651"/>
              <ac:cxnSpMk id="58" creationId="{00000000-0000-0000-0000-000000000000}"/>
            </ac:cxnSpMkLst>
          </pc:cxn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4044567947" sldId="2147483652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4044567947" sldId="2147483652"/>
              <ac:spMk id="3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4044567947" sldId="2147483652"/>
              <ac:spMk id="4" creationId="{00000000-0000-0000-0000-000000000000}"/>
            </ac:spMkLst>
          </pc:sp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3397906568" sldId="2147483653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397906568" sldId="2147483653"/>
              <ac:spMk id="3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397906568" sldId="2147483653"/>
              <ac:spMk id="4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397906568" sldId="2147483653"/>
              <ac:spMk id="5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3397906568" sldId="2147483653"/>
              <ac:spMk id="6" creationId="{00000000-0000-0000-0000-000000000000}"/>
            </ac:spMkLst>
          </pc:sp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2146817227" sldId="2147483655"/>
          </pc:sldLayoutMkLst>
          <pc:grpChg chg="mod">
            <ac:chgData name="Ji-tae Song" userId="724e44e10b3d0e0e" providerId="Windows Live" clId="Web-{D9CFD3A8-9A39-4093-94C4-AC51B9D8B55A}" dt="2018-11-20T01:11:59.997" v="80"/>
            <ac:grpSpMkLst>
              <pc:docMk/>
              <pc:sldMasterMk cId="1943259863" sldId="2147483648"/>
              <pc:sldLayoutMk cId="2146817227" sldId="2147483655"/>
              <ac:grpSpMk id="161" creationId="{00000000-0000-0000-0000-000000000000}"/>
            </ac:grpSpMkLst>
          </pc:grp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1667374130" sldId="2147483656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1667374130" sldId="2147483656"/>
              <ac:spMk id="2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1667374130" sldId="2147483656"/>
              <ac:spMk id="3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1667374130" sldId="2147483656"/>
              <ac:spMk id="4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1667374130" sldId="2147483656"/>
              <ac:spMk id="7" creationId="{00000000-0000-0000-0000-000000000000}"/>
            </ac:spMkLst>
          </pc:spChg>
          <pc:grpChg chg="mod">
            <ac:chgData name="Ji-tae Song" userId="724e44e10b3d0e0e" providerId="Windows Live" clId="Web-{D9CFD3A8-9A39-4093-94C4-AC51B9D8B55A}" dt="2018-11-20T01:11:59.997" v="80"/>
            <ac:grpSpMkLst>
              <pc:docMk/>
              <pc:sldMasterMk cId="1943259863" sldId="2147483648"/>
              <pc:sldLayoutMk cId="1667374130" sldId="2147483656"/>
              <ac:grpSpMk id="9" creationId="{00000000-0000-0000-0000-000000000000}"/>
            </ac:grpSpMkLst>
          </pc:grpChg>
          <pc:cxnChg chg="mod">
            <ac:chgData name="Ji-tae Song" userId="724e44e10b3d0e0e" providerId="Windows Live" clId="Web-{D9CFD3A8-9A39-4093-94C4-AC51B9D8B55A}" dt="2018-11-20T01:11:59.997" v="80"/>
            <ac:cxnSpMkLst>
              <pc:docMk/>
              <pc:sldMasterMk cId="1943259863" sldId="2147483648"/>
              <pc:sldLayoutMk cId="1667374130" sldId="2147483656"/>
              <ac:cxnSpMk id="60" creationId="{00000000-0000-0000-0000-000000000000}"/>
            </ac:cxnSpMkLst>
          </pc:cxn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2524635021" sldId="2147483659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2524635021" sldId="2147483659"/>
              <ac:spMk id="2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2524635021" sldId="2147483659"/>
              <ac:spMk id="3" creationId="{00000000-0000-0000-0000-000000000000}"/>
            </ac:spMkLst>
          </pc:spChg>
        </pc:sldLayoutChg>
        <pc:sldLayoutChg chg="modSp">
          <pc:chgData name="Ji-tae Song" userId="724e44e10b3d0e0e" providerId="Windows Live" clId="Web-{D9CFD3A8-9A39-4093-94C4-AC51B9D8B55A}" dt="2018-11-20T01:11:59.997" v="80"/>
          <pc:sldLayoutMkLst>
            <pc:docMk/>
            <pc:sldMasterMk cId="1943259863" sldId="2147483648"/>
            <pc:sldLayoutMk cId="620318007" sldId="2147483669"/>
          </pc:sldLayoutMkLst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620318007" sldId="2147483669"/>
              <ac:spMk id="2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620318007" sldId="2147483669"/>
              <ac:spMk id="3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620318007" sldId="2147483669"/>
              <ac:spMk id="4" creationId="{00000000-0000-0000-0000-000000000000}"/>
            </ac:spMkLst>
          </pc:spChg>
          <pc:spChg chg="mod">
            <ac:chgData name="Ji-tae Song" userId="724e44e10b3d0e0e" providerId="Windows Live" clId="Web-{D9CFD3A8-9A39-4093-94C4-AC51B9D8B55A}" dt="2018-11-20T01:11:59.997" v="80"/>
            <ac:spMkLst>
              <pc:docMk/>
              <pc:sldMasterMk cId="1943259863" sldId="2147483648"/>
              <pc:sldLayoutMk cId="620318007" sldId="2147483669"/>
              <ac:spMk id="60" creationId="{00000000-0000-0000-0000-000000000000}"/>
            </ac:spMkLst>
          </pc:spChg>
          <pc:grpChg chg="mod">
            <ac:chgData name="Ji-tae Song" userId="724e44e10b3d0e0e" providerId="Windows Live" clId="Web-{D9CFD3A8-9A39-4093-94C4-AC51B9D8B55A}" dt="2018-11-20T01:11:59.997" v="80"/>
            <ac:grpSpMkLst>
              <pc:docMk/>
              <pc:sldMasterMk cId="1943259863" sldId="2147483648"/>
              <pc:sldLayoutMk cId="620318007" sldId="2147483669"/>
              <ac:grpSpMk id="8" creationId="{00000000-0000-0000-0000-000000000000}"/>
            </ac:grpSpMkLst>
          </pc:grpChg>
          <pc:cxnChg chg="mod">
            <ac:chgData name="Ji-tae Song" userId="724e44e10b3d0e0e" providerId="Windows Live" clId="Web-{D9CFD3A8-9A39-4093-94C4-AC51B9D8B55A}" dt="2018-11-20T01:11:59.997" v="80"/>
            <ac:cxnSpMkLst>
              <pc:docMk/>
              <pc:sldMasterMk cId="1943259863" sldId="2147483648"/>
              <pc:sldLayoutMk cId="620318007" sldId="2147483669"/>
              <ac:cxnSpMk id="59" creationId="{00000000-0000-0000-0000-000000000000}"/>
            </ac:cxnSpMkLst>
          </pc:cxnChg>
        </pc:sldLayoutChg>
      </pc:sldMasterChg>
    </pc:docChg>
  </pc:docChgLst>
  <pc:docChgLst>
    <pc:chgData name="Song Ji-tae" userId="724e44e10b3d0e0e" providerId="LiveId" clId="{1F27FC3B-433A-487A-A72C-B895E8503102}"/>
    <pc:docChg chg="undo custSel addSld delSld modSld sldOrd">
      <pc:chgData name="Song Ji-tae" userId="724e44e10b3d0e0e" providerId="LiveId" clId="{1F27FC3B-433A-487A-A72C-B895E8503102}" dt="2018-12-02T16:02:39.166" v="5161" actId="2710"/>
      <pc:docMkLst>
        <pc:docMk/>
      </pc:docMkLst>
      <pc:sldChg chg="addSp delSp modSp modTransition">
        <pc:chgData name="Song Ji-tae" userId="724e44e10b3d0e0e" providerId="LiveId" clId="{1F27FC3B-433A-487A-A72C-B895E8503102}" dt="2018-11-18T13:42:50.252" v="1591" actId="1076"/>
        <pc:sldMkLst>
          <pc:docMk/>
          <pc:sldMk cId="3984617762" sldId="257"/>
        </pc:sldMkLst>
        <pc:spChg chg="mod">
          <ac:chgData name="Song Ji-tae" userId="724e44e10b3d0e0e" providerId="LiveId" clId="{1F27FC3B-433A-487A-A72C-B895E8503102}" dt="2018-11-18T13:31:16.933" v="1551" actId="20577"/>
          <ac:spMkLst>
            <pc:docMk/>
            <pc:sldMk cId="3984617762" sldId="257"/>
            <ac:spMk id="3" creationId="{00000000-0000-0000-0000-000000000000}"/>
          </ac:spMkLst>
        </pc:spChg>
        <pc:picChg chg="add del">
          <ac:chgData name="Song Ji-tae" userId="724e44e10b3d0e0e" providerId="LiveId" clId="{1F27FC3B-433A-487A-A72C-B895E8503102}" dt="2018-11-18T13:31:19.149" v="1553"/>
          <ac:picMkLst>
            <pc:docMk/>
            <pc:sldMk cId="3984617762" sldId="257"/>
            <ac:picMk id="4" creationId="{7313D22F-56D4-4222-9E73-487BECD0B36E}"/>
          </ac:picMkLst>
        </pc:picChg>
        <pc:picChg chg="add del mod">
          <ac:chgData name="Song Ji-tae" userId="724e44e10b3d0e0e" providerId="LiveId" clId="{1F27FC3B-433A-487A-A72C-B895E8503102}" dt="2018-11-18T13:31:59.659" v="1558" actId="478"/>
          <ac:picMkLst>
            <pc:docMk/>
            <pc:sldMk cId="3984617762" sldId="257"/>
            <ac:picMk id="5" creationId="{0DD75202-8FBE-4A25-AD96-1DBEFACF5243}"/>
          </ac:picMkLst>
        </pc:picChg>
        <pc:picChg chg="add del mod">
          <ac:chgData name="Song Ji-tae" userId="724e44e10b3d0e0e" providerId="LiveId" clId="{1F27FC3B-433A-487A-A72C-B895E8503102}" dt="2018-11-18T13:42:27.070" v="1587" actId="478"/>
          <ac:picMkLst>
            <pc:docMk/>
            <pc:sldMk cId="3984617762" sldId="257"/>
            <ac:picMk id="6" creationId="{BE6BA24C-11ED-41FF-A4A8-7366C7C08AB3}"/>
          </ac:picMkLst>
        </pc:picChg>
        <pc:picChg chg="add mod">
          <ac:chgData name="Song Ji-tae" userId="724e44e10b3d0e0e" providerId="LiveId" clId="{1F27FC3B-433A-487A-A72C-B895E8503102}" dt="2018-11-18T13:42:50.252" v="1591" actId="1076"/>
          <ac:picMkLst>
            <pc:docMk/>
            <pc:sldMk cId="3984617762" sldId="257"/>
            <ac:picMk id="8" creationId="{E005EBAF-4867-45C4-AF0B-A3EF7D3CC082}"/>
          </ac:picMkLst>
        </pc:picChg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106904919" sldId="261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1476019738" sldId="262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2475092730" sldId="263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2761515851" sldId="264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2362296366" sldId="265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3229171051" sldId="266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452733939" sldId="267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1544302913" sldId="268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4101607575" sldId="269"/>
        </pc:sldMkLst>
      </pc:sldChg>
      <pc:sldChg chg="modTransition">
        <pc:chgData name="Song Ji-tae" userId="724e44e10b3d0e0e" providerId="LiveId" clId="{1F27FC3B-433A-487A-A72C-B895E8503102}" dt="2018-11-18T12:25:23.549" v="540"/>
        <pc:sldMkLst>
          <pc:docMk/>
          <pc:sldMk cId="2794409471" sldId="270"/>
        </pc:sldMkLst>
      </pc:sldChg>
      <pc:sldChg chg="modSp modTransition">
        <pc:chgData name="Song Ji-tae" userId="724e44e10b3d0e0e" providerId="LiveId" clId="{1F27FC3B-433A-487A-A72C-B895E8503102}" dt="2018-11-18T13:45:23.353" v="1659"/>
        <pc:sldMkLst>
          <pc:docMk/>
          <pc:sldMk cId="984576434" sldId="271"/>
        </pc:sldMkLst>
        <pc:spChg chg="mod">
          <ac:chgData name="Song Ji-tae" userId="724e44e10b3d0e0e" providerId="LiveId" clId="{1F27FC3B-433A-487A-A72C-B895E8503102}" dt="2018-11-18T13:45:23.353" v="1659"/>
          <ac:spMkLst>
            <pc:docMk/>
            <pc:sldMk cId="984576434" sldId="271"/>
            <ac:spMk id="3" creationId="{00000000-0000-0000-0000-000000000000}"/>
          </ac:spMkLst>
        </pc:spChg>
      </pc:sldChg>
      <pc:sldChg chg="modSp modTransition">
        <pc:chgData name="Song Ji-tae" userId="724e44e10b3d0e0e" providerId="LiveId" clId="{1F27FC3B-433A-487A-A72C-B895E8503102}" dt="2018-11-18T13:44:42.208" v="1613"/>
        <pc:sldMkLst>
          <pc:docMk/>
          <pc:sldMk cId="804498614" sldId="272"/>
        </pc:sldMkLst>
        <pc:spChg chg="mod">
          <ac:chgData name="Song Ji-tae" userId="724e44e10b3d0e0e" providerId="LiveId" clId="{1F27FC3B-433A-487A-A72C-B895E8503102}" dt="2018-11-18T13:44:42.208" v="1613"/>
          <ac:spMkLst>
            <pc:docMk/>
            <pc:sldMk cId="804498614" sldId="272"/>
            <ac:spMk id="2" creationId="{00000000-0000-0000-0000-000000000000}"/>
          </ac:spMkLst>
        </pc:spChg>
        <pc:cxnChg chg="mod">
          <ac:chgData name="Song Ji-tae" userId="724e44e10b3d0e0e" providerId="LiveId" clId="{1F27FC3B-433A-487A-A72C-B895E8503102}" dt="2018-11-18T12:00:49.565" v="6" actId="692"/>
          <ac:cxnSpMkLst>
            <pc:docMk/>
            <pc:sldMk cId="804498614" sldId="272"/>
            <ac:cxnSpMk id="24" creationId="{F3160BE8-9C43-480D-80E3-69D1BBB68D20}"/>
          </ac:cxnSpMkLst>
        </pc:cxnChg>
        <pc:cxnChg chg="mod">
          <ac:chgData name="Song Ji-tae" userId="724e44e10b3d0e0e" providerId="LiveId" clId="{1F27FC3B-433A-487A-A72C-B895E8503102}" dt="2018-11-18T11:57:26.184" v="1" actId="14100"/>
          <ac:cxnSpMkLst>
            <pc:docMk/>
            <pc:sldMk cId="804498614" sldId="272"/>
            <ac:cxnSpMk id="27" creationId="{C7864694-824D-4B43-ADEB-22C04E828809}"/>
          </ac:cxnSpMkLst>
        </pc:cxnChg>
      </pc:sldChg>
      <pc:sldChg chg="addSp delSp modSp add ord modTransition">
        <pc:chgData name="Song Ji-tae" userId="724e44e10b3d0e0e" providerId="LiveId" clId="{1F27FC3B-433A-487A-A72C-B895E8503102}" dt="2018-11-18T12:25:23.549" v="540"/>
        <pc:sldMkLst>
          <pc:docMk/>
          <pc:sldMk cId="3836908959" sldId="273"/>
        </pc:sldMkLst>
        <pc:spChg chg="mod">
          <ac:chgData name="Song Ji-tae" userId="724e44e10b3d0e0e" providerId="LiveId" clId="{1F27FC3B-433A-487A-A72C-B895E8503102}" dt="2018-11-18T12:11:16.990" v="51"/>
          <ac:spMkLst>
            <pc:docMk/>
            <pc:sldMk cId="3836908959" sldId="273"/>
            <ac:spMk id="2" creationId="{00000000-0000-0000-0000-000000000000}"/>
          </ac:spMkLst>
        </pc:spChg>
        <pc:spChg chg="del mod">
          <ac:chgData name="Song Ji-tae" userId="724e44e10b3d0e0e" providerId="LiveId" clId="{1F27FC3B-433A-487A-A72C-B895E8503102}" dt="2018-11-18T12:09:02.081" v="14"/>
          <ac:spMkLst>
            <pc:docMk/>
            <pc:sldMk cId="3836908959" sldId="273"/>
            <ac:spMk id="3" creationId="{00000000-0000-0000-0000-000000000000}"/>
          </ac:spMkLst>
        </pc:spChg>
        <pc:spChg chg="add del mod">
          <ac:chgData name="Song Ji-tae" userId="724e44e10b3d0e0e" providerId="LiveId" clId="{1F27FC3B-433A-487A-A72C-B895E8503102}" dt="2018-11-18T12:10:04.111" v="16"/>
          <ac:spMkLst>
            <pc:docMk/>
            <pc:sldMk cId="3836908959" sldId="273"/>
            <ac:spMk id="7" creationId="{EA11E882-7434-4D4F-974F-0C893BF77430}"/>
          </ac:spMkLst>
        </pc:spChg>
        <pc:spChg chg="add del mod">
          <ac:chgData name="Song Ji-tae" userId="724e44e10b3d0e0e" providerId="LiveId" clId="{1F27FC3B-433A-487A-A72C-B895E8503102}" dt="2018-11-18T12:10:52.806" v="18"/>
          <ac:spMkLst>
            <pc:docMk/>
            <pc:sldMk cId="3836908959" sldId="273"/>
            <ac:spMk id="10" creationId="{BBD2511D-B8FC-4DFF-AAD8-04565070A765}"/>
          </ac:spMkLst>
        </pc:spChg>
        <pc:picChg chg="add del mod">
          <ac:chgData name="Song Ji-tae" userId="724e44e10b3d0e0e" providerId="LiveId" clId="{1F27FC3B-433A-487A-A72C-B895E8503102}" dt="2018-11-18T12:08:44.819" v="12"/>
          <ac:picMkLst>
            <pc:docMk/>
            <pc:sldMk cId="3836908959" sldId="273"/>
            <ac:picMk id="4" creationId="{A07AC82C-EE01-4639-B99D-82B7F7A57452}"/>
          </ac:picMkLst>
        </pc:picChg>
        <pc:picChg chg="add del mod">
          <ac:chgData name="Song Ji-tae" userId="724e44e10b3d0e0e" providerId="LiveId" clId="{1F27FC3B-433A-487A-A72C-B895E8503102}" dt="2018-11-18T12:10:00.869" v="15" actId="478"/>
          <ac:picMkLst>
            <pc:docMk/>
            <pc:sldMk cId="3836908959" sldId="273"/>
            <ac:picMk id="5" creationId="{FE1023A6-235B-415D-81F6-8765107E6FA5}"/>
          </ac:picMkLst>
        </pc:picChg>
        <pc:picChg chg="add del mod">
          <ac:chgData name="Song Ji-tae" userId="724e44e10b3d0e0e" providerId="LiveId" clId="{1F27FC3B-433A-487A-A72C-B895E8503102}" dt="2018-11-18T12:10:33.069" v="17" actId="478"/>
          <ac:picMkLst>
            <pc:docMk/>
            <pc:sldMk cId="3836908959" sldId="273"/>
            <ac:picMk id="8" creationId="{53312EB6-FAA5-4498-AE8A-234D208E2EFD}"/>
          </ac:picMkLst>
        </pc:picChg>
        <pc:picChg chg="add mod">
          <ac:chgData name="Song Ji-tae" userId="724e44e10b3d0e0e" providerId="LiveId" clId="{1F27FC3B-433A-487A-A72C-B895E8503102}" dt="2018-11-18T12:10:52.806" v="18"/>
          <ac:picMkLst>
            <pc:docMk/>
            <pc:sldMk cId="3836908959" sldId="273"/>
            <ac:picMk id="11" creationId="{C221B926-7E83-4468-97DA-72A00D2CE17D}"/>
          </ac:picMkLst>
        </pc:picChg>
      </pc:sldChg>
      <pc:sldChg chg="modSp add ord">
        <pc:chgData name="Song Ji-tae" userId="724e44e10b3d0e0e" providerId="LiveId" clId="{1F27FC3B-433A-487A-A72C-B895E8503102}" dt="2018-11-18T14:47:25.843" v="2067"/>
        <pc:sldMkLst>
          <pc:docMk/>
          <pc:sldMk cId="1412842650" sldId="275"/>
        </pc:sldMkLst>
        <pc:spChg chg="mod">
          <ac:chgData name="Song Ji-tae" userId="724e44e10b3d0e0e" providerId="LiveId" clId="{1F27FC3B-433A-487A-A72C-B895E8503102}" dt="2018-11-18T12:26:43.286" v="558"/>
          <ac:spMkLst>
            <pc:docMk/>
            <pc:sldMk cId="1412842650" sldId="275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1-18T14:47:25.843" v="2067"/>
          <ac:spMkLst>
            <pc:docMk/>
            <pc:sldMk cId="1412842650" sldId="275"/>
            <ac:spMk id="3" creationId="{00000000-0000-0000-0000-000000000000}"/>
          </ac:spMkLst>
        </pc:spChg>
      </pc:sldChg>
      <pc:sldChg chg="modSp add">
        <pc:chgData name="Song Ji-tae" userId="724e44e10b3d0e0e" providerId="LiveId" clId="{1F27FC3B-433A-487A-A72C-B895E8503102}" dt="2018-11-18T13:17:02.960" v="1541" actId="113"/>
        <pc:sldMkLst>
          <pc:docMk/>
          <pc:sldMk cId="562906985" sldId="276"/>
        </pc:sldMkLst>
        <pc:spChg chg="mod">
          <ac:chgData name="Song Ji-tae" userId="724e44e10b3d0e0e" providerId="LiveId" clId="{1F27FC3B-433A-487A-A72C-B895E8503102}" dt="2018-11-18T13:10:00.061" v="1128"/>
          <ac:spMkLst>
            <pc:docMk/>
            <pc:sldMk cId="562906985" sldId="276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1-18T13:17:02.960" v="1541" actId="113"/>
          <ac:spMkLst>
            <pc:docMk/>
            <pc:sldMk cId="562906985" sldId="276"/>
            <ac:spMk id="3" creationId="{00000000-0000-0000-0000-000000000000}"/>
          </ac:spMkLst>
        </pc:spChg>
      </pc:sldChg>
      <pc:sldChg chg="addSp delSp modSp add">
        <pc:chgData name="Song Ji-tae" userId="724e44e10b3d0e0e" providerId="LiveId" clId="{1F27FC3B-433A-487A-A72C-B895E8503102}" dt="2018-11-18T14:43:23.087" v="2011"/>
        <pc:sldMkLst>
          <pc:docMk/>
          <pc:sldMk cId="1058041260" sldId="277"/>
        </pc:sldMkLst>
        <pc:spChg chg="del mod">
          <ac:chgData name="Song Ji-tae" userId="724e44e10b3d0e0e" providerId="LiveId" clId="{1F27FC3B-433A-487A-A72C-B895E8503102}" dt="2018-11-18T13:22:02.460" v="1544"/>
          <ac:spMkLst>
            <pc:docMk/>
            <pc:sldMk cId="1058041260" sldId="277"/>
            <ac:spMk id="3" creationId="{00000000-0000-0000-0000-000000000000}"/>
          </ac:spMkLst>
        </pc:spChg>
        <pc:spChg chg="add del mod">
          <ac:chgData name="Song Ji-tae" userId="724e44e10b3d0e0e" providerId="LiveId" clId="{1F27FC3B-433A-487A-A72C-B895E8503102}" dt="2018-11-18T14:43:23.087" v="2011"/>
          <ac:spMkLst>
            <pc:docMk/>
            <pc:sldMk cId="1058041260" sldId="277"/>
            <ac:spMk id="7" creationId="{F96FCBB3-D19C-4D5D-820C-874F4D551308}"/>
          </ac:spMkLst>
        </pc:spChg>
        <pc:picChg chg="add del mod">
          <ac:chgData name="Song Ji-tae" userId="724e44e10b3d0e0e" providerId="LiveId" clId="{1F27FC3B-433A-487A-A72C-B895E8503102}" dt="2018-11-18T14:43:20.711" v="2010" actId="478"/>
          <ac:picMkLst>
            <pc:docMk/>
            <pc:sldMk cId="1058041260" sldId="277"/>
            <ac:picMk id="4" creationId="{A651B556-1CE8-4BF2-9E45-1DD531D55843}"/>
          </ac:picMkLst>
        </pc:picChg>
        <pc:picChg chg="add mod">
          <ac:chgData name="Song Ji-tae" userId="724e44e10b3d0e0e" providerId="LiveId" clId="{1F27FC3B-433A-487A-A72C-B895E8503102}" dt="2018-11-18T14:43:23.087" v="2011"/>
          <ac:picMkLst>
            <pc:docMk/>
            <pc:sldMk cId="1058041260" sldId="277"/>
            <ac:picMk id="8" creationId="{655B89A6-4E36-4543-866B-4C0D98BBF553}"/>
          </ac:picMkLst>
        </pc:picChg>
      </pc:sldChg>
      <pc:sldChg chg="addSp delSp modSp add">
        <pc:chgData name="Song Ji-tae" userId="724e44e10b3d0e0e" providerId="LiveId" clId="{1F27FC3B-433A-487A-A72C-B895E8503102}" dt="2018-11-18T14:42:40.464" v="2009"/>
        <pc:sldMkLst>
          <pc:docMk/>
          <pc:sldMk cId="480980499" sldId="278"/>
        </pc:sldMkLst>
        <pc:spChg chg="add del mod">
          <ac:chgData name="Song Ji-tae" userId="724e44e10b3d0e0e" providerId="LiveId" clId="{1F27FC3B-433A-487A-A72C-B895E8503102}" dt="2018-11-18T14:42:40.464" v="2009"/>
          <ac:spMkLst>
            <pc:docMk/>
            <pc:sldMk cId="480980499" sldId="278"/>
            <ac:spMk id="6" creationId="{10659044-1D6D-49E6-B0C0-DC746A164061}"/>
          </ac:spMkLst>
        </pc:spChg>
        <pc:picChg chg="del">
          <ac:chgData name="Song Ji-tae" userId="724e44e10b3d0e0e" providerId="LiveId" clId="{1F27FC3B-433A-487A-A72C-B895E8503102}" dt="2018-11-18T14:42:32.647" v="2006" actId="478"/>
          <ac:picMkLst>
            <pc:docMk/>
            <pc:sldMk cId="480980499" sldId="278"/>
            <ac:picMk id="4" creationId="{A651B556-1CE8-4BF2-9E45-1DD531D55843}"/>
          </ac:picMkLst>
        </pc:picChg>
        <pc:picChg chg="add del">
          <ac:chgData name="Song Ji-tae" userId="724e44e10b3d0e0e" providerId="LiveId" clId="{1F27FC3B-433A-487A-A72C-B895E8503102}" dt="2018-11-18T14:42:34.126" v="2008"/>
          <ac:picMkLst>
            <pc:docMk/>
            <pc:sldMk cId="480980499" sldId="278"/>
            <ac:picMk id="7" creationId="{FABA8AA7-590F-4DA0-95BA-534E77C0EDDF}"/>
          </ac:picMkLst>
        </pc:picChg>
        <pc:picChg chg="add mod">
          <ac:chgData name="Song Ji-tae" userId="724e44e10b3d0e0e" providerId="LiveId" clId="{1F27FC3B-433A-487A-A72C-B895E8503102}" dt="2018-11-18T14:42:40.464" v="2009"/>
          <ac:picMkLst>
            <pc:docMk/>
            <pc:sldMk cId="480980499" sldId="278"/>
            <ac:picMk id="8" creationId="{E145B9DC-E6DB-4925-9AB7-285B2C63F9FC}"/>
          </ac:picMkLst>
        </pc:picChg>
      </pc:sldChg>
      <pc:sldChg chg="modSp add">
        <pc:chgData name="Song Ji-tae" userId="724e44e10b3d0e0e" providerId="LiveId" clId="{1F27FC3B-433A-487A-A72C-B895E8503102}" dt="2018-11-18T14:49:15.410" v="2327"/>
        <pc:sldMkLst>
          <pc:docMk/>
          <pc:sldMk cId="1631064269" sldId="279"/>
        </pc:sldMkLst>
        <pc:spChg chg="mod">
          <ac:chgData name="Song Ji-tae" userId="724e44e10b3d0e0e" providerId="LiveId" clId="{1F27FC3B-433A-487A-A72C-B895E8503102}" dt="2018-11-18T14:47:39.291" v="2080" actId="20577"/>
          <ac:spMkLst>
            <pc:docMk/>
            <pc:sldMk cId="1631064269" sldId="279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1-18T14:49:15.410" v="2327"/>
          <ac:spMkLst>
            <pc:docMk/>
            <pc:sldMk cId="1631064269" sldId="279"/>
            <ac:spMk id="3" creationId="{00000000-0000-0000-0000-000000000000}"/>
          </ac:spMkLst>
        </pc:spChg>
      </pc:sldChg>
      <pc:sldChg chg="addSp delSp modSp add">
        <pc:chgData name="Song Ji-tae" userId="724e44e10b3d0e0e" providerId="LiveId" clId="{1F27FC3B-433A-487A-A72C-B895E8503102}" dt="2018-11-18T16:00:47.744" v="2405" actId="404"/>
        <pc:sldMkLst>
          <pc:docMk/>
          <pc:sldMk cId="3196704183" sldId="280"/>
        </pc:sldMkLst>
        <pc:spChg chg="mod">
          <ac:chgData name="Song Ji-tae" userId="724e44e10b3d0e0e" providerId="LiveId" clId="{1F27FC3B-433A-487A-A72C-B895E8503102}" dt="2018-11-18T15:59:32.214" v="2349"/>
          <ac:spMkLst>
            <pc:docMk/>
            <pc:sldMk cId="3196704183" sldId="280"/>
            <ac:spMk id="2" creationId="{00000000-0000-0000-0000-000000000000}"/>
          </ac:spMkLst>
        </pc:spChg>
        <pc:spChg chg="add mod">
          <ac:chgData name="Song Ji-tae" userId="724e44e10b3d0e0e" providerId="LiveId" clId="{1F27FC3B-433A-487A-A72C-B895E8503102}" dt="2018-11-18T16:00:47.744" v="2405" actId="404"/>
          <ac:spMkLst>
            <pc:docMk/>
            <pc:sldMk cId="3196704183" sldId="280"/>
            <ac:spMk id="4" creationId="{4CDDDC5F-5285-43FE-9B3D-F16C0D9EA748}"/>
          </ac:spMkLst>
        </pc:spChg>
        <pc:picChg chg="del">
          <ac:chgData name="Song Ji-tae" userId="724e44e10b3d0e0e" providerId="LiveId" clId="{1F27FC3B-433A-487A-A72C-B895E8503102}" dt="2018-11-18T15:59:33.613" v="2350" actId="478"/>
          <ac:picMkLst>
            <pc:docMk/>
            <pc:sldMk cId="3196704183" sldId="280"/>
            <ac:picMk id="8" creationId="{E145B9DC-E6DB-4925-9AB7-285B2C63F9FC}"/>
          </ac:picMkLst>
        </pc:picChg>
      </pc:sldChg>
      <pc:sldChg chg="modSp add">
        <pc:chgData name="Song Ji-tae" userId="724e44e10b3d0e0e" providerId="LiveId" clId="{1F27FC3B-433A-487A-A72C-B895E8503102}" dt="2018-11-18T16:39:05.018" v="2630" actId="20577"/>
        <pc:sldMkLst>
          <pc:docMk/>
          <pc:sldMk cId="3360088490" sldId="281"/>
        </pc:sldMkLst>
        <pc:spChg chg="mod">
          <ac:chgData name="Song Ji-tae" userId="724e44e10b3d0e0e" providerId="LiveId" clId="{1F27FC3B-433A-487A-A72C-B895E8503102}" dt="2018-11-18T16:37:29.976" v="2441"/>
          <ac:spMkLst>
            <pc:docMk/>
            <pc:sldMk cId="3360088490" sldId="281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1-18T16:39:05.018" v="2630" actId="20577"/>
          <ac:spMkLst>
            <pc:docMk/>
            <pc:sldMk cId="3360088490" sldId="281"/>
            <ac:spMk id="4" creationId="{4CDDDC5F-5285-43FE-9B3D-F16C0D9EA748}"/>
          </ac:spMkLst>
        </pc:spChg>
      </pc:sldChg>
      <pc:sldChg chg="add">
        <pc:chgData name="Song Ji-tae" userId="724e44e10b3d0e0e" providerId="LiveId" clId="{1F27FC3B-433A-487A-A72C-B895E8503102}" dt="2018-11-18T16:41:02.337" v="2631"/>
        <pc:sldMkLst>
          <pc:docMk/>
          <pc:sldMk cId="1698114371" sldId="282"/>
        </pc:sldMkLst>
      </pc:sldChg>
      <pc:sldChg chg="modSp add ord">
        <pc:chgData name="Song Ji-tae" userId="724e44e10b3d0e0e" providerId="LiveId" clId="{1F27FC3B-433A-487A-A72C-B895E8503102}" dt="2018-11-18T16:56:41.667" v="3172" actId="20577"/>
        <pc:sldMkLst>
          <pc:docMk/>
          <pc:sldMk cId="1795954847" sldId="284"/>
        </pc:sldMkLst>
        <pc:spChg chg="mod">
          <ac:chgData name="Song Ji-tae" userId="724e44e10b3d0e0e" providerId="LiveId" clId="{1F27FC3B-433A-487A-A72C-B895E8503102}" dt="2018-11-18T16:47:41.269" v="2930"/>
          <ac:spMkLst>
            <pc:docMk/>
            <pc:sldMk cId="1795954847" sldId="284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1-18T16:56:41.667" v="3172" actId="20577"/>
          <ac:spMkLst>
            <pc:docMk/>
            <pc:sldMk cId="1795954847" sldId="284"/>
            <ac:spMk id="3" creationId="{00000000-0000-0000-0000-000000000000}"/>
          </ac:spMkLst>
        </pc:spChg>
      </pc:sldChg>
      <pc:sldChg chg="modSp">
        <pc:chgData name="Song Ji-tae" userId="724e44e10b3d0e0e" providerId="LiveId" clId="{1F27FC3B-433A-487A-A72C-B895E8503102}" dt="2018-12-02T16:02:39.166" v="5161" actId="2710"/>
        <pc:sldMkLst>
          <pc:docMk/>
          <pc:sldMk cId="1487830849" sldId="294"/>
        </pc:sldMkLst>
        <pc:spChg chg="mod">
          <ac:chgData name="Song Ji-tae" userId="724e44e10b3d0e0e" providerId="LiveId" clId="{1F27FC3B-433A-487A-A72C-B895E8503102}" dt="2018-12-02T16:02:39.166" v="5161" actId="2710"/>
          <ac:spMkLst>
            <pc:docMk/>
            <pc:sldMk cId="1487830849" sldId="294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6:02:27.150" v="5160" actId="27636"/>
        <pc:sldMkLst>
          <pc:docMk/>
          <pc:sldMk cId="2928537175" sldId="297"/>
        </pc:sldMkLst>
        <pc:spChg chg="mod">
          <ac:chgData name="Song Ji-tae" userId="724e44e10b3d0e0e" providerId="LiveId" clId="{1F27FC3B-433A-487A-A72C-B895E8503102}" dt="2018-12-02T16:02:27.150" v="5160" actId="27636"/>
          <ac:spMkLst>
            <pc:docMk/>
            <pc:sldMk cId="2928537175" sldId="297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6:02:20.491" v="5158" actId="2710"/>
        <pc:sldMkLst>
          <pc:docMk/>
          <pc:sldMk cId="2267857628" sldId="298"/>
        </pc:sldMkLst>
        <pc:spChg chg="mod">
          <ac:chgData name="Song Ji-tae" userId="724e44e10b3d0e0e" providerId="LiveId" clId="{1F27FC3B-433A-487A-A72C-B895E8503102}" dt="2018-12-02T16:02:20.491" v="5158" actId="2710"/>
          <ac:spMkLst>
            <pc:docMk/>
            <pc:sldMk cId="2267857628" sldId="298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5:18:13.591" v="4505" actId="20577"/>
        <pc:sldMkLst>
          <pc:docMk/>
          <pc:sldMk cId="3800469958" sldId="300"/>
        </pc:sldMkLst>
        <pc:spChg chg="mod">
          <ac:chgData name="Song Ji-tae" userId="724e44e10b3d0e0e" providerId="LiveId" clId="{1F27FC3B-433A-487A-A72C-B895E8503102}" dt="2018-12-02T15:18:13.591" v="4505" actId="20577"/>
          <ac:spMkLst>
            <pc:docMk/>
            <pc:sldMk cId="3800469958" sldId="300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5:42:24.935" v="5156" actId="113"/>
        <pc:sldMkLst>
          <pc:docMk/>
          <pc:sldMk cId="661394269" sldId="302"/>
        </pc:sldMkLst>
        <pc:spChg chg="mod">
          <ac:chgData name="Song Ji-tae" userId="724e44e10b3d0e0e" providerId="LiveId" clId="{1F27FC3B-433A-487A-A72C-B895E8503102}" dt="2018-12-02T15:42:24.935" v="5156" actId="113"/>
          <ac:spMkLst>
            <pc:docMk/>
            <pc:sldMk cId="661394269" sldId="302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3:30:57.714" v="3715" actId="20577"/>
        <pc:sldMkLst>
          <pc:docMk/>
          <pc:sldMk cId="2539840523" sldId="303"/>
        </pc:sldMkLst>
        <pc:spChg chg="mod">
          <ac:chgData name="Song Ji-tae" userId="724e44e10b3d0e0e" providerId="LiveId" clId="{1F27FC3B-433A-487A-A72C-B895E8503102}" dt="2018-12-02T13:30:57.714" v="3715" actId="20577"/>
          <ac:spMkLst>
            <pc:docMk/>
            <pc:sldMk cId="2539840523" sldId="303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5:42:06.486" v="5148" actId="113"/>
        <pc:sldMkLst>
          <pc:docMk/>
          <pc:sldMk cId="4223519172" sldId="304"/>
        </pc:sldMkLst>
        <pc:spChg chg="mod">
          <ac:chgData name="Song Ji-tae" userId="724e44e10b3d0e0e" providerId="LiveId" clId="{1F27FC3B-433A-487A-A72C-B895E8503102}" dt="2018-12-02T15:42:06.486" v="5148" actId="113"/>
          <ac:spMkLst>
            <pc:docMk/>
            <pc:sldMk cId="4223519172" sldId="304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3:30:47.893" v="3708"/>
        <pc:sldMkLst>
          <pc:docMk/>
          <pc:sldMk cId="1776185154" sldId="305"/>
        </pc:sldMkLst>
        <pc:spChg chg="mod">
          <ac:chgData name="Song Ji-tae" userId="724e44e10b3d0e0e" providerId="LiveId" clId="{1F27FC3B-433A-487A-A72C-B895E8503102}" dt="2018-12-02T13:30:47.893" v="3708"/>
          <ac:spMkLst>
            <pc:docMk/>
            <pc:sldMk cId="1776185154" sldId="305"/>
            <ac:spMk id="4" creationId="{4CDDDC5F-5285-43FE-9B3D-F16C0D9EA748}"/>
          </ac:spMkLst>
        </pc:spChg>
      </pc:sldChg>
      <pc:sldChg chg="modSp">
        <pc:chgData name="Song Ji-tae" userId="724e44e10b3d0e0e" providerId="LiveId" clId="{1F27FC3B-433A-487A-A72C-B895E8503102}" dt="2018-12-02T15:41:53.065" v="5144" actId="113"/>
        <pc:sldMkLst>
          <pc:docMk/>
          <pc:sldMk cId="4148001397" sldId="306"/>
        </pc:sldMkLst>
        <pc:spChg chg="mod">
          <ac:chgData name="Song Ji-tae" userId="724e44e10b3d0e0e" providerId="LiveId" clId="{1F27FC3B-433A-487A-A72C-B895E8503102}" dt="2018-12-02T12:20:54.744" v="3182" actId="20577"/>
          <ac:spMkLst>
            <pc:docMk/>
            <pc:sldMk cId="4148001397" sldId="306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5:41:53.065" v="5144" actId="113"/>
          <ac:spMkLst>
            <pc:docMk/>
            <pc:sldMk cId="4148001397" sldId="306"/>
            <ac:spMk id="4" creationId="{4CDDDC5F-5285-43FE-9B3D-F16C0D9EA748}"/>
          </ac:spMkLst>
        </pc:spChg>
      </pc:sldChg>
      <pc:sldChg chg="modSp add">
        <pc:chgData name="Song Ji-tae" userId="724e44e10b3d0e0e" providerId="LiveId" clId="{1F27FC3B-433A-487A-A72C-B895E8503102}" dt="2018-12-02T14:35:08.186" v="4359" actId="2710"/>
        <pc:sldMkLst>
          <pc:docMk/>
          <pc:sldMk cId="1714851096" sldId="307"/>
        </pc:sldMkLst>
        <pc:spChg chg="mod">
          <ac:chgData name="Song Ji-tae" userId="724e44e10b3d0e0e" providerId="LiveId" clId="{1F27FC3B-433A-487A-A72C-B895E8503102}" dt="2018-12-02T14:35:08.186" v="4359" actId="2710"/>
          <ac:spMkLst>
            <pc:docMk/>
            <pc:sldMk cId="1714851096" sldId="307"/>
            <ac:spMk id="4" creationId="{4CDDDC5F-5285-43FE-9B3D-F16C0D9EA748}"/>
          </ac:spMkLst>
        </pc:spChg>
      </pc:sldChg>
      <pc:sldChg chg="modSp add">
        <pc:chgData name="Song Ji-tae" userId="724e44e10b3d0e0e" providerId="LiveId" clId="{1F27FC3B-433A-487A-A72C-B895E8503102}" dt="2018-12-02T14:34:59.016" v="4358" actId="2710"/>
        <pc:sldMkLst>
          <pc:docMk/>
          <pc:sldMk cId="2765644618" sldId="308"/>
        </pc:sldMkLst>
        <pc:spChg chg="mod">
          <ac:chgData name="Song Ji-tae" userId="724e44e10b3d0e0e" providerId="LiveId" clId="{1F27FC3B-433A-487A-A72C-B895E8503102}" dt="2018-12-02T14:33:02.170" v="4083"/>
          <ac:spMkLst>
            <pc:docMk/>
            <pc:sldMk cId="2765644618" sldId="308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4:34:59.016" v="4358" actId="2710"/>
          <ac:spMkLst>
            <pc:docMk/>
            <pc:sldMk cId="2765644618" sldId="308"/>
            <ac:spMk id="4" creationId="{4CDDDC5F-5285-43FE-9B3D-F16C0D9EA748}"/>
          </ac:spMkLst>
        </pc:spChg>
      </pc:sldChg>
      <pc:sldChg chg="modSp add ord">
        <pc:chgData name="Song Ji-tae" userId="724e44e10b3d0e0e" providerId="LiveId" clId="{1F27FC3B-433A-487A-A72C-B895E8503102}" dt="2018-12-02T15:41:33.692" v="5135" actId="113"/>
        <pc:sldMkLst>
          <pc:docMk/>
          <pc:sldMk cId="1043324374" sldId="310"/>
        </pc:sldMkLst>
        <pc:spChg chg="mod">
          <ac:chgData name="Song Ji-tae" userId="724e44e10b3d0e0e" providerId="LiveId" clId="{1F27FC3B-433A-487A-A72C-B895E8503102}" dt="2018-12-02T14:36:17.510" v="4388"/>
          <ac:spMkLst>
            <pc:docMk/>
            <pc:sldMk cId="1043324374" sldId="310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5:41:33.692" v="5135" actId="113"/>
          <ac:spMkLst>
            <pc:docMk/>
            <pc:sldMk cId="1043324374" sldId="310"/>
            <ac:spMk id="4" creationId="{4CDDDC5F-5285-43FE-9B3D-F16C0D9EA748}"/>
          </ac:spMkLst>
        </pc:spChg>
      </pc:sldChg>
      <pc:sldChg chg="modSp add">
        <pc:chgData name="Song Ji-tae" userId="724e44e10b3d0e0e" providerId="LiveId" clId="{1F27FC3B-433A-487A-A72C-B895E8503102}" dt="2018-12-02T15:25:18.049" v="4545" actId="6549"/>
        <pc:sldMkLst>
          <pc:docMk/>
          <pc:sldMk cId="4071054946" sldId="311"/>
        </pc:sldMkLst>
        <pc:spChg chg="mod">
          <ac:chgData name="Song Ji-tae" userId="724e44e10b3d0e0e" providerId="LiveId" clId="{1F27FC3B-433A-487A-A72C-B895E8503102}" dt="2018-12-02T15:25:03.440" v="4543" actId="20577"/>
          <ac:spMkLst>
            <pc:docMk/>
            <pc:sldMk cId="4071054946" sldId="311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5:25:18.049" v="4545" actId="6549"/>
          <ac:spMkLst>
            <pc:docMk/>
            <pc:sldMk cId="4071054946" sldId="311"/>
            <ac:spMk id="4" creationId="{4CDDDC5F-5285-43FE-9B3D-F16C0D9EA748}"/>
          </ac:spMkLst>
        </pc:spChg>
      </pc:sldChg>
      <pc:sldChg chg="modSp add">
        <pc:chgData name="Song Ji-tae" userId="724e44e10b3d0e0e" providerId="LiveId" clId="{1F27FC3B-433A-487A-A72C-B895E8503102}" dt="2018-12-02T15:34:56.854" v="4892" actId="2710"/>
        <pc:sldMkLst>
          <pc:docMk/>
          <pc:sldMk cId="1976186916" sldId="312"/>
        </pc:sldMkLst>
        <pc:spChg chg="mod">
          <ac:chgData name="Song Ji-tae" userId="724e44e10b3d0e0e" providerId="LiveId" clId="{1F27FC3B-433A-487A-A72C-B895E8503102}" dt="2018-12-02T15:27:48.335" v="4573"/>
          <ac:spMkLst>
            <pc:docMk/>
            <pc:sldMk cId="1976186916" sldId="312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5:34:56.854" v="4892" actId="2710"/>
          <ac:spMkLst>
            <pc:docMk/>
            <pc:sldMk cId="1976186916" sldId="312"/>
            <ac:spMk id="4" creationId="{4CDDDC5F-5285-43FE-9B3D-F16C0D9EA748}"/>
          </ac:spMkLst>
        </pc:spChg>
      </pc:sldChg>
      <pc:sldChg chg="modSp add">
        <pc:chgData name="Song Ji-tae" userId="724e44e10b3d0e0e" providerId="LiveId" clId="{1F27FC3B-433A-487A-A72C-B895E8503102}" dt="2018-12-02T15:43:25.196" v="5157" actId="2710"/>
        <pc:sldMkLst>
          <pc:docMk/>
          <pc:sldMk cId="163908253" sldId="313"/>
        </pc:sldMkLst>
        <pc:spChg chg="mod">
          <ac:chgData name="Song Ji-tae" userId="724e44e10b3d0e0e" providerId="LiveId" clId="{1F27FC3B-433A-487A-A72C-B895E8503102}" dt="2018-12-02T15:36:02.578" v="4908" actId="20577"/>
          <ac:spMkLst>
            <pc:docMk/>
            <pc:sldMk cId="163908253" sldId="313"/>
            <ac:spMk id="2" creationId="{00000000-0000-0000-0000-000000000000}"/>
          </ac:spMkLst>
        </pc:spChg>
        <pc:spChg chg="mod">
          <ac:chgData name="Song Ji-tae" userId="724e44e10b3d0e0e" providerId="LiveId" clId="{1F27FC3B-433A-487A-A72C-B895E8503102}" dt="2018-12-02T15:43:25.196" v="5157" actId="2710"/>
          <ac:spMkLst>
            <pc:docMk/>
            <pc:sldMk cId="163908253" sldId="313"/>
            <ac:spMk id="4" creationId="{4CDDDC5F-5285-43FE-9B3D-F16C0D9EA748}"/>
          </ac:spMkLst>
        </pc:spChg>
      </pc:sldChg>
    </pc:docChg>
  </pc:docChgLst>
  <pc:docChgLst>
    <pc:chgData name="Ji-tae Song" userId="724e44e10b3d0e0e" providerId="Windows Live" clId="Web-{3D98032D-951A-46A6-AF5B-5000590B202E}"/>
    <pc:docChg chg="modSld">
      <pc:chgData name="Ji-tae Song" userId="724e44e10b3d0e0e" providerId="Windows Live" clId="Web-{3D98032D-951A-46A6-AF5B-5000590B202E}" dt="2018-12-19T06:10:20.815" v="5" actId="20577"/>
      <pc:docMkLst>
        <pc:docMk/>
      </pc:docMkLst>
      <pc:sldChg chg="modSp">
        <pc:chgData name="Ji-tae Song" userId="724e44e10b3d0e0e" providerId="Windows Live" clId="Web-{3D98032D-951A-46A6-AF5B-5000590B202E}" dt="2018-12-19T06:10:20.815" v="4" actId="20577"/>
        <pc:sldMkLst>
          <pc:docMk/>
          <pc:sldMk cId="3144244210" sldId="316"/>
        </pc:sldMkLst>
        <pc:spChg chg="mod">
          <ac:chgData name="Ji-tae Song" userId="724e44e10b3d0e0e" providerId="Windows Live" clId="Web-{3D98032D-951A-46A6-AF5B-5000590B202E}" dt="2018-12-19T06:10:20.815" v="4" actId="20577"/>
          <ac:spMkLst>
            <pc:docMk/>
            <pc:sldMk cId="3144244210" sldId="316"/>
            <ac:spMk id="4" creationId="{D6535C10-4FDD-40B5-A0B6-F6A91A94D8B7}"/>
          </ac:spMkLst>
        </pc:spChg>
      </pc:sldChg>
    </pc:docChg>
  </pc:docChgLst>
  <pc:docChgLst>
    <pc:chgData name="Ji-tae Song" userId="724e44e10b3d0e0e" providerId="LiveId" clId="{18DCB649-DE2A-4104-9D95-288A124E28AB}"/>
    <pc:docChg chg="undo custSel addSld delSld modSld sldOrd">
      <pc:chgData name="Ji-tae Song" userId="724e44e10b3d0e0e" providerId="LiveId" clId="{18DCB649-DE2A-4104-9D95-288A124E28AB}" dt="2019-01-15T17:07:24.115" v="9539" actId="207"/>
      <pc:docMkLst>
        <pc:docMk/>
      </pc:docMkLst>
      <pc:sldChg chg="modSp">
        <pc:chgData name="Ji-tae Song" userId="724e44e10b3d0e0e" providerId="LiveId" clId="{18DCB649-DE2A-4104-9D95-288A124E28AB}" dt="2018-11-20T15:58:15.350" v="933"/>
        <pc:sldMkLst>
          <pc:docMk/>
          <pc:sldMk cId="984576434" sldId="271"/>
        </pc:sldMkLst>
        <pc:spChg chg="mod">
          <ac:chgData name="Ji-tae Song" userId="724e44e10b3d0e0e" providerId="LiveId" clId="{18DCB649-DE2A-4104-9D95-288A124E28AB}" dt="2018-11-20T15:58:15.350" v="933"/>
          <ac:spMkLst>
            <pc:docMk/>
            <pc:sldMk cId="984576434" sldId="271"/>
            <ac:spMk id="3" creationId="{00000000-0000-0000-0000-000000000000}"/>
          </ac:spMkLst>
        </pc:spChg>
      </pc:sldChg>
      <pc:sldChg chg="modSp">
        <pc:chgData name="Ji-tae Song" userId="724e44e10b3d0e0e" providerId="LiveId" clId="{18DCB649-DE2A-4104-9D95-288A124E28AB}" dt="2018-11-26T21:42:05.717" v="3443"/>
        <pc:sldMkLst>
          <pc:docMk/>
          <pc:sldMk cId="1795954847" sldId="284"/>
        </pc:sldMkLst>
        <pc:spChg chg="mod">
          <ac:chgData name="Ji-tae Song" userId="724e44e10b3d0e0e" providerId="LiveId" clId="{18DCB649-DE2A-4104-9D95-288A124E28AB}" dt="2018-11-26T21:42:05.717" v="3443"/>
          <ac:spMkLst>
            <pc:docMk/>
            <pc:sldMk cId="1795954847" sldId="284"/>
            <ac:spMk id="3" creationId="{00000000-0000-0000-0000-000000000000}"/>
          </ac:spMkLst>
        </pc:spChg>
      </pc:sldChg>
      <pc:sldChg chg="modSp add ord">
        <pc:chgData name="Ji-tae Song" userId="724e44e10b3d0e0e" providerId="LiveId" clId="{18DCB649-DE2A-4104-9D95-288A124E28AB}" dt="2018-11-20T16:12:05.946" v="1206" actId="255"/>
        <pc:sldMkLst>
          <pc:docMk/>
          <pc:sldMk cId="1047989994" sldId="291"/>
        </pc:sldMkLst>
        <pc:spChg chg="mod">
          <ac:chgData name="Ji-tae Song" userId="724e44e10b3d0e0e" providerId="LiveId" clId="{18DCB649-DE2A-4104-9D95-288A124E28AB}" dt="2018-11-20T16:09:36.498" v="956"/>
          <ac:spMkLst>
            <pc:docMk/>
            <pc:sldMk cId="1047989994" sldId="291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0T16:12:05.946" v="1206" actId="255"/>
          <ac:spMkLst>
            <pc:docMk/>
            <pc:sldMk cId="1047989994" sldId="291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0T16:16:34.846" v="1508" actId="20577"/>
        <pc:sldMkLst>
          <pc:docMk/>
          <pc:sldMk cId="3552173098" sldId="292"/>
        </pc:sldMkLst>
        <pc:spChg chg="mod">
          <ac:chgData name="Ji-tae Song" userId="724e44e10b3d0e0e" providerId="LiveId" clId="{18DCB649-DE2A-4104-9D95-288A124E28AB}" dt="2018-11-20T16:12:41.456" v="1220"/>
          <ac:spMkLst>
            <pc:docMk/>
            <pc:sldMk cId="3552173098" sldId="292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0T16:16:34.846" v="1508" actId="20577"/>
          <ac:spMkLst>
            <pc:docMk/>
            <pc:sldMk cId="3552173098" sldId="292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0T16:26:19.107" v="2382" actId="20577"/>
        <pc:sldMkLst>
          <pc:docMk/>
          <pc:sldMk cId="1143672643" sldId="293"/>
        </pc:sldMkLst>
        <pc:spChg chg="mod">
          <ac:chgData name="Ji-tae Song" userId="724e44e10b3d0e0e" providerId="LiveId" clId="{18DCB649-DE2A-4104-9D95-288A124E28AB}" dt="2018-11-20T16:26:19.107" v="2382" actId="20577"/>
          <ac:spMkLst>
            <pc:docMk/>
            <pc:sldMk cId="1143672643" sldId="293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0T16:26:16.671" v="2381"/>
        <pc:sldMkLst>
          <pc:docMk/>
          <pc:sldMk cId="1487830849" sldId="294"/>
        </pc:sldMkLst>
        <pc:spChg chg="mod">
          <ac:chgData name="Ji-tae Song" userId="724e44e10b3d0e0e" providerId="LiveId" clId="{18DCB649-DE2A-4104-9D95-288A124E28AB}" dt="2018-11-20T16:26:16.671" v="2381"/>
          <ac:spMkLst>
            <pc:docMk/>
            <pc:sldMk cId="1487830849" sldId="294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0T23:24:07.431" v="2436" actId="20577"/>
        <pc:sldMkLst>
          <pc:docMk/>
          <pc:sldMk cId="73481654" sldId="295"/>
        </pc:sldMkLst>
        <pc:spChg chg="mod">
          <ac:chgData name="Ji-tae Song" userId="724e44e10b3d0e0e" providerId="LiveId" clId="{18DCB649-DE2A-4104-9D95-288A124E28AB}" dt="2018-11-20T16:29:00.551" v="2427"/>
          <ac:spMkLst>
            <pc:docMk/>
            <pc:sldMk cId="73481654" sldId="295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0T23:24:07.431" v="2436" actId="20577"/>
          <ac:spMkLst>
            <pc:docMk/>
            <pc:sldMk cId="73481654" sldId="295"/>
            <ac:spMk id="4" creationId="{4CDDDC5F-5285-43FE-9B3D-F16C0D9EA748}"/>
          </ac:spMkLst>
        </pc:spChg>
      </pc:sldChg>
      <pc:sldChg chg="modSp">
        <pc:chgData name="Ji-tae Song" userId="724e44e10b3d0e0e" providerId="LiveId" clId="{18DCB649-DE2A-4104-9D95-288A124E28AB}" dt="2018-11-26T20:20:43.885" v="2795"/>
        <pc:sldMkLst>
          <pc:docMk/>
          <pc:sldMk cId="236372941" sldId="296"/>
        </pc:sldMkLst>
        <pc:spChg chg="mod">
          <ac:chgData name="Ji-tae Song" userId="724e44e10b3d0e0e" providerId="LiveId" clId="{18DCB649-DE2A-4104-9D95-288A124E28AB}" dt="2018-11-26T20:20:43.885" v="2795"/>
          <ac:spMkLst>
            <pc:docMk/>
            <pc:sldMk cId="236372941" sldId="296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6T20:44:46.600" v="3137" actId="20577"/>
        <pc:sldMkLst>
          <pc:docMk/>
          <pc:sldMk cId="2928537175" sldId="297"/>
        </pc:sldMkLst>
        <pc:spChg chg="mod">
          <ac:chgData name="Ji-tae Song" userId="724e44e10b3d0e0e" providerId="LiveId" clId="{18DCB649-DE2A-4104-9D95-288A124E28AB}" dt="2018-11-26T20:25:41.692" v="2839" actId="20577"/>
          <ac:spMkLst>
            <pc:docMk/>
            <pc:sldMk cId="2928537175" sldId="297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6T20:44:46.600" v="3137" actId="20577"/>
          <ac:spMkLst>
            <pc:docMk/>
            <pc:sldMk cId="2928537175" sldId="297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6T21:29:58.459" v="3390" actId="20577"/>
        <pc:sldMkLst>
          <pc:docMk/>
          <pc:sldMk cId="2267857628" sldId="298"/>
        </pc:sldMkLst>
        <pc:spChg chg="mod">
          <ac:chgData name="Ji-tae Song" userId="724e44e10b3d0e0e" providerId="LiveId" clId="{18DCB649-DE2A-4104-9D95-288A124E28AB}" dt="2018-11-26T20:45:45.251" v="3143" actId="20577"/>
          <ac:spMkLst>
            <pc:docMk/>
            <pc:sldMk cId="2267857628" sldId="298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6T21:29:58.459" v="3390" actId="20577"/>
          <ac:spMkLst>
            <pc:docMk/>
            <pc:sldMk cId="2267857628" sldId="298"/>
            <ac:spMk id="4" creationId="{4CDDDC5F-5285-43FE-9B3D-F16C0D9EA748}"/>
          </ac:spMkLst>
        </pc:spChg>
      </pc:sldChg>
      <pc:sldChg chg="modSp add">
        <pc:chgData name="Ji-tae Song" userId="724e44e10b3d0e0e" providerId="LiveId" clId="{18DCB649-DE2A-4104-9D95-288A124E28AB}" dt="2018-11-26T21:32:35.179" v="3423" actId="6549"/>
        <pc:sldMkLst>
          <pc:docMk/>
          <pc:sldMk cId="1968448887" sldId="299"/>
        </pc:sldMkLst>
        <pc:spChg chg="mod">
          <ac:chgData name="Ji-tae Song" userId="724e44e10b3d0e0e" providerId="LiveId" clId="{18DCB649-DE2A-4104-9D95-288A124E28AB}" dt="2018-11-26T21:32:32.919" v="3422"/>
          <ac:spMkLst>
            <pc:docMk/>
            <pc:sldMk cId="1968448887" sldId="299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1-26T21:32:35.179" v="3423" actId="6549"/>
          <ac:spMkLst>
            <pc:docMk/>
            <pc:sldMk cId="1968448887" sldId="299"/>
            <ac:spMk id="4" creationId="{4CDDDC5F-5285-43FE-9B3D-F16C0D9EA748}"/>
          </ac:spMkLst>
        </pc:spChg>
      </pc:sldChg>
      <pc:sldChg chg="modSp">
        <pc:chgData name="Ji-tae Song" userId="724e44e10b3d0e0e" providerId="LiveId" clId="{18DCB649-DE2A-4104-9D95-288A124E28AB}" dt="2018-12-18T19:41:04.952" v="3447" actId="20578"/>
        <pc:sldMkLst>
          <pc:docMk/>
          <pc:sldMk cId="2802173042" sldId="315"/>
        </pc:sldMkLst>
        <pc:spChg chg="mod">
          <ac:chgData name="Ji-tae Song" userId="724e44e10b3d0e0e" providerId="LiveId" clId="{18DCB649-DE2A-4104-9D95-288A124E28AB}" dt="2018-12-18T19:41:04.952" v="3447" actId="20578"/>
          <ac:spMkLst>
            <pc:docMk/>
            <pc:sldMk cId="2802173042" sldId="315"/>
            <ac:spMk id="2" creationId="{00000000-0000-0000-0000-000000000000}"/>
          </ac:spMkLst>
        </pc:spChg>
      </pc:sldChg>
      <pc:sldChg chg="modSp">
        <pc:chgData name="Ji-tae Song" userId="724e44e10b3d0e0e" providerId="LiveId" clId="{18DCB649-DE2A-4104-9D95-288A124E28AB}" dt="2019-01-15T16:33:38.828" v="7593" actId="27636"/>
        <pc:sldMkLst>
          <pc:docMk/>
          <pc:sldMk cId="3144244210" sldId="316"/>
        </pc:sldMkLst>
        <pc:spChg chg="mod">
          <ac:chgData name="Ji-tae Song" userId="724e44e10b3d0e0e" providerId="LiveId" clId="{18DCB649-DE2A-4104-9D95-288A124E28AB}" dt="2018-12-18T19:41:15.454" v="3449" actId="20578"/>
          <ac:spMkLst>
            <pc:docMk/>
            <pc:sldMk cId="3144244210" sldId="316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9-01-15T16:33:38.828" v="7593" actId="27636"/>
          <ac:spMkLst>
            <pc:docMk/>
            <pc:sldMk cId="3144244210" sldId="316"/>
            <ac:spMk id="4" creationId="{D6535C10-4FDD-40B5-A0B6-F6A91A94D8B7}"/>
          </ac:spMkLst>
        </pc:spChg>
      </pc:sldChg>
      <pc:sldChg chg="modSp">
        <pc:chgData name="Ji-tae Song" userId="724e44e10b3d0e0e" providerId="LiveId" clId="{18DCB649-DE2A-4104-9D95-288A124E28AB}" dt="2018-12-18T19:41:24.291" v="3451" actId="20578"/>
        <pc:sldMkLst>
          <pc:docMk/>
          <pc:sldMk cId="1530992294" sldId="317"/>
        </pc:sldMkLst>
        <pc:spChg chg="mod">
          <ac:chgData name="Ji-tae Song" userId="724e44e10b3d0e0e" providerId="LiveId" clId="{18DCB649-DE2A-4104-9D95-288A124E28AB}" dt="2018-12-18T19:41:24.291" v="3451" actId="20578"/>
          <ac:spMkLst>
            <pc:docMk/>
            <pc:sldMk cId="1530992294" sldId="317"/>
            <ac:spMk id="2" creationId="{00000000-0000-0000-0000-000000000000}"/>
          </ac:spMkLst>
        </pc:spChg>
      </pc:sldChg>
      <pc:sldChg chg="modSp">
        <pc:chgData name="Ji-tae Song" userId="724e44e10b3d0e0e" providerId="LiveId" clId="{18DCB649-DE2A-4104-9D95-288A124E28AB}" dt="2018-12-18T19:41:33.468" v="3453" actId="20578"/>
        <pc:sldMkLst>
          <pc:docMk/>
          <pc:sldMk cId="607269150" sldId="318"/>
        </pc:sldMkLst>
        <pc:spChg chg="mod">
          <ac:chgData name="Ji-tae Song" userId="724e44e10b3d0e0e" providerId="LiveId" clId="{18DCB649-DE2A-4104-9D95-288A124E28AB}" dt="2018-12-18T19:41:33.468" v="3453" actId="20578"/>
          <ac:spMkLst>
            <pc:docMk/>
            <pc:sldMk cId="607269150" sldId="318"/>
            <ac:spMk id="2" creationId="{00000000-0000-0000-0000-000000000000}"/>
          </ac:spMkLst>
        </pc:spChg>
      </pc:sldChg>
      <pc:sldChg chg="modSp">
        <pc:chgData name="Ji-tae Song" userId="724e44e10b3d0e0e" providerId="LiveId" clId="{18DCB649-DE2A-4104-9D95-288A124E28AB}" dt="2018-12-18T19:44:27.845" v="3603" actId="207"/>
        <pc:sldMkLst>
          <pc:docMk/>
          <pc:sldMk cId="289179277" sldId="319"/>
        </pc:sldMkLst>
        <pc:spChg chg="mod">
          <ac:chgData name="Ji-tae Song" userId="724e44e10b3d0e0e" providerId="LiveId" clId="{18DCB649-DE2A-4104-9D95-288A124E28AB}" dt="2018-12-18T19:41:44.505" v="3455" actId="20578"/>
          <ac:spMkLst>
            <pc:docMk/>
            <pc:sldMk cId="289179277" sldId="319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2-18T19:44:27.845" v="3603" actId="207"/>
          <ac:spMkLst>
            <pc:docMk/>
            <pc:sldMk cId="289179277" sldId="319"/>
            <ac:spMk id="4" creationId="{D6535C10-4FDD-40B5-A0B6-F6A91A94D8B7}"/>
          </ac:spMkLst>
        </pc:spChg>
      </pc:sldChg>
      <pc:sldChg chg="modSp">
        <pc:chgData name="Ji-tae Song" userId="724e44e10b3d0e0e" providerId="LiveId" clId="{18DCB649-DE2A-4104-9D95-288A124E28AB}" dt="2018-12-18T19:51:44.509" v="3901" actId="20577"/>
        <pc:sldMkLst>
          <pc:docMk/>
          <pc:sldMk cId="2588759094" sldId="320"/>
        </pc:sldMkLst>
        <pc:spChg chg="mod">
          <ac:chgData name="Ji-tae Song" userId="724e44e10b3d0e0e" providerId="LiveId" clId="{18DCB649-DE2A-4104-9D95-288A124E28AB}" dt="2018-12-18T19:41:52.681" v="3457" actId="20578"/>
          <ac:spMkLst>
            <pc:docMk/>
            <pc:sldMk cId="2588759094" sldId="320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2-18T19:51:44.509" v="3901" actId="20577"/>
          <ac:spMkLst>
            <pc:docMk/>
            <pc:sldMk cId="2588759094" sldId="320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19:52:59.224" v="4003" actId="20577"/>
        <pc:sldMkLst>
          <pc:docMk/>
          <pc:sldMk cId="4137153730" sldId="321"/>
        </pc:sldMkLst>
        <pc:spChg chg="mod">
          <ac:chgData name="Ji-tae Song" userId="724e44e10b3d0e0e" providerId="LiveId" clId="{18DCB649-DE2A-4104-9D95-288A124E28AB}" dt="2018-12-18T19:42:01.390" v="3459" actId="20578"/>
          <ac:spMkLst>
            <pc:docMk/>
            <pc:sldMk cId="4137153730" sldId="321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2-18T19:52:59.224" v="4003" actId="20577"/>
          <ac:spMkLst>
            <pc:docMk/>
            <pc:sldMk cId="4137153730" sldId="321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19:55:35.457" v="4317" actId="20577"/>
        <pc:sldMkLst>
          <pc:docMk/>
          <pc:sldMk cId="3533241347" sldId="322"/>
        </pc:sldMkLst>
        <pc:spChg chg="mod">
          <ac:chgData name="Ji-tae Song" userId="724e44e10b3d0e0e" providerId="LiveId" clId="{18DCB649-DE2A-4104-9D95-288A124E28AB}" dt="2018-12-18T19:55:35.457" v="4317" actId="20577"/>
          <ac:spMkLst>
            <pc:docMk/>
            <pc:sldMk cId="3533241347" sldId="322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20:07:56.488" v="4874" actId="20577"/>
        <pc:sldMkLst>
          <pc:docMk/>
          <pc:sldMk cId="2071918304" sldId="323"/>
        </pc:sldMkLst>
        <pc:spChg chg="mod">
          <ac:chgData name="Ji-tae Song" userId="724e44e10b3d0e0e" providerId="LiveId" clId="{18DCB649-DE2A-4104-9D95-288A124E28AB}" dt="2018-12-18T20:04:05.365" v="4357"/>
          <ac:spMkLst>
            <pc:docMk/>
            <pc:sldMk cId="2071918304" sldId="323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2-18T20:07:56.488" v="4874" actId="20577"/>
          <ac:spMkLst>
            <pc:docMk/>
            <pc:sldMk cId="2071918304" sldId="323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20:15:42.592" v="5218" actId="20577"/>
        <pc:sldMkLst>
          <pc:docMk/>
          <pc:sldMk cId="518318056" sldId="324"/>
        </pc:sldMkLst>
        <pc:spChg chg="mod">
          <ac:chgData name="Ji-tae Song" userId="724e44e10b3d0e0e" providerId="LiveId" clId="{18DCB649-DE2A-4104-9D95-288A124E28AB}" dt="2018-12-18T20:15:42.592" v="5218" actId="20577"/>
          <ac:spMkLst>
            <pc:docMk/>
            <pc:sldMk cId="518318056" sldId="324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21:39:30.413" v="6159" actId="20577"/>
        <pc:sldMkLst>
          <pc:docMk/>
          <pc:sldMk cId="1931355750" sldId="325"/>
        </pc:sldMkLst>
        <pc:spChg chg="mod">
          <ac:chgData name="Ji-tae Song" userId="724e44e10b3d0e0e" providerId="LiveId" clId="{18DCB649-DE2A-4104-9D95-288A124E28AB}" dt="2018-12-18T21:32:34.972" v="5537"/>
          <ac:spMkLst>
            <pc:docMk/>
            <pc:sldMk cId="1931355750" sldId="325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8-12-18T21:39:30.413" v="6159" actId="20577"/>
          <ac:spMkLst>
            <pc:docMk/>
            <pc:sldMk cId="1931355750" sldId="325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8-12-18T21:54:28.864" v="6683" actId="20577"/>
        <pc:sldMkLst>
          <pc:docMk/>
          <pc:sldMk cId="4178237405" sldId="327"/>
        </pc:sldMkLst>
        <pc:spChg chg="mod">
          <ac:chgData name="Ji-tae Song" userId="724e44e10b3d0e0e" providerId="LiveId" clId="{18DCB649-DE2A-4104-9D95-288A124E28AB}" dt="2018-12-18T21:54:28.864" v="6683" actId="20577"/>
          <ac:spMkLst>
            <pc:docMk/>
            <pc:sldMk cId="4178237405" sldId="327"/>
            <ac:spMk id="4" creationId="{D6535C10-4FDD-40B5-A0B6-F6A91A94D8B7}"/>
          </ac:spMkLst>
        </pc:spChg>
      </pc:sldChg>
      <pc:sldChg chg="modSp add">
        <pc:chgData name="Ji-tae Song" userId="724e44e10b3d0e0e" providerId="LiveId" clId="{18DCB649-DE2A-4104-9D95-288A124E28AB}" dt="2019-01-01T17:35:53.356" v="7335" actId="20577"/>
        <pc:sldMkLst>
          <pc:docMk/>
          <pc:sldMk cId="1392111601" sldId="345"/>
        </pc:sldMkLst>
        <pc:spChg chg="mod">
          <ac:chgData name="Ji-tae Song" userId="724e44e10b3d0e0e" providerId="LiveId" clId="{18DCB649-DE2A-4104-9D95-288A124E28AB}" dt="2019-01-01T16:41:11.332" v="6705" actId="20577"/>
          <ac:spMkLst>
            <pc:docMk/>
            <pc:sldMk cId="1392111601" sldId="345"/>
            <ac:spMk id="2" creationId="{00000000-0000-0000-0000-000000000000}"/>
          </ac:spMkLst>
        </pc:spChg>
        <pc:spChg chg="mod">
          <ac:chgData name="Ji-tae Song" userId="724e44e10b3d0e0e" providerId="LiveId" clId="{18DCB649-DE2A-4104-9D95-288A124E28AB}" dt="2019-01-01T17:35:53.356" v="7335" actId="20577"/>
          <ac:spMkLst>
            <pc:docMk/>
            <pc:sldMk cId="1392111601" sldId="345"/>
            <ac:spMk id="4" creationId="{029B1A0B-AD78-4178-88B0-2963B3490C94}"/>
          </ac:spMkLst>
        </pc:spChg>
      </pc:sldChg>
      <pc:sldChg chg="modSp add">
        <pc:chgData name="Ji-tae Song" userId="724e44e10b3d0e0e" providerId="LiveId" clId="{18DCB649-DE2A-4104-9D95-288A124E28AB}" dt="2019-01-15T16:35:37.777" v="7796" actId="20577"/>
        <pc:sldMkLst>
          <pc:docMk/>
          <pc:sldMk cId="2800493257" sldId="346"/>
        </pc:sldMkLst>
        <pc:spChg chg="mod">
          <ac:chgData name="Ji-tae Song" userId="724e44e10b3d0e0e" providerId="LiveId" clId="{18DCB649-DE2A-4104-9D95-288A124E28AB}" dt="2019-01-15T16:35:37.777" v="7796" actId="20577"/>
          <ac:spMkLst>
            <pc:docMk/>
            <pc:sldMk cId="2800493257" sldId="346"/>
            <ac:spMk id="4" creationId="{029B1A0B-AD78-4178-88B0-2963B3490C94}"/>
          </ac:spMkLst>
        </pc:spChg>
      </pc:sldChg>
      <pc:sldChg chg="modSp add">
        <pc:chgData name="Ji-tae Song" userId="724e44e10b3d0e0e" providerId="LiveId" clId="{18DCB649-DE2A-4104-9D95-288A124E28AB}" dt="2019-01-15T16:43:54.192" v="8240"/>
        <pc:sldMkLst>
          <pc:docMk/>
          <pc:sldMk cId="3880895188" sldId="347"/>
        </pc:sldMkLst>
        <pc:spChg chg="mod">
          <ac:chgData name="Ji-tae Song" userId="724e44e10b3d0e0e" providerId="LiveId" clId="{18DCB649-DE2A-4104-9D95-288A124E28AB}" dt="2019-01-15T16:43:54.192" v="8240"/>
          <ac:spMkLst>
            <pc:docMk/>
            <pc:sldMk cId="3880895188" sldId="347"/>
            <ac:spMk id="4" creationId="{029B1A0B-AD78-4178-88B0-2963B3490C94}"/>
          </ac:spMkLst>
        </pc:spChg>
      </pc:sldChg>
      <pc:sldChg chg="modSp add">
        <pc:chgData name="Ji-tae Song" userId="724e44e10b3d0e0e" providerId="LiveId" clId="{18DCB649-DE2A-4104-9D95-288A124E28AB}" dt="2019-01-15T16:58:56.955" v="8778"/>
        <pc:sldMkLst>
          <pc:docMk/>
          <pc:sldMk cId="2674082626" sldId="348"/>
        </pc:sldMkLst>
        <pc:spChg chg="mod">
          <ac:chgData name="Ji-tae Song" userId="724e44e10b3d0e0e" providerId="LiveId" clId="{18DCB649-DE2A-4104-9D95-288A124E28AB}" dt="2019-01-15T16:58:56.955" v="8778"/>
          <ac:spMkLst>
            <pc:docMk/>
            <pc:sldMk cId="2674082626" sldId="348"/>
            <ac:spMk id="4" creationId="{029B1A0B-AD78-4178-88B0-2963B3490C94}"/>
          </ac:spMkLst>
        </pc:spChg>
      </pc:sldChg>
      <pc:sldChg chg="modSp add">
        <pc:chgData name="Ji-tae Song" userId="724e44e10b3d0e0e" providerId="LiveId" clId="{18DCB649-DE2A-4104-9D95-288A124E28AB}" dt="2019-01-15T17:02:28.859" v="9208" actId="20577"/>
        <pc:sldMkLst>
          <pc:docMk/>
          <pc:sldMk cId="3944355854" sldId="349"/>
        </pc:sldMkLst>
        <pc:spChg chg="mod">
          <ac:chgData name="Ji-tae Song" userId="724e44e10b3d0e0e" providerId="LiveId" clId="{18DCB649-DE2A-4104-9D95-288A124E28AB}" dt="2019-01-15T17:02:28.859" v="9208" actId="20577"/>
          <ac:spMkLst>
            <pc:docMk/>
            <pc:sldMk cId="3944355854" sldId="349"/>
            <ac:spMk id="4" creationId="{029B1A0B-AD78-4178-88B0-2963B3490C94}"/>
          </ac:spMkLst>
        </pc:spChg>
      </pc:sldChg>
      <pc:sldChg chg="modSp add">
        <pc:chgData name="Ji-tae Song" userId="724e44e10b3d0e0e" providerId="LiveId" clId="{18DCB649-DE2A-4104-9D95-288A124E28AB}" dt="2019-01-15T17:07:24.115" v="9539" actId="207"/>
        <pc:sldMkLst>
          <pc:docMk/>
          <pc:sldMk cId="2555187919" sldId="350"/>
        </pc:sldMkLst>
        <pc:spChg chg="mod">
          <ac:chgData name="Ji-tae Song" userId="724e44e10b3d0e0e" providerId="LiveId" clId="{18DCB649-DE2A-4104-9D95-288A124E28AB}" dt="2019-01-15T17:07:24.115" v="9539" actId="207"/>
          <ac:spMkLst>
            <pc:docMk/>
            <pc:sldMk cId="2555187919" sldId="350"/>
            <ac:spMk id="4" creationId="{029B1A0B-AD78-4178-88B0-2963B3490C94}"/>
          </ac:spMkLst>
        </pc:spChg>
      </pc:sldChg>
    </pc:docChg>
  </pc:docChgLst>
  <pc:docChgLst>
    <pc:chgData name="Song Ji-tae" userId="724e44e10b3d0e0e" providerId="LiveId" clId="{9CCA4413-7FBA-4A11-BC04-096CBB5ABDA3}"/>
    <pc:docChg chg="undo redo custSel addSld delSld modSld sldOrd">
      <pc:chgData name="Song Ji-tae" userId="724e44e10b3d0e0e" providerId="LiveId" clId="{9CCA4413-7FBA-4A11-BC04-096CBB5ABDA3}" dt="2018-11-28T02:48:42.428" v="3941" actId="2710"/>
      <pc:docMkLst>
        <pc:docMk/>
      </pc:docMkLst>
      <pc:sldChg chg="modSp">
        <pc:chgData name="Song Ji-tae" userId="724e44e10b3d0e0e" providerId="LiveId" clId="{9CCA4413-7FBA-4A11-BC04-096CBB5ABDA3}" dt="2018-11-20T09:38:48.763" v="485" actId="14100"/>
        <pc:sldMkLst>
          <pc:docMk/>
          <pc:sldMk cId="3984617762" sldId="257"/>
        </pc:sldMkLst>
        <pc:spChg chg="mod">
          <ac:chgData name="Song Ji-tae" userId="724e44e10b3d0e0e" providerId="LiveId" clId="{9CCA4413-7FBA-4A11-BC04-096CBB5ABDA3}" dt="2018-11-20T09:38:48.763" v="485" actId="14100"/>
          <ac:spMkLst>
            <pc:docMk/>
            <pc:sldMk cId="3984617762" sldId="257"/>
            <ac:spMk id="2" creationId="{00000000-0000-0000-0000-000000000000}"/>
          </ac:spMkLst>
        </pc:spChg>
        <pc:picChg chg="mod">
          <ac:chgData name="Song Ji-tae" userId="724e44e10b3d0e0e" providerId="LiveId" clId="{9CCA4413-7FBA-4A11-BC04-096CBB5ABDA3}" dt="2018-11-20T09:37:25.163" v="478" actId="1076"/>
          <ac:picMkLst>
            <pc:docMk/>
            <pc:sldMk cId="3984617762" sldId="257"/>
            <ac:picMk id="8" creationId="{E005EBAF-4867-45C4-AF0B-A3EF7D3CC082}"/>
          </ac:picMkLst>
        </pc:picChg>
      </pc:sldChg>
      <pc:sldChg chg="modSp">
        <pc:chgData name="Song Ji-tae" userId="724e44e10b3d0e0e" providerId="LiveId" clId="{9CCA4413-7FBA-4A11-BC04-096CBB5ABDA3}" dt="2018-11-20T09:39:14.735" v="494" actId="27636"/>
        <pc:sldMkLst>
          <pc:docMk/>
          <pc:sldMk cId="984576434" sldId="271"/>
        </pc:sldMkLst>
        <pc:spChg chg="mod">
          <ac:chgData name="Song Ji-tae" userId="724e44e10b3d0e0e" providerId="LiveId" clId="{9CCA4413-7FBA-4A11-BC04-096CBB5ABDA3}" dt="2018-11-20T09:39:14.735" v="494" actId="27636"/>
          <ac:spMkLst>
            <pc:docMk/>
            <pc:sldMk cId="984576434" sldId="271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32:31.932" v="16" actId="313"/>
          <ac:spMkLst>
            <pc:docMk/>
            <pc:sldMk cId="984576434" sldId="271"/>
            <ac:spMk id="3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0T09:39:33.507" v="501" actId="14100"/>
        <pc:sldMkLst>
          <pc:docMk/>
          <pc:sldMk cId="804498614" sldId="272"/>
        </pc:sldMkLst>
        <pc:spChg chg="mod">
          <ac:chgData name="Song Ji-tae" userId="724e44e10b3d0e0e" providerId="LiveId" clId="{9CCA4413-7FBA-4A11-BC04-096CBB5ABDA3}" dt="2018-11-20T09:39:33.507" v="501" actId="14100"/>
          <ac:spMkLst>
            <pc:docMk/>
            <pc:sldMk cId="804498614" sldId="272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6" creationId="{E3FB029F-CAC0-4F51-B3E2-87B792DDBB58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7" creationId="{6EB3D2F1-A15D-4F84-A61F-878F801B69B5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8" creationId="{8F8F2969-5BDF-4827-9871-ECCA58FE4D8B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9" creationId="{31A1045F-4429-4CC7-B59E-F9F129D909D7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0" creationId="{ADBAC94B-4C06-4400-BD8B-75ADB795EB1F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1" creationId="{E87029DE-3FD2-4EFA-BB6E-1DED7B1CC3C4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2" creationId="{139A805C-1F60-411F-9B84-575624D854CF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3" creationId="{7B33B496-CC35-4F6F-A085-AE490B29C3FA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4" creationId="{B27C4EF8-4FBD-4251-AD85-415E19412B75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15" creationId="{DE6582A1-1ED2-4E2A-ACC7-AC2B7CC14932}"/>
          </ac:spMkLst>
        </pc:spChg>
        <pc:spChg chg="mod">
          <ac:chgData name="Song Ji-tae" userId="724e44e10b3d0e0e" providerId="LiveId" clId="{9CCA4413-7FBA-4A11-BC04-096CBB5ABDA3}" dt="2018-11-19T02:16:49.167" v="1" actId="2711"/>
          <ac:spMkLst>
            <pc:docMk/>
            <pc:sldMk cId="804498614" sldId="272"/>
            <ac:spMk id="31" creationId="{17FFFBA5-E3F9-45B1-B33F-C9A7C0BAF4E7}"/>
          </ac:spMkLst>
        </pc:spChg>
      </pc:sldChg>
      <pc:sldChg chg="addSp delSp modSp">
        <pc:chgData name="Song Ji-tae" userId="724e44e10b3d0e0e" providerId="LiveId" clId="{9CCA4413-7FBA-4A11-BC04-096CBB5ABDA3}" dt="2018-11-20T10:27:47.009" v="563"/>
        <pc:sldMkLst>
          <pc:docMk/>
          <pc:sldMk cId="3836908959" sldId="273"/>
        </pc:sldMkLst>
        <pc:spChg chg="mod">
          <ac:chgData name="Song Ji-tae" userId="724e44e10b3d0e0e" providerId="LiveId" clId="{9CCA4413-7FBA-4A11-BC04-096CBB5ABDA3}" dt="2018-11-19T02:17:43.431" v="5" actId="2711"/>
          <ac:spMkLst>
            <pc:docMk/>
            <pc:sldMk cId="3836908959" sldId="273"/>
            <ac:spMk id="2" creationId="{00000000-0000-0000-0000-000000000000}"/>
          </ac:spMkLst>
        </pc:spChg>
        <pc:spChg chg="add del mod">
          <ac:chgData name="Song Ji-tae" userId="724e44e10b3d0e0e" providerId="LiveId" clId="{9CCA4413-7FBA-4A11-BC04-096CBB5ABDA3}" dt="2018-11-20T10:26:49.527" v="557"/>
          <ac:spMkLst>
            <pc:docMk/>
            <pc:sldMk cId="3836908959" sldId="273"/>
            <ac:spMk id="4" creationId="{1A46AABC-DC75-48E9-98E1-AC0431CD26CD}"/>
          </ac:spMkLst>
        </pc:spChg>
        <pc:spChg chg="add del mod">
          <ac:chgData name="Song Ji-tae" userId="724e44e10b3d0e0e" providerId="LiveId" clId="{9CCA4413-7FBA-4A11-BC04-096CBB5ABDA3}" dt="2018-11-20T10:27:35.739" v="560"/>
          <ac:spMkLst>
            <pc:docMk/>
            <pc:sldMk cId="3836908959" sldId="273"/>
            <ac:spMk id="7" creationId="{4F5F3D51-7247-4D61-B4E8-625C8831F325}"/>
          </ac:spMkLst>
        </pc:spChg>
        <pc:spChg chg="add del mod">
          <ac:chgData name="Song Ji-tae" userId="724e44e10b3d0e0e" providerId="LiveId" clId="{9CCA4413-7FBA-4A11-BC04-096CBB5ABDA3}" dt="2018-11-20T10:27:47.009" v="563"/>
          <ac:spMkLst>
            <pc:docMk/>
            <pc:sldMk cId="3836908959" sldId="273"/>
            <ac:spMk id="10" creationId="{C01463CF-E744-4B82-A7E3-C6E3E052110E}"/>
          </ac:spMkLst>
        </pc:spChg>
        <pc:picChg chg="add del mod">
          <ac:chgData name="Song Ji-tae" userId="724e44e10b3d0e0e" providerId="LiveId" clId="{9CCA4413-7FBA-4A11-BC04-096CBB5ABDA3}" dt="2018-11-20T10:27:29.628" v="558" actId="478"/>
          <ac:picMkLst>
            <pc:docMk/>
            <pc:sldMk cId="3836908959" sldId="273"/>
            <ac:picMk id="5" creationId="{ABDC0E19-F511-40A2-A93D-59CB4134B950}"/>
          </ac:picMkLst>
        </pc:picChg>
        <pc:picChg chg="add del mod">
          <ac:chgData name="Song Ji-tae" userId="724e44e10b3d0e0e" providerId="LiveId" clId="{9CCA4413-7FBA-4A11-BC04-096CBB5ABDA3}" dt="2018-11-20T10:27:40.574" v="561" actId="478"/>
          <ac:picMkLst>
            <pc:docMk/>
            <pc:sldMk cId="3836908959" sldId="273"/>
            <ac:picMk id="8" creationId="{A9BB36CC-494E-4307-BBB4-0D4B52466C3D}"/>
          </ac:picMkLst>
        </pc:picChg>
        <pc:picChg chg="del">
          <ac:chgData name="Song Ji-tae" userId="724e44e10b3d0e0e" providerId="LiveId" clId="{9CCA4413-7FBA-4A11-BC04-096CBB5ABDA3}" dt="2018-11-20T10:26:42.761" v="555" actId="478"/>
          <ac:picMkLst>
            <pc:docMk/>
            <pc:sldMk cId="3836908959" sldId="273"/>
            <ac:picMk id="11" creationId="{C221B926-7E83-4468-97DA-72A00D2CE17D}"/>
          </ac:picMkLst>
        </pc:picChg>
        <pc:picChg chg="add mod">
          <ac:chgData name="Song Ji-tae" userId="724e44e10b3d0e0e" providerId="LiveId" clId="{9CCA4413-7FBA-4A11-BC04-096CBB5ABDA3}" dt="2018-11-20T10:27:47.009" v="563"/>
          <ac:picMkLst>
            <pc:docMk/>
            <pc:sldMk cId="3836908959" sldId="273"/>
            <ac:picMk id="13" creationId="{BE1578A6-4995-4ECA-91B9-7981F68EFF39}"/>
          </ac:picMkLst>
        </pc:picChg>
      </pc:sldChg>
      <pc:sldChg chg="modSp">
        <pc:chgData name="Song Ji-tae" userId="724e44e10b3d0e0e" providerId="LiveId" clId="{9CCA4413-7FBA-4A11-BC04-096CBB5ABDA3}" dt="2018-11-20T09:40:21.531" v="504" actId="2711"/>
        <pc:sldMkLst>
          <pc:docMk/>
          <pc:sldMk cId="1412842650" sldId="275"/>
        </pc:sldMkLst>
        <pc:spChg chg="mod">
          <ac:chgData name="Song Ji-tae" userId="724e44e10b3d0e0e" providerId="LiveId" clId="{9CCA4413-7FBA-4A11-BC04-096CBB5ABDA3}" dt="2018-11-20T09:40:21.531" v="504" actId="2711"/>
          <ac:spMkLst>
            <pc:docMk/>
            <pc:sldMk cId="1412842650" sldId="275"/>
            <ac:spMk id="2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0T09:40:35.762" v="506" actId="2711"/>
        <pc:sldMkLst>
          <pc:docMk/>
          <pc:sldMk cId="562906985" sldId="276"/>
        </pc:sldMkLst>
        <pc:spChg chg="mod">
          <ac:chgData name="Song Ji-tae" userId="724e44e10b3d0e0e" providerId="LiveId" clId="{9CCA4413-7FBA-4A11-BC04-096CBB5ABDA3}" dt="2018-11-20T09:40:35.762" v="506" actId="2711"/>
          <ac:spMkLst>
            <pc:docMk/>
            <pc:sldMk cId="562906985" sldId="276"/>
            <ac:spMk id="2" creationId="{00000000-0000-0000-0000-000000000000}"/>
          </ac:spMkLst>
        </pc:spChg>
      </pc:sldChg>
      <pc:sldChg chg="addSp delSp modSp">
        <pc:chgData name="Song Ji-tae" userId="724e44e10b3d0e0e" providerId="LiveId" clId="{9CCA4413-7FBA-4A11-BC04-096CBB5ABDA3}" dt="2018-11-20T10:33:58.209" v="566"/>
        <pc:sldMkLst>
          <pc:docMk/>
          <pc:sldMk cId="1058041260" sldId="277"/>
        </pc:sldMkLst>
        <pc:spChg chg="mod">
          <ac:chgData name="Song Ji-tae" userId="724e44e10b3d0e0e" providerId="LiveId" clId="{9CCA4413-7FBA-4A11-BC04-096CBB5ABDA3}" dt="2018-11-20T09:40:43.297" v="507" actId="2711"/>
          <ac:spMkLst>
            <pc:docMk/>
            <pc:sldMk cId="1058041260" sldId="277"/>
            <ac:spMk id="2" creationId="{00000000-0000-0000-0000-000000000000}"/>
          </ac:spMkLst>
        </pc:spChg>
        <pc:spChg chg="add del mod">
          <ac:chgData name="Song Ji-tae" userId="724e44e10b3d0e0e" providerId="LiveId" clId="{9CCA4413-7FBA-4A11-BC04-096CBB5ABDA3}" dt="2018-11-20T10:33:58.209" v="566"/>
          <ac:spMkLst>
            <pc:docMk/>
            <pc:sldMk cId="1058041260" sldId="277"/>
            <ac:spMk id="4" creationId="{B8A0C335-0FFD-4409-8968-B924EF1293E3}"/>
          </ac:spMkLst>
        </pc:spChg>
        <pc:picChg chg="add mod">
          <ac:chgData name="Song Ji-tae" userId="724e44e10b3d0e0e" providerId="LiveId" clId="{9CCA4413-7FBA-4A11-BC04-096CBB5ABDA3}" dt="2018-11-20T10:33:58.209" v="566"/>
          <ac:picMkLst>
            <pc:docMk/>
            <pc:sldMk cId="1058041260" sldId="277"/>
            <ac:picMk id="6" creationId="{5164A34A-E788-4EA0-8777-F065CD4D305A}"/>
          </ac:picMkLst>
        </pc:picChg>
        <pc:picChg chg="del">
          <ac:chgData name="Song Ji-tae" userId="724e44e10b3d0e0e" providerId="LiveId" clId="{9CCA4413-7FBA-4A11-BC04-096CBB5ABDA3}" dt="2018-11-20T10:33:48.678" v="564" actId="478"/>
          <ac:picMkLst>
            <pc:docMk/>
            <pc:sldMk cId="1058041260" sldId="277"/>
            <ac:picMk id="8" creationId="{655B89A6-4E36-4543-866B-4C0D98BBF553}"/>
          </ac:picMkLst>
        </pc:picChg>
      </pc:sldChg>
      <pc:sldChg chg="addSp delSp modSp">
        <pc:chgData name="Song Ji-tae" userId="724e44e10b3d0e0e" providerId="LiveId" clId="{9CCA4413-7FBA-4A11-BC04-096CBB5ABDA3}" dt="2018-11-20T10:34:30.552" v="569"/>
        <pc:sldMkLst>
          <pc:docMk/>
          <pc:sldMk cId="480980499" sldId="278"/>
        </pc:sldMkLst>
        <pc:spChg chg="mod">
          <ac:chgData name="Song Ji-tae" userId="724e44e10b3d0e0e" providerId="LiveId" clId="{9CCA4413-7FBA-4A11-BC04-096CBB5ABDA3}" dt="2018-11-20T09:40:49.162" v="508" actId="2711"/>
          <ac:spMkLst>
            <pc:docMk/>
            <pc:sldMk cId="480980499" sldId="278"/>
            <ac:spMk id="2" creationId="{00000000-0000-0000-0000-000000000000}"/>
          </ac:spMkLst>
        </pc:spChg>
        <pc:spChg chg="add del mod">
          <ac:chgData name="Song Ji-tae" userId="724e44e10b3d0e0e" providerId="LiveId" clId="{9CCA4413-7FBA-4A11-BC04-096CBB5ABDA3}" dt="2018-11-20T10:34:30.552" v="569"/>
          <ac:spMkLst>
            <pc:docMk/>
            <pc:sldMk cId="480980499" sldId="278"/>
            <ac:spMk id="4" creationId="{B021BE33-9395-4DBD-AB4D-5B9BF53EF8DE}"/>
          </ac:spMkLst>
        </pc:spChg>
        <pc:picChg chg="add mod">
          <ac:chgData name="Song Ji-tae" userId="724e44e10b3d0e0e" providerId="LiveId" clId="{9CCA4413-7FBA-4A11-BC04-096CBB5ABDA3}" dt="2018-11-20T10:34:30.552" v="569"/>
          <ac:picMkLst>
            <pc:docMk/>
            <pc:sldMk cId="480980499" sldId="278"/>
            <ac:picMk id="6" creationId="{E11EC01F-1A1B-4EFE-BF90-5AC1B40956EE}"/>
          </ac:picMkLst>
        </pc:picChg>
        <pc:picChg chg="del">
          <ac:chgData name="Song Ji-tae" userId="724e44e10b3d0e0e" providerId="LiveId" clId="{9CCA4413-7FBA-4A11-BC04-096CBB5ABDA3}" dt="2018-11-20T10:34:24.262" v="567" actId="478"/>
          <ac:picMkLst>
            <pc:docMk/>
            <pc:sldMk cId="480980499" sldId="278"/>
            <ac:picMk id="8" creationId="{E145B9DC-E6DB-4925-9AB7-285B2C63F9FC}"/>
          </ac:picMkLst>
        </pc:picChg>
      </pc:sldChg>
      <pc:sldChg chg="modSp">
        <pc:chgData name="Song Ji-tae" userId="724e44e10b3d0e0e" providerId="LiveId" clId="{9CCA4413-7FBA-4A11-BC04-096CBB5ABDA3}" dt="2018-11-20T09:40:28.579" v="505" actId="2711"/>
        <pc:sldMkLst>
          <pc:docMk/>
          <pc:sldMk cId="1631064269" sldId="279"/>
        </pc:sldMkLst>
        <pc:spChg chg="mod">
          <ac:chgData name="Song Ji-tae" userId="724e44e10b3d0e0e" providerId="LiveId" clId="{9CCA4413-7FBA-4A11-BC04-096CBB5ABDA3}" dt="2018-11-20T09:40:28.579" v="505" actId="2711"/>
          <ac:spMkLst>
            <pc:docMk/>
            <pc:sldMk cId="1631064269" sldId="279"/>
            <ac:spMk id="2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0T09:40:54.733" v="509" actId="2711"/>
        <pc:sldMkLst>
          <pc:docMk/>
          <pc:sldMk cId="3196704183" sldId="280"/>
        </pc:sldMkLst>
        <pc:spChg chg="mod">
          <ac:chgData name="Song Ji-tae" userId="724e44e10b3d0e0e" providerId="LiveId" clId="{9CCA4413-7FBA-4A11-BC04-096CBB5ABDA3}" dt="2018-11-20T09:40:54.733" v="509" actId="2711"/>
          <ac:spMkLst>
            <pc:docMk/>
            <pc:sldMk cId="3196704183" sldId="280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18:00.569" v="6" actId="2711"/>
          <ac:spMkLst>
            <pc:docMk/>
            <pc:sldMk cId="3196704183" sldId="280"/>
            <ac:spMk id="4" creationId="{4CDDDC5F-5285-43FE-9B3D-F16C0D9EA748}"/>
          </ac:spMkLst>
        </pc:spChg>
      </pc:sldChg>
      <pc:sldChg chg="modSp">
        <pc:chgData name="Song Ji-tae" userId="724e44e10b3d0e0e" providerId="LiveId" clId="{9CCA4413-7FBA-4A11-BC04-096CBB5ABDA3}" dt="2018-11-20T09:41:00.896" v="510" actId="2711"/>
        <pc:sldMkLst>
          <pc:docMk/>
          <pc:sldMk cId="3360088490" sldId="281"/>
        </pc:sldMkLst>
        <pc:spChg chg="mod">
          <ac:chgData name="Song Ji-tae" userId="724e44e10b3d0e0e" providerId="LiveId" clId="{9CCA4413-7FBA-4A11-BC04-096CBB5ABDA3}" dt="2018-11-20T09:41:00.896" v="510" actId="2711"/>
          <ac:spMkLst>
            <pc:docMk/>
            <pc:sldMk cId="3360088490" sldId="281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29:46.671" v="15" actId="404"/>
          <ac:spMkLst>
            <pc:docMk/>
            <pc:sldMk cId="3360088490" sldId="281"/>
            <ac:spMk id="4" creationId="{4CDDDC5F-5285-43FE-9B3D-F16C0D9EA748}"/>
          </ac:spMkLst>
        </pc:spChg>
      </pc:sldChg>
      <pc:sldChg chg="modSp">
        <pc:chgData name="Song Ji-tae" userId="724e44e10b3d0e0e" providerId="LiveId" clId="{9CCA4413-7FBA-4A11-BC04-096CBB5ABDA3}" dt="2018-11-20T09:40:03.856" v="503" actId="14100"/>
        <pc:sldMkLst>
          <pc:docMk/>
          <pc:sldMk cId="1698114371" sldId="282"/>
        </pc:sldMkLst>
        <pc:spChg chg="mod">
          <ac:chgData name="Song Ji-tae" userId="724e44e10b3d0e0e" providerId="LiveId" clId="{9CCA4413-7FBA-4A11-BC04-096CBB5ABDA3}" dt="2018-11-20T09:40:03.856" v="503" actId="14100"/>
          <ac:spMkLst>
            <pc:docMk/>
            <pc:sldMk cId="1698114371" sldId="282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17:14.462" v="3" actId="2711"/>
          <ac:spMkLst>
            <pc:docMk/>
            <pc:sldMk cId="1698114371" sldId="282"/>
            <ac:spMk id="5" creationId="{E3863A56-C79F-40B4-92C7-C0E4B1540FEA}"/>
          </ac:spMkLst>
        </pc:spChg>
        <pc:spChg chg="mod">
          <ac:chgData name="Song Ji-tae" userId="724e44e10b3d0e0e" providerId="LiveId" clId="{9CCA4413-7FBA-4A11-BC04-096CBB5ABDA3}" dt="2018-11-19T02:17:14.462" v="3" actId="2711"/>
          <ac:spMkLst>
            <pc:docMk/>
            <pc:sldMk cId="1698114371" sldId="282"/>
            <ac:spMk id="6" creationId="{FA34C553-F114-4850-A1B8-76E760F7C284}"/>
          </ac:spMkLst>
        </pc:spChg>
        <pc:graphicFrameChg chg="modGraphic">
          <ac:chgData name="Song Ji-tae" userId="724e44e10b3d0e0e" providerId="LiveId" clId="{9CCA4413-7FBA-4A11-BC04-096CBB5ABDA3}" dt="2018-11-19T02:33:31.844" v="17" actId="14734"/>
          <ac:graphicFrameMkLst>
            <pc:docMk/>
            <pc:sldMk cId="1698114371" sldId="282"/>
            <ac:graphicFrameMk id="4" creationId="{1E996366-2E4C-4C78-9BAD-2460125B662C}"/>
          </ac:graphicFrameMkLst>
        </pc:graphicFrameChg>
      </pc:sldChg>
      <pc:sldChg chg="modSp">
        <pc:chgData name="Song Ji-tae" userId="724e44e10b3d0e0e" providerId="LiveId" clId="{9CCA4413-7FBA-4A11-BC04-096CBB5ABDA3}" dt="2018-11-20T09:39:51.069" v="502" actId="2711"/>
        <pc:sldMkLst>
          <pc:docMk/>
          <pc:sldMk cId="1795954847" sldId="284"/>
        </pc:sldMkLst>
        <pc:spChg chg="mod">
          <ac:chgData name="Song Ji-tae" userId="724e44e10b3d0e0e" providerId="LiveId" clId="{9CCA4413-7FBA-4A11-BC04-096CBB5ABDA3}" dt="2018-11-20T09:39:51.069" v="502" actId="2711"/>
          <ac:spMkLst>
            <pc:docMk/>
            <pc:sldMk cId="1795954847" sldId="284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19T02:17:03.828" v="2" actId="2711"/>
          <ac:spMkLst>
            <pc:docMk/>
            <pc:sldMk cId="1795954847" sldId="284"/>
            <ac:spMk id="3" creationId="{00000000-0000-0000-0000-000000000000}"/>
          </ac:spMkLst>
        </pc:spChg>
      </pc:sldChg>
      <pc:sldChg chg="addSp delSp modSp add">
        <pc:chgData name="Song Ji-tae" userId="724e44e10b3d0e0e" providerId="LiveId" clId="{9CCA4413-7FBA-4A11-BC04-096CBB5ABDA3}" dt="2018-11-20T10:20:46.981" v="551"/>
        <pc:sldMkLst>
          <pc:docMk/>
          <pc:sldMk cId="3075010273" sldId="285"/>
        </pc:sldMkLst>
        <pc:spChg chg="mod">
          <ac:chgData name="Song Ji-tae" userId="724e44e10b3d0e0e" providerId="LiveId" clId="{9CCA4413-7FBA-4A11-BC04-096CBB5ABDA3}" dt="2018-11-20T09:41:06.813" v="511" actId="2711"/>
          <ac:spMkLst>
            <pc:docMk/>
            <pc:sldMk cId="3075010273" sldId="285"/>
            <ac:spMk id="2" creationId="{00000000-0000-0000-0000-000000000000}"/>
          </ac:spMkLst>
        </pc:spChg>
        <pc:spChg chg="del mod">
          <ac:chgData name="Song Ji-tae" userId="724e44e10b3d0e0e" providerId="LiveId" clId="{9CCA4413-7FBA-4A11-BC04-096CBB5ABDA3}" dt="2018-11-19T23:27:37.698" v="39"/>
          <ac:spMkLst>
            <pc:docMk/>
            <pc:sldMk cId="3075010273" sldId="285"/>
            <ac:spMk id="4" creationId="{4CDDDC5F-5285-43FE-9B3D-F16C0D9EA748}"/>
          </ac:spMkLst>
        </pc:spChg>
        <pc:spChg chg="add del mod">
          <ac:chgData name="Song Ji-tae" userId="724e44e10b3d0e0e" providerId="LiveId" clId="{9CCA4413-7FBA-4A11-BC04-096CBB5ABDA3}" dt="2018-11-20T10:20:19.905" v="548"/>
          <ac:spMkLst>
            <pc:docMk/>
            <pc:sldMk cId="3075010273" sldId="285"/>
            <ac:spMk id="7" creationId="{CADBF387-5338-4F5A-9179-63B13AEEC4EA}"/>
          </ac:spMkLst>
        </pc:spChg>
        <pc:spChg chg="add del mod">
          <ac:chgData name="Song Ji-tae" userId="724e44e10b3d0e0e" providerId="LiveId" clId="{9CCA4413-7FBA-4A11-BC04-096CBB5ABDA3}" dt="2018-11-20T10:20:46.981" v="551"/>
          <ac:spMkLst>
            <pc:docMk/>
            <pc:sldMk cId="3075010273" sldId="285"/>
            <ac:spMk id="10" creationId="{8782D967-7E4C-45CD-9745-5C03B41831AE}"/>
          </ac:spMkLst>
        </pc:spChg>
        <pc:picChg chg="add del mod">
          <ac:chgData name="Song Ji-tae" userId="724e44e10b3d0e0e" providerId="LiveId" clId="{9CCA4413-7FBA-4A11-BC04-096CBB5ABDA3}" dt="2018-11-20T10:20:09.308" v="546" actId="478"/>
          <ac:picMkLst>
            <pc:docMk/>
            <pc:sldMk cId="3075010273" sldId="285"/>
            <ac:picMk id="3" creationId="{10E5CD93-1E19-4D46-AE38-ACE3517DD223}"/>
          </ac:picMkLst>
        </pc:picChg>
        <pc:picChg chg="add del mod">
          <ac:chgData name="Song Ji-tae" userId="724e44e10b3d0e0e" providerId="LiveId" clId="{9CCA4413-7FBA-4A11-BC04-096CBB5ABDA3}" dt="2018-11-20T10:20:39.762" v="549" actId="478"/>
          <ac:picMkLst>
            <pc:docMk/>
            <pc:sldMk cId="3075010273" sldId="285"/>
            <ac:picMk id="8" creationId="{89F05F55-1CBB-40C4-9009-A0D462DE6C7C}"/>
          </ac:picMkLst>
        </pc:picChg>
        <pc:picChg chg="add mod">
          <ac:chgData name="Song Ji-tae" userId="724e44e10b3d0e0e" providerId="LiveId" clId="{9CCA4413-7FBA-4A11-BC04-096CBB5ABDA3}" dt="2018-11-20T10:20:46.981" v="551"/>
          <ac:picMkLst>
            <pc:docMk/>
            <pc:sldMk cId="3075010273" sldId="285"/>
            <ac:picMk id="11" creationId="{752FF41B-4195-499C-A6EB-BE6FD58ABC42}"/>
          </ac:picMkLst>
        </pc:picChg>
      </pc:sldChg>
      <pc:sldChg chg="addSp delSp modSp add">
        <pc:chgData name="Song Ji-tae" userId="724e44e10b3d0e0e" providerId="LiveId" clId="{9CCA4413-7FBA-4A11-BC04-096CBB5ABDA3}" dt="2018-11-20T10:21:46.001" v="554"/>
        <pc:sldMkLst>
          <pc:docMk/>
          <pc:sldMk cId="903953058" sldId="286"/>
        </pc:sldMkLst>
        <pc:spChg chg="mod">
          <ac:chgData name="Song Ji-tae" userId="724e44e10b3d0e0e" providerId="LiveId" clId="{9CCA4413-7FBA-4A11-BC04-096CBB5ABDA3}" dt="2018-11-20T09:41:13.012" v="512" actId="2711"/>
          <ac:spMkLst>
            <pc:docMk/>
            <pc:sldMk cId="903953058" sldId="286"/>
            <ac:spMk id="2" creationId="{00000000-0000-0000-0000-000000000000}"/>
          </ac:spMkLst>
        </pc:spChg>
        <pc:spChg chg="add del mod">
          <ac:chgData name="Song Ji-tae" userId="724e44e10b3d0e0e" providerId="LiveId" clId="{9CCA4413-7FBA-4A11-BC04-096CBB5ABDA3}" dt="2018-11-19T23:31:46.290" v="42"/>
          <ac:spMkLst>
            <pc:docMk/>
            <pc:sldMk cId="903953058" sldId="286"/>
            <ac:spMk id="6" creationId="{1A29E0A6-15EE-4048-8681-F21D94D77BC3}"/>
          </ac:spMkLst>
        </pc:spChg>
        <pc:spChg chg="add del mod">
          <ac:chgData name="Song Ji-tae" userId="724e44e10b3d0e0e" providerId="LiveId" clId="{9CCA4413-7FBA-4A11-BC04-096CBB5ABDA3}" dt="2018-11-19T23:33:03.657" v="44"/>
          <ac:spMkLst>
            <pc:docMk/>
            <pc:sldMk cId="903953058" sldId="286"/>
            <ac:spMk id="9" creationId="{B593C28E-A682-42D5-AEE1-3FF23009ED2C}"/>
          </ac:spMkLst>
        </pc:spChg>
        <pc:spChg chg="add del mod">
          <ac:chgData name="Song Ji-tae" userId="724e44e10b3d0e0e" providerId="LiveId" clId="{9CCA4413-7FBA-4A11-BC04-096CBB5ABDA3}" dt="2018-11-20T09:44:19.042" v="545" actId="478"/>
          <ac:spMkLst>
            <pc:docMk/>
            <pc:sldMk cId="903953058" sldId="286"/>
            <ac:spMk id="12" creationId="{EDB3ECF3-1343-476F-82BB-59F65FB88A17}"/>
          </ac:spMkLst>
        </pc:spChg>
        <pc:spChg chg="add del mod">
          <ac:chgData name="Song Ji-tae" userId="724e44e10b3d0e0e" providerId="LiveId" clId="{9CCA4413-7FBA-4A11-BC04-096CBB5ABDA3}" dt="2018-11-20T10:21:46.001" v="554"/>
          <ac:spMkLst>
            <pc:docMk/>
            <pc:sldMk cId="903953058" sldId="286"/>
            <ac:spMk id="14" creationId="{05E8F5E3-B14D-43EC-A50B-839DAEAE8EDB}"/>
          </ac:spMkLst>
        </pc:spChg>
        <pc:picChg chg="del">
          <ac:chgData name="Song Ji-tae" userId="724e44e10b3d0e0e" providerId="LiveId" clId="{9CCA4413-7FBA-4A11-BC04-096CBB5ABDA3}" dt="2018-11-19T23:31:44.367" v="41" actId="478"/>
          <ac:picMkLst>
            <pc:docMk/>
            <pc:sldMk cId="903953058" sldId="286"/>
            <ac:picMk id="3" creationId="{10E5CD93-1E19-4D46-AE38-ACE3517DD223}"/>
          </ac:picMkLst>
        </pc:picChg>
        <pc:picChg chg="add del mod">
          <ac:chgData name="Song Ji-tae" userId="724e44e10b3d0e0e" providerId="LiveId" clId="{9CCA4413-7FBA-4A11-BC04-096CBB5ABDA3}" dt="2018-11-19T23:33:00.942" v="43" actId="478"/>
          <ac:picMkLst>
            <pc:docMk/>
            <pc:sldMk cId="903953058" sldId="286"/>
            <ac:picMk id="7" creationId="{BDC0C633-0A51-45C5-BC61-965194F36B86}"/>
          </ac:picMkLst>
        </pc:picChg>
        <pc:picChg chg="add del mod">
          <ac:chgData name="Song Ji-tae" userId="724e44e10b3d0e0e" providerId="LiveId" clId="{9CCA4413-7FBA-4A11-BC04-096CBB5ABDA3}" dt="2018-11-20T10:21:40.182" v="552" actId="478"/>
          <ac:picMkLst>
            <pc:docMk/>
            <pc:sldMk cId="903953058" sldId="286"/>
            <ac:picMk id="10" creationId="{D12ECD47-9872-4B07-8B02-64330D92D4C9}"/>
          </ac:picMkLst>
        </pc:picChg>
        <pc:picChg chg="add mod">
          <ac:chgData name="Song Ji-tae" userId="724e44e10b3d0e0e" providerId="LiveId" clId="{9CCA4413-7FBA-4A11-BC04-096CBB5ABDA3}" dt="2018-11-20T10:21:46.001" v="554"/>
          <ac:picMkLst>
            <pc:docMk/>
            <pc:sldMk cId="903953058" sldId="286"/>
            <ac:picMk id="15" creationId="{939EF4A7-D37B-4ACB-8FB5-FF605D1B64FB}"/>
          </ac:picMkLst>
        </pc:picChg>
      </pc:sldChg>
      <pc:sldChg chg="addSp delSp modSp add">
        <pc:chgData name="Song Ji-tae" userId="724e44e10b3d0e0e" providerId="LiveId" clId="{9CCA4413-7FBA-4A11-BC04-096CBB5ABDA3}" dt="2018-11-20T10:39:31.773" v="963"/>
        <pc:sldMkLst>
          <pc:docMk/>
          <pc:sldMk cId="1450989366" sldId="287"/>
        </pc:sldMkLst>
        <pc:spChg chg="mod">
          <ac:chgData name="Song Ji-tae" userId="724e44e10b3d0e0e" providerId="LiveId" clId="{9CCA4413-7FBA-4A11-BC04-096CBB5ABDA3}" dt="2018-11-20T10:39:31.773" v="963"/>
          <ac:spMkLst>
            <pc:docMk/>
            <pc:sldMk cId="1450989366" sldId="287"/>
            <ac:spMk id="2" creationId="{00000000-0000-0000-0000-000000000000}"/>
          </ac:spMkLst>
        </pc:spChg>
        <pc:spChg chg="add mod">
          <ac:chgData name="Song Ji-tae" userId="724e44e10b3d0e0e" providerId="LiveId" clId="{9CCA4413-7FBA-4A11-BC04-096CBB5ABDA3}" dt="2018-11-19T23:33:47.900" v="46" actId="478"/>
          <ac:spMkLst>
            <pc:docMk/>
            <pc:sldMk cId="1450989366" sldId="287"/>
            <ac:spMk id="4" creationId="{F503CA3D-0C54-46AE-A6FE-C6B73F341A79}"/>
          </ac:spMkLst>
        </pc:spChg>
        <pc:graphicFrameChg chg="mod modGraphic">
          <ac:chgData name="Song Ji-tae" userId="724e44e10b3d0e0e" providerId="LiveId" clId="{9CCA4413-7FBA-4A11-BC04-096CBB5ABDA3}" dt="2018-11-20T09:37:04.398" v="477" actId="14100"/>
          <ac:graphicFrameMkLst>
            <pc:docMk/>
            <pc:sldMk cId="1450989366" sldId="287"/>
            <ac:graphicFrameMk id="6" creationId="{4E492908-B892-4F3F-BDDF-6FFFA99526D0}"/>
          </ac:graphicFrameMkLst>
        </pc:graphicFrameChg>
        <pc:picChg chg="del">
          <ac:chgData name="Song Ji-tae" userId="724e44e10b3d0e0e" providerId="LiveId" clId="{9CCA4413-7FBA-4A11-BC04-096CBB5ABDA3}" dt="2018-11-19T23:33:47.900" v="46" actId="478"/>
          <ac:picMkLst>
            <pc:docMk/>
            <pc:sldMk cId="1450989366" sldId="287"/>
            <ac:picMk id="10" creationId="{D12ECD47-9872-4B07-8B02-64330D92D4C9}"/>
          </ac:picMkLst>
        </pc:picChg>
      </pc:sldChg>
      <pc:sldChg chg="modSp add ord">
        <pc:chgData name="Song Ji-tae" userId="724e44e10b3d0e0e" providerId="LiveId" clId="{9CCA4413-7FBA-4A11-BC04-096CBB5ABDA3}" dt="2018-11-20T10:37:43.361" v="776"/>
        <pc:sldMkLst>
          <pc:docMk/>
          <pc:sldMk cId="3645157792" sldId="288"/>
        </pc:sldMkLst>
        <pc:spChg chg="mod">
          <ac:chgData name="Song Ji-tae" userId="724e44e10b3d0e0e" providerId="LiveId" clId="{9CCA4413-7FBA-4A11-BC04-096CBB5ABDA3}" dt="2018-11-20T10:37:05.986" v="596"/>
          <ac:spMkLst>
            <pc:docMk/>
            <pc:sldMk cId="3645157792" sldId="288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0T10:37:43.361" v="776"/>
          <ac:spMkLst>
            <pc:docMk/>
            <pc:sldMk cId="3645157792" sldId="288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0T10:38:46.156" v="942" actId="20577"/>
        <pc:sldMkLst>
          <pc:docMk/>
          <pc:sldMk cId="4111836841" sldId="289"/>
        </pc:sldMkLst>
        <pc:spChg chg="mod">
          <ac:chgData name="Song Ji-tae" userId="724e44e10b3d0e0e" providerId="LiveId" clId="{9CCA4413-7FBA-4A11-BC04-096CBB5ABDA3}" dt="2018-11-20T10:38:07.443" v="785"/>
          <ac:spMkLst>
            <pc:docMk/>
            <pc:sldMk cId="4111836841" sldId="289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0T10:38:46.156" v="942" actId="20577"/>
          <ac:spMkLst>
            <pc:docMk/>
            <pc:sldMk cId="4111836841" sldId="289"/>
            <ac:spMk id="4" creationId="{4CDDDC5F-5285-43FE-9B3D-F16C0D9EA748}"/>
          </ac:spMkLst>
        </pc:spChg>
      </pc:sldChg>
      <pc:sldChg chg="addSp delSp modSp add">
        <pc:chgData name="Song Ji-tae" userId="724e44e10b3d0e0e" providerId="LiveId" clId="{9CCA4413-7FBA-4A11-BC04-096CBB5ABDA3}" dt="2018-11-20T10:51:15.157" v="1232" actId="13782"/>
        <pc:sldMkLst>
          <pc:docMk/>
          <pc:sldMk cId="848859620" sldId="290"/>
        </pc:sldMkLst>
        <pc:spChg chg="mod">
          <ac:chgData name="Song Ji-tae" userId="724e44e10b3d0e0e" providerId="LiveId" clId="{9CCA4413-7FBA-4A11-BC04-096CBB5ABDA3}" dt="2018-11-20T10:45:10.851" v="978"/>
          <ac:spMkLst>
            <pc:docMk/>
            <pc:sldMk cId="848859620" sldId="290"/>
            <ac:spMk id="2" creationId="{00000000-0000-0000-0000-000000000000}"/>
          </ac:spMkLst>
        </pc:spChg>
        <pc:spChg chg="del mod">
          <ac:chgData name="Song Ji-tae" userId="724e44e10b3d0e0e" providerId="LiveId" clId="{9CCA4413-7FBA-4A11-BC04-096CBB5ABDA3}" dt="2018-11-20T10:45:42.103" v="979" actId="1032"/>
          <ac:spMkLst>
            <pc:docMk/>
            <pc:sldMk cId="848859620" sldId="290"/>
            <ac:spMk id="4" creationId="{4CDDDC5F-5285-43FE-9B3D-F16C0D9EA748}"/>
          </ac:spMkLst>
        </pc:spChg>
        <pc:graphicFrameChg chg="add mod">
          <ac:chgData name="Song Ji-tae" userId="724e44e10b3d0e0e" providerId="LiveId" clId="{9CCA4413-7FBA-4A11-BC04-096CBB5ABDA3}" dt="2018-11-20T10:51:15.157" v="1232" actId="13782"/>
          <ac:graphicFrameMkLst>
            <pc:docMk/>
            <pc:sldMk cId="848859620" sldId="290"/>
            <ac:graphicFrameMk id="3" creationId="{C1F24E12-A88B-43E7-B703-E008BB370BCC}"/>
          </ac:graphicFrameMkLst>
        </pc:graphicFrameChg>
      </pc:sldChg>
      <pc:sldChg chg="modSp">
        <pc:chgData name="Song Ji-tae" userId="724e44e10b3d0e0e" providerId="LiveId" clId="{9CCA4413-7FBA-4A11-BC04-096CBB5ABDA3}" dt="2018-11-26T03:28:44.094" v="1679" actId="20577"/>
        <pc:sldMkLst>
          <pc:docMk/>
          <pc:sldMk cId="3552173098" sldId="292"/>
        </pc:sldMkLst>
        <pc:spChg chg="mod">
          <ac:chgData name="Song Ji-tae" userId="724e44e10b3d0e0e" providerId="LiveId" clId="{9CCA4413-7FBA-4A11-BC04-096CBB5ABDA3}" dt="2018-11-26T03:28:44.094" v="1679" actId="20577"/>
          <ac:spMkLst>
            <pc:docMk/>
            <pc:sldMk cId="3552173098" sldId="292"/>
            <ac:spMk id="2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6T03:28:51.299" v="1683" actId="20577"/>
        <pc:sldMkLst>
          <pc:docMk/>
          <pc:sldMk cId="1143672643" sldId="293"/>
        </pc:sldMkLst>
        <pc:spChg chg="mod">
          <ac:chgData name="Song Ji-tae" userId="724e44e10b3d0e0e" providerId="LiveId" clId="{9CCA4413-7FBA-4A11-BC04-096CBB5ABDA3}" dt="2018-11-26T03:28:51.299" v="1683" actId="20577"/>
          <ac:spMkLst>
            <pc:docMk/>
            <pc:sldMk cId="1143672643" sldId="293"/>
            <ac:spMk id="2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6T03:28:59.813" v="1687" actId="20577"/>
        <pc:sldMkLst>
          <pc:docMk/>
          <pc:sldMk cId="1487830849" sldId="294"/>
        </pc:sldMkLst>
        <pc:spChg chg="mod">
          <ac:chgData name="Song Ji-tae" userId="724e44e10b3d0e0e" providerId="LiveId" clId="{9CCA4413-7FBA-4A11-BC04-096CBB5ABDA3}" dt="2018-11-26T03:28:59.813" v="1687" actId="20577"/>
          <ac:spMkLst>
            <pc:docMk/>
            <pc:sldMk cId="1487830849" sldId="294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6T01:32:46.273" v="1274" actId="20577"/>
          <ac:spMkLst>
            <pc:docMk/>
            <pc:sldMk cId="1487830849" sldId="294"/>
            <ac:spMk id="4" creationId="{4CDDDC5F-5285-43FE-9B3D-F16C0D9EA748}"/>
          </ac:spMkLst>
        </pc:spChg>
      </pc:sldChg>
      <pc:sldChg chg="modSp">
        <pc:chgData name="Song Ji-tae" userId="724e44e10b3d0e0e" providerId="LiveId" clId="{9CCA4413-7FBA-4A11-BC04-096CBB5ABDA3}" dt="2018-11-26T03:29:06.703" v="1691" actId="20577"/>
        <pc:sldMkLst>
          <pc:docMk/>
          <pc:sldMk cId="73481654" sldId="295"/>
        </pc:sldMkLst>
        <pc:spChg chg="mod">
          <ac:chgData name="Song Ji-tae" userId="724e44e10b3d0e0e" providerId="LiveId" clId="{9CCA4413-7FBA-4A11-BC04-096CBB5ABDA3}" dt="2018-11-26T03:29:06.703" v="1691" actId="20577"/>
          <ac:spMkLst>
            <pc:docMk/>
            <pc:sldMk cId="73481654" sldId="295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6T01:41:21.334" v="1674" actId="20577"/>
          <ac:spMkLst>
            <pc:docMk/>
            <pc:sldMk cId="73481654" sldId="295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6T03:29:58.606" v="1731" actId="20577"/>
        <pc:sldMkLst>
          <pc:docMk/>
          <pc:sldMk cId="236372941" sldId="296"/>
        </pc:sldMkLst>
        <pc:spChg chg="mod">
          <ac:chgData name="Song Ji-tae" userId="724e44e10b3d0e0e" providerId="LiveId" clId="{9CCA4413-7FBA-4A11-BC04-096CBB5ABDA3}" dt="2018-11-26T03:29:58.606" v="1731" actId="20577"/>
          <ac:spMkLst>
            <pc:docMk/>
            <pc:sldMk cId="236372941" sldId="296"/>
            <ac:spMk id="2" creationId="{00000000-0000-0000-0000-000000000000}"/>
          </ac:spMkLst>
        </pc:spChg>
      </pc:sldChg>
      <pc:sldChg chg="modSp">
        <pc:chgData name="Song Ji-tae" userId="724e44e10b3d0e0e" providerId="LiveId" clId="{9CCA4413-7FBA-4A11-BC04-096CBB5ABDA3}" dt="2018-11-27T09:51:41.037" v="2016" actId="20577"/>
        <pc:sldMkLst>
          <pc:docMk/>
          <pc:sldMk cId="1968448887" sldId="299"/>
        </pc:sldMkLst>
        <pc:spChg chg="mod">
          <ac:chgData name="Song Ji-tae" userId="724e44e10b3d0e0e" providerId="LiveId" clId="{9CCA4413-7FBA-4A11-BC04-096CBB5ABDA3}" dt="2018-11-27T09:51:41.037" v="2016" actId="20577"/>
          <ac:spMkLst>
            <pc:docMk/>
            <pc:sldMk cId="1968448887" sldId="299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7T09:52:45.094" v="2117" actId="20577"/>
        <pc:sldMkLst>
          <pc:docMk/>
          <pc:sldMk cId="3800469958" sldId="300"/>
        </pc:sldMkLst>
        <pc:spChg chg="mod">
          <ac:chgData name="Song Ji-tae" userId="724e44e10b3d0e0e" providerId="LiveId" clId="{9CCA4413-7FBA-4A11-BC04-096CBB5ABDA3}" dt="2018-11-27T09:52:45.094" v="2117" actId="20577"/>
          <ac:spMkLst>
            <pc:docMk/>
            <pc:sldMk cId="3800469958" sldId="300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8T00:54:14.849" v="2292" actId="12"/>
        <pc:sldMkLst>
          <pc:docMk/>
          <pc:sldMk cId="2856339805" sldId="301"/>
        </pc:sldMkLst>
        <pc:spChg chg="mod">
          <ac:chgData name="Song Ji-tae" userId="724e44e10b3d0e0e" providerId="LiveId" clId="{9CCA4413-7FBA-4A11-BC04-096CBB5ABDA3}" dt="2018-11-27T09:54:59.649" v="2137" actId="20577"/>
          <ac:spMkLst>
            <pc:docMk/>
            <pc:sldMk cId="2856339805" sldId="301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8T00:54:14.849" v="2292" actId="12"/>
          <ac:spMkLst>
            <pc:docMk/>
            <pc:sldMk cId="2856339805" sldId="301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8T02:35:24.135" v="3285" actId="20577"/>
        <pc:sldMkLst>
          <pc:docMk/>
          <pc:sldMk cId="661394269" sldId="302"/>
        </pc:sldMkLst>
        <pc:spChg chg="mod">
          <ac:chgData name="Song Ji-tae" userId="724e44e10b3d0e0e" providerId="LiveId" clId="{9CCA4413-7FBA-4A11-BC04-096CBB5ABDA3}" dt="2018-11-28T01:15:22.567" v="2310"/>
          <ac:spMkLst>
            <pc:docMk/>
            <pc:sldMk cId="661394269" sldId="302"/>
            <ac:spMk id="2" creationId="{00000000-0000-0000-0000-000000000000}"/>
          </ac:spMkLst>
        </pc:spChg>
        <pc:spChg chg="mod">
          <ac:chgData name="Song Ji-tae" userId="724e44e10b3d0e0e" providerId="LiveId" clId="{9CCA4413-7FBA-4A11-BC04-096CBB5ABDA3}" dt="2018-11-28T02:35:24.135" v="3285" actId="20577"/>
          <ac:spMkLst>
            <pc:docMk/>
            <pc:sldMk cId="661394269" sldId="302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8T02:48:42.428" v="3941" actId="2710"/>
        <pc:sldMkLst>
          <pc:docMk/>
          <pc:sldMk cId="2539840523" sldId="303"/>
        </pc:sldMkLst>
        <pc:spChg chg="mod">
          <ac:chgData name="Song Ji-tae" userId="724e44e10b3d0e0e" providerId="LiveId" clId="{9CCA4413-7FBA-4A11-BC04-096CBB5ABDA3}" dt="2018-11-28T02:48:42.428" v="3941" actId="2710"/>
          <ac:spMkLst>
            <pc:docMk/>
            <pc:sldMk cId="2539840523" sldId="303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8T02:42:38.649" v="3468" actId="20577"/>
        <pc:sldMkLst>
          <pc:docMk/>
          <pc:sldMk cId="4223519172" sldId="304"/>
        </pc:sldMkLst>
        <pc:spChg chg="mod">
          <ac:chgData name="Song Ji-tae" userId="724e44e10b3d0e0e" providerId="LiveId" clId="{9CCA4413-7FBA-4A11-BC04-096CBB5ABDA3}" dt="2018-11-28T02:42:38.649" v="3468" actId="20577"/>
          <ac:spMkLst>
            <pc:docMk/>
            <pc:sldMk cId="4223519172" sldId="304"/>
            <ac:spMk id="4" creationId="{4CDDDC5F-5285-43FE-9B3D-F16C0D9EA748}"/>
          </ac:spMkLst>
        </pc:spChg>
      </pc:sldChg>
      <pc:sldChg chg="modSp add">
        <pc:chgData name="Song Ji-tae" userId="724e44e10b3d0e0e" providerId="LiveId" clId="{9CCA4413-7FBA-4A11-BC04-096CBB5ABDA3}" dt="2018-11-28T02:48:26.639" v="3940" actId="948"/>
        <pc:sldMkLst>
          <pc:docMk/>
          <pc:sldMk cId="1776185154" sldId="305"/>
        </pc:sldMkLst>
        <pc:spChg chg="mod">
          <ac:chgData name="Song Ji-tae" userId="724e44e10b3d0e0e" providerId="LiveId" clId="{9CCA4413-7FBA-4A11-BC04-096CBB5ABDA3}" dt="2018-11-28T02:48:26.639" v="3940" actId="948"/>
          <ac:spMkLst>
            <pc:docMk/>
            <pc:sldMk cId="1776185154" sldId="305"/>
            <ac:spMk id="4" creationId="{4CDDDC5F-5285-43FE-9B3D-F16C0D9EA748}"/>
          </ac:spMkLst>
        </pc:spChg>
      </pc:sldChg>
      <pc:sldChg chg="add">
        <pc:chgData name="Song Ji-tae" userId="724e44e10b3d0e0e" providerId="LiveId" clId="{9CCA4413-7FBA-4A11-BC04-096CBB5ABDA3}" dt="2018-11-28T02:48:01.447" v="3939"/>
        <pc:sldMkLst>
          <pc:docMk/>
          <pc:sldMk cId="4148001397" sldId="306"/>
        </pc:sldMkLst>
      </pc:sldChg>
    </pc:docChg>
  </pc:docChgLst>
  <pc:docChgLst>
    <pc:chgData name="Ji-tae Song" userId="724e44e10b3d0e0e" providerId="LiveId" clId="{1F27FC3B-433A-487A-A72C-B895E8503102}"/>
    <pc:docChg chg="undo custSel addSld delSld modSld sldOrd">
      <pc:chgData name="Ji-tae Song" userId="724e44e10b3d0e0e" providerId="LiveId" clId="{1F27FC3B-433A-487A-A72C-B895E8503102}" dt="2018-12-25T13:22:40.105" v="8278"/>
      <pc:docMkLst>
        <pc:docMk/>
      </pc:docMkLst>
      <pc:sldChg chg="addSp modSp">
        <pc:chgData name="Ji-tae Song" userId="724e44e10b3d0e0e" providerId="LiveId" clId="{1F27FC3B-433A-487A-A72C-B895E8503102}" dt="2018-12-17T12:27:54.213" v="1395" actId="404"/>
        <pc:sldMkLst>
          <pc:docMk/>
          <pc:sldMk cId="4071054946" sldId="311"/>
        </pc:sldMkLst>
        <pc:spChg chg="mod">
          <ac:chgData name="Ji-tae Song" userId="724e44e10b3d0e0e" providerId="LiveId" clId="{1F27FC3B-433A-487A-A72C-B895E8503102}" dt="2018-12-17T12:27:54.213" v="1395" actId="404"/>
          <ac:spMkLst>
            <pc:docMk/>
            <pc:sldMk cId="4071054946" sldId="311"/>
            <ac:spMk id="4" creationId="{D6535C10-4FDD-40B5-A0B6-F6A91A94D8B7}"/>
          </ac:spMkLst>
        </pc:spChg>
        <pc:picChg chg="add mod">
          <ac:chgData name="Ji-tae Song" userId="724e44e10b3d0e0e" providerId="LiveId" clId="{1F27FC3B-433A-487A-A72C-B895E8503102}" dt="2018-12-16T14:09:37.668" v="731" actId="14100"/>
          <ac:picMkLst>
            <pc:docMk/>
            <pc:sldMk cId="4071054946" sldId="311"/>
            <ac:picMk id="6" creationId="{C6443903-B1CF-44EE-87D6-1C44761CC6EA}"/>
          </ac:picMkLst>
        </pc:picChg>
      </pc:sldChg>
      <pc:sldChg chg="modSp add">
        <pc:chgData name="Ji-tae Song" userId="724e44e10b3d0e0e" providerId="LiveId" clId="{1F27FC3B-433A-487A-A72C-B895E8503102}" dt="2018-12-17T13:02:01.268" v="2020" actId="207"/>
        <pc:sldMkLst>
          <pc:docMk/>
          <pc:sldMk cId="2802173042" sldId="315"/>
        </pc:sldMkLst>
        <pc:spChg chg="mod">
          <ac:chgData name="Ji-tae Song" userId="724e44e10b3d0e0e" providerId="LiveId" clId="{1F27FC3B-433A-487A-A72C-B895E8503102}" dt="2018-12-17T12:27:31.029" v="1382"/>
          <ac:spMkLst>
            <pc:docMk/>
            <pc:sldMk cId="2802173042" sldId="315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17T13:02:01.268" v="2020" actId="207"/>
          <ac:spMkLst>
            <pc:docMk/>
            <pc:sldMk cId="2802173042" sldId="315"/>
            <ac:spMk id="4" creationId="{D6535C10-4FDD-40B5-A0B6-F6A91A94D8B7}"/>
          </ac:spMkLst>
        </pc:spChg>
      </pc:sldChg>
      <pc:sldChg chg="modSp add">
        <pc:chgData name="Ji-tae Song" userId="724e44e10b3d0e0e" providerId="LiveId" clId="{1F27FC3B-433A-487A-A72C-B895E8503102}" dt="2018-12-22T11:32:28.195" v="3145" actId="27636"/>
        <pc:sldMkLst>
          <pc:docMk/>
          <pc:sldMk cId="3144244210" sldId="316"/>
        </pc:sldMkLst>
        <pc:spChg chg="mod">
          <ac:chgData name="Ji-tae Song" userId="724e44e10b3d0e0e" providerId="LiveId" clId="{1F27FC3B-433A-487A-A72C-B895E8503102}" dt="2018-12-17T12:46:54.946" v="1409"/>
          <ac:spMkLst>
            <pc:docMk/>
            <pc:sldMk cId="3144244210" sldId="316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2T11:32:28.195" v="3145" actId="27636"/>
          <ac:spMkLst>
            <pc:docMk/>
            <pc:sldMk cId="3144244210" sldId="316"/>
            <ac:spMk id="4" creationId="{D6535C10-4FDD-40B5-A0B6-F6A91A94D8B7}"/>
          </ac:spMkLst>
        </pc:spChg>
      </pc:sldChg>
      <pc:sldChg chg="modSp add">
        <pc:chgData name="Ji-tae Song" userId="724e44e10b3d0e0e" providerId="LiveId" clId="{1F27FC3B-433A-487A-A72C-B895E8503102}" dt="2018-12-17T13:08:52.158" v="2142" actId="20577"/>
        <pc:sldMkLst>
          <pc:docMk/>
          <pc:sldMk cId="1530992294" sldId="317"/>
        </pc:sldMkLst>
        <pc:spChg chg="mod">
          <ac:chgData name="Ji-tae Song" userId="724e44e10b3d0e0e" providerId="LiveId" clId="{1F27FC3B-433A-487A-A72C-B895E8503102}" dt="2018-12-17T13:00:24.695" v="1901" actId="20577"/>
          <ac:spMkLst>
            <pc:docMk/>
            <pc:sldMk cId="1530992294" sldId="317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17T13:08:52.158" v="2142" actId="20577"/>
          <ac:spMkLst>
            <pc:docMk/>
            <pc:sldMk cId="1530992294" sldId="317"/>
            <ac:spMk id="4" creationId="{D6535C10-4FDD-40B5-A0B6-F6A91A94D8B7}"/>
          </ac:spMkLst>
        </pc:spChg>
      </pc:sldChg>
      <pc:sldChg chg="modSp add">
        <pc:chgData name="Ji-tae Song" userId="724e44e10b3d0e0e" providerId="LiveId" clId="{1F27FC3B-433A-487A-A72C-B895E8503102}" dt="2018-12-17T13:11:13.634" v="2326" actId="20577"/>
        <pc:sldMkLst>
          <pc:docMk/>
          <pc:sldMk cId="607269150" sldId="318"/>
        </pc:sldMkLst>
        <pc:spChg chg="mod">
          <ac:chgData name="Ji-tae Song" userId="724e44e10b3d0e0e" providerId="LiveId" clId="{1F27FC3B-433A-487A-A72C-B895E8503102}" dt="2018-12-17T13:09:46.340" v="2156"/>
          <ac:spMkLst>
            <pc:docMk/>
            <pc:sldMk cId="607269150" sldId="318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17T13:11:13.634" v="2326" actId="20577"/>
          <ac:spMkLst>
            <pc:docMk/>
            <pc:sldMk cId="607269150" sldId="318"/>
            <ac:spMk id="4" creationId="{D6535C10-4FDD-40B5-A0B6-F6A91A94D8B7}"/>
          </ac:spMkLst>
        </pc:spChg>
      </pc:sldChg>
      <pc:sldChg chg="modSp add">
        <pc:chgData name="Ji-tae Song" userId="724e44e10b3d0e0e" providerId="LiveId" clId="{1F27FC3B-433A-487A-A72C-B895E8503102}" dt="2018-12-17T13:16:11.309" v="2758" actId="20577"/>
        <pc:sldMkLst>
          <pc:docMk/>
          <pc:sldMk cId="289179277" sldId="319"/>
        </pc:sldMkLst>
        <pc:spChg chg="mod">
          <ac:chgData name="Ji-tae Song" userId="724e44e10b3d0e0e" providerId="LiveId" clId="{1F27FC3B-433A-487A-A72C-B895E8503102}" dt="2018-12-17T13:11:49.504" v="2340"/>
          <ac:spMkLst>
            <pc:docMk/>
            <pc:sldMk cId="289179277" sldId="319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17T13:16:11.309" v="2758" actId="20577"/>
          <ac:spMkLst>
            <pc:docMk/>
            <pc:sldMk cId="289179277" sldId="319"/>
            <ac:spMk id="4" creationId="{D6535C10-4FDD-40B5-A0B6-F6A91A94D8B7}"/>
          </ac:spMkLst>
        </pc:spChg>
      </pc:sldChg>
      <pc:sldChg chg="modSp add">
        <pc:chgData name="Ji-tae Song" userId="724e44e10b3d0e0e" providerId="LiveId" clId="{1F27FC3B-433A-487A-A72C-B895E8503102}" dt="2018-12-17T13:33:50.004" v="3136" actId="20577"/>
        <pc:sldMkLst>
          <pc:docMk/>
          <pc:sldMk cId="2588759094" sldId="320"/>
        </pc:sldMkLst>
        <pc:spChg chg="mod">
          <ac:chgData name="Ji-tae Song" userId="724e44e10b3d0e0e" providerId="LiveId" clId="{1F27FC3B-433A-487A-A72C-B895E8503102}" dt="2018-12-17T13:33:50.004" v="3136" actId="20577"/>
          <ac:spMkLst>
            <pc:docMk/>
            <pc:sldMk cId="2588759094" sldId="320"/>
            <ac:spMk id="4" creationId="{D6535C10-4FDD-40B5-A0B6-F6A91A94D8B7}"/>
          </ac:spMkLst>
        </pc:spChg>
      </pc:sldChg>
      <pc:sldChg chg="modSp">
        <pc:chgData name="Ji-tae Song" userId="724e44e10b3d0e0e" providerId="LiveId" clId="{1F27FC3B-433A-487A-A72C-B895E8503102}" dt="2018-12-22T11:34:33.263" v="3198"/>
        <pc:sldMkLst>
          <pc:docMk/>
          <pc:sldMk cId="1931355750" sldId="325"/>
        </pc:sldMkLst>
        <pc:spChg chg="mod">
          <ac:chgData name="Ji-tae Song" userId="724e44e10b3d0e0e" providerId="LiveId" clId="{1F27FC3B-433A-487A-A72C-B895E8503102}" dt="2018-12-22T11:33:02.301" v="3159"/>
          <ac:spMkLst>
            <pc:docMk/>
            <pc:sldMk cId="1931355750" sldId="325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2T11:34:33.263" v="3198"/>
          <ac:spMkLst>
            <pc:docMk/>
            <pc:sldMk cId="1931355750" sldId="325"/>
            <ac:spMk id="4" creationId="{D6535C10-4FDD-40B5-A0B6-F6A91A94D8B7}"/>
          </ac:spMkLst>
        </pc:spChg>
      </pc:sldChg>
      <pc:sldChg chg="modSp">
        <pc:chgData name="Ji-tae Song" userId="724e44e10b3d0e0e" providerId="LiveId" clId="{1F27FC3B-433A-487A-A72C-B895E8503102}" dt="2018-12-22T11:34:51.207" v="3211" actId="27636"/>
        <pc:sldMkLst>
          <pc:docMk/>
          <pc:sldMk cId="4178237405" sldId="327"/>
        </pc:sldMkLst>
        <pc:spChg chg="mod">
          <ac:chgData name="Ji-tae Song" userId="724e44e10b3d0e0e" providerId="LiveId" clId="{1F27FC3B-433A-487A-A72C-B895E8503102}" dt="2018-12-22T11:34:51.207" v="3211" actId="27636"/>
          <ac:spMkLst>
            <pc:docMk/>
            <pc:sldMk cId="4178237405" sldId="327"/>
            <ac:spMk id="4" creationId="{D6535C10-4FDD-40B5-A0B6-F6A91A94D8B7}"/>
          </ac:spMkLst>
        </pc:spChg>
      </pc:sldChg>
      <pc:sldChg chg="addSp delSp modSp add">
        <pc:chgData name="Ji-tae Song" userId="724e44e10b3d0e0e" providerId="LiveId" clId="{1F27FC3B-433A-487A-A72C-B895E8503102}" dt="2018-12-22T14:27:33.652" v="4205"/>
        <pc:sldMkLst>
          <pc:docMk/>
          <pc:sldMk cId="1135946589" sldId="328"/>
        </pc:sldMkLst>
        <pc:spChg chg="mod">
          <ac:chgData name="Ji-tae Song" userId="724e44e10b3d0e0e" providerId="LiveId" clId="{1F27FC3B-433A-487A-A72C-B895E8503102}" dt="2018-12-22T14:06:47.702" v="3238"/>
          <ac:spMkLst>
            <pc:docMk/>
            <pc:sldMk cId="1135946589" sldId="328"/>
            <ac:spMk id="2" creationId="{00000000-0000-0000-0000-000000000000}"/>
          </ac:spMkLst>
        </pc:spChg>
        <pc:spChg chg="add mod">
          <ac:chgData name="Ji-tae Song" userId="724e44e10b3d0e0e" providerId="LiveId" clId="{1F27FC3B-433A-487A-A72C-B895E8503102}" dt="2018-12-22T14:15:30.058" v="3265" actId="3680"/>
          <ac:spMkLst>
            <pc:docMk/>
            <pc:sldMk cId="1135946589" sldId="328"/>
            <ac:spMk id="4" creationId="{D6535C10-4FDD-40B5-A0B6-F6A91A94D8B7}"/>
          </ac:spMkLst>
        </pc:spChg>
        <pc:graphicFrameChg chg="del mod">
          <ac:chgData name="Ji-tae Song" userId="724e44e10b3d0e0e" providerId="LiveId" clId="{1F27FC3B-433A-487A-A72C-B895E8503102}" dt="2018-12-22T14:15:30.058" v="3265" actId="3680"/>
          <ac:graphicFrameMkLst>
            <pc:docMk/>
            <pc:sldMk cId="1135946589" sldId="328"/>
            <ac:graphicFrameMk id="3" creationId="{9541B257-5D32-4034-BDEA-38A941B595AD}"/>
          </ac:graphicFrameMkLst>
        </pc:graphicFrameChg>
        <pc:graphicFrameChg chg="mod modGraphic">
          <ac:chgData name="Ji-tae Song" userId="724e44e10b3d0e0e" providerId="LiveId" clId="{1F27FC3B-433A-487A-A72C-B895E8503102}" dt="2018-12-22T14:27:33.652" v="4205"/>
          <ac:graphicFrameMkLst>
            <pc:docMk/>
            <pc:sldMk cId="1135946589" sldId="328"/>
            <ac:graphicFrameMk id="6" creationId="{3B56F4A3-00C4-471E-A3E8-08768CADA264}"/>
          </ac:graphicFrameMkLst>
        </pc:graphicFrameChg>
      </pc:sldChg>
      <pc:sldChg chg="modSp add ord">
        <pc:chgData name="Ji-tae Song" userId="724e44e10b3d0e0e" providerId="LiveId" clId="{1F27FC3B-433A-487A-A72C-B895E8503102}" dt="2018-12-22T14:42:33.111" v="4330"/>
        <pc:sldMkLst>
          <pc:docMk/>
          <pc:sldMk cId="562605772" sldId="330"/>
        </pc:sldMkLst>
        <pc:spChg chg="mod">
          <ac:chgData name="Ji-tae Song" userId="724e44e10b3d0e0e" providerId="LiveId" clId="{1F27FC3B-433A-487A-A72C-B895E8503102}" dt="2018-12-22T14:42:33.111" v="4330"/>
          <ac:spMkLst>
            <pc:docMk/>
            <pc:sldMk cId="562605772" sldId="330"/>
            <ac:spMk id="2" creationId="{00000000-0000-0000-0000-000000000000}"/>
          </ac:spMkLst>
        </pc:spChg>
      </pc:sldChg>
      <pc:sldChg chg="modSp add">
        <pc:chgData name="Ji-tae Song" userId="724e44e10b3d0e0e" providerId="LiveId" clId="{1F27FC3B-433A-487A-A72C-B895E8503102}" dt="2018-12-22T14:43:24.671" v="4340"/>
        <pc:sldMkLst>
          <pc:docMk/>
          <pc:sldMk cId="865609493" sldId="331"/>
        </pc:sldMkLst>
        <pc:spChg chg="mod">
          <ac:chgData name="Ji-tae Song" userId="724e44e10b3d0e0e" providerId="LiveId" clId="{1F27FC3B-433A-487A-A72C-B895E8503102}" dt="2018-12-22T14:43:24.671" v="4340"/>
          <ac:spMkLst>
            <pc:docMk/>
            <pc:sldMk cId="865609493" sldId="331"/>
            <ac:spMk id="2" creationId="{00000000-0000-0000-0000-000000000000}"/>
          </ac:spMkLst>
        </pc:spChg>
      </pc:sldChg>
      <pc:sldChg chg="modSp add">
        <pc:chgData name="Ji-tae Song" userId="724e44e10b3d0e0e" providerId="LiveId" clId="{1F27FC3B-433A-487A-A72C-B895E8503102}" dt="2018-12-22T14:43:45.659" v="4357"/>
        <pc:sldMkLst>
          <pc:docMk/>
          <pc:sldMk cId="2537510585" sldId="332"/>
        </pc:sldMkLst>
        <pc:spChg chg="mod">
          <ac:chgData name="Ji-tae Song" userId="724e44e10b3d0e0e" providerId="LiveId" clId="{1F27FC3B-433A-487A-A72C-B895E8503102}" dt="2018-12-22T14:43:45.659" v="4357"/>
          <ac:spMkLst>
            <pc:docMk/>
            <pc:sldMk cId="2537510585" sldId="332"/>
            <ac:spMk id="2" creationId="{00000000-0000-0000-0000-000000000000}"/>
          </ac:spMkLst>
        </pc:spChg>
      </pc:sldChg>
      <pc:sldChg chg="modSp add">
        <pc:chgData name="Ji-tae Song" userId="724e44e10b3d0e0e" providerId="LiveId" clId="{1F27FC3B-433A-487A-A72C-B895E8503102}" dt="2018-12-22T14:45:10.023" v="4383"/>
        <pc:sldMkLst>
          <pc:docMk/>
          <pc:sldMk cId="858016724" sldId="333"/>
        </pc:sldMkLst>
        <pc:spChg chg="mod">
          <ac:chgData name="Ji-tae Song" userId="724e44e10b3d0e0e" providerId="LiveId" clId="{1F27FC3B-433A-487A-A72C-B895E8503102}" dt="2018-12-22T14:45:10.023" v="4383"/>
          <ac:spMkLst>
            <pc:docMk/>
            <pc:sldMk cId="858016724" sldId="333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2T14:44:54.040" v="4360"/>
          <ac:spMkLst>
            <pc:docMk/>
            <pc:sldMk cId="858016724" sldId="333"/>
            <ac:spMk id="5" creationId="{00000000-0000-0000-0000-000000000000}"/>
          </ac:spMkLst>
        </pc:spChg>
      </pc:sldChg>
      <pc:sldChg chg="addSp delSp modSp add">
        <pc:chgData name="Ji-tae Song" userId="724e44e10b3d0e0e" providerId="LiveId" clId="{1F27FC3B-433A-487A-A72C-B895E8503102}" dt="2018-12-25T12:38:02.464" v="6118" actId="20577"/>
        <pc:sldMkLst>
          <pc:docMk/>
          <pc:sldMk cId="3895131124" sldId="334"/>
        </pc:sldMkLst>
        <pc:spChg chg="mod">
          <ac:chgData name="Ji-tae Song" userId="724e44e10b3d0e0e" providerId="LiveId" clId="{1F27FC3B-433A-487A-A72C-B895E8503102}" dt="2018-12-25T12:33:59.314" v="5984" actId="20577"/>
          <ac:spMkLst>
            <pc:docMk/>
            <pc:sldMk cId="3895131124" sldId="334"/>
            <ac:spMk id="2" creationId="{00000000-0000-0000-0000-000000000000}"/>
          </ac:spMkLst>
        </pc:spChg>
        <pc:spChg chg="add mod">
          <ac:chgData name="Ji-tae Song" userId="724e44e10b3d0e0e" providerId="LiveId" clId="{1F27FC3B-433A-487A-A72C-B895E8503102}" dt="2018-12-25T12:38:02.464" v="6118" actId="20577"/>
          <ac:spMkLst>
            <pc:docMk/>
            <pc:sldMk cId="3895131124" sldId="334"/>
            <ac:spMk id="4" creationId="{029B1A0B-AD78-4178-88B0-2963B3490C94}"/>
          </ac:spMkLst>
        </pc:spChg>
        <pc:graphicFrameChg chg="del">
          <ac:chgData name="Ji-tae Song" userId="724e44e10b3d0e0e" providerId="LiveId" clId="{1F27FC3B-433A-487A-A72C-B895E8503102}" dt="2018-12-22T15:01:29.155" v="4386" actId="478"/>
          <ac:graphicFrameMkLst>
            <pc:docMk/>
            <pc:sldMk cId="3895131124" sldId="334"/>
            <ac:graphicFrameMk id="6" creationId="{3B56F4A3-00C4-471E-A3E8-08768CADA264}"/>
          </ac:graphicFrameMkLst>
        </pc:graphicFrameChg>
      </pc:sldChg>
      <pc:sldChg chg="modSp add">
        <pc:chgData name="Ji-tae Song" userId="724e44e10b3d0e0e" providerId="LiveId" clId="{1F27FC3B-433A-487A-A72C-B895E8503102}" dt="2018-12-25T12:34:07.786" v="5985"/>
        <pc:sldMkLst>
          <pc:docMk/>
          <pc:sldMk cId="2147827626" sldId="335"/>
        </pc:sldMkLst>
        <pc:spChg chg="mod">
          <ac:chgData name="Ji-tae Song" userId="724e44e10b3d0e0e" providerId="LiveId" clId="{1F27FC3B-433A-487A-A72C-B895E8503102}" dt="2018-12-25T12:34:07.786" v="5985"/>
          <ac:spMkLst>
            <pc:docMk/>
            <pc:sldMk cId="2147827626" sldId="335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2T15:26:06.457" v="5218" actId="207"/>
          <ac:spMkLst>
            <pc:docMk/>
            <pc:sldMk cId="2147827626" sldId="335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2:34:12.103" v="5986"/>
        <pc:sldMkLst>
          <pc:docMk/>
          <pc:sldMk cId="4141848676" sldId="336"/>
        </pc:sldMkLst>
        <pc:spChg chg="mod">
          <ac:chgData name="Ji-tae Song" userId="724e44e10b3d0e0e" providerId="LiveId" clId="{1F27FC3B-433A-487A-A72C-B895E8503102}" dt="2018-12-25T12:34:12.103" v="5986"/>
          <ac:spMkLst>
            <pc:docMk/>
            <pc:sldMk cId="4141848676" sldId="336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2T15:42:41.800" v="5638" actId="403"/>
          <ac:spMkLst>
            <pc:docMk/>
            <pc:sldMk cId="4141848676" sldId="336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2:34:20.043" v="5994"/>
        <pc:sldMkLst>
          <pc:docMk/>
          <pc:sldMk cId="4209528787" sldId="337"/>
        </pc:sldMkLst>
        <pc:spChg chg="mod">
          <ac:chgData name="Ji-tae Song" userId="724e44e10b3d0e0e" providerId="LiveId" clId="{1F27FC3B-433A-487A-A72C-B895E8503102}" dt="2018-12-25T12:34:20.043" v="5994"/>
          <ac:spMkLst>
            <pc:docMk/>
            <pc:sldMk cId="4209528787" sldId="337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5T12:33:16.520" v="5955" actId="207"/>
          <ac:spMkLst>
            <pc:docMk/>
            <pc:sldMk cId="4209528787" sldId="337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2:42:29.641" v="6387" actId="20577"/>
        <pc:sldMkLst>
          <pc:docMk/>
          <pc:sldMk cId="810833503" sldId="338"/>
        </pc:sldMkLst>
        <pc:spChg chg="mod">
          <ac:chgData name="Ji-tae Song" userId="724e44e10b3d0e0e" providerId="LiveId" clId="{1F27FC3B-433A-487A-A72C-B895E8503102}" dt="2018-12-25T12:37:10.934" v="6023"/>
          <ac:spMkLst>
            <pc:docMk/>
            <pc:sldMk cId="810833503" sldId="338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5T12:42:29.641" v="6387" actId="20577"/>
          <ac:spMkLst>
            <pc:docMk/>
            <pc:sldMk cId="810833503" sldId="338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2:49:08.037" v="6926" actId="20577"/>
        <pc:sldMkLst>
          <pc:docMk/>
          <pc:sldMk cId="3757567018" sldId="339"/>
        </pc:sldMkLst>
        <pc:spChg chg="mod">
          <ac:chgData name="Ji-tae Song" userId="724e44e10b3d0e0e" providerId="LiveId" clId="{1F27FC3B-433A-487A-A72C-B895E8503102}" dt="2018-12-25T12:49:08.037" v="6926" actId="20577"/>
          <ac:spMkLst>
            <pc:docMk/>
            <pc:sldMk cId="3757567018" sldId="339"/>
            <ac:spMk id="4" creationId="{029B1A0B-AD78-4178-88B0-2963B3490C94}"/>
          </ac:spMkLst>
        </pc:spChg>
      </pc:sldChg>
      <pc:sldChg chg="add">
        <pc:chgData name="Ji-tae Song" userId="724e44e10b3d0e0e" providerId="LiveId" clId="{1F27FC3B-433A-487A-A72C-B895E8503102}" dt="2018-12-25T12:45:45.937" v="6643"/>
        <pc:sldMkLst>
          <pc:docMk/>
          <pc:sldMk cId="2449259757" sldId="340"/>
        </pc:sldMkLst>
      </pc:sldChg>
      <pc:sldChg chg="modSp add">
        <pc:chgData name="Ji-tae Song" userId="724e44e10b3d0e0e" providerId="LiveId" clId="{1F27FC3B-433A-487A-A72C-B895E8503102}" dt="2018-12-25T13:08:14.545" v="7713" actId="20577"/>
        <pc:sldMkLst>
          <pc:docMk/>
          <pc:sldMk cId="1627628796" sldId="341"/>
        </pc:sldMkLst>
        <pc:spChg chg="mod">
          <ac:chgData name="Ji-tae Song" userId="724e44e10b3d0e0e" providerId="LiveId" clId="{1F27FC3B-433A-487A-A72C-B895E8503102}" dt="2018-12-25T12:55:17.008" v="6947" actId="20577"/>
          <ac:spMkLst>
            <pc:docMk/>
            <pc:sldMk cId="1627628796" sldId="341"/>
            <ac:spMk id="2" creationId="{00000000-0000-0000-0000-000000000000}"/>
          </ac:spMkLst>
        </pc:spChg>
        <pc:spChg chg="mod">
          <ac:chgData name="Ji-tae Song" userId="724e44e10b3d0e0e" providerId="LiveId" clId="{1F27FC3B-433A-487A-A72C-B895E8503102}" dt="2018-12-25T13:08:14.545" v="7713" actId="20577"/>
          <ac:spMkLst>
            <pc:docMk/>
            <pc:sldMk cId="1627628796" sldId="341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3:10:44.730" v="7912" actId="207"/>
        <pc:sldMkLst>
          <pc:docMk/>
          <pc:sldMk cId="401495121" sldId="342"/>
        </pc:sldMkLst>
        <pc:spChg chg="mod">
          <ac:chgData name="Ji-tae Song" userId="724e44e10b3d0e0e" providerId="LiveId" clId="{1F27FC3B-433A-487A-A72C-B895E8503102}" dt="2018-12-25T13:10:44.730" v="7912" actId="207"/>
          <ac:spMkLst>
            <pc:docMk/>
            <pc:sldMk cId="401495121" sldId="342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3:16:42.761" v="7975" actId="20577"/>
        <pc:sldMkLst>
          <pc:docMk/>
          <pc:sldMk cId="3850494608" sldId="343"/>
        </pc:sldMkLst>
        <pc:spChg chg="mod">
          <ac:chgData name="Ji-tae Song" userId="724e44e10b3d0e0e" providerId="LiveId" clId="{1F27FC3B-433A-487A-A72C-B895E8503102}" dt="2018-12-25T13:16:42.761" v="7975" actId="20577"/>
          <ac:spMkLst>
            <pc:docMk/>
            <pc:sldMk cId="3850494608" sldId="343"/>
            <ac:spMk id="4" creationId="{029B1A0B-AD78-4178-88B0-2963B3490C94}"/>
          </ac:spMkLst>
        </pc:spChg>
      </pc:sldChg>
      <pc:sldChg chg="modSp add">
        <pc:chgData name="Ji-tae Song" userId="724e44e10b3d0e0e" providerId="LiveId" clId="{1F27FC3B-433A-487A-A72C-B895E8503102}" dt="2018-12-25T13:22:40.105" v="8278"/>
        <pc:sldMkLst>
          <pc:docMk/>
          <pc:sldMk cId="2696421932" sldId="344"/>
        </pc:sldMkLst>
        <pc:spChg chg="mod">
          <ac:chgData name="Ji-tae Song" userId="724e44e10b3d0e0e" providerId="LiveId" clId="{1F27FC3B-433A-487A-A72C-B895E8503102}" dt="2018-12-25T13:22:40.105" v="8278"/>
          <ac:spMkLst>
            <pc:docMk/>
            <pc:sldMk cId="2696421932" sldId="344"/>
            <ac:spMk id="4" creationId="{029B1A0B-AD78-4178-88B0-2963B3490C94}"/>
          </ac:spMkLst>
        </pc:spChg>
      </pc:sldChg>
    </pc:docChg>
  </pc:docChgLst>
  <pc:docChgLst>
    <pc:chgData name="Ji-tae Song" userId="724e44e10b3d0e0e" providerId="LiveId" clId="{9CCA4413-7FBA-4A11-BC04-096CBB5ABDA3}"/>
    <pc:docChg chg="custSel modSld">
      <pc:chgData name="Ji-tae Song" userId="724e44e10b3d0e0e" providerId="LiveId" clId="{9CCA4413-7FBA-4A11-BC04-096CBB5ABDA3}" dt="2019-01-16T04:58:53.385" v="3" actId="478"/>
      <pc:docMkLst>
        <pc:docMk/>
      </pc:docMkLst>
      <pc:sldChg chg="addSp delSp modSp">
        <pc:chgData name="Ji-tae Song" userId="724e44e10b3d0e0e" providerId="LiveId" clId="{9CCA4413-7FBA-4A11-BC04-096CBB5ABDA3}" dt="2018-12-11T09:24:35.156" v="0" actId="931"/>
        <pc:sldMkLst>
          <pc:docMk/>
          <pc:sldMk cId="4071054946" sldId="311"/>
        </pc:sldMkLst>
        <pc:spChg chg="del">
          <ac:chgData name="Ji-tae Song" userId="724e44e10b3d0e0e" providerId="LiveId" clId="{9CCA4413-7FBA-4A11-BC04-096CBB5ABDA3}" dt="2018-12-11T09:24:35.156" v="0" actId="931"/>
          <ac:spMkLst>
            <pc:docMk/>
            <pc:sldMk cId="4071054946" sldId="311"/>
            <ac:spMk id="4" creationId="{4CDDDC5F-5285-43FE-9B3D-F16C0D9EA748}"/>
          </ac:spMkLst>
        </pc:spChg>
        <pc:picChg chg="add mod">
          <ac:chgData name="Ji-tae Song" userId="724e44e10b3d0e0e" providerId="LiveId" clId="{9CCA4413-7FBA-4A11-BC04-096CBB5ABDA3}" dt="2018-12-11T09:24:35.156" v="0" actId="931"/>
          <ac:picMkLst>
            <pc:docMk/>
            <pc:sldMk cId="4071054946" sldId="311"/>
            <ac:picMk id="6" creationId="{413F5644-ABF9-4D54-A99F-09674941754E}"/>
          </ac:picMkLst>
        </pc:picChg>
      </pc:sldChg>
      <pc:sldChg chg="modSp">
        <pc:chgData name="Ji-tae Song" userId="724e44e10b3d0e0e" providerId="LiveId" clId="{9CCA4413-7FBA-4A11-BC04-096CBB5ABDA3}" dt="2019-01-09T05:15:24.378" v="2" actId="27636"/>
        <pc:sldMkLst>
          <pc:docMk/>
          <pc:sldMk cId="3144244210" sldId="316"/>
        </pc:sldMkLst>
        <pc:spChg chg="mod">
          <ac:chgData name="Ji-tae Song" userId="724e44e10b3d0e0e" providerId="LiveId" clId="{9CCA4413-7FBA-4A11-BC04-096CBB5ABDA3}" dt="2019-01-09T05:15:24.378" v="2" actId="27636"/>
          <ac:spMkLst>
            <pc:docMk/>
            <pc:sldMk cId="3144244210" sldId="316"/>
            <ac:spMk id="4" creationId="{D6535C10-4FDD-40B5-A0B6-F6A91A94D8B7}"/>
          </ac:spMkLst>
        </pc:spChg>
      </pc:sldChg>
      <pc:sldChg chg="addSp delSp">
        <pc:chgData name="Ji-tae Song" userId="724e44e10b3d0e0e" providerId="LiveId" clId="{9CCA4413-7FBA-4A11-BC04-096CBB5ABDA3}" dt="2019-01-16T04:58:53.385" v="3" actId="478"/>
        <pc:sldMkLst>
          <pc:docMk/>
          <pc:sldMk cId="3850494608" sldId="343"/>
        </pc:sldMkLst>
        <pc:inkChg chg="add del">
          <ac:chgData name="Ji-tae Song" userId="724e44e10b3d0e0e" providerId="LiveId" clId="{9CCA4413-7FBA-4A11-BC04-096CBB5ABDA3}" dt="2019-01-16T04:58:53.385" v="3" actId="478"/>
          <ac:inkMkLst>
            <pc:docMk/>
            <pc:sldMk cId="3850494608" sldId="343"/>
            <ac:inkMk id="3" creationId="{82A8CB69-107E-4DF2-B48E-DC7947362663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88E83-28CC-47A0-B137-16887635F15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86B187-D47B-4370-BAA6-96629FE14F0E}">
      <dgm:prSet phldrT="[텍스트]"/>
      <dgm:spPr/>
      <dgm:t>
        <a:bodyPr/>
        <a:lstStyle/>
        <a:p>
          <a:pPr latinLnBrk="1"/>
          <a:r>
            <a:rPr lang="ko-KR" altLang="en-US"/>
            <a:t>변수</a:t>
          </a:r>
        </a:p>
      </dgm:t>
    </dgm:pt>
    <dgm:pt modelId="{50E76AA9-6270-4702-8746-0D8D5294A385}" type="parTrans" cxnId="{E27E413C-9A37-497E-983D-662A83BA2497}">
      <dgm:prSet/>
      <dgm:spPr/>
      <dgm:t>
        <a:bodyPr/>
        <a:lstStyle/>
        <a:p>
          <a:pPr latinLnBrk="1"/>
          <a:endParaRPr lang="ko-KR" altLang="en-US"/>
        </a:p>
      </dgm:t>
    </dgm:pt>
    <dgm:pt modelId="{B317EFB0-CBAD-4CF6-9472-E3AA44DF44F4}" type="sibTrans" cxnId="{E27E413C-9A37-497E-983D-662A83BA2497}">
      <dgm:prSet/>
      <dgm:spPr/>
      <dgm:t>
        <a:bodyPr/>
        <a:lstStyle/>
        <a:p>
          <a:pPr latinLnBrk="1"/>
          <a:endParaRPr lang="ko-KR" altLang="en-US"/>
        </a:p>
      </dgm:t>
    </dgm:pt>
    <dgm:pt modelId="{46BDB5EB-D93F-4A8D-AB49-35149CA2E32F}">
      <dgm:prSet phldrT="[텍스트]"/>
      <dgm:spPr/>
      <dgm:t>
        <a:bodyPr/>
        <a:lstStyle/>
        <a:p>
          <a:pPr latinLnBrk="1"/>
          <a:r>
            <a:rPr lang="ko-KR" altLang="en-US"/>
            <a:t>비 </a:t>
          </a:r>
          <a:r>
            <a:rPr lang="en-US" altLang="ko-KR"/>
            <a:t>PL/SQL </a:t>
          </a:r>
          <a:r>
            <a:rPr lang="ko-KR" altLang="en-US"/>
            <a:t>변수</a:t>
          </a:r>
        </a:p>
      </dgm:t>
    </dgm:pt>
    <dgm:pt modelId="{8AF07227-C781-4248-ADCB-A7621AEF8E6A}" type="parTrans" cxnId="{3802B2B9-8EE9-438D-A7D3-918472C38925}">
      <dgm:prSet/>
      <dgm:spPr/>
      <dgm:t>
        <a:bodyPr/>
        <a:lstStyle/>
        <a:p>
          <a:pPr latinLnBrk="1"/>
          <a:endParaRPr lang="ko-KR" altLang="en-US"/>
        </a:p>
      </dgm:t>
    </dgm:pt>
    <dgm:pt modelId="{06F7E551-1D66-4A1C-8EF3-F24C9CDBF08F}" type="sibTrans" cxnId="{3802B2B9-8EE9-438D-A7D3-918472C38925}">
      <dgm:prSet/>
      <dgm:spPr/>
      <dgm:t>
        <a:bodyPr/>
        <a:lstStyle/>
        <a:p>
          <a:pPr latinLnBrk="1"/>
          <a:endParaRPr lang="ko-KR" altLang="en-US"/>
        </a:p>
      </dgm:t>
    </dgm:pt>
    <dgm:pt modelId="{7994EA5C-6CA6-4D72-B5EF-DFD1F6852775}">
      <dgm:prSet phldrT="[텍스트]"/>
      <dgm:spPr/>
      <dgm:t>
        <a:bodyPr/>
        <a:lstStyle/>
        <a:p>
          <a:pPr latinLnBrk="1"/>
          <a:r>
            <a:rPr lang="en-US" altLang="ko-KR"/>
            <a:t>PL/SQL </a:t>
          </a:r>
          <a:r>
            <a:rPr lang="ko-KR" altLang="en-US"/>
            <a:t>변수</a:t>
          </a:r>
        </a:p>
      </dgm:t>
    </dgm:pt>
    <dgm:pt modelId="{C3DE6542-EA71-4D25-98F4-8E0A2063CC31}" type="parTrans" cxnId="{F175A594-C18C-493D-A309-FC953556D9D1}">
      <dgm:prSet/>
      <dgm:spPr/>
      <dgm:t>
        <a:bodyPr/>
        <a:lstStyle/>
        <a:p>
          <a:pPr latinLnBrk="1"/>
          <a:endParaRPr lang="ko-KR" altLang="en-US"/>
        </a:p>
      </dgm:t>
    </dgm:pt>
    <dgm:pt modelId="{723B634A-5C23-4D58-ADED-BC9344796152}" type="sibTrans" cxnId="{F175A594-C18C-493D-A309-FC953556D9D1}">
      <dgm:prSet/>
      <dgm:spPr/>
      <dgm:t>
        <a:bodyPr/>
        <a:lstStyle/>
        <a:p>
          <a:pPr latinLnBrk="1"/>
          <a:endParaRPr lang="ko-KR" altLang="en-US"/>
        </a:p>
      </dgm:t>
    </dgm:pt>
    <dgm:pt modelId="{16B8BD96-ABE9-4D87-A55F-8E968E40751B}">
      <dgm:prSet phldrT="[텍스트]"/>
      <dgm:spPr/>
      <dgm:t>
        <a:bodyPr/>
        <a:lstStyle/>
        <a:p>
          <a:pPr latinLnBrk="1"/>
          <a:r>
            <a:rPr lang="ko-KR" altLang="en-US"/>
            <a:t>단순 변수</a:t>
          </a:r>
        </a:p>
      </dgm:t>
    </dgm:pt>
    <dgm:pt modelId="{94BEA90F-DB1B-41C5-9FCD-8CAC4D537D7D}" type="parTrans" cxnId="{54A19692-104D-4BD2-B965-61C3E6860AD4}">
      <dgm:prSet/>
      <dgm:spPr/>
      <dgm:t>
        <a:bodyPr/>
        <a:lstStyle/>
        <a:p>
          <a:pPr latinLnBrk="1"/>
          <a:endParaRPr lang="ko-KR" altLang="en-US"/>
        </a:p>
      </dgm:t>
    </dgm:pt>
    <dgm:pt modelId="{C7DD78C6-3010-4894-8151-4C4A95152ECC}" type="sibTrans" cxnId="{54A19692-104D-4BD2-B965-61C3E6860AD4}">
      <dgm:prSet/>
      <dgm:spPr/>
      <dgm:t>
        <a:bodyPr/>
        <a:lstStyle/>
        <a:p>
          <a:pPr latinLnBrk="1"/>
          <a:endParaRPr lang="ko-KR" altLang="en-US"/>
        </a:p>
      </dgm:t>
    </dgm:pt>
    <dgm:pt modelId="{AD6C7BCC-AC53-4025-B238-4F530E3C3079}">
      <dgm:prSet phldrT="[텍스트]"/>
      <dgm:spPr/>
      <dgm:t>
        <a:bodyPr/>
        <a:lstStyle/>
        <a:p>
          <a:pPr latinLnBrk="1"/>
          <a:r>
            <a:rPr lang="en-US" altLang="ko-KR"/>
            <a:t>LOB</a:t>
          </a:r>
          <a:endParaRPr lang="ko-KR" altLang="en-US"/>
        </a:p>
      </dgm:t>
    </dgm:pt>
    <dgm:pt modelId="{6B2747AD-27EF-4788-9B0A-7E0FA97A8B8D}" type="parTrans" cxnId="{56AFAEBA-DBE3-4ACD-AE94-D340CEA93E02}">
      <dgm:prSet/>
      <dgm:spPr/>
      <dgm:t>
        <a:bodyPr/>
        <a:lstStyle/>
        <a:p>
          <a:pPr latinLnBrk="1"/>
          <a:endParaRPr lang="ko-KR" altLang="en-US"/>
        </a:p>
      </dgm:t>
    </dgm:pt>
    <dgm:pt modelId="{BB332E34-4DFB-42BF-993B-C063180899FF}" type="sibTrans" cxnId="{56AFAEBA-DBE3-4ACD-AE94-D340CEA93E02}">
      <dgm:prSet/>
      <dgm:spPr/>
      <dgm:t>
        <a:bodyPr/>
        <a:lstStyle/>
        <a:p>
          <a:pPr latinLnBrk="1"/>
          <a:endParaRPr lang="ko-KR" altLang="en-US"/>
        </a:p>
      </dgm:t>
    </dgm:pt>
    <dgm:pt modelId="{EE861639-ED10-4F60-8B93-C7E5E6E579AE}">
      <dgm:prSet phldrT="[텍스트]"/>
      <dgm:spPr/>
      <dgm:t>
        <a:bodyPr/>
        <a:lstStyle/>
        <a:p>
          <a:pPr latinLnBrk="1"/>
          <a:r>
            <a:rPr lang="ko-KR" altLang="en-US"/>
            <a:t>복합 변수</a:t>
          </a:r>
        </a:p>
      </dgm:t>
    </dgm:pt>
    <dgm:pt modelId="{8C1B6DFF-B60F-433E-B63A-EFC2939EECF2}" type="parTrans" cxnId="{B2A4645B-C4D9-4069-88FF-140DC920E338}">
      <dgm:prSet/>
      <dgm:spPr/>
      <dgm:t>
        <a:bodyPr/>
        <a:lstStyle/>
        <a:p>
          <a:pPr latinLnBrk="1"/>
          <a:endParaRPr lang="ko-KR" altLang="en-US"/>
        </a:p>
      </dgm:t>
    </dgm:pt>
    <dgm:pt modelId="{886C44B2-B86F-423B-82D6-48A5F2508615}" type="sibTrans" cxnId="{B2A4645B-C4D9-4069-88FF-140DC920E338}">
      <dgm:prSet/>
      <dgm:spPr/>
      <dgm:t>
        <a:bodyPr/>
        <a:lstStyle/>
        <a:p>
          <a:pPr latinLnBrk="1"/>
          <a:endParaRPr lang="ko-KR" altLang="en-US"/>
        </a:p>
      </dgm:t>
    </dgm:pt>
    <dgm:pt modelId="{EDE40CA7-2ADD-4E9F-88D1-880AE4008366}">
      <dgm:prSet phldrT="[텍스트]"/>
      <dgm:spPr/>
      <dgm:t>
        <a:bodyPr/>
        <a:lstStyle/>
        <a:p>
          <a:pPr latinLnBrk="1"/>
          <a:r>
            <a:rPr lang="en-US" altLang="ko-KR"/>
            <a:t>BIND </a:t>
          </a:r>
          <a:r>
            <a:rPr lang="ko-KR" altLang="en-US"/>
            <a:t>변수</a:t>
          </a:r>
        </a:p>
      </dgm:t>
    </dgm:pt>
    <dgm:pt modelId="{C4091035-C367-49EF-B4A5-1E3061C37109}" type="parTrans" cxnId="{E41BD11E-DFDC-45B4-A880-B36B1E02FACB}">
      <dgm:prSet/>
      <dgm:spPr/>
      <dgm:t>
        <a:bodyPr/>
        <a:lstStyle/>
        <a:p>
          <a:pPr latinLnBrk="1"/>
          <a:endParaRPr lang="ko-KR" altLang="en-US"/>
        </a:p>
      </dgm:t>
    </dgm:pt>
    <dgm:pt modelId="{27AAA10A-116E-47A8-A1A3-E39BE038F0E9}" type="sibTrans" cxnId="{E41BD11E-DFDC-45B4-A880-B36B1E02FACB}">
      <dgm:prSet/>
      <dgm:spPr/>
      <dgm:t>
        <a:bodyPr/>
        <a:lstStyle/>
        <a:p>
          <a:pPr latinLnBrk="1"/>
          <a:endParaRPr lang="ko-KR" altLang="en-US"/>
        </a:p>
      </dgm:t>
    </dgm:pt>
    <dgm:pt modelId="{77054B22-B1DD-4D59-AC40-698B92CCE71C}">
      <dgm:prSet phldrT="[텍스트]"/>
      <dgm:spPr/>
      <dgm:t>
        <a:bodyPr/>
        <a:lstStyle/>
        <a:p>
          <a:pPr latinLnBrk="1"/>
          <a:r>
            <a:rPr lang="ko-KR" altLang="en-US"/>
            <a:t>스칼라 변수</a:t>
          </a:r>
        </a:p>
      </dgm:t>
    </dgm:pt>
    <dgm:pt modelId="{908F3266-CAE5-4121-A122-F21364F8F814}" type="parTrans" cxnId="{6EAC5CB0-0010-44CB-86D3-EB1AB9490C2C}">
      <dgm:prSet/>
      <dgm:spPr/>
      <dgm:t>
        <a:bodyPr/>
        <a:lstStyle/>
        <a:p>
          <a:pPr latinLnBrk="1"/>
          <a:endParaRPr lang="ko-KR" altLang="en-US"/>
        </a:p>
      </dgm:t>
    </dgm:pt>
    <dgm:pt modelId="{285F468A-2EB6-43B9-AA42-EF0EF2CCC668}" type="sibTrans" cxnId="{6EAC5CB0-0010-44CB-86D3-EB1AB9490C2C}">
      <dgm:prSet/>
      <dgm:spPr/>
      <dgm:t>
        <a:bodyPr/>
        <a:lstStyle/>
        <a:p>
          <a:pPr latinLnBrk="1"/>
          <a:endParaRPr lang="ko-KR" altLang="en-US"/>
        </a:p>
      </dgm:t>
    </dgm:pt>
    <dgm:pt modelId="{0840D224-0F31-4DBF-9867-F54A5BDBCC62}">
      <dgm:prSet phldrT="[텍스트]"/>
      <dgm:spPr/>
      <dgm:t>
        <a:bodyPr/>
        <a:lstStyle/>
        <a:p>
          <a:pPr latinLnBrk="1"/>
          <a:r>
            <a:rPr lang="ko-KR" altLang="en-US"/>
            <a:t>참조 변수</a:t>
          </a:r>
        </a:p>
      </dgm:t>
    </dgm:pt>
    <dgm:pt modelId="{2223735E-C648-4CC1-8833-E6411FE3884D}" type="parTrans" cxnId="{C5F93145-7134-4B06-9FE7-5BBCDA54A8BD}">
      <dgm:prSet/>
      <dgm:spPr/>
      <dgm:t>
        <a:bodyPr/>
        <a:lstStyle/>
        <a:p>
          <a:pPr latinLnBrk="1"/>
          <a:endParaRPr lang="ko-KR" altLang="en-US"/>
        </a:p>
      </dgm:t>
    </dgm:pt>
    <dgm:pt modelId="{5E85BFD2-1585-42D4-9661-E2CBF12CB2F0}" type="sibTrans" cxnId="{C5F93145-7134-4B06-9FE7-5BBCDA54A8BD}">
      <dgm:prSet/>
      <dgm:spPr/>
      <dgm:t>
        <a:bodyPr/>
        <a:lstStyle/>
        <a:p>
          <a:pPr latinLnBrk="1"/>
          <a:endParaRPr lang="ko-KR" altLang="en-US"/>
        </a:p>
      </dgm:t>
    </dgm:pt>
    <dgm:pt modelId="{2BFF59B1-E40A-4584-B5CC-E8EA37897835}">
      <dgm:prSet phldrT="[텍스트]"/>
      <dgm:spPr/>
      <dgm:t>
        <a:bodyPr/>
        <a:lstStyle/>
        <a:p>
          <a:pPr latinLnBrk="1"/>
          <a:r>
            <a:rPr lang="en-US" altLang="ko-KR"/>
            <a:t>%TYPE </a:t>
          </a:r>
          <a:r>
            <a:rPr lang="ko-KR" altLang="en-US"/>
            <a:t>변수</a:t>
          </a:r>
        </a:p>
      </dgm:t>
    </dgm:pt>
    <dgm:pt modelId="{298FF19C-29A9-405E-AD38-ACE14A0082E6}" type="parTrans" cxnId="{6EF880AE-ACBA-48F3-B6A4-82B5B472D989}">
      <dgm:prSet/>
      <dgm:spPr/>
      <dgm:t>
        <a:bodyPr/>
        <a:lstStyle/>
        <a:p>
          <a:pPr latinLnBrk="1"/>
          <a:endParaRPr lang="ko-KR" altLang="en-US"/>
        </a:p>
      </dgm:t>
    </dgm:pt>
    <dgm:pt modelId="{6690A2AD-9F5A-4AC8-A550-B847B84DB831}" type="sibTrans" cxnId="{6EF880AE-ACBA-48F3-B6A4-82B5B472D989}">
      <dgm:prSet/>
      <dgm:spPr/>
      <dgm:t>
        <a:bodyPr/>
        <a:lstStyle/>
        <a:p>
          <a:pPr latinLnBrk="1"/>
          <a:endParaRPr lang="ko-KR" altLang="en-US"/>
        </a:p>
      </dgm:t>
    </dgm:pt>
    <dgm:pt modelId="{6A4BD194-82E0-44A0-930E-4A386C444304}">
      <dgm:prSet phldrT="[텍스트]"/>
      <dgm:spPr/>
      <dgm:t>
        <a:bodyPr/>
        <a:lstStyle/>
        <a:p>
          <a:pPr latinLnBrk="1"/>
          <a:r>
            <a:rPr lang="en-US" altLang="ko-KR"/>
            <a:t>%ROWTYPE </a:t>
          </a:r>
          <a:r>
            <a:rPr lang="ko-KR" altLang="en-US"/>
            <a:t>변수</a:t>
          </a:r>
        </a:p>
      </dgm:t>
    </dgm:pt>
    <dgm:pt modelId="{37B23599-4DCC-48CA-A8C3-AEAFDFC92633}" type="parTrans" cxnId="{0C3D6ADF-BD11-4F37-9488-BA05CE115CDE}">
      <dgm:prSet/>
      <dgm:spPr/>
      <dgm:t>
        <a:bodyPr/>
        <a:lstStyle/>
        <a:p>
          <a:pPr latinLnBrk="1"/>
          <a:endParaRPr lang="ko-KR" altLang="en-US"/>
        </a:p>
      </dgm:t>
    </dgm:pt>
    <dgm:pt modelId="{B8BCAB81-9ABC-4A83-B1B1-A5BC01884011}" type="sibTrans" cxnId="{0C3D6ADF-BD11-4F37-9488-BA05CE115CDE}">
      <dgm:prSet/>
      <dgm:spPr/>
      <dgm:t>
        <a:bodyPr/>
        <a:lstStyle/>
        <a:p>
          <a:pPr latinLnBrk="1"/>
          <a:endParaRPr lang="ko-KR" altLang="en-US"/>
        </a:p>
      </dgm:t>
    </dgm:pt>
    <dgm:pt modelId="{01F543F3-557C-421E-88E2-ECDB24861045}">
      <dgm:prSet phldrT="[텍스트]"/>
      <dgm:spPr/>
      <dgm:t>
        <a:bodyPr/>
        <a:lstStyle/>
        <a:p>
          <a:pPr latinLnBrk="1"/>
          <a:r>
            <a:rPr lang="en-US" altLang="ko-KR"/>
            <a:t>RECORD TYPE</a:t>
          </a:r>
          <a:endParaRPr lang="ko-KR" altLang="en-US"/>
        </a:p>
      </dgm:t>
    </dgm:pt>
    <dgm:pt modelId="{E032A665-30F1-43E1-BDB3-0F91686E50A7}" type="parTrans" cxnId="{ACC6F9B8-E54D-4915-918D-D939EC99C11A}">
      <dgm:prSet/>
      <dgm:spPr/>
      <dgm:t>
        <a:bodyPr/>
        <a:lstStyle/>
        <a:p>
          <a:pPr latinLnBrk="1"/>
          <a:endParaRPr lang="ko-KR" altLang="en-US"/>
        </a:p>
      </dgm:t>
    </dgm:pt>
    <dgm:pt modelId="{77E6B0B4-71AA-4DE2-A9EB-DBA34AAE0AA3}" type="sibTrans" cxnId="{ACC6F9B8-E54D-4915-918D-D939EC99C11A}">
      <dgm:prSet/>
      <dgm:spPr/>
      <dgm:t>
        <a:bodyPr/>
        <a:lstStyle/>
        <a:p>
          <a:pPr latinLnBrk="1"/>
          <a:endParaRPr lang="ko-KR" altLang="en-US"/>
        </a:p>
      </dgm:t>
    </dgm:pt>
    <dgm:pt modelId="{4537C9A6-D0B4-437F-B825-530A919D28D1}">
      <dgm:prSet phldrT="[텍스트]"/>
      <dgm:spPr/>
      <dgm:t>
        <a:bodyPr/>
        <a:lstStyle/>
        <a:p>
          <a:pPr latinLnBrk="1"/>
          <a:r>
            <a:rPr lang="en-US" altLang="ko-KR"/>
            <a:t>TABLE TYPE</a:t>
          </a:r>
          <a:endParaRPr lang="ko-KR" altLang="en-US"/>
        </a:p>
      </dgm:t>
    </dgm:pt>
    <dgm:pt modelId="{A625C756-4470-42B5-85BA-5E9387BDD50B}" type="parTrans" cxnId="{8B474454-3DCE-4B64-B95F-EB8C266B5F8A}">
      <dgm:prSet/>
      <dgm:spPr/>
      <dgm:t>
        <a:bodyPr/>
        <a:lstStyle/>
        <a:p>
          <a:pPr latinLnBrk="1"/>
          <a:endParaRPr lang="ko-KR" altLang="en-US"/>
        </a:p>
      </dgm:t>
    </dgm:pt>
    <dgm:pt modelId="{1CB84436-87F2-4035-85AF-A494AE28B778}" type="sibTrans" cxnId="{8B474454-3DCE-4B64-B95F-EB8C266B5F8A}">
      <dgm:prSet/>
      <dgm:spPr/>
      <dgm:t>
        <a:bodyPr/>
        <a:lstStyle/>
        <a:p>
          <a:pPr latinLnBrk="1"/>
          <a:endParaRPr lang="ko-KR" altLang="en-US"/>
        </a:p>
      </dgm:t>
    </dgm:pt>
    <dgm:pt modelId="{08B76249-0B40-440D-8F40-809D3978A7B8}" type="pres">
      <dgm:prSet presAssocID="{80888E83-28CC-47A0-B137-16887635F15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9A1EBD-6E85-426A-8823-AC19F359EF94}" type="pres">
      <dgm:prSet presAssocID="{D486B187-D47B-4370-BAA6-96629FE14F0E}" presName="root1" presStyleCnt="0"/>
      <dgm:spPr/>
    </dgm:pt>
    <dgm:pt modelId="{999CB529-8732-4DD0-88D0-018808620B12}" type="pres">
      <dgm:prSet presAssocID="{D486B187-D47B-4370-BAA6-96629FE14F0E}" presName="LevelOneTextNode" presStyleLbl="node0" presStyleIdx="0" presStyleCnt="1">
        <dgm:presLayoutVars>
          <dgm:chPref val="3"/>
        </dgm:presLayoutVars>
      </dgm:prSet>
      <dgm:spPr/>
    </dgm:pt>
    <dgm:pt modelId="{42433D75-7B62-4BF0-AB44-5051A137C991}" type="pres">
      <dgm:prSet presAssocID="{D486B187-D47B-4370-BAA6-96629FE14F0E}" presName="level2hierChild" presStyleCnt="0"/>
      <dgm:spPr/>
    </dgm:pt>
    <dgm:pt modelId="{C5019ECC-83CC-4213-9073-F7137D7FBF88}" type="pres">
      <dgm:prSet presAssocID="{C3DE6542-EA71-4D25-98F4-8E0A2063CC31}" presName="conn2-1" presStyleLbl="parChTrans1D2" presStyleIdx="0" presStyleCnt="2"/>
      <dgm:spPr/>
    </dgm:pt>
    <dgm:pt modelId="{C0969E2D-FB19-4D55-8149-94715537F0FE}" type="pres">
      <dgm:prSet presAssocID="{C3DE6542-EA71-4D25-98F4-8E0A2063CC31}" presName="connTx" presStyleLbl="parChTrans1D2" presStyleIdx="0" presStyleCnt="2"/>
      <dgm:spPr/>
    </dgm:pt>
    <dgm:pt modelId="{C4A4F4DC-2ECF-4FB2-9E55-A985A31C1DCB}" type="pres">
      <dgm:prSet presAssocID="{7994EA5C-6CA6-4D72-B5EF-DFD1F6852775}" presName="root2" presStyleCnt="0"/>
      <dgm:spPr/>
    </dgm:pt>
    <dgm:pt modelId="{B1789FA8-D21D-4178-9282-B48BAF86751E}" type="pres">
      <dgm:prSet presAssocID="{7994EA5C-6CA6-4D72-B5EF-DFD1F6852775}" presName="LevelTwoTextNode" presStyleLbl="node2" presStyleIdx="0" presStyleCnt="2">
        <dgm:presLayoutVars>
          <dgm:chPref val="3"/>
        </dgm:presLayoutVars>
      </dgm:prSet>
      <dgm:spPr/>
    </dgm:pt>
    <dgm:pt modelId="{56DC3D78-FC85-4B13-A2DD-32550080E578}" type="pres">
      <dgm:prSet presAssocID="{7994EA5C-6CA6-4D72-B5EF-DFD1F6852775}" presName="level3hierChild" presStyleCnt="0"/>
      <dgm:spPr/>
    </dgm:pt>
    <dgm:pt modelId="{38836E79-1F86-417C-B974-3732A19AC67C}" type="pres">
      <dgm:prSet presAssocID="{94BEA90F-DB1B-41C5-9FCD-8CAC4D537D7D}" presName="conn2-1" presStyleLbl="parChTrans1D3" presStyleIdx="0" presStyleCnt="4"/>
      <dgm:spPr/>
    </dgm:pt>
    <dgm:pt modelId="{FEE9547F-C51F-49CE-9A67-CD17070D2659}" type="pres">
      <dgm:prSet presAssocID="{94BEA90F-DB1B-41C5-9FCD-8CAC4D537D7D}" presName="connTx" presStyleLbl="parChTrans1D3" presStyleIdx="0" presStyleCnt="4"/>
      <dgm:spPr/>
    </dgm:pt>
    <dgm:pt modelId="{38F656F0-83B9-4F4C-AAB0-7F2BE4737DC7}" type="pres">
      <dgm:prSet presAssocID="{16B8BD96-ABE9-4D87-A55F-8E968E40751B}" presName="root2" presStyleCnt="0"/>
      <dgm:spPr/>
    </dgm:pt>
    <dgm:pt modelId="{B28484DA-215C-44E1-8F14-FE781F7F465E}" type="pres">
      <dgm:prSet presAssocID="{16B8BD96-ABE9-4D87-A55F-8E968E40751B}" presName="LevelTwoTextNode" presStyleLbl="node3" presStyleIdx="0" presStyleCnt="4">
        <dgm:presLayoutVars>
          <dgm:chPref val="3"/>
        </dgm:presLayoutVars>
      </dgm:prSet>
      <dgm:spPr/>
    </dgm:pt>
    <dgm:pt modelId="{0585A046-8444-49C8-8CF5-2434AA5D7821}" type="pres">
      <dgm:prSet presAssocID="{16B8BD96-ABE9-4D87-A55F-8E968E40751B}" presName="level3hierChild" presStyleCnt="0"/>
      <dgm:spPr/>
    </dgm:pt>
    <dgm:pt modelId="{29237411-E3E7-420B-8721-3FEA0515F86B}" type="pres">
      <dgm:prSet presAssocID="{908F3266-CAE5-4121-A122-F21364F8F814}" presName="conn2-1" presStyleLbl="parChTrans1D4" presStyleIdx="0" presStyleCnt="6"/>
      <dgm:spPr/>
    </dgm:pt>
    <dgm:pt modelId="{08170B0A-0026-48E2-BC66-991F33B6C407}" type="pres">
      <dgm:prSet presAssocID="{908F3266-CAE5-4121-A122-F21364F8F814}" presName="connTx" presStyleLbl="parChTrans1D4" presStyleIdx="0" presStyleCnt="6"/>
      <dgm:spPr/>
    </dgm:pt>
    <dgm:pt modelId="{802D9C5A-D9BD-47DD-8DB6-6DCAA9B64D8E}" type="pres">
      <dgm:prSet presAssocID="{77054B22-B1DD-4D59-AC40-698B92CCE71C}" presName="root2" presStyleCnt="0"/>
      <dgm:spPr/>
    </dgm:pt>
    <dgm:pt modelId="{78B6C0BD-16F7-440D-B5EB-583AC3A89A23}" type="pres">
      <dgm:prSet presAssocID="{77054B22-B1DD-4D59-AC40-698B92CCE71C}" presName="LevelTwoTextNode" presStyleLbl="node4" presStyleIdx="0" presStyleCnt="6">
        <dgm:presLayoutVars>
          <dgm:chPref val="3"/>
        </dgm:presLayoutVars>
      </dgm:prSet>
      <dgm:spPr/>
    </dgm:pt>
    <dgm:pt modelId="{296BB079-F35A-478F-827B-D95447572FA9}" type="pres">
      <dgm:prSet presAssocID="{77054B22-B1DD-4D59-AC40-698B92CCE71C}" presName="level3hierChild" presStyleCnt="0"/>
      <dgm:spPr/>
    </dgm:pt>
    <dgm:pt modelId="{C88428FF-5BAE-4C68-A104-AD406A277694}" type="pres">
      <dgm:prSet presAssocID="{2223735E-C648-4CC1-8833-E6411FE3884D}" presName="conn2-1" presStyleLbl="parChTrans1D4" presStyleIdx="1" presStyleCnt="6"/>
      <dgm:spPr/>
    </dgm:pt>
    <dgm:pt modelId="{836C9186-1996-46A2-91DE-348C825B3270}" type="pres">
      <dgm:prSet presAssocID="{2223735E-C648-4CC1-8833-E6411FE3884D}" presName="connTx" presStyleLbl="parChTrans1D4" presStyleIdx="1" presStyleCnt="6"/>
      <dgm:spPr/>
    </dgm:pt>
    <dgm:pt modelId="{92E7F5F5-0B54-4E2C-B185-D70C63200F71}" type="pres">
      <dgm:prSet presAssocID="{0840D224-0F31-4DBF-9867-F54A5BDBCC62}" presName="root2" presStyleCnt="0"/>
      <dgm:spPr/>
    </dgm:pt>
    <dgm:pt modelId="{36D53282-9A81-45FC-B959-805119B1D6FA}" type="pres">
      <dgm:prSet presAssocID="{0840D224-0F31-4DBF-9867-F54A5BDBCC62}" presName="LevelTwoTextNode" presStyleLbl="node4" presStyleIdx="1" presStyleCnt="6">
        <dgm:presLayoutVars>
          <dgm:chPref val="3"/>
        </dgm:presLayoutVars>
      </dgm:prSet>
      <dgm:spPr/>
    </dgm:pt>
    <dgm:pt modelId="{02424450-8476-4CCA-9D07-D70A1190ED65}" type="pres">
      <dgm:prSet presAssocID="{0840D224-0F31-4DBF-9867-F54A5BDBCC62}" presName="level3hierChild" presStyleCnt="0"/>
      <dgm:spPr/>
    </dgm:pt>
    <dgm:pt modelId="{DC74659F-D708-4BF6-AF7C-F499368CA90C}" type="pres">
      <dgm:prSet presAssocID="{298FF19C-29A9-405E-AD38-ACE14A0082E6}" presName="conn2-1" presStyleLbl="parChTrans1D4" presStyleIdx="2" presStyleCnt="6"/>
      <dgm:spPr/>
    </dgm:pt>
    <dgm:pt modelId="{64E5126F-8C86-4D64-BDE8-E5F6682F23C3}" type="pres">
      <dgm:prSet presAssocID="{298FF19C-29A9-405E-AD38-ACE14A0082E6}" presName="connTx" presStyleLbl="parChTrans1D4" presStyleIdx="2" presStyleCnt="6"/>
      <dgm:spPr/>
    </dgm:pt>
    <dgm:pt modelId="{A7C7ED3F-749B-49A4-935E-346A98D54CAE}" type="pres">
      <dgm:prSet presAssocID="{2BFF59B1-E40A-4584-B5CC-E8EA37897835}" presName="root2" presStyleCnt="0"/>
      <dgm:spPr/>
    </dgm:pt>
    <dgm:pt modelId="{88A41EC3-3B31-4F26-9F83-EE0D49502072}" type="pres">
      <dgm:prSet presAssocID="{2BFF59B1-E40A-4584-B5CC-E8EA37897835}" presName="LevelTwoTextNode" presStyleLbl="node4" presStyleIdx="2" presStyleCnt="6">
        <dgm:presLayoutVars>
          <dgm:chPref val="3"/>
        </dgm:presLayoutVars>
      </dgm:prSet>
      <dgm:spPr/>
    </dgm:pt>
    <dgm:pt modelId="{F216BBBA-01A9-488D-9CD2-ED9CC9638CF0}" type="pres">
      <dgm:prSet presAssocID="{2BFF59B1-E40A-4584-B5CC-E8EA37897835}" presName="level3hierChild" presStyleCnt="0"/>
      <dgm:spPr/>
    </dgm:pt>
    <dgm:pt modelId="{46D034BB-0072-4139-8E8F-004A69912D51}" type="pres">
      <dgm:prSet presAssocID="{37B23599-4DCC-48CA-A8C3-AEAFDFC92633}" presName="conn2-1" presStyleLbl="parChTrans1D4" presStyleIdx="3" presStyleCnt="6"/>
      <dgm:spPr/>
    </dgm:pt>
    <dgm:pt modelId="{FE4A9229-C131-4DEA-9F56-290C67E90296}" type="pres">
      <dgm:prSet presAssocID="{37B23599-4DCC-48CA-A8C3-AEAFDFC92633}" presName="connTx" presStyleLbl="parChTrans1D4" presStyleIdx="3" presStyleCnt="6"/>
      <dgm:spPr/>
    </dgm:pt>
    <dgm:pt modelId="{EBAE53BE-BEAB-4DE1-8A5C-6C510CAEC35E}" type="pres">
      <dgm:prSet presAssocID="{6A4BD194-82E0-44A0-930E-4A386C444304}" presName="root2" presStyleCnt="0"/>
      <dgm:spPr/>
    </dgm:pt>
    <dgm:pt modelId="{A9CDEC4C-F9C6-420A-B29C-DD286A92941E}" type="pres">
      <dgm:prSet presAssocID="{6A4BD194-82E0-44A0-930E-4A386C444304}" presName="LevelTwoTextNode" presStyleLbl="node4" presStyleIdx="3" presStyleCnt="6">
        <dgm:presLayoutVars>
          <dgm:chPref val="3"/>
        </dgm:presLayoutVars>
      </dgm:prSet>
      <dgm:spPr/>
    </dgm:pt>
    <dgm:pt modelId="{4C970741-11F5-4BB0-A759-036D875759E0}" type="pres">
      <dgm:prSet presAssocID="{6A4BD194-82E0-44A0-930E-4A386C444304}" presName="level3hierChild" presStyleCnt="0"/>
      <dgm:spPr/>
    </dgm:pt>
    <dgm:pt modelId="{0CC365E4-9848-4548-AA75-A477D1FC3581}" type="pres">
      <dgm:prSet presAssocID="{6B2747AD-27EF-4788-9B0A-7E0FA97A8B8D}" presName="conn2-1" presStyleLbl="parChTrans1D3" presStyleIdx="1" presStyleCnt="4"/>
      <dgm:spPr/>
    </dgm:pt>
    <dgm:pt modelId="{27043B79-1A41-4886-A4FA-17F5A3BDDF72}" type="pres">
      <dgm:prSet presAssocID="{6B2747AD-27EF-4788-9B0A-7E0FA97A8B8D}" presName="connTx" presStyleLbl="parChTrans1D3" presStyleIdx="1" presStyleCnt="4"/>
      <dgm:spPr/>
    </dgm:pt>
    <dgm:pt modelId="{359E2EC1-3123-4F6F-91BD-DFF5B4D28B35}" type="pres">
      <dgm:prSet presAssocID="{AD6C7BCC-AC53-4025-B238-4F530E3C3079}" presName="root2" presStyleCnt="0"/>
      <dgm:spPr/>
    </dgm:pt>
    <dgm:pt modelId="{6909EBAB-C2AD-4358-896C-3986C10D403C}" type="pres">
      <dgm:prSet presAssocID="{AD6C7BCC-AC53-4025-B238-4F530E3C3079}" presName="LevelTwoTextNode" presStyleLbl="node3" presStyleIdx="1" presStyleCnt="4">
        <dgm:presLayoutVars>
          <dgm:chPref val="3"/>
        </dgm:presLayoutVars>
      </dgm:prSet>
      <dgm:spPr/>
    </dgm:pt>
    <dgm:pt modelId="{6278FC25-5FC4-4E2C-9347-22972FE3C875}" type="pres">
      <dgm:prSet presAssocID="{AD6C7BCC-AC53-4025-B238-4F530E3C3079}" presName="level3hierChild" presStyleCnt="0"/>
      <dgm:spPr/>
    </dgm:pt>
    <dgm:pt modelId="{F1CA07B6-728E-4717-A6B4-783FEBD96A8E}" type="pres">
      <dgm:prSet presAssocID="{8C1B6DFF-B60F-433E-B63A-EFC2939EECF2}" presName="conn2-1" presStyleLbl="parChTrans1D3" presStyleIdx="2" presStyleCnt="4"/>
      <dgm:spPr/>
    </dgm:pt>
    <dgm:pt modelId="{50A01C15-3ED0-40C9-879B-7B81E854EED5}" type="pres">
      <dgm:prSet presAssocID="{8C1B6DFF-B60F-433E-B63A-EFC2939EECF2}" presName="connTx" presStyleLbl="parChTrans1D3" presStyleIdx="2" presStyleCnt="4"/>
      <dgm:spPr/>
    </dgm:pt>
    <dgm:pt modelId="{FA0BF244-0ABD-4CB2-8466-570329C05669}" type="pres">
      <dgm:prSet presAssocID="{EE861639-ED10-4F60-8B93-C7E5E6E579AE}" presName="root2" presStyleCnt="0"/>
      <dgm:spPr/>
    </dgm:pt>
    <dgm:pt modelId="{A145A4A1-3C06-4CDF-AAF1-A1BB48B94E0F}" type="pres">
      <dgm:prSet presAssocID="{EE861639-ED10-4F60-8B93-C7E5E6E579AE}" presName="LevelTwoTextNode" presStyleLbl="node3" presStyleIdx="2" presStyleCnt="4">
        <dgm:presLayoutVars>
          <dgm:chPref val="3"/>
        </dgm:presLayoutVars>
      </dgm:prSet>
      <dgm:spPr/>
    </dgm:pt>
    <dgm:pt modelId="{072692B3-04BD-4DAA-9D08-EAB49027305D}" type="pres">
      <dgm:prSet presAssocID="{EE861639-ED10-4F60-8B93-C7E5E6E579AE}" presName="level3hierChild" presStyleCnt="0"/>
      <dgm:spPr/>
    </dgm:pt>
    <dgm:pt modelId="{6101A00A-7C5E-41C6-82B7-E07394D0B556}" type="pres">
      <dgm:prSet presAssocID="{E032A665-30F1-43E1-BDB3-0F91686E50A7}" presName="conn2-1" presStyleLbl="parChTrans1D4" presStyleIdx="4" presStyleCnt="6"/>
      <dgm:spPr/>
    </dgm:pt>
    <dgm:pt modelId="{72E451DB-C471-4706-851A-1B15F4FE790A}" type="pres">
      <dgm:prSet presAssocID="{E032A665-30F1-43E1-BDB3-0F91686E50A7}" presName="connTx" presStyleLbl="parChTrans1D4" presStyleIdx="4" presStyleCnt="6"/>
      <dgm:spPr/>
    </dgm:pt>
    <dgm:pt modelId="{E694A8AB-DF93-472C-8FA3-C98D1E91ADD3}" type="pres">
      <dgm:prSet presAssocID="{01F543F3-557C-421E-88E2-ECDB24861045}" presName="root2" presStyleCnt="0"/>
      <dgm:spPr/>
    </dgm:pt>
    <dgm:pt modelId="{5E6CDCA5-8E76-4992-954F-02C3F044CEB8}" type="pres">
      <dgm:prSet presAssocID="{01F543F3-557C-421E-88E2-ECDB24861045}" presName="LevelTwoTextNode" presStyleLbl="node4" presStyleIdx="4" presStyleCnt="6">
        <dgm:presLayoutVars>
          <dgm:chPref val="3"/>
        </dgm:presLayoutVars>
      </dgm:prSet>
      <dgm:spPr/>
    </dgm:pt>
    <dgm:pt modelId="{EE3F0F86-074E-415B-A7D6-4F290D613972}" type="pres">
      <dgm:prSet presAssocID="{01F543F3-557C-421E-88E2-ECDB24861045}" presName="level3hierChild" presStyleCnt="0"/>
      <dgm:spPr/>
    </dgm:pt>
    <dgm:pt modelId="{2D88523C-2AFF-4F9D-AB4C-FA5A6E99FBEB}" type="pres">
      <dgm:prSet presAssocID="{A625C756-4470-42B5-85BA-5E9387BDD50B}" presName="conn2-1" presStyleLbl="parChTrans1D4" presStyleIdx="5" presStyleCnt="6"/>
      <dgm:spPr/>
    </dgm:pt>
    <dgm:pt modelId="{5137B0F5-6C63-4541-B626-3502472EF38F}" type="pres">
      <dgm:prSet presAssocID="{A625C756-4470-42B5-85BA-5E9387BDD50B}" presName="connTx" presStyleLbl="parChTrans1D4" presStyleIdx="5" presStyleCnt="6"/>
      <dgm:spPr/>
    </dgm:pt>
    <dgm:pt modelId="{11216C1F-B624-464C-8502-EA27CB65F51A}" type="pres">
      <dgm:prSet presAssocID="{4537C9A6-D0B4-437F-B825-530A919D28D1}" presName="root2" presStyleCnt="0"/>
      <dgm:spPr/>
    </dgm:pt>
    <dgm:pt modelId="{F9318731-5039-4A76-8524-BA5D9024AED4}" type="pres">
      <dgm:prSet presAssocID="{4537C9A6-D0B4-437F-B825-530A919D28D1}" presName="LevelTwoTextNode" presStyleLbl="node4" presStyleIdx="5" presStyleCnt="6">
        <dgm:presLayoutVars>
          <dgm:chPref val="3"/>
        </dgm:presLayoutVars>
      </dgm:prSet>
      <dgm:spPr/>
    </dgm:pt>
    <dgm:pt modelId="{9B39CFB4-61D0-4F31-900D-FAD5960103B9}" type="pres">
      <dgm:prSet presAssocID="{4537C9A6-D0B4-437F-B825-530A919D28D1}" presName="level3hierChild" presStyleCnt="0"/>
      <dgm:spPr/>
    </dgm:pt>
    <dgm:pt modelId="{8A15469F-D0C8-4A05-A2E4-6A2FE1054FF2}" type="pres">
      <dgm:prSet presAssocID="{8AF07227-C781-4248-ADCB-A7621AEF8E6A}" presName="conn2-1" presStyleLbl="parChTrans1D2" presStyleIdx="1" presStyleCnt="2"/>
      <dgm:spPr/>
    </dgm:pt>
    <dgm:pt modelId="{31D49372-2019-4DBE-9019-EB7606E930F8}" type="pres">
      <dgm:prSet presAssocID="{8AF07227-C781-4248-ADCB-A7621AEF8E6A}" presName="connTx" presStyleLbl="parChTrans1D2" presStyleIdx="1" presStyleCnt="2"/>
      <dgm:spPr/>
    </dgm:pt>
    <dgm:pt modelId="{A7464B9E-621C-41F5-B65E-44031BE7D498}" type="pres">
      <dgm:prSet presAssocID="{46BDB5EB-D93F-4A8D-AB49-35149CA2E32F}" presName="root2" presStyleCnt="0"/>
      <dgm:spPr/>
    </dgm:pt>
    <dgm:pt modelId="{4ABFD9B3-3153-4D3D-AE52-C2C55B9EB14F}" type="pres">
      <dgm:prSet presAssocID="{46BDB5EB-D93F-4A8D-AB49-35149CA2E32F}" presName="LevelTwoTextNode" presStyleLbl="node2" presStyleIdx="1" presStyleCnt="2">
        <dgm:presLayoutVars>
          <dgm:chPref val="3"/>
        </dgm:presLayoutVars>
      </dgm:prSet>
      <dgm:spPr/>
    </dgm:pt>
    <dgm:pt modelId="{2366CF61-D77F-4DCB-89B6-50C5A37B1E1A}" type="pres">
      <dgm:prSet presAssocID="{46BDB5EB-D93F-4A8D-AB49-35149CA2E32F}" presName="level3hierChild" presStyleCnt="0"/>
      <dgm:spPr/>
    </dgm:pt>
    <dgm:pt modelId="{4D622449-1307-41AF-BA1C-C09CECD51E55}" type="pres">
      <dgm:prSet presAssocID="{C4091035-C367-49EF-B4A5-1E3061C37109}" presName="conn2-1" presStyleLbl="parChTrans1D3" presStyleIdx="3" presStyleCnt="4"/>
      <dgm:spPr/>
    </dgm:pt>
    <dgm:pt modelId="{78E5F246-37F6-4D1A-BA03-5A2B632617AF}" type="pres">
      <dgm:prSet presAssocID="{C4091035-C367-49EF-B4A5-1E3061C37109}" presName="connTx" presStyleLbl="parChTrans1D3" presStyleIdx="3" presStyleCnt="4"/>
      <dgm:spPr/>
    </dgm:pt>
    <dgm:pt modelId="{59D67145-4805-41A3-AA07-C65CDAE01C43}" type="pres">
      <dgm:prSet presAssocID="{EDE40CA7-2ADD-4E9F-88D1-880AE4008366}" presName="root2" presStyleCnt="0"/>
      <dgm:spPr/>
    </dgm:pt>
    <dgm:pt modelId="{67C26AEB-0B79-4BBB-925D-D1CFDA5B6383}" type="pres">
      <dgm:prSet presAssocID="{EDE40CA7-2ADD-4E9F-88D1-880AE4008366}" presName="LevelTwoTextNode" presStyleLbl="node3" presStyleIdx="3" presStyleCnt="4">
        <dgm:presLayoutVars>
          <dgm:chPref val="3"/>
        </dgm:presLayoutVars>
      </dgm:prSet>
      <dgm:spPr/>
    </dgm:pt>
    <dgm:pt modelId="{B3E23823-EC17-49F3-B8B9-9CCFD2B11C2C}" type="pres">
      <dgm:prSet presAssocID="{EDE40CA7-2ADD-4E9F-88D1-880AE4008366}" presName="level3hierChild" presStyleCnt="0"/>
      <dgm:spPr/>
    </dgm:pt>
  </dgm:ptLst>
  <dgm:cxnLst>
    <dgm:cxn modelId="{69B0E104-6728-4B69-B77E-E9B7CF84E246}" type="presOf" srcId="{4537C9A6-D0B4-437F-B825-530A919D28D1}" destId="{F9318731-5039-4A76-8524-BA5D9024AED4}" srcOrd="0" destOrd="0" presId="urn:microsoft.com/office/officeart/2008/layout/HorizontalMultiLevelHierarchy"/>
    <dgm:cxn modelId="{351BEC06-99C5-4D28-9B83-EB21CD957B9B}" type="presOf" srcId="{D486B187-D47B-4370-BAA6-96629FE14F0E}" destId="{999CB529-8732-4DD0-88D0-018808620B12}" srcOrd="0" destOrd="0" presId="urn:microsoft.com/office/officeart/2008/layout/HorizontalMultiLevelHierarchy"/>
    <dgm:cxn modelId="{5D076E07-8151-4F80-9AD4-7AF1DA932348}" type="presOf" srcId="{80888E83-28CC-47A0-B137-16887635F152}" destId="{08B76249-0B40-440D-8F40-809D3978A7B8}" srcOrd="0" destOrd="0" presId="urn:microsoft.com/office/officeart/2008/layout/HorizontalMultiLevelHierarchy"/>
    <dgm:cxn modelId="{A5F3CC0B-196F-4242-A23B-1F91102A2F49}" type="presOf" srcId="{8C1B6DFF-B60F-433E-B63A-EFC2939EECF2}" destId="{50A01C15-3ED0-40C9-879B-7B81E854EED5}" srcOrd="1" destOrd="0" presId="urn:microsoft.com/office/officeart/2008/layout/HorizontalMultiLevelHierarchy"/>
    <dgm:cxn modelId="{86A3C80E-8FB6-4108-A44B-A1AE8E72676E}" type="presOf" srcId="{2BFF59B1-E40A-4584-B5CC-E8EA37897835}" destId="{88A41EC3-3B31-4F26-9F83-EE0D49502072}" srcOrd="0" destOrd="0" presId="urn:microsoft.com/office/officeart/2008/layout/HorizontalMultiLevelHierarchy"/>
    <dgm:cxn modelId="{E5B41517-DA69-415E-A326-87B13A2DA8E1}" type="presOf" srcId="{A625C756-4470-42B5-85BA-5E9387BDD50B}" destId="{2D88523C-2AFF-4F9D-AB4C-FA5A6E99FBEB}" srcOrd="0" destOrd="0" presId="urn:microsoft.com/office/officeart/2008/layout/HorizontalMultiLevelHierarchy"/>
    <dgm:cxn modelId="{C65C101A-2EAE-4A4C-91AE-1958F6D4526F}" type="presOf" srcId="{46BDB5EB-D93F-4A8D-AB49-35149CA2E32F}" destId="{4ABFD9B3-3153-4D3D-AE52-C2C55B9EB14F}" srcOrd="0" destOrd="0" presId="urn:microsoft.com/office/officeart/2008/layout/HorizontalMultiLevelHierarchy"/>
    <dgm:cxn modelId="{E41BD11E-DFDC-45B4-A880-B36B1E02FACB}" srcId="{46BDB5EB-D93F-4A8D-AB49-35149CA2E32F}" destId="{EDE40CA7-2ADD-4E9F-88D1-880AE4008366}" srcOrd="0" destOrd="0" parTransId="{C4091035-C367-49EF-B4A5-1E3061C37109}" sibTransId="{27AAA10A-116E-47A8-A1A3-E39BE038F0E9}"/>
    <dgm:cxn modelId="{7F68EA26-9665-4DF1-A129-15FA0D1B7F27}" type="presOf" srcId="{C3DE6542-EA71-4D25-98F4-8E0A2063CC31}" destId="{C5019ECC-83CC-4213-9073-F7137D7FBF88}" srcOrd="0" destOrd="0" presId="urn:microsoft.com/office/officeart/2008/layout/HorizontalMultiLevelHierarchy"/>
    <dgm:cxn modelId="{E630DC2D-8AC4-4A2C-8CF1-4C5E3D3AD349}" type="presOf" srcId="{8AF07227-C781-4248-ADCB-A7621AEF8E6A}" destId="{31D49372-2019-4DBE-9019-EB7606E930F8}" srcOrd="1" destOrd="0" presId="urn:microsoft.com/office/officeart/2008/layout/HorizontalMultiLevelHierarchy"/>
    <dgm:cxn modelId="{B364A22F-E40B-435E-ABE7-3936AEA464ED}" type="presOf" srcId="{01F543F3-557C-421E-88E2-ECDB24861045}" destId="{5E6CDCA5-8E76-4992-954F-02C3F044CEB8}" srcOrd="0" destOrd="0" presId="urn:microsoft.com/office/officeart/2008/layout/HorizontalMultiLevelHierarchy"/>
    <dgm:cxn modelId="{75558130-3050-438F-9811-AC068B569F4D}" type="presOf" srcId="{A625C756-4470-42B5-85BA-5E9387BDD50B}" destId="{5137B0F5-6C63-4541-B626-3502472EF38F}" srcOrd="1" destOrd="0" presId="urn:microsoft.com/office/officeart/2008/layout/HorizontalMultiLevelHierarchy"/>
    <dgm:cxn modelId="{E27E413C-9A37-497E-983D-662A83BA2497}" srcId="{80888E83-28CC-47A0-B137-16887635F152}" destId="{D486B187-D47B-4370-BAA6-96629FE14F0E}" srcOrd="0" destOrd="0" parTransId="{50E76AA9-6270-4702-8746-0D8D5294A385}" sibTransId="{B317EFB0-CBAD-4CF6-9472-E3AA44DF44F4}"/>
    <dgm:cxn modelId="{B2A4645B-C4D9-4069-88FF-140DC920E338}" srcId="{7994EA5C-6CA6-4D72-B5EF-DFD1F6852775}" destId="{EE861639-ED10-4F60-8B93-C7E5E6E579AE}" srcOrd="2" destOrd="0" parTransId="{8C1B6DFF-B60F-433E-B63A-EFC2939EECF2}" sibTransId="{886C44B2-B86F-423B-82D6-48A5F2508615}"/>
    <dgm:cxn modelId="{236F835E-62C7-4E53-A9CA-B266BC5D65BC}" type="presOf" srcId="{298FF19C-29A9-405E-AD38-ACE14A0082E6}" destId="{64E5126F-8C86-4D64-BDE8-E5F6682F23C3}" srcOrd="1" destOrd="0" presId="urn:microsoft.com/office/officeart/2008/layout/HorizontalMultiLevelHierarchy"/>
    <dgm:cxn modelId="{D481EC41-7F80-419F-AE7C-88828504B68F}" type="presOf" srcId="{2223735E-C648-4CC1-8833-E6411FE3884D}" destId="{836C9186-1996-46A2-91DE-348C825B3270}" srcOrd="1" destOrd="0" presId="urn:microsoft.com/office/officeart/2008/layout/HorizontalMultiLevelHierarchy"/>
    <dgm:cxn modelId="{48CC6F64-6D0C-4878-9163-1A5F69E2205D}" type="presOf" srcId="{77054B22-B1DD-4D59-AC40-698B92CCE71C}" destId="{78B6C0BD-16F7-440D-B5EB-583AC3A89A23}" srcOrd="0" destOrd="0" presId="urn:microsoft.com/office/officeart/2008/layout/HorizontalMultiLevelHierarchy"/>
    <dgm:cxn modelId="{C5F93145-7134-4B06-9FE7-5BBCDA54A8BD}" srcId="{16B8BD96-ABE9-4D87-A55F-8E968E40751B}" destId="{0840D224-0F31-4DBF-9867-F54A5BDBCC62}" srcOrd="1" destOrd="0" parTransId="{2223735E-C648-4CC1-8833-E6411FE3884D}" sibTransId="{5E85BFD2-1585-42D4-9661-E2CBF12CB2F0}"/>
    <dgm:cxn modelId="{64793A6B-41FA-4BCB-A40D-54B5FD03DAA4}" type="presOf" srcId="{C3DE6542-EA71-4D25-98F4-8E0A2063CC31}" destId="{C0969E2D-FB19-4D55-8149-94715537F0FE}" srcOrd="1" destOrd="0" presId="urn:microsoft.com/office/officeart/2008/layout/HorizontalMultiLevelHierarchy"/>
    <dgm:cxn modelId="{8654804D-6D1C-4DD1-B85E-A38A881D9776}" type="presOf" srcId="{16B8BD96-ABE9-4D87-A55F-8E968E40751B}" destId="{B28484DA-215C-44E1-8F14-FE781F7F465E}" srcOrd="0" destOrd="0" presId="urn:microsoft.com/office/officeart/2008/layout/HorizontalMultiLevelHierarchy"/>
    <dgm:cxn modelId="{5F047D50-1F28-489A-9F1E-2669726B90C8}" type="presOf" srcId="{298FF19C-29A9-405E-AD38-ACE14A0082E6}" destId="{DC74659F-D708-4BF6-AF7C-F499368CA90C}" srcOrd="0" destOrd="0" presId="urn:microsoft.com/office/officeart/2008/layout/HorizontalMultiLevelHierarchy"/>
    <dgm:cxn modelId="{1F3B8452-80C0-48F3-9945-ADE82A06E8CC}" type="presOf" srcId="{EE861639-ED10-4F60-8B93-C7E5E6E579AE}" destId="{A145A4A1-3C06-4CDF-AAF1-A1BB48B94E0F}" srcOrd="0" destOrd="0" presId="urn:microsoft.com/office/officeart/2008/layout/HorizontalMultiLevelHierarchy"/>
    <dgm:cxn modelId="{8B474454-3DCE-4B64-B95F-EB8C266B5F8A}" srcId="{EE861639-ED10-4F60-8B93-C7E5E6E579AE}" destId="{4537C9A6-D0B4-437F-B825-530A919D28D1}" srcOrd="1" destOrd="0" parTransId="{A625C756-4470-42B5-85BA-5E9387BDD50B}" sibTransId="{1CB84436-87F2-4035-85AF-A494AE28B778}"/>
    <dgm:cxn modelId="{2B1AF475-5512-47BE-B3CE-66B37E41E617}" type="presOf" srcId="{6A4BD194-82E0-44A0-930E-4A386C444304}" destId="{A9CDEC4C-F9C6-420A-B29C-DD286A92941E}" srcOrd="0" destOrd="0" presId="urn:microsoft.com/office/officeart/2008/layout/HorizontalMultiLevelHierarchy"/>
    <dgm:cxn modelId="{27352378-421B-45B8-9A0B-774B7A9FA349}" type="presOf" srcId="{6B2747AD-27EF-4788-9B0A-7E0FA97A8B8D}" destId="{27043B79-1A41-4886-A4FA-17F5A3BDDF72}" srcOrd="1" destOrd="0" presId="urn:microsoft.com/office/officeart/2008/layout/HorizontalMultiLevelHierarchy"/>
    <dgm:cxn modelId="{E6085285-05B1-4FFA-97A4-3B9A0264EE50}" type="presOf" srcId="{8AF07227-C781-4248-ADCB-A7621AEF8E6A}" destId="{8A15469F-D0C8-4A05-A2E4-6A2FE1054FF2}" srcOrd="0" destOrd="0" presId="urn:microsoft.com/office/officeart/2008/layout/HorizontalMultiLevelHierarchy"/>
    <dgm:cxn modelId="{C8672486-31D9-4D9C-B2C4-47B3B11E2D6D}" type="presOf" srcId="{8C1B6DFF-B60F-433E-B63A-EFC2939EECF2}" destId="{F1CA07B6-728E-4717-A6B4-783FEBD96A8E}" srcOrd="0" destOrd="0" presId="urn:microsoft.com/office/officeart/2008/layout/HorizontalMultiLevelHierarchy"/>
    <dgm:cxn modelId="{54A19692-104D-4BD2-B965-61C3E6860AD4}" srcId="{7994EA5C-6CA6-4D72-B5EF-DFD1F6852775}" destId="{16B8BD96-ABE9-4D87-A55F-8E968E40751B}" srcOrd="0" destOrd="0" parTransId="{94BEA90F-DB1B-41C5-9FCD-8CAC4D537D7D}" sibTransId="{C7DD78C6-3010-4894-8151-4C4A95152ECC}"/>
    <dgm:cxn modelId="{F175A594-C18C-493D-A309-FC953556D9D1}" srcId="{D486B187-D47B-4370-BAA6-96629FE14F0E}" destId="{7994EA5C-6CA6-4D72-B5EF-DFD1F6852775}" srcOrd="0" destOrd="0" parTransId="{C3DE6542-EA71-4D25-98F4-8E0A2063CC31}" sibTransId="{723B634A-5C23-4D58-ADED-BC9344796152}"/>
    <dgm:cxn modelId="{9A85B49F-3D0B-47D1-81C6-5C8A661C8E9B}" type="presOf" srcId="{E032A665-30F1-43E1-BDB3-0F91686E50A7}" destId="{72E451DB-C471-4706-851A-1B15F4FE790A}" srcOrd="1" destOrd="0" presId="urn:microsoft.com/office/officeart/2008/layout/HorizontalMultiLevelHierarchy"/>
    <dgm:cxn modelId="{10F2F6A3-D26F-491E-9AA6-C68819A933CE}" type="presOf" srcId="{7994EA5C-6CA6-4D72-B5EF-DFD1F6852775}" destId="{B1789FA8-D21D-4178-9282-B48BAF86751E}" srcOrd="0" destOrd="0" presId="urn:microsoft.com/office/officeart/2008/layout/HorizontalMultiLevelHierarchy"/>
    <dgm:cxn modelId="{32E984A5-668C-4D66-A2E2-72AA652D92C2}" type="presOf" srcId="{AD6C7BCC-AC53-4025-B238-4F530E3C3079}" destId="{6909EBAB-C2AD-4358-896C-3986C10D403C}" srcOrd="0" destOrd="0" presId="urn:microsoft.com/office/officeart/2008/layout/HorizontalMultiLevelHierarchy"/>
    <dgm:cxn modelId="{2FF0D7A8-925C-4CBB-B3F6-5DD5C35279C3}" type="presOf" srcId="{C4091035-C367-49EF-B4A5-1E3061C37109}" destId="{78E5F246-37F6-4D1A-BA03-5A2B632617AF}" srcOrd="1" destOrd="0" presId="urn:microsoft.com/office/officeart/2008/layout/HorizontalMultiLevelHierarchy"/>
    <dgm:cxn modelId="{ABE923AC-7A28-4DBD-A143-8FF3270BFF11}" type="presOf" srcId="{E032A665-30F1-43E1-BDB3-0F91686E50A7}" destId="{6101A00A-7C5E-41C6-82B7-E07394D0B556}" srcOrd="0" destOrd="0" presId="urn:microsoft.com/office/officeart/2008/layout/HorizontalMultiLevelHierarchy"/>
    <dgm:cxn modelId="{6EF880AE-ACBA-48F3-B6A4-82B5B472D989}" srcId="{0840D224-0F31-4DBF-9867-F54A5BDBCC62}" destId="{2BFF59B1-E40A-4584-B5CC-E8EA37897835}" srcOrd="0" destOrd="0" parTransId="{298FF19C-29A9-405E-AD38-ACE14A0082E6}" sibTransId="{6690A2AD-9F5A-4AC8-A550-B847B84DB831}"/>
    <dgm:cxn modelId="{6EAC5CB0-0010-44CB-86D3-EB1AB9490C2C}" srcId="{16B8BD96-ABE9-4D87-A55F-8E968E40751B}" destId="{77054B22-B1DD-4D59-AC40-698B92CCE71C}" srcOrd="0" destOrd="0" parTransId="{908F3266-CAE5-4121-A122-F21364F8F814}" sibTransId="{285F468A-2EB6-43B9-AA42-EF0EF2CCC668}"/>
    <dgm:cxn modelId="{ACC6F9B8-E54D-4915-918D-D939EC99C11A}" srcId="{EE861639-ED10-4F60-8B93-C7E5E6E579AE}" destId="{01F543F3-557C-421E-88E2-ECDB24861045}" srcOrd="0" destOrd="0" parTransId="{E032A665-30F1-43E1-BDB3-0F91686E50A7}" sibTransId="{77E6B0B4-71AA-4DE2-A9EB-DBA34AAE0AA3}"/>
    <dgm:cxn modelId="{3802B2B9-8EE9-438D-A7D3-918472C38925}" srcId="{D486B187-D47B-4370-BAA6-96629FE14F0E}" destId="{46BDB5EB-D93F-4A8D-AB49-35149CA2E32F}" srcOrd="1" destOrd="0" parTransId="{8AF07227-C781-4248-ADCB-A7621AEF8E6A}" sibTransId="{06F7E551-1D66-4A1C-8EF3-F24C9CDBF08F}"/>
    <dgm:cxn modelId="{EA396EBA-B9FE-4342-9058-D9B3F08E49B6}" type="presOf" srcId="{908F3266-CAE5-4121-A122-F21364F8F814}" destId="{29237411-E3E7-420B-8721-3FEA0515F86B}" srcOrd="0" destOrd="0" presId="urn:microsoft.com/office/officeart/2008/layout/HorizontalMultiLevelHierarchy"/>
    <dgm:cxn modelId="{56AFAEBA-DBE3-4ACD-AE94-D340CEA93E02}" srcId="{7994EA5C-6CA6-4D72-B5EF-DFD1F6852775}" destId="{AD6C7BCC-AC53-4025-B238-4F530E3C3079}" srcOrd="1" destOrd="0" parTransId="{6B2747AD-27EF-4788-9B0A-7E0FA97A8B8D}" sibTransId="{BB332E34-4DFB-42BF-993B-C063180899FF}"/>
    <dgm:cxn modelId="{D5E899BE-5566-411B-9BC7-157022384DB4}" type="presOf" srcId="{2223735E-C648-4CC1-8833-E6411FE3884D}" destId="{C88428FF-5BAE-4C68-A104-AD406A277694}" srcOrd="0" destOrd="0" presId="urn:microsoft.com/office/officeart/2008/layout/HorizontalMultiLevelHierarchy"/>
    <dgm:cxn modelId="{B8E6DFC4-C85A-4478-8D19-357ED5ED7D12}" type="presOf" srcId="{94BEA90F-DB1B-41C5-9FCD-8CAC4D537D7D}" destId="{38836E79-1F86-417C-B974-3732A19AC67C}" srcOrd="0" destOrd="0" presId="urn:microsoft.com/office/officeart/2008/layout/HorizontalMultiLevelHierarchy"/>
    <dgm:cxn modelId="{0079FFC7-B6E0-4416-B2B3-747F0169BB33}" type="presOf" srcId="{C4091035-C367-49EF-B4A5-1E3061C37109}" destId="{4D622449-1307-41AF-BA1C-C09CECD51E55}" srcOrd="0" destOrd="0" presId="urn:microsoft.com/office/officeart/2008/layout/HorizontalMultiLevelHierarchy"/>
    <dgm:cxn modelId="{CDAF83C9-4E65-407F-B206-DDE83D608A49}" type="presOf" srcId="{EDE40CA7-2ADD-4E9F-88D1-880AE4008366}" destId="{67C26AEB-0B79-4BBB-925D-D1CFDA5B6383}" srcOrd="0" destOrd="0" presId="urn:microsoft.com/office/officeart/2008/layout/HorizontalMultiLevelHierarchy"/>
    <dgm:cxn modelId="{D2174BCD-618D-4FBA-A8A2-ABC423BE35A6}" type="presOf" srcId="{0840D224-0F31-4DBF-9867-F54A5BDBCC62}" destId="{36D53282-9A81-45FC-B959-805119B1D6FA}" srcOrd="0" destOrd="0" presId="urn:microsoft.com/office/officeart/2008/layout/HorizontalMultiLevelHierarchy"/>
    <dgm:cxn modelId="{F05C5CD7-5483-43F8-A9F6-0E10F11DA89F}" type="presOf" srcId="{37B23599-4DCC-48CA-A8C3-AEAFDFC92633}" destId="{46D034BB-0072-4139-8E8F-004A69912D51}" srcOrd="0" destOrd="0" presId="urn:microsoft.com/office/officeart/2008/layout/HorizontalMultiLevelHierarchy"/>
    <dgm:cxn modelId="{0C3D6ADF-BD11-4F37-9488-BA05CE115CDE}" srcId="{0840D224-0F31-4DBF-9867-F54A5BDBCC62}" destId="{6A4BD194-82E0-44A0-930E-4A386C444304}" srcOrd="1" destOrd="0" parTransId="{37B23599-4DCC-48CA-A8C3-AEAFDFC92633}" sibTransId="{B8BCAB81-9ABC-4A83-B1B1-A5BC01884011}"/>
    <dgm:cxn modelId="{52EDB3E1-B928-421E-83D4-06DD2448B2EF}" type="presOf" srcId="{94BEA90F-DB1B-41C5-9FCD-8CAC4D537D7D}" destId="{FEE9547F-C51F-49CE-9A67-CD17070D2659}" srcOrd="1" destOrd="0" presId="urn:microsoft.com/office/officeart/2008/layout/HorizontalMultiLevelHierarchy"/>
    <dgm:cxn modelId="{AF8247E9-B7E0-4DD0-BC6D-2F1B8C4DD4B6}" type="presOf" srcId="{6B2747AD-27EF-4788-9B0A-7E0FA97A8B8D}" destId="{0CC365E4-9848-4548-AA75-A477D1FC3581}" srcOrd="0" destOrd="0" presId="urn:microsoft.com/office/officeart/2008/layout/HorizontalMultiLevelHierarchy"/>
    <dgm:cxn modelId="{0891B1F0-F3F3-497C-99AB-441508D08D72}" type="presOf" srcId="{908F3266-CAE5-4121-A122-F21364F8F814}" destId="{08170B0A-0026-48E2-BC66-991F33B6C407}" srcOrd="1" destOrd="0" presId="urn:microsoft.com/office/officeart/2008/layout/HorizontalMultiLevelHierarchy"/>
    <dgm:cxn modelId="{11F3CFF3-44C3-4C5B-96F3-927B97DE05DC}" type="presOf" srcId="{37B23599-4DCC-48CA-A8C3-AEAFDFC92633}" destId="{FE4A9229-C131-4DEA-9F56-290C67E90296}" srcOrd="1" destOrd="0" presId="urn:microsoft.com/office/officeart/2008/layout/HorizontalMultiLevelHierarchy"/>
    <dgm:cxn modelId="{90680791-0C41-4CF5-8E9C-B4D91D5FD8DC}" type="presParOf" srcId="{08B76249-0B40-440D-8F40-809D3978A7B8}" destId="{DF9A1EBD-6E85-426A-8823-AC19F359EF94}" srcOrd="0" destOrd="0" presId="urn:microsoft.com/office/officeart/2008/layout/HorizontalMultiLevelHierarchy"/>
    <dgm:cxn modelId="{1BF12082-9E0B-47E3-8F03-E118D6345237}" type="presParOf" srcId="{DF9A1EBD-6E85-426A-8823-AC19F359EF94}" destId="{999CB529-8732-4DD0-88D0-018808620B12}" srcOrd="0" destOrd="0" presId="urn:microsoft.com/office/officeart/2008/layout/HorizontalMultiLevelHierarchy"/>
    <dgm:cxn modelId="{39F04BC6-DE20-470B-9A34-16006C390435}" type="presParOf" srcId="{DF9A1EBD-6E85-426A-8823-AC19F359EF94}" destId="{42433D75-7B62-4BF0-AB44-5051A137C991}" srcOrd="1" destOrd="0" presId="urn:microsoft.com/office/officeart/2008/layout/HorizontalMultiLevelHierarchy"/>
    <dgm:cxn modelId="{080DA309-01B8-4526-9E79-8F7825CD6019}" type="presParOf" srcId="{42433D75-7B62-4BF0-AB44-5051A137C991}" destId="{C5019ECC-83CC-4213-9073-F7137D7FBF88}" srcOrd="0" destOrd="0" presId="urn:microsoft.com/office/officeart/2008/layout/HorizontalMultiLevelHierarchy"/>
    <dgm:cxn modelId="{05FCDE29-72BA-45B4-A67B-7CA53BB97651}" type="presParOf" srcId="{C5019ECC-83CC-4213-9073-F7137D7FBF88}" destId="{C0969E2D-FB19-4D55-8149-94715537F0FE}" srcOrd="0" destOrd="0" presId="urn:microsoft.com/office/officeart/2008/layout/HorizontalMultiLevelHierarchy"/>
    <dgm:cxn modelId="{E801D534-CE11-4672-8B62-A9F8E4FB721B}" type="presParOf" srcId="{42433D75-7B62-4BF0-AB44-5051A137C991}" destId="{C4A4F4DC-2ECF-4FB2-9E55-A985A31C1DCB}" srcOrd="1" destOrd="0" presId="urn:microsoft.com/office/officeart/2008/layout/HorizontalMultiLevelHierarchy"/>
    <dgm:cxn modelId="{6C112876-A431-4AF6-A915-6AE8E8958061}" type="presParOf" srcId="{C4A4F4DC-2ECF-4FB2-9E55-A985A31C1DCB}" destId="{B1789FA8-D21D-4178-9282-B48BAF86751E}" srcOrd="0" destOrd="0" presId="urn:microsoft.com/office/officeart/2008/layout/HorizontalMultiLevelHierarchy"/>
    <dgm:cxn modelId="{1838697E-0996-4714-8EC9-3C2C7B518A4D}" type="presParOf" srcId="{C4A4F4DC-2ECF-4FB2-9E55-A985A31C1DCB}" destId="{56DC3D78-FC85-4B13-A2DD-32550080E578}" srcOrd="1" destOrd="0" presId="urn:microsoft.com/office/officeart/2008/layout/HorizontalMultiLevelHierarchy"/>
    <dgm:cxn modelId="{8DFE24DF-FD9E-489C-B6E4-518CF9AC4656}" type="presParOf" srcId="{56DC3D78-FC85-4B13-A2DD-32550080E578}" destId="{38836E79-1F86-417C-B974-3732A19AC67C}" srcOrd="0" destOrd="0" presId="urn:microsoft.com/office/officeart/2008/layout/HorizontalMultiLevelHierarchy"/>
    <dgm:cxn modelId="{4B9E597B-B3B9-4D51-AAD8-43A98D97BD64}" type="presParOf" srcId="{38836E79-1F86-417C-B974-3732A19AC67C}" destId="{FEE9547F-C51F-49CE-9A67-CD17070D2659}" srcOrd="0" destOrd="0" presId="urn:microsoft.com/office/officeart/2008/layout/HorizontalMultiLevelHierarchy"/>
    <dgm:cxn modelId="{5A5BACD4-F2F0-4B66-AEB7-5F45D35584DA}" type="presParOf" srcId="{56DC3D78-FC85-4B13-A2DD-32550080E578}" destId="{38F656F0-83B9-4F4C-AAB0-7F2BE4737DC7}" srcOrd="1" destOrd="0" presId="urn:microsoft.com/office/officeart/2008/layout/HorizontalMultiLevelHierarchy"/>
    <dgm:cxn modelId="{C2498349-83C1-49B9-8AF2-EDF934BC957B}" type="presParOf" srcId="{38F656F0-83B9-4F4C-AAB0-7F2BE4737DC7}" destId="{B28484DA-215C-44E1-8F14-FE781F7F465E}" srcOrd="0" destOrd="0" presId="urn:microsoft.com/office/officeart/2008/layout/HorizontalMultiLevelHierarchy"/>
    <dgm:cxn modelId="{7457DAA4-C18D-4484-AB95-FA13154EB30E}" type="presParOf" srcId="{38F656F0-83B9-4F4C-AAB0-7F2BE4737DC7}" destId="{0585A046-8444-49C8-8CF5-2434AA5D7821}" srcOrd="1" destOrd="0" presId="urn:microsoft.com/office/officeart/2008/layout/HorizontalMultiLevelHierarchy"/>
    <dgm:cxn modelId="{F74933CF-C13D-4C38-B610-AEADC21E7EFF}" type="presParOf" srcId="{0585A046-8444-49C8-8CF5-2434AA5D7821}" destId="{29237411-E3E7-420B-8721-3FEA0515F86B}" srcOrd="0" destOrd="0" presId="urn:microsoft.com/office/officeart/2008/layout/HorizontalMultiLevelHierarchy"/>
    <dgm:cxn modelId="{4242B57A-4B46-4D88-8B99-D07E5DFA5919}" type="presParOf" srcId="{29237411-E3E7-420B-8721-3FEA0515F86B}" destId="{08170B0A-0026-48E2-BC66-991F33B6C407}" srcOrd="0" destOrd="0" presId="urn:microsoft.com/office/officeart/2008/layout/HorizontalMultiLevelHierarchy"/>
    <dgm:cxn modelId="{7D926692-4EE1-48F8-BC15-A457B1A5C837}" type="presParOf" srcId="{0585A046-8444-49C8-8CF5-2434AA5D7821}" destId="{802D9C5A-D9BD-47DD-8DB6-6DCAA9B64D8E}" srcOrd="1" destOrd="0" presId="urn:microsoft.com/office/officeart/2008/layout/HorizontalMultiLevelHierarchy"/>
    <dgm:cxn modelId="{6C7431C1-634A-4A55-AB3D-5C93F4E6B62F}" type="presParOf" srcId="{802D9C5A-D9BD-47DD-8DB6-6DCAA9B64D8E}" destId="{78B6C0BD-16F7-440D-B5EB-583AC3A89A23}" srcOrd="0" destOrd="0" presId="urn:microsoft.com/office/officeart/2008/layout/HorizontalMultiLevelHierarchy"/>
    <dgm:cxn modelId="{53C91CDA-C447-4848-8A1F-1283A2B1A48C}" type="presParOf" srcId="{802D9C5A-D9BD-47DD-8DB6-6DCAA9B64D8E}" destId="{296BB079-F35A-478F-827B-D95447572FA9}" srcOrd="1" destOrd="0" presId="urn:microsoft.com/office/officeart/2008/layout/HorizontalMultiLevelHierarchy"/>
    <dgm:cxn modelId="{B6440676-116A-49AD-A55A-910FDF30D6FD}" type="presParOf" srcId="{0585A046-8444-49C8-8CF5-2434AA5D7821}" destId="{C88428FF-5BAE-4C68-A104-AD406A277694}" srcOrd="2" destOrd="0" presId="urn:microsoft.com/office/officeart/2008/layout/HorizontalMultiLevelHierarchy"/>
    <dgm:cxn modelId="{6F260977-41D9-457F-8CD3-90B1FC8D7888}" type="presParOf" srcId="{C88428FF-5BAE-4C68-A104-AD406A277694}" destId="{836C9186-1996-46A2-91DE-348C825B3270}" srcOrd="0" destOrd="0" presId="urn:microsoft.com/office/officeart/2008/layout/HorizontalMultiLevelHierarchy"/>
    <dgm:cxn modelId="{F73CE76B-20CE-4111-AF03-C31928D719F1}" type="presParOf" srcId="{0585A046-8444-49C8-8CF5-2434AA5D7821}" destId="{92E7F5F5-0B54-4E2C-B185-D70C63200F71}" srcOrd="3" destOrd="0" presId="urn:microsoft.com/office/officeart/2008/layout/HorizontalMultiLevelHierarchy"/>
    <dgm:cxn modelId="{8B0EB2A4-A843-400A-8B6C-BFA16D98BEFF}" type="presParOf" srcId="{92E7F5F5-0B54-4E2C-B185-D70C63200F71}" destId="{36D53282-9A81-45FC-B959-805119B1D6FA}" srcOrd="0" destOrd="0" presId="urn:microsoft.com/office/officeart/2008/layout/HorizontalMultiLevelHierarchy"/>
    <dgm:cxn modelId="{18E790A2-F721-4D5B-9685-B993A46DD35B}" type="presParOf" srcId="{92E7F5F5-0B54-4E2C-B185-D70C63200F71}" destId="{02424450-8476-4CCA-9D07-D70A1190ED65}" srcOrd="1" destOrd="0" presId="urn:microsoft.com/office/officeart/2008/layout/HorizontalMultiLevelHierarchy"/>
    <dgm:cxn modelId="{0C81399B-1481-42E4-96B5-67B9EF357757}" type="presParOf" srcId="{02424450-8476-4CCA-9D07-D70A1190ED65}" destId="{DC74659F-D708-4BF6-AF7C-F499368CA90C}" srcOrd="0" destOrd="0" presId="urn:microsoft.com/office/officeart/2008/layout/HorizontalMultiLevelHierarchy"/>
    <dgm:cxn modelId="{E6A8CFF8-CCAE-4153-8356-C1EA5C29DDA2}" type="presParOf" srcId="{DC74659F-D708-4BF6-AF7C-F499368CA90C}" destId="{64E5126F-8C86-4D64-BDE8-E5F6682F23C3}" srcOrd="0" destOrd="0" presId="urn:microsoft.com/office/officeart/2008/layout/HorizontalMultiLevelHierarchy"/>
    <dgm:cxn modelId="{1F6A4DC4-D551-4608-A32B-0B8C0757CAA5}" type="presParOf" srcId="{02424450-8476-4CCA-9D07-D70A1190ED65}" destId="{A7C7ED3F-749B-49A4-935E-346A98D54CAE}" srcOrd="1" destOrd="0" presId="urn:microsoft.com/office/officeart/2008/layout/HorizontalMultiLevelHierarchy"/>
    <dgm:cxn modelId="{9A46ADB9-D1E9-46C8-8CC6-7762386ACFFF}" type="presParOf" srcId="{A7C7ED3F-749B-49A4-935E-346A98D54CAE}" destId="{88A41EC3-3B31-4F26-9F83-EE0D49502072}" srcOrd="0" destOrd="0" presId="urn:microsoft.com/office/officeart/2008/layout/HorizontalMultiLevelHierarchy"/>
    <dgm:cxn modelId="{BDCD1332-D626-4B86-B456-C36903372E0B}" type="presParOf" srcId="{A7C7ED3F-749B-49A4-935E-346A98D54CAE}" destId="{F216BBBA-01A9-488D-9CD2-ED9CC9638CF0}" srcOrd="1" destOrd="0" presId="urn:microsoft.com/office/officeart/2008/layout/HorizontalMultiLevelHierarchy"/>
    <dgm:cxn modelId="{727D7692-D410-4B91-BDC9-AE0CECE1DB9B}" type="presParOf" srcId="{02424450-8476-4CCA-9D07-D70A1190ED65}" destId="{46D034BB-0072-4139-8E8F-004A69912D51}" srcOrd="2" destOrd="0" presId="urn:microsoft.com/office/officeart/2008/layout/HorizontalMultiLevelHierarchy"/>
    <dgm:cxn modelId="{8EAC68FF-F953-4FB7-B72F-87B7BA96459A}" type="presParOf" srcId="{46D034BB-0072-4139-8E8F-004A69912D51}" destId="{FE4A9229-C131-4DEA-9F56-290C67E90296}" srcOrd="0" destOrd="0" presId="urn:microsoft.com/office/officeart/2008/layout/HorizontalMultiLevelHierarchy"/>
    <dgm:cxn modelId="{D24B0A1A-065C-4566-96C6-4111B0209B28}" type="presParOf" srcId="{02424450-8476-4CCA-9D07-D70A1190ED65}" destId="{EBAE53BE-BEAB-4DE1-8A5C-6C510CAEC35E}" srcOrd="3" destOrd="0" presId="urn:microsoft.com/office/officeart/2008/layout/HorizontalMultiLevelHierarchy"/>
    <dgm:cxn modelId="{66B8EC88-30B1-4691-B578-68FA918252D2}" type="presParOf" srcId="{EBAE53BE-BEAB-4DE1-8A5C-6C510CAEC35E}" destId="{A9CDEC4C-F9C6-420A-B29C-DD286A92941E}" srcOrd="0" destOrd="0" presId="urn:microsoft.com/office/officeart/2008/layout/HorizontalMultiLevelHierarchy"/>
    <dgm:cxn modelId="{F7DC9CBE-E807-4361-B2CB-7E5308813C37}" type="presParOf" srcId="{EBAE53BE-BEAB-4DE1-8A5C-6C510CAEC35E}" destId="{4C970741-11F5-4BB0-A759-036D875759E0}" srcOrd="1" destOrd="0" presId="urn:microsoft.com/office/officeart/2008/layout/HorizontalMultiLevelHierarchy"/>
    <dgm:cxn modelId="{97FCBD5E-7751-4170-AC7B-82CF7105D6D4}" type="presParOf" srcId="{56DC3D78-FC85-4B13-A2DD-32550080E578}" destId="{0CC365E4-9848-4548-AA75-A477D1FC3581}" srcOrd="2" destOrd="0" presId="urn:microsoft.com/office/officeart/2008/layout/HorizontalMultiLevelHierarchy"/>
    <dgm:cxn modelId="{B853DDCB-F4D8-4A05-9093-6299545361EE}" type="presParOf" srcId="{0CC365E4-9848-4548-AA75-A477D1FC3581}" destId="{27043B79-1A41-4886-A4FA-17F5A3BDDF72}" srcOrd="0" destOrd="0" presId="urn:microsoft.com/office/officeart/2008/layout/HorizontalMultiLevelHierarchy"/>
    <dgm:cxn modelId="{64EFF88B-F5B2-496E-9516-52E7BA11AD16}" type="presParOf" srcId="{56DC3D78-FC85-4B13-A2DD-32550080E578}" destId="{359E2EC1-3123-4F6F-91BD-DFF5B4D28B35}" srcOrd="3" destOrd="0" presId="urn:microsoft.com/office/officeart/2008/layout/HorizontalMultiLevelHierarchy"/>
    <dgm:cxn modelId="{69477D56-6A8C-4B75-8558-B76C412F590B}" type="presParOf" srcId="{359E2EC1-3123-4F6F-91BD-DFF5B4D28B35}" destId="{6909EBAB-C2AD-4358-896C-3986C10D403C}" srcOrd="0" destOrd="0" presId="urn:microsoft.com/office/officeart/2008/layout/HorizontalMultiLevelHierarchy"/>
    <dgm:cxn modelId="{923A4DDB-70F3-4B9D-9A84-BCC4B77EF556}" type="presParOf" srcId="{359E2EC1-3123-4F6F-91BD-DFF5B4D28B35}" destId="{6278FC25-5FC4-4E2C-9347-22972FE3C875}" srcOrd="1" destOrd="0" presId="urn:microsoft.com/office/officeart/2008/layout/HorizontalMultiLevelHierarchy"/>
    <dgm:cxn modelId="{F5B89EA9-81F4-4D52-A318-72BB4493E178}" type="presParOf" srcId="{56DC3D78-FC85-4B13-A2DD-32550080E578}" destId="{F1CA07B6-728E-4717-A6B4-783FEBD96A8E}" srcOrd="4" destOrd="0" presId="urn:microsoft.com/office/officeart/2008/layout/HorizontalMultiLevelHierarchy"/>
    <dgm:cxn modelId="{170870B3-074C-456C-BD83-5F3F06BB9444}" type="presParOf" srcId="{F1CA07B6-728E-4717-A6B4-783FEBD96A8E}" destId="{50A01C15-3ED0-40C9-879B-7B81E854EED5}" srcOrd="0" destOrd="0" presId="urn:microsoft.com/office/officeart/2008/layout/HorizontalMultiLevelHierarchy"/>
    <dgm:cxn modelId="{1D9CF0DF-8345-4CA2-8778-6CCC56EED3DC}" type="presParOf" srcId="{56DC3D78-FC85-4B13-A2DD-32550080E578}" destId="{FA0BF244-0ABD-4CB2-8466-570329C05669}" srcOrd="5" destOrd="0" presId="urn:microsoft.com/office/officeart/2008/layout/HorizontalMultiLevelHierarchy"/>
    <dgm:cxn modelId="{CFC14823-3DC4-4FE5-9E59-0E2E1A6D3F33}" type="presParOf" srcId="{FA0BF244-0ABD-4CB2-8466-570329C05669}" destId="{A145A4A1-3C06-4CDF-AAF1-A1BB48B94E0F}" srcOrd="0" destOrd="0" presId="urn:microsoft.com/office/officeart/2008/layout/HorizontalMultiLevelHierarchy"/>
    <dgm:cxn modelId="{620AE69E-120B-4C5B-A55E-58E0A35894A6}" type="presParOf" srcId="{FA0BF244-0ABD-4CB2-8466-570329C05669}" destId="{072692B3-04BD-4DAA-9D08-EAB49027305D}" srcOrd="1" destOrd="0" presId="urn:microsoft.com/office/officeart/2008/layout/HorizontalMultiLevelHierarchy"/>
    <dgm:cxn modelId="{19A8C585-5088-4A43-8057-4BD0B5B03508}" type="presParOf" srcId="{072692B3-04BD-4DAA-9D08-EAB49027305D}" destId="{6101A00A-7C5E-41C6-82B7-E07394D0B556}" srcOrd="0" destOrd="0" presId="urn:microsoft.com/office/officeart/2008/layout/HorizontalMultiLevelHierarchy"/>
    <dgm:cxn modelId="{8B8FA95C-D53C-4F1A-932C-A010DDD0F4F6}" type="presParOf" srcId="{6101A00A-7C5E-41C6-82B7-E07394D0B556}" destId="{72E451DB-C471-4706-851A-1B15F4FE790A}" srcOrd="0" destOrd="0" presId="urn:microsoft.com/office/officeart/2008/layout/HorizontalMultiLevelHierarchy"/>
    <dgm:cxn modelId="{45DA02FC-1D3A-41A0-9290-422AC25E0A0E}" type="presParOf" srcId="{072692B3-04BD-4DAA-9D08-EAB49027305D}" destId="{E694A8AB-DF93-472C-8FA3-C98D1E91ADD3}" srcOrd="1" destOrd="0" presId="urn:microsoft.com/office/officeart/2008/layout/HorizontalMultiLevelHierarchy"/>
    <dgm:cxn modelId="{CE4F951B-CBDD-45EC-865E-26ADD2EFE793}" type="presParOf" srcId="{E694A8AB-DF93-472C-8FA3-C98D1E91ADD3}" destId="{5E6CDCA5-8E76-4992-954F-02C3F044CEB8}" srcOrd="0" destOrd="0" presId="urn:microsoft.com/office/officeart/2008/layout/HorizontalMultiLevelHierarchy"/>
    <dgm:cxn modelId="{C1E609DB-0F65-4643-AFC3-A6B3B5B1813D}" type="presParOf" srcId="{E694A8AB-DF93-472C-8FA3-C98D1E91ADD3}" destId="{EE3F0F86-074E-415B-A7D6-4F290D613972}" srcOrd="1" destOrd="0" presId="urn:microsoft.com/office/officeart/2008/layout/HorizontalMultiLevelHierarchy"/>
    <dgm:cxn modelId="{8A894BC9-C3AC-4E82-99A1-2E08D9D18135}" type="presParOf" srcId="{072692B3-04BD-4DAA-9D08-EAB49027305D}" destId="{2D88523C-2AFF-4F9D-AB4C-FA5A6E99FBEB}" srcOrd="2" destOrd="0" presId="urn:microsoft.com/office/officeart/2008/layout/HorizontalMultiLevelHierarchy"/>
    <dgm:cxn modelId="{4B66567B-A1FA-4506-A7D1-7864F77B896C}" type="presParOf" srcId="{2D88523C-2AFF-4F9D-AB4C-FA5A6E99FBEB}" destId="{5137B0F5-6C63-4541-B626-3502472EF38F}" srcOrd="0" destOrd="0" presId="urn:microsoft.com/office/officeart/2008/layout/HorizontalMultiLevelHierarchy"/>
    <dgm:cxn modelId="{925E1CF3-F7C2-410A-8783-C5037377D57E}" type="presParOf" srcId="{072692B3-04BD-4DAA-9D08-EAB49027305D}" destId="{11216C1F-B624-464C-8502-EA27CB65F51A}" srcOrd="3" destOrd="0" presId="urn:microsoft.com/office/officeart/2008/layout/HorizontalMultiLevelHierarchy"/>
    <dgm:cxn modelId="{72DB5B6D-2D1F-413E-BE50-CA0B9C0D86B7}" type="presParOf" srcId="{11216C1F-B624-464C-8502-EA27CB65F51A}" destId="{F9318731-5039-4A76-8524-BA5D9024AED4}" srcOrd="0" destOrd="0" presId="urn:microsoft.com/office/officeart/2008/layout/HorizontalMultiLevelHierarchy"/>
    <dgm:cxn modelId="{0AF94BB0-F0ED-470C-86DD-18ABB21EA361}" type="presParOf" srcId="{11216C1F-B624-464C-8502-EA27CB65F51A}" destId="{9B39CFB4-61D0-4F31-900D-FAD5960103B9}" srcOrd="1" destOrd="0" presId="urn:microsoft.com/office/officeart/2008/layout/HorizontalMultiLevelHierarchy"/>
    <dgm:cxn modelId="{7E2107BB-8094-4730-9852-98EDCBE1D328}" type="presParOf" srcId="{42433D75-7B62-4BF0-AB44-5051A137C991}" destId="{8A15469F-D0C8-4A05-A2E4-6A2FE1054FF2}" srcOrd="2" destOrd="0" presId="urn:microsoft.com/office/officeart/2008/layout/HorizontalMultiLevelHierarchy"/>
    <dgm:cxn modelId="{121384BA-A59A-4DB9-8124-455513363C92}" type="presParOf" srcId="{8A15469F-D0C8-4A05-A2E4-6A2FE1054FF2}" destId="{31D49372-2019-4DBE-9019-EB7606E930F8}" srcOrd="0" destOrd="0" presId="urn:microsoft.com/office/officeart/2008/layout/HorizontalMultiLevelHierarchy"/>
    <dgm:cxn modelId="{6DA27F72-34D4-41F9-BFB4-B02C420FD0C6}" type="presParOf" srcId="{42433D75-7B62-4BF0-AB44-5051A137C991}" destId="{A7464B9E-621C-41F5-B65E-44031BE7D498}" srcOrd="3" destOrd="0" presId="urn:microsoft.com/office/officeart/2008/layout/HorizontalMultiLevelHierarchy"/>
    <dgm:cxn modelId="{45A289B5-C34B-46D5-BABE-4E30792AA99D}" type="presParOf" srcId="{A7464B9E-621C-41F5-B65E-44031BE7D498}" destId="{4ABFD9B3-3153-4D3D-AE52-C2C55B9EB14F}" srcOrd="0" destOrd="0" presId="urn:microsoft.com/office/officeart/2008/layout/HorizontalMultiLevelHierarchy"/>
    <dgm:cxn modelId="{F5A8BB87-1778-4942-BC87-82DD77F23356}" type="presParOf" srcId="{A7464B9E-621C-41F5-B65E-44031BE7D498}" destId="{2366CF61-D77F-4DCB-89B6-50C5A37B1E1A}" srcOrd="1" destOrd="0" presId="urn:microsoft.com/office/officeart/2008/layout/HorizontalMultiLevelHierarchy"/>
    <dgm:cxn modelId="{B4245B08-64FD-4A48-9614-90AB89A9C7BE}" type="presParOf" srcId="{2366CF61-D77F-4DCB-89B6-50C5A37B1E1A}" destId="{4D622449-1307-41AF-BA1C-C09CECD51E55}" srcOrd="0" destOrd="0" presId="urn:microsoft.com/office/officeart/2008/layout/HorizontalMultiLevelHierarchy"/>
    <dgm:cxn modelId="{9A73ACCD-C3B5-4704-9D8B-842C29591AE5}" type="presParOf" srcId="{4D622449-1307-41AF-BA1C-C09CECD51E55}" destId="{78E5F246-37F6-4D1A-BA03-5A2B632617AF}" srcOrd="0" destOrd="0" presId="urn:microsoft.com/office/officeart/2008/layout/HorizontalMultiLevelHierarchy"/>
    <dgm:cxn modelId="{07414E4D-965C-4CC2-A2F7-A9F2D5859512}" type="presParOf" srcId="{2366CF61-D77F-4DCB-89B6-50C5A37B1E1A}" destId="{59D67145-4805-41A3-AA07-C65CDAE01C43}" srcOrd="1" destOrd="0" presId="urn:microsoft.com/office/officeart/2008/layout/HorizontalMultiLevelHierarchy"/>
    <dgm:cxn modelId="{AAA1767F-276D-4B71-A353-62302C8A7902}" type="presParOf" srcId="{59D67145-4805-41A3-AA07-C65CDAE01C43}" destId="{67C26AEB-0B79-4BBB-925D-D1CFDA5B6383}" srcOrd="0" destOrd="0" presId="urn:microsoft.com/office/officeart/2008/layout/HorizontalMultiLevelHierarchy"/>
    <dgm:cxn modelId="{F8C06E38-A712-4A30-9BF5-8A2FE60A8C54}" type="presParOf" srcId="{59D67145-4805-41A3-AA07-C65CDAE01C43}" destId="{B3E23823-EC17-49F3-B8B9-9CCFD2B11C2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22449-1307-41AF-BA1C-C09CECD51E55}">
      <dsp:nvSpPr>
        <dsp:cNvPr id="0" name=""/>
        <dsp:cNvSpPr/>
      </dsp:nvSpPr>
      <dsp:spPr>
        <a:xfrm>
          <a:off x="2831982" y="3144994"/>
          <a:ext cx="375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4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0510" y="3181317"/>
        <a:ext cx="18792" cy="18792"/>
      </dsp:txXfrm>
    </dsp:sp>
    <dsp:sp modelId="{8A15469F-D0C8-4A05-A2E4-6A2FE1054FF2}">
      <dsp:nvSpPr>
        <dsp:cNvPr id="0" name=""/>
        <dsp:cNvSpPr/>
      </dsp:nvSpPr>
      <dsp:spPr>
        <a:xfrm>
          <a:off x="576896" y="2474540"/>
          <a:ext cx="375847" cy="71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23" y="0"/>
              </a:lnTo>
              <a:lnTo>
                <a:pt x="187923" y="716173"/>
              </a:lnTo>
              <a:lnTo>
                <a:pt x="375847" y="716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4599" y="2812407"/>
        <a:ext cx="40440" cy="40440"/>
      </dsp:txXfrm>
    </dsp:sp>
    <dsp:sp modelId="{2D88523C-2AFF-4F9D-AB4C-FA5A6E99FBEB}">
      <dsp:nvSpPr>
        <dsp:cNvPr id="0" name=""/>
        <dsp:cNvSpPr/>
      </dsp:nvSpPr>
      <dsp:spPr>
        <a:xfrm>
          <a:off x="5087069" y="2474540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23" y="0"/>
              </a:lnTo>
              <a:lnTo>
                <a:pt x="187923" y="358086"/>
              </a:lnTo>
              <a:lnTo>
                <a:pt x="375847" y="358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62015" y="2640605"/>
        <a:ext cx="25956" cy="25956"/>
      </dsp:txXfrm>
    </dsp:sp>
    <dsp:sp modelId="{6101A00A-7C5E-41C6-82B7-E07394D0B556}">
      <dsp:nvSpPr>
        <dsp:cNvPr id="0" name=""/>
        <dsp:cNvSpPr/>
      </dsp:nvSpPr>
      <dsp:spPr>
        <a:xfrm>
          <a:off x="5087069" y="2116453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358086"/>
              </a:moveTo>
              <a:lnTo>
                <a:pt x="187923" y="358086"/>
              </a:lnTo>
              <a:lnTo>
                <a:pt x="187923" y="0"/>
              </a:lnTo>
              <a:lnTo>
                <a:pt x="37584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62015" y="2282519"/>
        <a:ext cx="25956" cy="25956"/>
      </dsp:txXfrm>
    </dsp:sp>
    <dsp:sp modelId="{F1CA07B6-728E-4717-A6B4-783FEBD96A8E}">
      <dsp:nvSpPr>
        <dsp:cNvPr id="0" name=""/>
        <dsp:cNvSpPr/>
      </dsp:nvSpPr>
      <dsp:spPr>
        <a:xfrm>
          <a:off x="2831982" y="1758367"/>
          <a:ext cx="375847" cy="716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23" y="0"/>
              </a:lnTo>
              <a:lnTo>
                <a:pt x="187923" y="716173"/>
              </a:lnTo>
              <a:lnTo>
                <a:pt x="375847" y="716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99686" y="2096233"/>
        <a:ext cx="40440" cy="40440"/>
      </dsp:txXfrm>
    </dsp:sp>
    <dsp:sp modelId="{0CC365E4-9848-4548-AA75-A477D1FC3581}">
      <dsp:nvSpPr>
        <dsp:cNvPr id="0" name=""/>
        <dsp:cNvSpPr/>
      </dsp:nvSpPr>
      <dsp:spPr>
        <a:xfrm>
          <a:off x="2831982" y="1712647"/>
          <a:ext cx="375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84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10510" y="1748971"/>
        <a:ext cx="18792" cy="18792"/>
      </dsp:txXfrm>
    </dsp:sp>
    <dsp:sp modelId="{46D034BB-0072-4139-8E8F-004A69912D51}">
      <dsp:nvSpPr>
        <dsp:cNvPr id="0" name=""/>
        <dsp:cNvSpPr/>
      </dsp:nvSpPr>
      <dsp:spPr>
        <a:xfrm>
          <a:off x="7342156" y="1400280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23" y="0"/>
              </a:lnTo>
              <a:lnTo>
                <a:pt x="187923" y="358086"/>
              </a:lnTo>
              <a:lnTo>
                <a:pt x="375847" y="358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517101" y="1566345"/>
        <a:ext cx="25956" cy="25956"/>
      </dsp:txXfrm>
    </dsp:sp>
    <dsp:sp modelId="{DC74659F-D708-4BF6-AF7C-F499368CA90C}">
      <dsp:nvSpPr>
        <dsp:cNvPr id="0" name=""/>
        <dsp:cNvSpPr/>
      </dsp:nvSpPr>
      <dsp:spPr>
        <a:xfrm>
          <a:off x="7342156" y="1042193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358086"/>
              </a:moveTo>
              <a:lnTo>
                <a:pt x="187923" y="358086"/>
              </a:lnTo>
              <a:lnTo>
                <a:pt x="187923" y="0"/>
              </a:lnTo>
              <a:lnTo>
                <a:pt x="37584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517101" y="1208259"/>
        <a:ext cx="25956" cy="25956"/>
      </dsp:txXfrm>
    </dsp:sp>
    <dsp:sp modelId="{C88428FF-5BAE-4C68-A104-AD406A277694}">
      <dsp:nvSpPr>
        <dsp:cNvPr id="0" name=""/>
        <dsp:cNvSpPr/>
      </dsp:nvSpPr>
      <dsp:spPr>
        <a:xfrm>
          <a:off x="5087069" y="1042193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923" y="0"/>
              </a:lnTo>
              <a:lnTo>
                <a:pt x="187923" y="358086"/>
              </a:lnTo>
              <a:lnTo>
                <a:pt x="375847" y="358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62015" y="1208259"/>
        <a:ext cx="25956" cy="25956"/>
      </dsp:txXfrm>
    </dsp:sp>
    <dsp:sp modelId="{29237411-E3E7-420B-8721-3FEA0515F86B}">
      <dsp:nvSpPr>
        <dsp:cNvPr id="0" name=""/>
        <dsp:cNvSpPr/>
      </dsp:nvSpPr>
      <dsp:spPr>
        <a:xfrm>
          <a:off x="5087069" y="684107"/>
          <a:ext cx="375847" cy="358086"/>
        </a:xfrm>
        <a:custGeom>
          <a:avLst/>
          <a:gdLst/>
          <a:ahLst/>
          <a:cxnLst/>
          <a:rect l="0" t="0" r="0" b="0"/>
          <a:pathLst>
            <a:path>
              <a:moveTo>
                <a:pt x="0" y="358086"/>
              </a:moveTo>
              <a:lnTo>
                <a:pt x="187923" y="358086"/>
              </a:lnTo>
              <a:lnTo>
                <a:pt x="187923" y="0"/>
              </a:lnTo>
              <a:lnTo>
                <a:pt x="37584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62015" y="850172"/>
        <a:ext cx="25956" cy="25956"/>
      </dsp:txXfrm>
    </dsp:sp>
    <dsp:sp modelId="{38836E79-1F86-417C-B974-3732A19AC67C}">
      <dsp:nvSpPr>
        <dsp:cNvPr id="0" name=""/>
        <dsp:cNvSpPr/>
      </dsp:nvSpPr>
      <dsp:spPr>
        <a:xfrm>
          <a:off x="2831982" y="1042193"/>
          <a:ext cx="375847" cy="716173"/>
        </a:xfrm>
        <a:custGeom>
          <a:avLst/>
          <a:gdLst/>
          <a:ahLst/>
          <a:cxnLst/>
          <a:rect l="0" t="0" r="0" b="0"/>
          <a:pathLst>
            <a:path>
              <a:moveTo>
                <a:pt x="0" y="716173"/>
              </a:moveTo>
              <a:lnTo>
                <a:pt x="187923" y="716173"/>
              </a:lnTo>
              <a:lnTo>
                <a:pt x="187923" y="0"/>
              </a:lnTo>
              <a:lnTo>
                <a:pt x="37584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99686" y="1380060"/>
        <a:ext cx="40440" cy="40440"/>
      </dsp:txXfrm>
    </dsp:sp>
    <dsp:sp modelId="{C5019ECC-83CC-4213-9073-F7137D7FBF88}">
      <dsp:nvSpPr>
        <dsp:cNvPr id="0" name=""/>
        <dsp:cNvSpPr/>
      </dsp:nvSpPr>
      <dsp:spPr>
        <a:xfrm>
          <a:off x="576896" y="1758367"/>
          <a:ext cx="375847" cy="716173"/>
        </a:xfrm>
        <a:custGeom>
          <a:avLst/>
          <a:gdLst/>
          <a:ahLst/>
          <a:cxnLst/>
          <a:rect l="0" t="0" r="0" b="0"/>
          <a:pathLst>
            <a:path>
              <a:moveTo>
                <a:pt x="0" y="716173"/>
              </a:moveTo>
              <a:lnTo>
                <a:pt x="187923" y="716173"/>
              </a:lnTo>
              <a:lnTo>
                <a:pt x="187923" y="0"/>
              </a:lnTo>
              <a:lnTo>
                <a:pt x="3758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4599" y="2096233"/>
        <a:ext cx="40440" cy="40440"/>
      </dsp:txXfrm>
    </dsp:sp>
    <dsp:sp modelId="{999CB529-8732-4DD0-88D0-018808620B12}">
      <dsp:nvSpPr>
        <dsp:cNvPr id="0" name=""/>
        <dsp:cNvSpPr/>
      </dsp:nvSpPr>
      <dsp:spPr>
        <a:xfrm rot="16200000">
          <a:off x="-1217306" y="2188071"/>
          <a:ext cx="3015466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/>
            <a:t>변수</a:t>
          </a:r>
        </a:p>
      </dsp:txBody>
      <dsp:txXfrm>
        <a:off x="-1217306" y="2188071"/>
        <a:ext cx="3015466" cy="572938"/>
      </dsp:txXfrm>
    </dsp:sp>
    <dsp:sp modelId="{B1789FA8-D21D-4178-9282-B48BAF86751E}">
      <dsp:nvSpPr>
        <dsp:cNvPr id="0" name=""/>
        <dsp:cNvSpPr/>
      </dsp:nvSpPr>
      <dsp:spPr>
        <a:xfrm>
          <a:off x="952743" y="1471897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PL/SQL </a:t>
          </a:r>
          <a:r>
            <a:rPr lang="ko-KR" altLang="en-US" sz="1800" kern="1200"/>
            <a:t>변수</a:t>
          </a:r>
        </a:p>
      </dsp:txBody>
      <dsp:txXfrm>
        <a:off x="952743" y="1471897"/>
        <a:ext cx="1879238" cy="572938"/>
      </dsp:txXfrm>
    </dsp:sp>
    <dsp:sp modelId="{B28484DA-215C-44E1-8F14-FE781F7F465E}">
      <dsp:nvSpPr>
        <dsp:cNvPr id="0" name=""/>
        <dsp:cNvSpPr/>
      </dsp:nvSpPr>
      <dsp:spPr>
        <a:xfrm>
          <a:off x="3207830" y="755724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단순 변수</a:t>
          </a:r>
        </a:p>
      </dsp:txBody>
      <dsp:txXfrm>
        <a:off x="3207830" y="755724"/>
        <a:ext cx="1879238" cy="572938"/>
      </dsp:txXfrm>
    </dsp:sp>
    <dsp:sp modelId="{78B6C0BD-16F7-440D-B5EB-583AC3A89A23}">
      <dsp:nvSpPr>
        <dsp:cNvPr id="0" name=""/>
        <dsp:cNvSpPr/>
      </dsp:nvSpPr>
      <dsp:spPr>
        <a:xfrm>
          <a:off x="5462917" y="397637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스칼라 변수</a:t>
          </a:r>
        </a:p>
      </dsp:txBody>
      <dsp:txXfrm>
        <a:off x="5462917" y="397637"/>
        <a:ext cx="1879238" cy="572938"/>
      </dsp:txXfrm>
    </dsp:sp>
    <dsp:sp modelId="{36D53282-9A81-45FC-B959-805119B1D6FA}">
      <dsp:nvSpPr>
        <dsp:cNvPr id="0" name=""/>
        <dsp:cNvSpPr/>
      </dsp:nvSpPr>
      <dsp:spPr>
        <a:xfrm>
          <a:off x="5462917" y="1113811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참조 변수</a:t>
          </a:r>
        </a:p>
      </dsp:txBody>
      <dsp:txXfrm>
        <a:off x="5462917" y="1113811"/>
        <a:ext cx="1879238" cy="572938"/>
      </dsp:txXfrm>
    </dsp:sp>
    <dsp:sp modelId="{88A41EC3-3B31-4F26-9F83-EE0D49502072}">
      <dsp:nvSpPr>
        <dsp:cNvPr id="0" name=""/>
        <dsp:cNvSpPr/>
      </dsp:nvSpPr>
      <dsp:spPr>
        <a:xfrm>
          <a:off x="7718003" y="755724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%TYPE </a:t>
          </a:r>
          <a:r>
            <a:rPr lang="ko-KR" altLang="en-US" sz="1800" kern="1200"/>
            <a:t>변수</a:t>
          </a:r>
        </a:p>
      </dsp:txBody>
      <dsp:txXfrm>
        <a:off x="7718003" y="755724"/>
        <a:ext cx="1879238" cy="572938"/>
      </dsp:txXfrm>
    </dsp:sp>
    <dsp:sp modelId="{A9CDEC4C-F9C6-420A-B29C-DD286A92941E}">
      <dsp:nvSpPr>
        <dsp:cNvPr id="0" name=""/>
        <dsp:cNvSpPr/>
      </dsp:nvSpPr>
      <dsp:spPr>
        <a:xfrm>
          <a:off x="7718003" y="1471897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%ROWTYPE </a:t>
          </a:r>
          <a:r>
            <a:rPr lang="ko-KR" altLang="en-US" sz="1800" kern="1200"/>
            <a:t>변수</a:t>
          </a:r>
        </a:p>
      </dsp:txBody>
      <dsp:txXfrm>
        <a:off x="7718003" y="1471897"/>
        <a:ext cx="1879238" cy="572938"/>
      </dsp:txXfrm>
    </dsp:sp>
    <dsp:sp modelId="{6909EBAB-C2AD-4358-896C-3986C10D403C}">
      <dsp:nvSpPr>
        <dsp:cNvPr id="0" name=""/>
        <dsp:cNvSpPr/>
      </dsp:nvSpPr>
      <dsp:spPr>
        <a:xfrm>
          <a:off x="3207830" y="1471897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LOB</a:t>
          </a:r>
          <a:endParaRPr lang="ko-KR" altLang="en-US" sz="1800" kern="1200"/>
        </a:p>
      </dsp:txBody>
      <dsp:txXfrm>
        <a:off x="3207830" y="1471897"/>
        <a:ext cx="1879238" cy="572938"/>
      </dsp:txXfrm>
    </dsp:sp>
    <dsp:sp modelId="{A145A4A1-3C06-4CDF-AAF1-A1BB48B94E0F}">
      <dsp:nvSpPr>
        <dsp:cNvPr id="0" name=""/>
        <dsp:cNvSpPr/>
      </dsp:nvSpPr>
      <dsp:spPr>
        <a:xfrm>
          <a:off x="3207830" y="2188071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복합 변수</a:t>
          </a:r>
        </a:p>
      </dsp:txBody>
      <dsp:txXfrm>
        <a:off x="3207830" y="2188071"/>
        <a:ext cx="1879238" cy="572938"/>
      </dsp:txXfrm>
    </dsp:sp>
    <dsp:sp modelId="{5E6CDCA5-8E76-4992-954F-02C3F044CEB8}">
      <dsp:nvSpPr>
        <dsp:cNvPr id="0" name=""/>
        <dsp:cNvSpPr/>
      </dsp:nvSpPr>
      <dsp:spPr>
        <a:xfrm>
          <a:off x="5462917" y="1829984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RECORD TYPE</a:t>
          </a:r>
          <a:endParaRPr lang="ko-KR" altLang="en-US" sz="1800" kern="1200"/>
        </a:p>
      </dsp:txBody>
      <dsp:txXfrm>
        <a:off x="5462917" y="1829984"/>
        <a:ext cx="1879238" cy="572938"/>
      </dsp:txXfrm>
    </dsp:sp>
    <dsp:sp modelId="{F9318731-5039-4A76-8524-BA5D9024AED4}">
      <dsp:nvSpPr>
        <dsp:cNvPr id="0" name=""/>
        <dsp:cNvSpPr/>
      </dsp:nvSpPr>
      <dsp:spPr>
        <a:xfrm>
          <a:off x="5462917" y="2546158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TABLE TYPE</a:t>
          </a:r>
          <a:endParaRPr lang="ko-KR" altLang="en-US" sz="1800" kern="1200"/>
        </a:p>
      </dsp:txBody>
      <dsp:txXfrm>
        <a:off x="5462917" y="2546158"/>
        <a:ext cx="1879238" cy="572938"/>
      </dsp:txXfrm>
    </dsp:sp>
    <dsp:sp modelId="{4ABFD9B3-3153-4D3D-AE52-C2C55B9EB14F}">
      <dsp:nvSpPr>
        <dsp:cNvPr id="0" name=""/>
        <dsp:cNvSpPr/>
      </dsp:nvSpPr>
      <dsp:spPr>
        <a:xfrm>
          <a:off x="952743" y="2904244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비 </a:t>
          </a:r>
          <a:r>
            <a:rPr lang="en-US" altLang="ko-KR" sz="1800" kern="1200"/>
            <a:t>PL/SQL </a:t>
          </a:r>
          <a:r>
            <a:rPr lang="ko-KR" altLang="en-US" sz="1800" kern="1200"/>
            <a:t>변수</a:t>
          </a:r>
        </a:p>
      </dsp:txBody>
      <dsp:txXfrm>
        <a:off x="952743" y="2904244"/>
        <a:ext cx="1879238" cy="572938"/>
      </dsp:txXfrm>
    </dsp:sp>
    <dsp:sp modelId="{67C26AEB-0B79-4BBB-925D-D1CFDA5B6383}">
      <dsp:nvSpPr>
        <dsp:cNvPr id="0" name=""/>
        <dsp:cNvSpPr/>
      </dsp:nvSpPr>
      <dsp:spPr>
        <a:xfrm>
          <a:off x="3207830" y="2904244"/>
          <a:ext cx="1879238" cy="572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BIND </a:t>
          </a:r>
          <a:r>
            <a:rPr lang="ko-KR" altLang="en-US" sz="1800" kern="1200"/>
            <a:t>변수</a:t>
          </a:r>
        </a:p>
      </dsp:txBody>
      <dsp:txXfrm>
        <a:off x="3207830" y="2904244"/>
        <a:ext cx="1879238" cy="572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87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51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9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25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22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29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756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867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2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20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07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528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17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67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679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258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91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05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35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164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04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9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12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8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50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829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335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663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41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94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32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6447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1613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7108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6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4942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56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90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44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0454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3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556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2441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1038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9852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138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1500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3844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897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1605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1577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16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689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0394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7824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070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257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3451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03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2365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5166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9281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1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316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660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6336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4793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6855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697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1535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5886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535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6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11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11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6EBE3D-CB4C-4181-A857-19FF6C8F212A}" type="datetime4">
              <a:rPr lang="ko-KR" altLang="en-US" smtClean="0"/>
              <a:t>2019년 1월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7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681363-4122-4BCE-93AA-D62C8A52A096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53137-119F-4154-B6C1-5C2D560182EE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010AE5-7E12-499A-9A3D-0C95B6FCB745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C8011A-90ED-4359-9535-28B183BD82A6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97882-1C7B-4413-A99F-F5D1F4051F94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D60317-5E2F-4DCF-9AAA-ED378566D040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6C1382-630A-4F70-820E-A8E1411B64FD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2" y="-195943"/>
            <a:ext cx="12192003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2" y="6289679"/>
            <a:ext cx="612803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963AC42-3D95-432D-AF5E-87A6231CBB51}" type="datetime4">
              <a:rPr lang="ko-KR" altLang="en-US" noProof="0" smtClean="0"/>
              <a:t>2019년 1월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C%84%9C%EB%B2%84-%EC%B0%AC-%EA%B3%A0%EB%AC%B8-%EC%84%9C%EB%B2%84-%EB%9E%99-145957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/>
              <a:t>PL/SQL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55558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03134"/>
            <a:ext cx="9601200" cy="438806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select_list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28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variable_name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8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8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variable_name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]…| </a:t>
            </a:r>
            <a:r>
              <a:rPr lang="en-US" altLang="ko-KR" sz="28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record_name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해당 문법으로 데이터를 조회한 결과를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절에 있는 변수에 저장을 할 수 있음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출력 결과와 변수의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 타입이 일치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해야 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결과는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행만 출력되어야 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절 사용은 필수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AB03E-D3C5-470A-8498-AE9AC9A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6290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3804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구문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64A34A-E788-4EA0-8777-F065CD4D3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351" y="1438275"/>
            <a:ext cx="906329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0592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구문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1EC01F-1A1B-4EFE-BF90-5AC1B4095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519" y="1419225"/>
            <a:ext cx="9102962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64317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DML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예제 구문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9409"/>
            <a:ext cx="9601200" cy="4361792"/>
          </a:xfrm>
        </p:spPr>
        <p:txBody>
          <a:bodyPr/>
          <a:lstStyle/>
          <a:p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</a:p>
          <a:p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</a:p>
          <a:p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70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 작성 주의점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/>
          <a:lstStyle/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리터럴 사용 시 반드시 작은 따옴표 사용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내에서는 단일 행 함수만 사용</a:t>
            </a:r>
            <a:b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(DECODE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나 그룹 함수는 사용 불가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08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3804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중첩된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15</a:t>
            </a:fld>
            <a:endParaRPr lang="ko-KR" altLang="en-US" noProof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52FF41B-4195-499C-A6EB-BE6FD58A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1390" y="1403350"/>
            <a:ext cx="790922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73075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중첩된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16</a:t>
            </a:fld>
            <a:endParaRPr lang="ko-KR" altLang="en-US" noProof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939EF4A7-D37B-4ACB-8FB5-FF605D1B6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650" y="1411288"/>
            <a:ext cx="8542700" cy="43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5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18717" cy="546799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연산자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17</a:t>
            </a:fld>
            <a:endParaRPr lang="ko-KR" altLang="en-US" noProof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4E492908-B892-4F3F-BDDF-6FFFA9952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04977"/>
              </p:ext>
            </p:extLst>
          </p:nvPr>
        </p:nvGraphicFramePr>
        <p:xfrm>
          <a:off x="1296275" y="1445172"/>
          <a:ext cx="9601200" cy="43825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97288369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505571750"/>
                    </a:ext>
                  </a:extLst>
                </a:gridCol>
              </a:tblGrid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06454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129933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*, /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곱하기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130790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+, -, ||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더하기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빼기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070952"/>
                  </a:ext>
                </a:extLst>
              </a:tr>
              <a:tr h="87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=, &lt;, &gt;, &lt;=, &gt;=, &lt;&gt;, !=, ~=, ^=, 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LIKE,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BETWEEN, IN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328555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 부정 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462750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조건 모두 참 일 경우 참을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046909"/>
                  </a:ext>
                </a:extLst>
              </a:tr>
              <a:tr h="50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조건 중 한기지만 참 일 경우 참을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37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98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PL/SQL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1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19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/>
          <a:lstStyle/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변수는 데이터의 임시 저장 영역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조작하기 위해 사용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저장된 값을 반복해서 재사용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15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7170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650"/>
            <a:ext cx="9601200" cy="436179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Procedural Language(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절차적 언어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오라클에서 만든 언어로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제품에서만 사용 가능한 절차적인 기능을 가진 프로그래밍 언어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/>
            <a:endParaRPr lang="ko-KR" altLang="en-US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5EBAF-4867-45C4-AF0B-A3EF7D3C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7" y="3425499"/>
            <a:ext cx="6394945" cy="235694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71C56D-2BE1-4973-89B0-AC73EE8F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변수 규칙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/>
          <a:lstStyle/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반드시 문자로 시작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문자나 숫자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포함 가능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변수명은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30bytes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이하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예약어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키워드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를 포함할 수 없음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3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주요 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21</a:t>
            </a:fld>
            <a:endParaRPr lang="ko-KR" altLang="en-US" noProof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C1F24E12-A88B-43E7-B703-E008BB37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285501"/>
              </p:ext>
            </p:extLst>
          </p:nvPr>
        </p:nvGraphicFramePr>
        <p:xfrm>
          <a:off x="1295400" y="1411288"/>
          <a:ext cx="9601200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885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단순 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22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SCALAR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단일 값을 가지는 변수의 데이터형을 직접 지정해 주는 변수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Reference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변수의 데이터형을 다른 컬럼에서 참조 후 지정하는 변수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98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단순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SCALAR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Identifier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 [CONSTANT] </a:t>
            </a:r>
            <a:r>
              <a:rPr lang="en-US" altLang="ko-KR" sz="3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datatype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 [NOT NULL]</a:t>
            </a:r>
          </a:p>
          <a:p>
            <a:pPr marL="0" indent="0">
              <a:buNone/>
            </a:pP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[ := | DEFAULT </a:t>
            </a:r>
            <a:r>
              <a:rPr lang="en-US" altLang="ko-KR" sz="3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expr] 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 Identifier</a:t>
            </a:r>
            <a:b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변수의 이름으로 다른 변수와 구별되는 식별자의 역할을 하며 블록 내에서는 유일해야 함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514350"/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17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단순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SCALAR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CONSTANT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읽기전용 변수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상수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로 선언하기 위한 키워드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 위해서는 초기값이 지정되어야 함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Ex&gt;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V_RATE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CONSTANT NUMBER := 0.2;</a:t>
            </a:r>
          </a:p>
          <a:p>
            <a:pPr marL="742950" lvl="1" indent="-514350">
              <a:buFont typeface="Wingdings" panose="05000000000000000000" pitchFamily="2" charset="2"/>
              <a:buChar char="Ø"/>
            </a:pP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DATATYPE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오라클에서 지원하는 모든 데이터타입 사용 가능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%TYPE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%ROWTYPE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변수 선언도 가능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67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단순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SCALAR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NOT NULL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변수가 항상 값을 가지도록 제약을 주는 키워드</a:t>
            </a:r>
            <a:b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EX&gt; V_NAME VARCHAR2(14) NOT NULL := '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이순신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:=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변수에 기본값을 부여하기 위한 키워드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EX&gt; V_DATE DATE DEFAULT SYSDATE;</a:t>
            </a:r>
          </a:p>
        </p:txBody>
      </p:sp>
    </p:spTree>
    <p:extLst>
      <p:ext uri="{BB962C8B-B14F-4D97-AF65-F5344CB8AC3E}">
        <p14:creationId xmlns:p14="http://schemas.microsoft.com/office/powerpoint/2010/main" val="148783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단순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Reference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참조 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저장 할 데이터타입을 확실히 알지 못 할 경우 해당 데이터가 있는 컬럼의 데이터타입을 참조해서 선언하는 방식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%TYPE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EX&gt;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Vno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emp.empno%TYPE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%ROWTYPE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EX&gt;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Vrow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emp%ROWTYPE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8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복합 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조합 변수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27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 하나 안에 여러가지 다른 유형의 데이터를 포함하는 변수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Record TYPE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여러 가지 유형의 데이터로 정의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TYPE(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컬렉션 타입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유형의 데이터 형태로 정의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7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복합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RECORD TYPE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28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 lnSpcReduction="10000"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IS RECORD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field_declaration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[,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field_declaration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]…);</a:t>
            </a: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emp_record_type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IS RECORD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employees.employee_id%TYPE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f_name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employees.first_name%TYPE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e_sal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employees.salary%TYPE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 ;</a:t>
            </a: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v_recl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emp_record_type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92853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복합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TABLE TYPE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29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IS TABLE OF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column_type|variable%type|table.column%type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} [NOT NULL]|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table%ROWTYPE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[INDEX BY BINARY_INTEGER];</a:t>
            </a: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tbl_emp_name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IS TABLE OF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employees.first_name%TYPE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INDEX BY BINARY_INTEGER;</a:t>
            </a:r>
          </a:p>
        </p:txBody>
      </p:sp>
    </p:spTree>
    <p:extLst>
      <p:ext uri="{BB962C8B-B14F-4D97-AF65-F5344CB8AC3E}">
        <p14:creationId xmlns:p14="http://schemas.microsoft.com/office/powerpoint/2010/main" val="22678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629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9409"/>
            <a:ext cx="9601200" cy="436179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생성자와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완벽하게 통합하여 사용 할 수 있으며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SQL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에서 부족했던 단점들을 보완해준다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 부재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단문 형식 실행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분기문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부재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 불가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클라이언트가 아닌 데이터베이스 서버에서 작업을 수행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하여 다른 언어에 비해 성능의 이점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객체지향의 개념을 적용하여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모듈식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개발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툴에서 사용가능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4C0A0-45C9-4651-8006-E9BD57C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457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BIND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문과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블록에서 사용 가능한 변수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VARIABLE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생성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참조 시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앞에 붙이고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PRINT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명령으로 출력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44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BIND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31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VARIABLE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v_bind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NUMBER;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	SELECT (salary*12) INTO :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v_bind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	FROM employees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WHERE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= 180;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PRINT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v_bind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80046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60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제어문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CASE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2" indent="0">
              <a:buNone/>
            </a:pP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BASIC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33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 lnSpcReduction="10000"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1. IF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IF 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조건이 하나 일 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71550" lvl="2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실행 문장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END IF;</a:t>
            </a: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2. IF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ELSIF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IF 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조건이 여러  개일 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71550" lvl="2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ELSIF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실행 문장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66139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EMPLOYEES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203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번인 사원의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first_name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dname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출력하시오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dname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아래와 같다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lvl="1" indent="0">
              <a:buNone/>
            </a:pP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‘Administration’</a:t>
            </a:r>
          </a:p>
          <a:p>
            <a:pPr marL="228600" lvl="1" indent="0">
              <a:buNone/>
            </a:pP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‘Marketing’</a:t>
            </a:r>
          </a:p>
          <a:p>
            <a:pPr marL="228600" lvl="1" indent="0">
              <a:buNone/>
            </a:pP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‘Purchasing’</a:t>
            </a:r>
          </a:p>
          <a:p>
            <a:pPr marL="228600" lvl="1" indent="0">
              <a:buNone/>
            </a:pP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‘Human Resources’</a:t>
            </a:r>
          </a:p>
          <a:p>
            <a:pPr marL="742950" lvl="1" indent="-514350">
              <a:buFont typeface="Wingdings" panose="05000000000000000000" pitchFamily="2" charset="2"/>
              <a:buChar char="Ø"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84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3. IF ~ THEN ~ ELSE ~ END IF(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조건이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개 인 경우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71550" lvl="2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실행 문장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실행 문장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b="1">
                <a:latin typeface="나눔고딕" panose="020D0604000000000000" pitchFamily="50" charset="-127"/>
                <a:ea typeface="나눔고딕" panose="020D0604000000000000" pitchFamily="50" charset="-127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22351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37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를 입력 받은 후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employees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입력받은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사원의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first_name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salary, salary*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commission_pct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출력하되 해당 사원의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commission_pct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보다 크면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salary*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commission_pct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출력하고 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보다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작으면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‘xx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사원의 보너스는 없습니다＇ 라는 문장을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출력하시오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18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CASE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38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여러 조건을 이용해서 분기 시킬 수 있는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제어문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것보다 간결하게 표현이 가능하다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71550" lvl="2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CASE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[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WHEN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결과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WHEN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결과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…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WHEN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결과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기본값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800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CASE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39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EMPLOYEES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203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번인 사원의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employee_id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first_name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dname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출력하시오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Dname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아래와 같음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‘Administration’,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‘Marketing’,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‘Purchasing’,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Department_id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‘Human Resources’</a:t>
            </a:r>
          </a:p>
        </p:txBody>
      </p:sp>
    </p:spTree>
    <p:extLst>
      <p:ext uri="{BB962C8B-B14F-4D97-AF65-F5344CB8AC3E}">
        <p14:creationId xmlns:p14="http://schemas.microsoft.com/office/powerpoint/2010/main" val="17148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6"/>
            <a:ext cx="9601200" cy="53601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런타임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FB029F-CAC0-4F51-B3E2-87B792DDBB58}"/>
              </a:ext>
            </a:extLst>
          </p:cNvPr>
          <p:cNvSpPr/>
          <p:nvPr/>
        </p:nvSpPr>
        <p:spPr>
          <a:xfrm>
            <a:off x="1198887" y="1425059"/>
            <a:ext cx="2172749" cy="104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EB3D2F1-A15D-4F84-A61F-878F801B69B5}"/>
              </a:ext>
            </a:extLst>
          </p:cNvPr>
          <p:cNvSpPr/>
          <p:nvPr/>
        </p:nvSpPr>
        <p:spPr>
          <a:xfrm>
            <a:off x="3778503" y="1741745"/>
            <a:ext cx="822121" cy="415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F2969-5BDF-4827-9871-ECCA58FE4D8B}"/>
              </a:ext>
            </a:extLst>
          </p:cNvPr>
          <p:cNvSpPr/>
          <p:nvPr/>
        </p:nvSpPr>
        <p:spPr>
          <a:xfrm>
            <a:off x="5007491" y="1425059"/>
            <a:ext cx="4672667" cy="104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A1045F-4429-4CC7-B59E-F9F129D909D7}"/>
              </a:ext>
            </a:extLst>
          </p:cNvPr>
          <p:cNvSpPr/>
          <p:nvPr/>
        </p:nvSpPr>
        <p:spPr>
          <a:xfrm>
            <a:off x="5242381" y="1655756"/>
            <a:ext cx="1426129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</a:p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7029DE-3FD2-4EFA-BB6E-1DED7B1CC3C4}"/>
              </a:ext>
            </a:extLst>
          </p:cNvPr>
          <p:cNvSpPr/>
          <p:nvPr/>
        </p:nvSpPr>
        <p:spPr>
          <a:xfrm>
            <a:off x="8010747" y="1657853"/>
            <a:ext cx="1426129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프로시저문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실행자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A805C-1F60-411F-9B84-575624D854CF}"/>
              </a:ext>
            </a:extLst>
          </p:cNvPr>
          <p:cNvSpPr/>
          <p:nvPr/>
        </p:nvSpPr>
        <p:spPr>
          <a:xfrm>
            <a:off x="5007491" y="3540483"/>
            <a:ext cx="4672667" cy="104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문 실행자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D50D11-A8E8-4834-919B-08BA81B34857}"/>
              </a:ext>
            </a:extLst>
          </p:cNvPr>
          <p:cNvCxnSpPr/>
          <p:nvPr/>
        </p:nvCxnSpPr>
        <p:spPr>
          <a:xfrm flipV="1">
            <a:off x="5938666" y="2473684"/>
            <a:ext cx="0" cy="1066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3B496-CC35-4F6F-A085-AE490B29C3FA}"/>
              </a:ext>
            </a:extLst>
          </p:cNvPr>
          <p:cNvSpPr/>
          <p:nvPr/>
        </p:nvSpPr>
        <p:spPr>
          <a:xfrm>
            <a:off x="5242381" y="2713468"/>
            <a:ext cx="1426129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AD565-7E70-4863-B828-7CB7BE48D4E0}"/>
              </a:ext>
            </a:extLst>
          </p:cNvPr>
          <p:cNvCxnSpPr>
            <a:cxnSpLocks/>
          </p:cNvCxnSpPr>
          <p:nvPr/>
        </p:nvCxnSpPr>
        <p:spPr>
          <a:xfrm>
            <a:off x="6668510" y="1949373"/>
            <a:ext cx="1342237" cy="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AC94B-4C06-4400-BD8B-75ADB795EB1F}"/>
              </a:ext>
            </a:extLst>
          </p:cNvPr>
          <p:cNvSpPr/>
          <p:nvPr/>
        </p:nvSpPr>
        <p:spPr>
          <a:xfrm>
            <a:off x="6962122" y="1655756"/>
            <a:ext cx="755013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7C4EF8-4FBD-4251-AD85-415E19412B75}"/>
              </a:ext>
            </a:extLst>
          </p:cNvPr>
          <p:cNvSpPr/>
          <p:nvPr/>
        </p:nvSpPr>
        <p:spPr>
          <a:xfrm>
            <a:off x="9952801" y="1425058"/>
            <a:ext cx="1128319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</a:p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엔진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6582A1-1ED2-4E2A-ACC7-AC2B7CC14932}"/>
              </a:ext>
            </a:extLst>
          </p:cNvPr>
          <p:cNvSpPr/>
          <p:nvPr/>
        </p:nvSpPr>
        <p:spPr>
          <a:xfrm>
            <a:off x="9952801" y="3540483"/>
            <a:ext cx="1128319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오라클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2A1756-CA0B-4F9D-A0F8-D3C5185D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77884" y="2712070"/>
            <a:ext cx="1380443" cy="2269222"/>
          </a:xfrm>
          <a:prstGeom prst="rect">
            <a:avLst/>
          </a:prstGeom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3160BE8-9C43-480D-80E3-69D1BBB68D20}"/>
              </a:ext>
            </a:extLst>
          </p:cNvPr>
          <p:cNvCxnSpPr/>
          <p:nvPr/>
        </p:nvCxnSpPr>
        <p:spPr>
          <a:xfrm flipV="1">
            <a:off x="2658328" y="2157000"/>
            <a:ext cx="2349163" cy="1383485"/>
          </a:xfrm>
          <a:prstGeom prst="curvedConnector3">
            <a:avLst>
              <a:gd name="adj1" fmla="val 51428"/>
            </a:avLst>
          </a:prstGeom>
          <a:ln>
            <a:solidFill>
              <a:schemeClr val="accent1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C7864694-824D-4B43-ADEB-22C04E828809}"/>
              </a:ext>
            </a:extLst>
          </p:cNvPr>
          <p:cNvCxnSpPr>
            <a:cxnSpLocks/>
          </p:cNvCxnSpPr>
          <p:nvPr/>
        </p:nvCxnSpPr>
        <p:spPr>
          <a:xfrm flipV="1">
            <a:off x="2658328" y="4064797"/>
            <a:ext cx="2349163" cy="139117"/>
          </a:xfrm>
          <a:prstGeom prst="curvedConnector3">
            <a:avLst>
              <a:gd name="adj1" fmla="val 51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17FFFBA5-E3F9-45B1-B33F-C9A7C0BA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noProof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49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구문을 반복해서 실행하는 구문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반복 횟수를 알지 못할 때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BASIC LOOP, WHILE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반복 횟수를 알고 있을 때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64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BASIC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41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조건이 맞는 상황에서는 계속 반복되는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문장이 실행 된 이후에 조건을 검사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PL/SQL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문장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PL/SQL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문장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EXIT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 ;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END LOOP ;</a:t>
            </a:r>
          </a:p>
        </p:txBody>
      </p:sp>
    </p:spTree>
    <p:extLst>
      <p:ext uri="{BB962C8B-B14F-4D97-AF65-F5344CB8AC3E}">
        <p14:creationId xmlns:p14="http://schemas.microsoft.com/office/powerpoint/2010/main" val="104332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42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조건이 맞는 상황에서는 계속 반복되는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문장을 실행하기 이전에 조건을 검사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PL/SQL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PL/SQL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END LOOP;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18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DDC5F-5285-43FE-9B3D-F16C0D9E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1892"/>
            <a:ext cx="9601200" cy="4379309"/>
          </a:xfrm>
        </p:spPr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횟수를 정할 수 있는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counter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[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REVERSE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] start .. end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Statement1 ;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Statement2 ;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END LOOP ;</a:t>
            </a:r>
          </a:p>
        </p:txBody>
      </p:sp>
    </p:spTree>
    <p:extLst>
      <p:ext uri="{BB962C8B-B14F-4D97-AF65-F5344CB8AC3E}">
        <p14:creationId xmlns:p14="http://schemas.microsoft.com/office/powerpoint/2010/main" val="16390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PL/SQL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커서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60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Cursor(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0216"/>
            <a:ext cx="9601200" cy="4360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커서의 역할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 할 때 연산을 위한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Private SQL Area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사용하게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되는데 이 공간에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DB cache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복사해오게 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후 커서를 통해서 필요한 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(FETCH)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하여 변수에 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담는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연결 통로 역할을 하게 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서버의 종류에 따라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Private SQL 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Area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SGA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PGA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위치한다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443903-B1CF-44EE-87D6-1C44761C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08" y="1601683"/>
            <a:ext cx="5855022" cy="41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묵시적 커서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(Implicit Cursor)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묵시적 커서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SELECT, DML(INSERT, UPDATE, DELETE)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의 구문들이 실행 되었을 때 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오라클에서 자동으로 생성해주는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세션 별로 하나만 생성이 되며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문장이 종료되면 커서도 해제 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묵시적 커서의 경우 </a:t>
            </a:r>
            <a:r>
              <a:rPr lang="ko-KR" altLang="en-US" sz="24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행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데이터만 저장 할 수 있다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7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묵시적 커서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(Implicit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속성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47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SQL%ROWCOUNT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해당 커서에서 실행된 총 행의 개수를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반환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SQL%FOUND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커서가 수행할 작업이 있다면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TRUE,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없다면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를 반환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SQL%NOTFOUND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커서가 수행할 작업이 없다면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TRUE,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있다면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를 반환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SQL%ISOPEN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열려있는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묵시적 커서가 있다면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TRUE,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없다면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를 반환</a:t>
            </a:r>
            <a:b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4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(Explicit Cursor)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48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선언하여 생성 후 사용하는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여러 행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을 처리 할 수 있음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명시적 커서를 만들 수 있다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접두어로 사용해서 구분을 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9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속성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49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커서의 속성 종류나 기능은 묵시적 커서와 같다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%ROWCOUNT</a:t>
            </a:r>
          </a:p>
          <a:p>
            <a:pPr>
              <a:lnSpc>
                <a:spcPct val="100000"/>
              </a:lnSpc>
            </a:pP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%FOUND</a:t>
            </a:r>
          </a:p>
          <a:p>
            <a:pPr>
              <a:lnSpc>
                <a:spcPct val="100000"/>
              </a:lnSpc>
            </a:pP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%NOTFOUND</a:t>
            </a:r>
          </a:p>
          <a:p>
            <a:pPr>
              <a:lnSpc>
                <a:spcPct val="100000"/>
              </a:lnSpc>
            </a:pP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%ISOPEN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26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3804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블록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651"/>
            <a:ext cx="9601200" cy="4370550"/>
          </a:xfrm>
        </p:spPr>
        <p:txBody>
          <a:bodyPr rtlCol="0">
            <a:normAutofit/>
          </a:bodyPr>
          <a:lstStyle/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Anonymous PL/SQL BLOCK 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익명 블록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일회성으로 주로 사용 됨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Stored PL/SQL BLOCK 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저장 된 블록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서브프로그램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주기적으로 반복 사용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</a:p>
          <a:p>
            <a:pPr rtl="0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4C0A0-45C9-4651-8006-E9BD57C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9595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처리 단계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선언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(Declaration)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CURSOR </a:t>
            </a:r>
            <a:r>
              <a:rPr lang="ko-KR" altLang="en-US" sz="24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IS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커서에 담을 내용을 출력하는 </a:t>
            </a:r>
            <a:r>
              <a:rPr lang="ko-KR" altLang="en-US" sz="24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서브쿼리</a:t>
            </a:r>
            <a:endParaRPr lang="en-US" altLang="ko-KR" sz="240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커서를 사용하는 경우는 여러 행의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구문을 처리하기 위함 이므로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서브쿼리에는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문장을 작성한다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처리 단계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51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열기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(OPEN)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OPEN </a:t>
            </a:r>
            <a:r>
              <a:rPr lang="ko-KR" altLang="en-US" sz="24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커서를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하는 것은 앞서 선언 시 작성했던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서브쿼리를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수행해서 데이터를 커서로 가져오는 것을 말한다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이 때 메모리에 실제 커서가 사용할 메모리 공간이 할당 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5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처리 단계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52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커서로부터 데이터 읽어서 변수로 할당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(Fetch)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FETCH </a:t>
            </a:r>
            <a:r>
              <a:rPr lang="ko-KR" altLang="en-US" sz="24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포인터가 가리키는 명시적 커서의 데이터를 변수에 할당하는 과정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커서에는 보통 여러 행의 데이터들이 포함되어 있기 때문에 반복문과 함께 사용을 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변수는 선언부에 선언된 단순 변수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복합 변수가 올 수 있다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15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(Explicit Cursor)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처리 단계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 닫기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(Close)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[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CLOSE </a:t>
            </a:r>
            <a:r>
              <a:rPr lang="ko-KR" altLang="en-US" sz="24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커서를 정리하는 작업으로 사용이 끝난 커서는 반드시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닫기＇ 작업을 통해서 메모리 공간을 반환하고 정리해주어야 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4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Cursor FOR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활용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커서의 데이터들을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Fetch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하기 위해서 </a:t>
            </a:r>
            <a:r>
              <a:rPr lang="ko-KR" altLang="en-US" sz="2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Cursor FOR Loop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구문을 사용하게 된다면 아래와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같은 작업을 오라클에서 자동으로 처리하게 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커서 변수 선언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커서 열기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커서 내 데이터 열기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커서 닫기</a:t>
            </a:r>
          </a:p>
        </p:txBody>
      </p:sp>
    </p:spTree>
    <p:extLst>
      <p:ext uri="{BB962C8B-B14F-4D97-AF65-F5344CB8AC3E}">
        <p14:creationId xmlns:p14="http://schemas.microsoft.com/office/powerpoint/2010/main" val="207191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Cursor FOR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활용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2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레코드 변수명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커서명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END LOOP;</a:t>
            </a:r>
          </a:p>
          <a:p>
            <a:pPr>
              <a:lnSpc>
                <a:spcPct val="100000"/>
              </a:lnSpc>
            </a:pP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위의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문법으로 커서를 사용한다면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FETCH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가 자동으로 진행되고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END LOOP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시 커서가 자동으로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되게 된다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31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블록이 분석되는 동안에 발생하는 에러를 컴파일 에러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(Compilation error)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라 한다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블록이 실행되는 중에 발생하는 에러를 런타임 에러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(Run-Time error)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라 하는데 오라클에서는 이 런타임 에러를 예외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(Exception)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라고 부름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오라클에서 제공하는 오라클 예외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(Oracle Exception)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b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정의한 사용자 정의 예외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(User-defined Exception)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이 있음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의 블록에서는 여러 가지 예외를 처리하기 위한 예외처리부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(Exception)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가 있음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5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 내의 예외처리부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57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35C10-4FDD-40B5-A0B6-F6A91A9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8032"/>
            <a:ext cx="9601200" cy="43531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예외처리부의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WHEN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절의 조건은 서로 중복이 되면 안됨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WHEN exception1 [OR exception2 … ] THEN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1;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2;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 WHEN exception3 [OR exception4 …] THEN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3;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4;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[WHEN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OTHERS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N 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N+1;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… 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23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ORACLE SUBPROGRAM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서브프로그램의</a:t>
            </a:r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3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(Procedure)</a:t>
            </a:r>
          </a:p>
          <a:p>
            <a:pPr lvl="1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(Function)</a:t>
            </a:r>
          </a:p>
          <a:p>
            <a:pPr lvl="1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(Package)</a:t>
            </a:r>
          </a:p>
          <a:p>
            <a:pPr lvl="1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71DC7A-43EF-4093-8994-7054AF46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58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5801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ORACLE SUBPROGRAM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59</a:t>
            </a:fld>
            <a:endParaRPr lang="ko-KR" altLang="en-US" noProof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B56F4A3-00C4-471E-A3E8-08768CADA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213891"/>
              </p:ext>
            </p:extLst>
          </p:nvPr>
        </p:nvGraphicFramePr>
        <p:xfrm>
          <a:off x="1295400" y="1438273"/>
          <a:ext cx="9601200" cy="420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96761448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62383987"/>
                    </a:ext>
                  </a:extLst>
                </a:gridCol>
              </a:tblGrid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익명블록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서브프로그램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85364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이름이 지정되지 않은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PL/SQL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이름이 지정된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PL/SQL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05453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사용시마다 컴파일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실행될 때 한번만 컴파일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911700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18155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응용프로그램에서 호출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응용프로그램에서 호출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608883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값을 반환하지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함수의 경우 값을 반환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26606"/>
                  </a:ext>
                </a:extLst>
              </a:tr>
              <a:tr h="601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사용 불가능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9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73073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기본 구조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996366-2E4C-4C78-9BAD-2460125B6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009469"/>
              </p:ext>
            </p:extLst>
          </p:nvPr>
        </p:nvGraphicFramePr>
        <p:xfrm>
          <a:off x="1295400" y="1429407"/>
          <a:ext cx="9601200" cy="29260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31381">
                  <a:extLst>
                    <a:ext uri="{9D8B030D-6E8A-4147-A177-3AD203B41FA5}">
                      <a16:colId xmlns:a16="http://schemas.microsoft.com/office/drawing/2014/main" val="351549910"/>
                    </a:ext>
                  </a:extLst>
                </a:gridCol>
                <a:gridCol w="7469819">
                  <a:extLst>
                    <a:ext uri="{9D8B030D-6E8A-4147-A177-3AD203B41FA5}">
                      <a16:colId xmlns:a16="http://schemas.microsoft.com/office/drawing/2014/main" val="3810661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Declare</a:t>
                      </a:r>
                    </a:p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4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선언부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변수나 상수를 선언하는 부분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4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</a:p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4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실행부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제어문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4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반복문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정의 등의 로직이 위치하는 부분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19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Exception</a:t>
                      </a:r>
                    </a:p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 </a:t>
                      </a:r>
                      <a:r>
                        <a:rPr lang="ko-KR" altLang="en-US" sz="24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처리부</a:t>
                      </a:r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도중 에러 발생 시 해결하는 문장들이 위치하는 부분</a:t>
                      </a:r>
                      <a:endParaRPr lang="en-US" altLang="ko-KR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3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블록의 끝</a:t>
                      </a:r>
                      <a:endParaRPr lang="en-US" altLang="ko-KR" sz="2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2207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63A56-C79F-40B4-92C7-C0E4B1540FEA}"/>
              </a:ext>
            </a:extLst>
          </p:cNvPr>
          <p:cNvSpPr txBox="1"/>
          <p:nvPr/>
        </p:nvSpPr>
        <p:spPr>
          <a:xfrm>
            <a:off x="1295400" y="4707966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는 필수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는 경우에 따라서 생략할 수 있다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4C553-F114-4850-A1B8-76E760F7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noProof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1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(Procedure)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지정된 특정 처리를 실행하는 서브 프로그램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단독으로 실행되거나 다른 프로그램에서 호출되어 실행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스크립트에 비해서 부하가 덜 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모드에 따라 결과값을 반환 할 수도 있음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생성 구문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CREATE PROCEDURE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수정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ALTER PROCEDURE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DROP PROCEDURE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13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(Procedure)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61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생성 문법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CREATE [OR REPLACE] PROCEDURE </a:t>
            </a:r>
            <a:r>
              <a:rPr lang="en-US" altLang="ko-KR" sz="280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procedure_name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[( </a:t>
            </a: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parameter1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mode1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datatype1,</a:t>
            </a:r>
            <a:b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parameter2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mode2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sz="28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datatype2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  … )]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IS | AS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PL/SQL Block;</a:t>
            </a:r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2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(Procedure)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62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MODE</a:t>
            </a:r>
          </a:p>
          <a:p>
            <a:pPr lvl="1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기본값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값을 입력 받아 프로시저로 전달해 주는 역할을 하는 모드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OUT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프로시저에서 호출환경으로 값을 전달하는 모드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IN OUT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 모드가 설정된 파라미터는 호출환경과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프로시저간에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값을 주고 받는 지역변수로 사용</a:t>
            </a:r>
          </a:p>
        </p:txBody>
      </p:sp>
    </p:spTree>
    <p:extLst>
      <p:ext uri="{BB962C8B-B14F-4D97-AF65-F5344CB8AC3E}">
        <p14:creationId xmlns:p14="http://schemas.microsoft.com/office/powerpoint/2010/main" val="414184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내용 조회하기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user_source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딕셔너리를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이용해서 서브 프로그램의 내용을 조회할 수 있다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SELECT text</a:t>
            </a:r>
          </a:p>
          <a:p>
            <a:pPr marL="0" indent="0">
              <a:buNone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user_source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WHERE name = ‘ </a:t>
            </a:r>
            <a:r>
              <a:rPr lang="ko-KR" altLang="en-US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명칭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marL="0" indent="0">
              <a:buNone/>
            </a:pP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 AND type = ‘ </a:t>
            </a:r>
            <a:r>
              <a:rPr lang="ko-KR" altLang="en-US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종류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’ ];</a:t>
            </a:r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52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(FUNCTION)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작업을 수행 후 결과를 실행한 유저나 프로그램에게 되돌려주는 서브 프로그램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의 함수와 사용방법이 비슷함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CREATE FUNCTION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DROP FUNCTION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수정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: ALTER FUNCTION</a:t>
            </a:r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3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(FUNCTION)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위치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리스트 또는 절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HAVING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절의 조건식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ORDER BY, GROUP BY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절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문의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VALUES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절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UPDATE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문의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375756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(FUNCTION)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CREATE [ OR REPLACE ] FUNCTION </a:t>
            </a:r>
            <a:r>
              <a:rPr lang="en-US" altLang="ko-KR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function_name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 (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parameter1 [ mode1 ] datatype1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parameter2 [ mode2 ] datatype2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    … ) ]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datatype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IS | AS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PL/SQL Block;</a:t>
            </a:r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25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(PACKAGE)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67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패키지는 특정 처리를 위해 관련된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블록들이 논리적으로 하나의 그룹을 이루는 형태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패키지에 속하게 되는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블록은 프로시저나 함수가 될 수가 될 수 있음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사용할 때는 패키지에 속할 프로시저나 함수를 먼저 생성한 후에 패키지를 만드는 것이 좋음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패키지는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선언부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(Specification)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몸체부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(Body)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로 구성 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62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(PACKAGE)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68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선언부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CREATE [ OR REPLACE ] PACKAGE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package_name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IS | AS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type and item declarations</a:t>
            </a:r>
            <a:b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Subprogram specifications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0149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(PACKAGE)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69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몸체부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CREATE [ OR REPLACE ] PACKAGE BODY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package_name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IS | AS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Private type and item declarations</a:t>
            </a:r>
            <a:b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Subprogram bodies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2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package_name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85049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64317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구문 예시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C20C868-6E39-47C8-BAA8-2473E8F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</a:t>
            </a:fld>
            <a:endParaRPr lang="ko-KR" altLang="en-US" noProof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E1578A6-4995-4ECA-91B9-7981F68E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9309" y="1443038"/>
            <a:ext cx="9053381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0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(PACKAGE)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70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 실행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패키지는 실행 권한을 가진 사용자만 호출하여 실행 가능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패키지 삭제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선언부와 </a:t>
            </a:r>
            <a:r>
              <a:rPr lang="ko-KR" altLang="en-US" sz="26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몸체부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삭제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DROP PACKAGE package_name ;</a:t>
            </a:r>
          </a:p>
          <a:p>
            <a:pPr lvl="1"/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몸체부만 삭제</a:t>
            </a:r>
            <a:b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DROP PACKAGE BODY package_name ;</a:t>
            </a:r>
          </a:p>
        </p:txBody>
      </p:sp>
    </p:spTree>
    <p:extLst>
      <p:ext uri="{BB962C8B-B14F-4D97-AF65-F5344CB8AC3E}">
        <p14:creationId xmlns:p14="http://schemas.microsoft.com/office/powerpoint/2010/main" val="269642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71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트리거는 테이블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스키마 또는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블록 또는 프로시저에 관련된 특정 이벤트가 발생될 때마다 자동으로 해당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블록이 실행 됨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내에 오브젝트로 저장 관리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조작에는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ADMINISTER DATABASE TRIGGER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권한이 필요함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실행부에는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TCL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 명령은 포함될 수 없음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11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72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주요 트리거 유형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단순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DML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트리거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TRIGGER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구문이 실행되기 전에 트리거가 실행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AFTER TRIGGER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구문이 실행된 후에 트리거가 실행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INSTEAD OF TRIGGER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뷰를 통한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작업을 대신해서 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원본 테이블의 데이터를 직접 변경하는 트리거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9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73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주요 트리거 유형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혼합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DML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트리거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여러가지 트리거를 하나로 만든 것으로 패키지와 비슷한 개념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사용 시점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실행되는 문장 앞에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실행되는 문장이 영향을 주는 각 행 앞에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실행되는 문장이 영향을 주는 각 행 뒤에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실행되는 문장 뒤에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패키지와 같이 선언 섹션과 각 타이밍 포인트에 대한 </a:t>
            </a:r>
            <a:r>
              <a:rPr lang="ko-KR" altLang="en-US" sz="2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섹션으로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89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74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주요 트리거 유형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DML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트리거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DDL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이벤트 트리거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이벤트 트리거</a:t>
            </a:r>
            <a:b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내에서 생기는 이벤트를 관리하게 위해서 생성하는 트리거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유저 이벤트 트리거</a:t>
            </a:r>
            <a:b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유저가 발생시키는 작업에 대한 트리거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(CREATE, ALTER, DROP, ..)</a:t>
            </a:r>
          </a:p>
          <a:p>
            <a:pPr lvl="3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또는 시스템 이벤트 트리거</a:t>
            </a:r>
            <a:b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종료 또는 시작</a:t>
            </a:r>
            <a:b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발생한 특정한 오류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0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75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구조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트리거는 실행 시점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(Timing),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트리거가 실행 되는 이벤트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트리거와 관련된 테이블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바디로 구성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트리거가 실행 되는 이벤트에 따라 구분이 가능하다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35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99351"/>
          </a:xfrm>
        </p:spPr>
        <p:txBody>
          <a:bodyPr rtlCol="0">
            <a:norm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프로그램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(TRIGGER)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516A5-02A5-484D-9EB7-15EA81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76</a:t>
            </a:fld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B1A0B-AD78-4178-88B0-2963B349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9186"/>
            <a:ext cx="9601200" cy="4352015"/>
          </a:xfrm>
        </p:spPr>
        <p:txBody>
          <a:bodyPr>
            <a:normAutofit/>
          </a:bodyPr>
          <a:lstStyle/>
          <a:p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</a:t>
            </a:r>
            <a:r>
              <a:rPr lang="en-US" altLang="ko-KR" sz="2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>
                <a:latin typeface="나눔고딕" panose="020D0604000000000000" pitchFamily="50" charset="-127"/>
                <a:ea typeface="나눔고딕" panose="020D0604000000000000" pitchFamily="50" charset="-127"/>
              </a:rPr>
              <a:t>생성 문법</a:t>
            </a:r>
            <a:endParaRPr lang="en-US" altLang="ko-KR" sz="2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문법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CREATE [ OR REPLACE ] TRIGGER 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trigger_name</a:t>
            </a:r>
            <a:b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timing</a:t>
            </a:r>
            <a:b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event1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[ OR </a:t>
            </a: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event2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event3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…]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ON { 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table_name</a:t>
            </a:r>
            <a:r>
              <a:rPr lang="en-US" altLang="ko-KR" sz="2200" err="1"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view_name</a:t>
            </a:r>
            <a:r>
              <a:rPr lang="en-US" altLang="ko-KR" sz="2200" err="1"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SCHEMA</a:t>
            </a:r>
            <a:r>
              <a:rPr lang="en-US" altLang="ko-KR" sz="2200" err="1"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 REFERENCING OLD AS </a:t>
            </a: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old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| NEW AS </a:t>
            </a:r>
            <a:r>
              <a:rPr lang="en-US" altLang="ko-KR" sz="220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[ FOR EACH ROW [ WHEN ( condition ) ]</a:t>
            </a:r>
            <a:b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err="1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trigger_body</a:t>
            </a:r>
            <a:endParaRPr lang="en-US" altLang="ko-KR" sz="220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18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825CCC-1E69-4040-BA1B-242D3566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8"/>
            <a:ext cx="4572000" cy="3810001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3A74C-A7F5-4F7C-B906-6925458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78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A05F2E-A39B-414A-827C-4CB663AB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55558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기본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651"/>
            <a:ext cx="9601200" cy="43705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문장은 여러 줄로 구성 할 수 있지만 키워드는 한 줄로 작성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키워드는 식별자명으로 사용 할 수 없음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.(Alias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는 가능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그룹 함수와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DECODE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문장 내에서 사용 가능</a:t>
            </a:r>
            <a:b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그렇지 않을 시 에러 발생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주석처리는 단일행은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-- ,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복수 행은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/*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로 시작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 */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로 종료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변수명 규칙은 오라클 규칙과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C7BED-9B54-4818-B03F-F75BA935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284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8B377-6D7C-414D-B334-701936E2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81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6985FC-C6F7-47F4-9B6A-614378F7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16725-1F7C-4F1E-851E-DE461D9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83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71DC7A-43EF-4093-8994-7054AF46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84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5"/>
            <a:ext cx="9601200" cy="581834"/>
          </a:xfrm>
        </p:spPr>
        <p:txBody>
          <a:bodyPr rtlCol="0"/>
          <a:lstStyle/>
          <a:p>
            <a:pPr rtl="0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변수명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03134"/>
            <a:ext cx="9601200" cy="43880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문자로 시작되어 함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문자나 숫자 포함 가능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특수 문자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($, _, # 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를 포함할 수 있음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자 이하의 길이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예약어는 사용 불가능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C7BED-9B54-4818-B03F-F75BA935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3106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0</TotalTime>
  <Words>1887</Words>
  <Application>Microsoft Office PowerPoint</Application>
  <PresentationFormat>와이드스크린</PresentationFormat>
  <Paragraphs>567</Paragraphs>
  <Slides>85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0" baseType="lpstr">
      <vt:lpstr>나눔고딕</vt:lpstr>
      <vt:lpstr>맑은 고딕</vt:lpstr>
      <vt:lpstr>Arial</vt:lpstr>
      <vt:lpstr>Wingdings</vt:lpstr>
      <vt:lpstr>다이아몬드 눈금 16x9</vt:lpstr>
      <vt:lpstr>PL/SQL</vt:lpstr>
      <vt:lpstr>PL/SQL란?</vt:lpstr>
      <vt:lpstr>PL/SQL용도</vt:lpstr>
      <vt:lpstr>PL/SQL 런타임 구조</vt:lpstr>
      <vt:lpstr>PL/SQL 블록 종류</vt:lpstr>
      <vt:lpstr>PL/SQL 기본 구조</vt:lpstr>
      <vt:lpstr>PL/SQL 구문 예시</vt:lpstr>
      <vt:lpstr>PL/SQL 기본 규칙</vt:lpstr>
      <vt:lpstr>PL/SQL 변수명 규칙</vt:lpstr>
      <vt:lpstr>PL/SQL에서 SELECT 구문 사용</vt:lpstr>
      <vt:lpstr>PL/SQL에서 SELECT 구문 사용</vt:lpstr>
      <vt:lpstr>PL/SQL에서 SELECT 구문 사용</vt:lpstr>
      <vt:lpstr>PL/SQL DML 예제 구문</vt:lpstr>
      <vt:lpstr>PL/SQL에서 블록 작성 주의점</vt:lpstr>
      <vt:lpstr>중첩된 PL/SQL 블록 작성</vt:lpstr>
      <vt:lpstr>중첩된 PL/SQL 블록 작성</vt:lpstr>
      <vt:lpstr>PL/SQL 연산자</vt:lpstr>
      <vt:lpstr>PL/SQL 변수</vt:lpstr>
      <vt:lpstr>PL/SQL 변수</vt:lpstr>
      <vt:lpstr>PL/SQL 변수 규칙</vt:lpstr>
      <vt:lpstr>PL/SQL 주요 변수</vt:lpstr>
      <vt:lpstr>단순 변수</vt:lpstr>
      <vt:lpstr>단순 변수 &gt; SCALAR 변수</vt:lpstr>
      <vt:lpstr>단순 변수 &gt; SCALAR 변수</vt:lpstr>
      <vt:lpstr>단순 변수 &gt; SCALAR 변수</vt:lpstr>
      <vt:lpstr>단순 변수 &gt; Reference 변수(참조 변수)</vt:lpstr>
      <vt:lpstr>복합 변수(조합 변수)</vt:lpstr>
      <vt:lpstr>복합 변수 &gt; RECORD TYPE 변수</vt:lpstr>
      <vt:lpstr>복합 변수 &gt; TABLE TYPE 변수</vt:lpstr>
      <vt:lpstr>비 PL/SQL 변수 &gt; BIND 변수</vt:lpstr>
      <vt:lpstr>비 PL/SQL 변수 &gt; BIND 변수</vt:lpstr>
      <vt:lpstr>제어문</vt:lpstr>
      <vt:lpstr>PL/SQL 제어문</vt:lpstr>
      <vt:lpstr>IF 조건문</vt:lpstr>
      <vt:lpstr>IF 조건문</vt:lpstr>
      <vt:lpstr>IF 조건문</vt:lpstr>
      <vt:lpstr>IF 조건문</vt:lpstr>
      <vt:lpstr>CASE 조건문</vt:lpstr>
      <vt:lpstr>CASE 조건문</vt:lpstr>
      <vt:lpstr>반복문</vt:lpstr>
      <vt:lpstr>BASIC LOOP 반복문</vt:lpstr>
      <vt:lpstr>WHILE 반복문</vt:lpstr>
      <vt:lpstr>FOR 반복문</vt:lpstr>
      <vt:lpstr>PL/SQL 커서</vt:lpstr>
      <vt:lpstr>PL/SQL Cursor(커서)</vt:lpstr>
      <vt:lpstr>PL/SQL 묵시적 커서 (Implicit Cursor)</vt:lpstr>
      <vt:lpstr>PL/SQL 묵시적 커서 (Implicit Cursor)의 속성</vt:lpstr>
      <vt:lpstr>PL/SQL 명시적 커서 (Explicit Cursor)</vt:lpstr>
      <vt:lpstr>PL/SQL 명시적 커서 (Explicit Cursor)의 속성</vt:lpstr>
      <vt:lpstr>PL/SQL 명시적 커서 (Explicit Cursor)의 처리 단계</vt:lpstr>
      <vt:lpstr>PL/SQL 명시적 커서 (Explicit Cursor)의 처리 단계</vt:lpstr>
      <vt:lpstr>PL/SQL 명시적 커서 (Explicit Cursor)의 처리 단계</vt:lpstr>
      <vt:lpstr>PL/SQL 명시적 커서 (Explicit Cursor)의 처리 단계</vt:lpstr>
      <vt:lpstr>PL/SQL Cursor FOR Loop문 활용</vt:lpstr>
      <vt:lpstr>PL/SQL Cursor FOR Loop문 활용</vt:lpstr>
      <vt:lpstr>PL/SQL 예외처리란?</vt:lpstr>
      <vt:lpstr>PL/SQL 블록 내의 예외처리부</vt:lpstr>
      <vt:lpstr>ORACLE SUBPROGRAM</vt:lpstr>
      <vt:lpstr>ORACLE SUBPROGRAM</vt:lpstr>
      <vt:lpstr>서브 프로그램 &gt; 프로시저(Procedure)</vt:lpstr>
      <vt:lpstr>서브 프로그램 &gt; 프로시저(Procedure)</vt:lpstr>
      <vt:lpstr>서브 프로그램 &gt; 프로시저(Procedure)</vt:lpstr>
      <vt:lpstr>서브 프로그램 내용 조회하기</vt:lpstr>
      <vt:lpstr>서브 프로그램 &gt; 함수(FUNCTION)</vt:lpstr>
      <vt:lpstr>서브 프로그램 &gt; 함수(FUNCTION)</vt:lpstr>
      <vt:lpstr>서브 프로그램 &gt; 함수(FUNCTION)</vt:lpstr>
      <vt:lpstr>서브 프로그램 &gt; 패키지(PACKAGE)</vt:lpstr>
      <vt:lpstr>서브 프로그램 &gt; 패키지(PACKAGE)</vt:lpstr>
      <vt:lpstr>서브 프로그램 &gt; 패키지(PACKAGE)</vt:lpstr>
      <vt:lpstr>서브 프로그램 &gt; 패키지(PACKAGE)</vt:lpstr>
      <vt:lpstr>서브 프로그램 &gt; 트리거(TRIGGER)</vt:lpstr>
      <vt:lpstr>서브 프로그램 &gt; 트리거(TRIGGER)</vt:lpstr>
      <vt:lpstr>서브 프로그램 &gt; 트리거(TRIGGER)</vt:lpstr>
      <vt:lpstr>서브 프로그램 &gt; 트리거(TRIGGER)</vt:lpstr>
      <vt:lpstr>서브 프로그램 &gt; 트리거(TRIGGER)</vt:lpstr>
      <vt:lpstr>서브 프로그램 &gt; 트리거(TRIGGER)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Song Ji-tae</dc:creator>
  <cp:lastModifiedBy>Ji-tae Song</cp:lastModifiedBy>
  <cp:revision>1</cp:revision>
  <dcterms:created xsi:type="dcterms:W3CDTF">2018-11-18T11:32:41Z</dcterms:created>
  <dcterms:modified xsi:type="dcterms:W3CDTF">2019-01-16T05:15:33Z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