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4E58EF-E16E-4CA7-8ED3-E1FB7C7841AA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0D0265D6-7854-44EF-8BB9-0B3AFE034F0B}">
      <dgm:prSet phldrT="[텍스트]"/>
      <dgm:spPr/>
      <dgm:t>
        <a:bodyPr/>
        <a:lstStyle/>
        <a:p>
          <a:pPr latinLnBrk="1"/>
          <a:r>
            <a:rPr lang="ko-KR" altLang="en-US" dirty="0" smtClean="0"/>
            <a:t>컴파일러</a:t>
          </a:r>
          <a:endParaRPr lang="ko-KR" altLang="en-US" dirty="0"/>
        </a:p>
      </dgm:t>
    </dgm:pt>
    <dgm:pt modelId="{A20C292C-226F-4507-BC61-FB51652C077D}" type="parTrans" cxnId="{7C27F1E9-29F3-4C28-B289-260575678821}">
      <dgm:prSet/>
      <dgm:spPr/>
      <dgm:t>
        <a:bodyPr/>
        <a:lstStyle/>
        <a:p>
          <a:pPr latinLnBrk="1"/>
          <a:endParaRPr lang="ko-KR" altLang="en-US"/>
        </a:p>
      </dgm:t>
    </dgm:pt>
    <dgm:pt modelId="{1F6052A1-8BF2-409C-BBCA-A5D0D7A04DC2}" type="sibTrans" cxnId="{7C27F1E9-29F3-4C28-B289-260575678821}">
      <dgm:prSet/>
      <dgm:spPr/>
      <dgm:t>
        <a:bodyPr/>
        <a:lstStyle/>
        <a:p>
          <a:pPr latinLnBrk="1"/>
          <a:endParaRPr lang="ko-KR" altLang="en-US"/>
        </a:p>
      </dgm:t>
    </dgm:pt>
    <dgm:pt modelId="{0A5F8468-22B8-4906-882D-6093779B736A}">
      <dgm:prSet phldrT="[텍스트]"/>
      <dgm:spPr/>
      <dgm:t>
        <a:bodyPr/>
        <a:lstStyle/>
        <a:p>
          <a:pPr latinLnBrk="1"/>
          <a:r>
            <a:rPr lang="ko-KR" altLang="en-US" dirty="0" smtClean="0"/>
            <a:t>리소스</a:t>
          </a:r>
          <a:endParaRPr lang="ko-KR" altLang="en-US" dirty="0"/>
        </a:p>
      </dgm:t>
    </dgm:pt>
    <dgm:pt modelId="{BD0A5905-F0E0-4508-87D5-FECC94218B63}" type="parTrans" cxnId="{21D0B434-EDEF-4FCA-95E2-E3EC1631DAF3}">
      <dgm:prSet/>
      <dgm:spPr/>
      <dgm:t>
        <a:bodyPr/>
        <a:lstStyle/>
        <a:p>
          <a:pPr latinLnBrk="1"/>
          <a:endParaRPr lang="ko-KR" altLang="en-US"/>
        </a:p>
      </dgm:t>
    </dgm:pt>
    <dgm:pt modelId="{E55B3D12-06C1-4609-BF29-BED0A5917F06}" type="sibTrans" cxnId="{21D0B434-EDEF-4FCA-95E2-E3EC1631DAF3}">
      <dgm:prSet/>
      <dgm:spPr/>
      <dgm:t>
        <a:bodyPr/>
        <a:lstStyle/>
        <a:p>
          <a:pPr latinLnBrk="1"/>
          <a:endParaRPr lang="ko-KR" altLang="en-US"/>
        </a:p>
      </dgm:t>
    </dgm:pt>
    <dgm:pt modelId="{7A422E4F-5D5D-4CB9-833F-FB20F83FE2E1}">
      <dgm:prSet phldrT="[텍스트]"/>
      <dgm:spPr/>
      <dgm:t>
        <a:bodyPr/>
        <a:lstStyle/>
        <a:p>
          <a:pPr latinLnBrk="1"/>
          <a:r>
            <a:rPr lang="ko-KR" altLang="en-US" dirty="0" smtClean="0"/>
            <a:t>소스파일</a:t>
          </a:r>
          <a:endParaRPr lang="ko-KR" altLang="en-US" dirty="0"/>
        </a:p>
      </dgm:t>
    </dgm:pt>
    <dgm:pt modelId="{EA42E12D-EA19-4540-A9E7-15804403AC1C}" type="parTrans" cxnId="{9003C9C2-6746-409C-9910-762853BA2EB9}">
      <dgm:prSet/>
      <dgm:spPr/>
      <dgm:t>
        <a:bodyPr/>
        <a:lstStyle/>
        <a:p>
          <a:pPr latinLnBrk="1"/>
          <a:endParaRPr lang="ko-KR" altLang="en-US"/>
        </a:p>
      </dgm:t>
    </dgm:pt>
    <dgm:pt modelId="{58F05A6F-59CA-498B-97C5-7DBFD16B6AB6}" type="sibTrans" cxnId="{9003C9C2-6746-409C-9910-762853BA2EB9}">
      <dgm:prSet/>
      <dgm:spPr/>
      <dgm:t>
        <a:bodyPr/>
        <a:lstStyle/>
        <a:p>
          <a:pPr latinLnBrk="1"/>
          <a:endParaRPr lang="ko-KR" altLang="en-US"/>
        </a:p>
      </dgm:t>
    </dgm:pt>
    <dgm:pt modelId="{D259BC97-AFE3-4DD8-8E93-2BD8719DDD90}" type="pres">
      <dgm:prSet presAssocID="{4C4E58EF-E16E-4CA7-8ED3-E1FB7C7841AA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81CA4A0-D518-46A3-A541-3752A652C25B}" type="pres">
      <dgm:prSet presAssocID="{0D0265D6-7854-44EF-8BB9-0B3AFE034F0B}" presName="gear1" presStyleLbl="node1" presStyleIdx="0" presStyleCnt="3" custLinFactX="-149900" custLinFactY="-100000" custLinFactNeighborX="-200000" custLinFactNeighborY="-134477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DC05BA-660A-4D27-8614-3677EDF03862}" type="pres">
      <dgm:prSet presAssocID="{0D0265D6-7854-44EF-8BB9-0B3AFE034F0B}" presName="gear1srcNode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A39A2DC-D759-41B9-AEFC-3403FCC73B61}" type="pres">
      <dgm:prSet presAssocID="{0D0265D6-7854-44EF-8BB9-0B3AFE034F0B}" presName="gear1dstNode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8D8981F-5344-40A0-AFE2-8D57E4245482}" type="pres">
      <dgm:prSet presAssocID="{0A5F8468-22B8-4906-882D-6093779B736A}" presName="gear2" presStyleLbl="node1" presStyleIdx="1" presStyleCnt="3" custLinFactNeighborX="-23571" custLinFactNeighborY="1821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0C1479-B7F6-41A5-BE7B-A4956640CE61}" type="pres">
      <dgm:prSet presAssocID="{0A5F8468-22B8-4906-882D-6093779B736A}" presName="gear2srcNode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60C44463-998F-40C5-B202-6C557A72A972}" type="pres">
      <dgm:prSet presAssocID="{0A5F8468-22B8-4906-882D-6093779B736A}" presName="gear2dstNode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23FC1ED0-9532-46C7-A1CF-DAC89822EFB2}" type="pres">
      <dgm:prSet presAssocID="{7A422E4F-5D5D-4CB9-833F-FB20F83FE2E1}" presName="gear3" presStyleLbl="node1" presStyleIdx="2" presStyleCnt="3" custLinFactNeighborX="-12500" custLinFactNeighborY="29762"/>
      <dgm:spPr/>
      <dgm:t>
        <a:bodyPr/>
        <a:lstStyle/>
        <a:p>
          <a:pPr latinLnBrk="1"/>
          <a:endParaRPr lang="ko-KR" altLang="en-US"/>
        </a:p>
      </dgm:t>
    </dgm:pt>
    <dgm:pt modelId="{DA6803D1-5692-41F3-BA46-76259412848A}" type="pres">
      <dgm:prSet presAssocID="{7A422E4F-5D5D-4CB9-833F-FB20F83FE2E1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752E20-EF51-4794-83A5-D06B1773E3B6}" type="pres">
      <dgm:prSet presAssocID="{7A422E4F-5D5D-4CB9-833F-FB20F83FE2E1}" presName="gear3srcNode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DCD2CC2A-9F6B-472C-BAEE-DF059A64D118}" type="pres">
      <dgm:prSet presAssocID="{7A422E4F-5D5D-4CB9-833F-FB20F83FE2E1}" presName="gear3dstNode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D44161C3-7FA8-4344-9899-708DB6B0A27A}" type="pres">
      <dgm:prSet presAssocID="{1F6052A1-8BF2-409C-BBCA-A5D0D7A04DC2}" presName="connector1" presStyleLbl="sibTrans2D1" presStyleIdx="0" presStyleCnt="3" custScaleX="62002" custScaleY="45240" custLinFactNeighborX="-42443" custLinFactNeighborY="-67561"/>
      <dgm:spPr/>
      <dgm:t>
        <a:bodyPr/>
        <a:lstStyle/>
        <a:p>
          <a:pPr latinLnBrk="1"/>
          <a:endParaRPr lang="ko-KR" altLang="en-US"/>
        </a:p>
      </dgm:t>
    </dgm:pt>
    <dgm:pt modelId="{D98A0E75-98E1-4B50-8B41-B51BC3985C5D}" type="pres">
      <dgm:prSet presAssocID="{E55B3D12-06C1-4609-BF29-BED0A5917F06}" presName="connector2" presStyleLbl="sibTrans2D1" presStyleIdx="1" presStyleCnt="3" custLinFactNeighborX="62488" custLinFactNeighborY="31117"/>
      <dgm:spPr/>
      <dgm:t>
        <a:bodyPr/>
        <a:lstStyle/>
        <a:p>
          <a:pPr latinLnBrk="1"/>
          <a:endParaRPr lang="ko-KR" altLang="en-US"/>
        </a:p>
      </dgm:t>
    </dgm:pt>
    <dgm:pt modelId="{2AD1743B-F736-4003-BAEB-8D7F2E1AD81D}" type="pres">
      <dgm:prSet presAssocID="{58F05A6F-59CA-498B-97C5-7DBFD16B6AB6}" presName="connector3" presStyleLbl="sibTrans2D1" presStyleIdx="2" presStyleCnt="3" custLinFactNeighborX="26420" custLinFactNeighborY="78415"/>
      <dgm:spPr/>
      <dgm:t>
        <a:bodyPr/>
        <a:lstStyle/>
        <a:p>
          <a:pPr latinLnBrk="1"/>
          <a:endParaRPr lang="ko-KR" altLang="en-US"/>
        </a:p>
      </dgm:t>
    </dgm:pt>
  </dgm:ptLst>
  <dgm:cxnLst>
    <dgm:cxn modelId="{EC64601F-26E0-416A-98C4-5434FA26BD36}" type="presOf" srcId="{7A422E4F-5D5D-4CB9-833F-FB20F83FE2E1}" destId="{DCD2CC2A-9F6B-472C-BAEE-DF059A64D118}" srcOrd="3" destOrd="0" presId="urn:microsoft.com/office/officeart/2005/8/layout/gear1"/>
    <dgm:cxn modelId="{C5B5B52E-C779-4FCA-9D42-01E6E5467B94}" type="presOf" srcId="{4C4E58EF-E16E-4CA7-8ED3-E1FB7C7841AA}" destId="{D259BC97-AFE3-4DD8-8E93-2BD8719DDD90}" srcOrd="0" destOrd="0" presId="urn:microsoft.com/office/officeart/2005/8/layout/gear1"/>
    <dgm:cxn modelId="{DB8FB765-B8EE-476E-B975-3C0F7D23AC30}" type="presOf" srcId="{7A422E4F-5D5D-4CB9-833F-FB20F83FE2E1}" destId="{DA6803D1-5692-41F3-BA46-76259412848A}" srcOrd="1" destOrd="0" presId="urn:microsoft.com/office/officeart/2005/8/layout/gear1"/>
    <dgm:cxn modelId="{89F8FF29-62C5-4C94-B506-353E08F6BFBB}" type="presOf" srcId="{E55B3D12-06C1-4609-BF29-BED0A5917F06}" destId="{D98A0E75-98E1-4B50-8B41-B51BC3985C5D}" srcOrd="0" destOrd="0" presId="urn:microsoft.com/office/officeart/2005/8/layout/gear1"/>
    <dgm:cxn modelId="{95FCAA17-CE69-4B8D-A6F6-A37E6A5F55B9}" type="presOf" srcId="{0D0265D6-7854-44EF-8BB9-0B3AFE034F0B}" destId="{A8DC05BA-660A-4D27-8614-3677EDF03862}" srcOrd="1" destOrd="0" presId="urn:microsoft.com/office/officeart/2005/8/layout/gear1"/>
    <dgm:cxn modelId="{7EF2B78B-669E-4B90-A1F2-3C3F063A3588}" type="presOf" srcId="{7A422E4F-5D5D-4CB9-833F-FB20F83FE2E1}" destId="{23FC1ED0-9532-46C7-A1CF-DAC89822EFB2}" srcOrd="0" destOrd="0" presId="urn:microsoft.com/office/officeart/2005/8/layout/gear1"/>
    <dgm:cxn modelId="{D350A758-624C-4968-B79B-BB6325F95A36}" type="presOf" srcId="{7A422E4F-5D5D-4CB9-833F-FB20F83FE2E1}" destId="{87752E20-EF51-4794-83A5-D06B1773E3B6}" srcOrd="2" destOrd="0" presId="urn:microsoft.com/office/officeart/2005/8/layout/gear1"/>
    <dgm:cxn modelId="{C494CE3A-CB91-489D-AE6C-C8A7F7F06782}" type="presOf" srcId="{0D0265D6-7854-44EF-8BB9-0B3AFE034F0B}" destId="{AA39A2DC-D759-41B9-AEFC-3403FCC73B61}" srcOrd="2" destOrd="0" presId="urn:microsoft.com/office/officeart/2005/8/layout/gear1"/>
    <dgm:cxn modelId="{D6F38929-7F6F-414A-B016-1A17610237DA}" type="presOf" srcId="{0A5F8468-22B8-4906-882D-6093779B736A}" destId="{60C44463-998F-40C5-B202-6C557A72A972}" srcOrd="2" destOrd="0" presId="urn:microsoft.com/office/officeart/2005/8/layout/gear1"/>
    <dgm:cxn modelId="{21D0B434-EDEF-4FCA-95E2-E3EC1631DAF3}" srcId="{4C4E58EF-E16E-4CA7-8ED3-E1FB7C7841AA}" destId="{0A5F8468-22B8-4906-882D-6093779B736A}" srcOrd="1" destOrd="0" parTransId="{BD0A5905-F0E0-4508-87D5-FECC94218B63}" sibTransId="{E55B3D12-06C1-4609-BF29-BED0A5917F06}"/>
    <dgm:cxn modelId="{9003C9C2-6746-409C-9910-762853BA2EB9}" srcId="{4C4E58EF-E16E-4CA7-8ED3-E1FB7C7841AA}" destId="{7A422E4F-5D5D-4CB9-833F-FB20F83FE2E1}" srcOrd="2" destOrd="0" parTransId="{EA42E12D-EA19-4540-A9E7-15804403AC1C}" sibTransId="{58F05A6F-59CA-498B-97C5-7DBFD16B6AB6}"/>
    <dgm:cxn modelId="{22856747-7B78-4C28-A856-DE7814A4E326}" type="presOf" srcId="{0A5F8468-22B8-4906-882D-6093779B736A}" destId="{460C1479-B7F6-41A5-BE7B-A4956640CE61}" srcOrd="1" destOrd="0" presId="urn:microsoft.com/office/officeart/2005/8/layout/gear1"/>
    <dgm:cxn modelId="{7C27F1E9-29F3-4C28-B289-260575678821}" srcId="{4C4E58EF-E16E-4CA7-8ED3-E1FB7C7841AA}" destId="{0D0265D6-7854-44EF-8BB9-0B3AFE034F0B}" srcOrd="0" destOrd="0" parTransId="{A20C292C-226F-4507-BC61-FB51652C077D}" sibTransId="{1F6052A1-8BF2-409C-BBCA-A5D0D7A04DC2}"/>
    <dgm:cxn modelId="{A6FB5A8F-40D7-4489-B7D0-1F4267AA1BDD}" type="presOf" srcId="{58F05A6F-59CA-498B-97C5-7DBFD16B6AB6}" destId="{2AD1743B-F736-4003-BAEB-8D7F2E1AD81D}" srcOrd="0" destOrd="0" presId="urn:microsoft.com/office/officeart/2005/8/layout/gear1"/>
    <dgm:cxn modelId="{96C6608D-CCFE-4381-B0AE-2BB321EF0080}" type="presOf" srcId="{1F6052A1-8BF2-409C-BBCA-A5D0D7A04DC2}" destId="{D44161C3-7FA8-4344-9899-708DB6B0A27A}" srcOrd="0" destOrd="0" presId="urn:microsoft.com/office/officeart/2005/8/layout/gear1"/>
    <dgm:cxn modelId="{60604BE3-4722-433C-B2ED-234A3347575D}" type="presOf" srcId="{0A5F8468-22B8-4906-882D-6093779B736A}" destId="{A8D8981F-5344-40A0-AFE2-8D57E4245482}" srcOrd="0" destOrd="0" presId="urn:microsoft.com/office/officeart/2005/8/layout/gear1"/>
    <dgm:cxn modelId="{4BABB672-E207-41D1-A7DB-790E00F07BDF}" type="presOf" srcId="{0D0265D6-7854-44EF-8BB9-0B3AFE034F0B}" destId="{181CA4A0-D518-46A3-A541-3752A652C25B}" srcOrd="0" destOrd="0" presId="urn:microsoft.com/office/officeart/2005/8/layout/gear1"/>
    <dgm:cxn modelId="{7D8EA077-F83E-404C-879F-40C80B0FF7AC}" type="presParOf" srcId="{D259BC97-AFE3-4DD8-8E93-2BD8719DDD90}" destId="{181CA4A0-D518-46A3-A541-3752A652C25B}" srcOrd="0" destOrd="0" presId="urn:microsoft.com/office/officeart/2005/8/layout/gear1"/>
    <dgm:cxn modelId="{3BC438A8-F600-461F-B753-99111563825B}" type="presParOf" srcId="{D259BC97-AFE3-4DD8-8E93-2BD8719DDD90}" destId="{A8DC05BA-660A-4D27-8614-3677EDF03862}" srcOrd="1" destOrd="0" presId="urn:microsoft.com/office/officeart/2005/8/layout/gear1"/>
    <dgm:cxn modelId="{1CE703D7-2421-4B9E-8E06-10186B394265}" type="presParOf" srcId="{D259BC97-AFE3-4DD8-8E93-2BD8719DDD90}" destId="{AA39A2DC-D759-41B9-AEFC-3403FCC73B61}" srcOrd="2" destOrd="0" presId="urn:microsoft.com/office/officeart/2005/8/layout/gear1"/>
    <dgm:cxn modelId="{47964BD5-20FF-4044-BA95-27CC2A5C28CF}" type="presParOf" srcId="{D259BC97-AFE3-4DD8-8E93-2BD8719DDD90}" destId="{A8D8981F-5344-40A0-AFE2-8D57E4245482}" srcOrd="3" destOrd="0" presId="urn:microsoft.com/office/officeart/2005/8/layout/gear1"/>
    <dgm:cxn modelId="{BF9E0500-804B-4954-9656-5157111590F1}" type="presParOf" srcId="{D259BC97-AFE3-4DD8-8E93-2BD8719DDD90}" destId="{460C1479-B7F6-41A5-BE7B-A4956640CE61}" srcOrd="4" destOrd="0" presId="urn:microsoft.com/office/officeart/2005/8/layout/gear1"/>
    <dgm:cxn modelId="{95A790CE-1E3D-4799-AA28-8DBF77145D27}" type="presParOf" srcId="{D259BC97-AFE3-4DD8-8E93-2BD8719DDD90}" destId="{60C44463-998F-40C5-B202-6C557A72A972}" srcOrd="5" destOrd="0" presId="urn:microsoft.com/office/officeart/2005/8/layout/gear1"/>
    <dgm:cxn modelId="{CBBB4CE7-F4DF-4316-AE87-2DF0B9295C89}" type="presParOf" srcId="{D259BC97-AFE3-4DD8-8E93-2BD8719DDD90}" destId="{23FC1ED0-9532-46C7-A1CF-DAC89822EFB2}" srcOrd="6" destOrd="0" presId="urn:microsoft.com/office/officeart/2005/8/layout/gear1"/>
    <dgm:cxn modelId="{C2319CB7-17E0-4358-B931-42DDBE77ED78}" type="presParOf" srcId="{D259BC97-AFE3-4DD8-8E93-2BD8719DDD90}" destId="{DA6803D1-5692-41F3-BA46-76259412848A}" srcOrd="7" destOrd="0" presId="urn:microsoft.com/office/officeart/2005/8/layout/gear1"/>
    <dgm:cxn modelId="{9832ED34-175B-4F38-AEFC-F497C77053F3}" type="presParOf" srcId="{D259BC97-AFE3-4DD8-8E93-2BD8719DDD90}" destId="{87752E20-EF51-4794-83A5-D06B1773E3B6}" srcOrd="8" destOrd="0" presId="urn:microsoft.com/office/officeart/2005/8/layout/gear1"/>
    <dgm:cxn modelId="{51DD91BB-FF37-4996-8593-A8114333AC3E}" type="presParOf" srcId="{D259BC97-AFE3-4DD8-8E93-2BD8719DDD90}" destId="{DCD2CC2A-9F6B-472C-BAEE-DF059A64D118}" srcOrd="9" destOrd="0" presId="urn:microsoft.com/office/officeart/2005/8/layout/gear1"/>
    <dgm:cxn modelId="{A94D703B-4C96-4BA7-9682-B70E8CF25454}" type="presParOf" srcId="{D259BC97-AFE3-4DD8-8E93-2BD8719DDD90}" destId="{D44161C3-7FA8-4344-9899-708DB6B0A27A}" srcOrd="10" destOrd="0" presId="urn:microsoft.com/office/officeart/2005/8/layout/gear1"/>
    <dgm:cxn modelId="{2E1EBBD1-6FF6-415E-B5F9-78ECD0179D54}" type="presParOf" srcId="{D259BC97-AFE3-4DD8-8E93-2BD8719DDD90}" destId="{D98A0E75-98E1-4B50-8B41-B51BC3985C5D}" srcOrd="11" destOrd="0" presId="urn:microsoft.com/office/officeart/2005/8/layout/gear1"/>
    <dgm:cxn modelId="{751388E7-A9F5-4D19-B2CC-6F9B53E41AAC}" type="presParOf" srcId="{D259BC97-AFE3-4DD8-8E93-2BD8719DDD90}" destId="{2AD1743B-F736-4003-BAEB-8D7F2E1AD81D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D32F03-A0A1-4A5E-928E-65FB704C8C93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66975B60-FB7A-4FFE-8DCA-5578FCE0BA08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apkbuilder</a:t>
          </a:r>
          <a:endParaRPr lang="ko-KR" altLang="en-US" dirty="0"/>
        </a:p>
      </dgm:t>
    </dgm:pt>
    <dgm:pt modelId="{E5A04BA1-AFC7-449B-9A82-85A15FA8C07E}" type="parTrans" cxnId="{9A32C17F-A959-42EE-8344-0DDA391ACEF7}">
      <dgm:prSet/>
      <dgm:spPr/>
      <dgm:t>
        <a:bodyPr/>
        <a:lstStyle/>
        <a:p>
          <a:pPr latinLnBrk="1"/>
          <a:endParaRPr lang="ko-KR" altLang="en-US"/>
        </a:p>
      </dgm:t>
    </dgm:pt>
    <dgm:pt modelId="{92F1734C-0A56-486C-ACBB-90C83ACDC64A}" type="sibTrans" cxnId="{9A32C17F-A959-42EE-8344-0DDA391ACEF7}">
      <dgm:prSet/>
      <dgm:spPr/>
      <dgm:t>
        <a:bodyPr/>
        <a:lstStyle/>
        <a:p>
          <a:pPr latinLnBrk="1"/>
          <a:endParaRPr lang="ko-KR" altLang="en-US"/>
        </a:p>
      </dgm:t>
    </dgm:pt>
    <dgm:pt modelId="{58CC17F1-F1A2-4A0A-84DA-6570F753342A}" type="pres">
      <dgm:prSet presAssocID="{FBD32F03-A0A1-4A5E-928E-65FB704C8C9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6A777FB-C57E-40D6-AEC3-FE70E911544A}" type="pres">
      <dgm:prSet presAssocID="{66975B60-FB7A-4FFE-8DCA-5578FCE0BA08}" presName="gear1" presStyleLbl="node1" presStyleIdx="0" presStyleCnt="1" custScaleX="134940" custScaleY="125874" custLinFactNeighborX="-18519" custLinFactNeighborY="-4545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B740C8-9A53-4FB4-B6F4-AFE3D655F462}" type="pres">
      <dgm:prSet presAssocID="{66975B60-FB7A-4FFE-8DCA-5578FCE0BA08}" presName="gear1srcNode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CFA080EB-28EF-4F21-8057-1494976E104E}" type="pres">
      <dgm:prSet presAssocID="{66975B60-FB7A-4FFE-8DCA-5578FCE0BA08}" presName="gear1dstNode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5078E3BD-F5F0-494A-8635-15DDC0580EC4}" type="pres">
      <dgm:prSet presAssocID="{92F1734C-0A56-486C-ACBB-90C83ACDC64A}" presName="connector1" presStyleLbl="sibTrans2D1" presStyleIdx="0" presStyleCnt="1" custFlipVert="1" custScaleY="22200" custLinFactNeighborX="11305" custLinFactNeighborY="-10425"/>
      <dgm:spPr/>
      <dgm:t>
        <a:bodyPr/>
        <a:lstStyle/>
        <a:p>
          <a:pPr latinLnBrk="1"/>
          <a:endParaRPr lang="ko-KR" altLang="en-US"/>
        </a:p>
      </dgm:t>
    </dgm:pt>
  </dgm:ptLst>
  <dgm:cxnLst>
    <dgm:cxn modelId="{8D7849F4-3D65-4B86-B611-B916E0AC7C0C}" type="presOf" srcId="{66975B60-FB7A-4FFE-8DCA-5578FCE0BA08}" destId="{06A777FB-C57E-40D6-AEC3-FE70E911544A}" srcOrd="0" destOrd="0" presId="urn:microsoft.com/office/officeart/2005/8/layout/gear1"/>
    <dgm:cxn modelId="{096BF8C4-CB83-416B-A766-DED49E6E96C8}" type="presOf" srcId="{92F1734C-0A56-486C-ACBB-90C83ACDC64A}" destId="{5078E3BD-F5F0-494A-8635-15DDC0580EC4}" srcOrd="0" destOrd="0" presId="urn:microsoft.com/office/officeart/2005/8/layout/gear1"/>
    <dgm:cxn modelId="{A8FB35DE-2EAC-47B1-ABA8-3C84D40BE7F1}" type="presOf" srcId="{FBD32F03-A0A1-4A5E-928E-65FB704C8C93}" destId="{58CC17F1-F1A2-4A0A-84DA-6570F753342A}" srcOrd="0" destOrd="0" presId="urn:microsoft.com/office/officeart/2005/8/layout/gear1"/>
    <dgm:cxn modelId="{9A32C17F-A959-42EE-8344-0DDA391ACEF7}" srcId="{FBD32F03-A0A1-4A5E-928E-65FB704C8C93}" destId="{66975B60-FB7A-4FFE-8DCA-5578FCE0BA08}" srcOrd="0" destOrd="0" parTransId="{E5A04BA1-AFC7-449B-9A82-85A15FA8C07E}" sibTransId="{92F1734C-0A56-486C-ACBB-90C83ACDC64A}"/>
    <dgm:cxn modelId="{7A01AC0D-40BA-4359-83FA-0F768D549C0B}" type="presOf" srcId="{66975B60-FB7A-4FFE-8DCA-5578FCE0BA08}" destId="{99B740C8-9A53-4FB4-B6F4-AFE3D655F462}" srcOrd="1" destOrd="0" presId="urn:microsoft.com/office/officeart/2005/8/layout/gear1"/>
    <dgm:cxn modelId="{28E4B711-0AFB-4C20-A7EF-14AA4C947EA3}" type="presOf" srcId="{66975B60-FB7A-4FFE-8DCA-5578FCE0BA08}" destId="{CFA080EB-28EF-4F21-8057-1494976E104E}" srcOrd="2" destOrd="0" presId="urn:microsoft.com/office/officeart/2005/8/layout/gear1"/>
    <dgm:cxn modelId="{22C0ED07-9C56-422D-9844-012B514C71FA}" type="presParOf" srcId="{58CC17F1-F1A2-4A0A-84DA-6570F753342A}" destId="{06A777FB-C57E-40D6-AEC3-FE70E911544A}" srcOrd="0" destOrd="0" presId="urn:microsoft.com/office/officeart/2005/8/layout/gear1"/>
    <dgm:cxn modelId="{4A5BAAC4-1F99-4D27-93F0-4D3D28883B59}" type="presParOf" srcId="{58CC17F1-F1A2-4A0A-84DA-6570F753342A}" destId="{99B740C8-9A53-4FB4-B6F4-AFE3D655F462}" srcOrd="1" destOrd="0" presId="urn:microsoft.com/office/officeart/2005/8/layout/gear1"/>
    <dgm:cxn modelId="{12D1F425-F9C0-40F6-BC2F-D8885CADBA96}" type="presParOf" srcId="{58CC17F1-F1A2-4A0A-84DA-6570F753342A}" destId="{CFA080EB-28EF-4F21-8057-1494976E104E}" srcOrd="2" destOrd="0" presId="urn:microsoft.com/office/officeart/2005/8/layout/gear1"/>
    <dgm:cxn modelId="{E4687A2A-75F9-47D9-95EE-877582AD08F0}" type="presParOf" srcId="{58CC17F1-F1A2-4A0A-84DA-6570F753342A}" destId="{5078E3BD-F5F0-494A-8635-15DDC0580EC4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1CA4A0-D518-46A3-A541-3752A652C25B}">
      <dsp:nvSpPr>
        <dsp:cNvPr id="0" name=""/>
        <dsp:cNvSpPr/>
      </dsp:nvSpPr>
      <dsp:spPr>
        <a:xfrm>
          <a:off x="0" y="0"/>
          <a:ext cx="1108923" cy="1108923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컴파일러</a:t>
          </a:r>
          <a:endParaRPr lang="ko-KR" altLang="en-US" sz="900" kern="1200" dirty="0"/>
        </a:p>
      </dsp:txBody>
      <dsp:txXfrm>
        <a:off x="222943" y="259760"/>
        <a:ext cx="663037" cy="570009"/>
      </dsp:txXfrm>
    </dsp:sp>
    <dsp:sp modelId="{A8D8981F-5344-40A0-AFE2-8D57E4245482}">
      <dsp:nvSpPr>
        <dsp:cNvPr id="0" name=""/>
        <dsp:cNvSpPr/>
      </dsp:nvSpPr>
      <dsp:spPr>
        <a:xfrm>
          <a:off x="432051" y="792085"/>
          <a:ext cx="806489" cy="806489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리소스</a:t>
          </a:r>
          <a:endParaRPr lang="ko-KR" altLang="en-US" sz="900" kern="1200" dirty="0"/>
        </a:p>
      </dsp:txBody>
      <dsp:txXfrm>
        <a:off x="635087" y="996348"/>
        <a:ext cx="400417" cy="397963"/>
      </dsp:txXfrm>
    </dsp:sp>
    <dsp:sp modelId="{23FC1ED0-9532-46C7-A1CF-DAC89822EFB2}">
      <dsp:nvSpPr>
        <dsp:cNvPr id="0" name=""/>
        <dsp:cNvSpPr/>
      </dsp:nvSpPr>
      <dsp:spPr>
        <a:xfrm rot="20700000">
          <a:off x="952892" y="376829"/>
          <a:ext cx="790195" cy="79019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소스파일</a:t>
          </a:r>
          <a:endParaRPr lang="ko-KR" altLang="en-US" sz="900" kern="1200" dirty="0"/>
        </a:p>
      </dsp:txBody>
      <dsp:txXfrm rot="-20700000">
        <a:off x="1126205" y="550142"/>
        <a:ext cx="443569" cy="443569"/>
      </dsp:txXfrm>
    </dsp:sp>
    <dsp:sp modelId="{D44161C3-7FA8-4344-9899-708DB6B0A27A}">
      <dsp:nvSpPr>
        <dsp:cNvPr id="0" name=""/>
        <dsp:cNvSpPr/>
      </dsp:nvSpPr>
      <dsp:spPr>
        <a:xfrm>
          <a:off x="827408" y="181686"/>
          <a:ext cx="880069" cy="642146"/>
        </a:xfrm>
        <a:prstGeom prst="circularArrow">
          <a:avLst>
            <a:gd name="adj1" fmla="val 4688"/>
            <a:gd name="adj2" fmla="val 299029"/>
            <a:gd name="adj3" fmla="val 2422423"/>
            <a:gd name="adj4" fmla="val 16080462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A0E75-98E1-4B50-8B41-B51BC3985C5D}">
      <dsp:nvSpPr>
        <dsp:cNvPr id="0" name=""/>
        <dsp:cNvSpPr/>
      </dsp:nvSpPr>
      <dsp:spPr>
        <a:xfrm>
          <a:off x="1123759" y="797002"/>
          <a:ext cx="1031298" cy="103129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D1743B-F736-4003-BAEB-8D7F2E1AD81D}">
      <dsp:nvSpPr>
        <dsp:cNvPr id="0" name=""/>
        <dsp:cNvSpPr/>
      </dsp:nvSpPr>
      <dsp:spPr>
        <a:xfrm>
          <a:off x="1184861" y="796994"/>
          <a:ext cx="1111947" cy="111194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A777FB-C57E-40D6-AEC3-FE70E911544A}">
      <dsp:nvSpPr>
        <dsp:cNvPr id="0" name=""/>
        <dsp:cNvSpPr/>
      </dsp:nvSpPr>
      <dsp:spPr>
        <a:xfrm>
          <a:off x="266686" y="0"/>
          <a:ext cx="1389496" cy="1296142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err="1" smtClean="0"/>
            <a:t>apkbuilder</a:t>
          </a:r>
          <a:endParaRPr lang="ko-KR" altLang="en-US" sz="1300" kern="1200" dirty="0"/>
        </a:p>
      </dsp:txBody>
      <dsp:txXfrm>
        <a:off x="539059" y="303615"/>
        <a:ext cx="844750" cy="666244"/>
      </dsp:txXfrm>
    </dsp:sp>
    <dsp:sp modelId="{5078E3BD-F5F0-494A-8635-15DDC0580EC4}">
      <dsp:nvSpPr>
        <dsp:cNvPr id="0" name=""/>
        <dsp:cNvSpPr/>
      </dsp:nvSpPr>
      <dsp:spPr>
        <a:xfrm flipV="1">
          <a:off x="781609" y="631677"/>
          <a:ext cx="1266548" cy="281173"/>
        </a:xfrm>
        <a:prstGeom prst="leftCircularArrow">
          <a:avLst>
            <a:gd name="adj1" fmla="val 4878"/>
            <a:gd name="adj2" fmla="val 312630"/>
            <a:gd name="adj3" fmla="val 2874915"/>
            <a:gd name="adj4" fmla="val 15633321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6652-0D91-4592-9513-5703E6E1A608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C2F2-90AF-45B0-A75F-2DABBF1535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6652-0D91-4592-9513-5703E6E1A608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C2F2-90AF-45B0-A75F-2DABBF1535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6652-0D91-4592-9513-5703E6E1A608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C2F2-90AF-45B0-A75F-2DABBF1535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6652-0D91-4592-9513-5703E6E1A608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C2F2-90AF-45B0-A75F-2DABBF1535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6652-0D91-4592-9513-5703E6E1A608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C2F2-90AF-45B0-A75F-2DABBF1535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6652-0D91-4592-9513-5703E6E1A608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C2F2-90AF-45B0-A75F-2DABBF1535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6652-0D91-4592-9513-5703E6E1A608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C2F2-90AF-45B0-A75F-2DABBF1535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6652-0D91-4592-9513-5703E6E1A608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C2F2-90AF-45B0-A75F-2DABBF1535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6652-0D91-4592-9513-5703E6E1A608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C2F2-90AF-45B0-A75F-2DABBF1535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6652-0D91-4592-9513-5703E6E1A608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C2F2-90AF-45B0-A75F-2DABBF1535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6652-0D91-4592-9513-5703E6E1A608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C2F2-90AF-45B0-A75F-2DABBF1535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46652-0D91-4592-9513-5703E6E1A608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1C2F2-90AF-45B0-A75F-2DABBF1535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chemas.android.com/apk/res/android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43608" y="332656"/>
            <a:ext cx="6480720" cy="864096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안드로이드 애플리케이션 기초 개념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700808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자바소스 파일                 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dex</a:t>
            </a:r>
            <a:r>
              <a:rPr lang="ko-KR" altLang="en-US" dirty="0" smtClean="0"/>
              <a:t>파일             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apk</a:t>
            </a:r>
            <a:r>
              <a:rPr lang="ko-KR" altLang="en-US" dirty="0" smtClean="0"/>
              <a:t>파일</a:t>
            </a:r>
            <a:endParaRPr lang="en-US" altLang="ko-KR" dirty="0" smtClean="0"/>
          </a:p>
        </p:txBody>
      </p:sp>
      <p:sp>
        <p:nvSpPr>
          <p:cNvPr id="4" name="오른쪽 화살표 3"/>
          <p:cNvSpPr/>
          <p:nvPr/>
        </p:nvSpPr>
        <p:spPr>
          <a:xfrm>
            <a:off x="2987824" y="1772816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5148064" y="1772816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다이어그램 6"/>
          <p:cNvGraphicFramePr/>
          <p:nvPr/>
        </p:nvGraphicFramePr>
        <p:xfrm>
          <a:off x="2483768" y="2204864"/>
          <a:ext cx="2736304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다이어그램 8"/>
          <p:cNvGraphicFramePr/>
          <p:nvPr/>
        </p:nvGraphicFramePr>
        <p:xfrm>
          <a:off x="4427984" y="2204864"/>
          <a:ext cx="2304256" cy="18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캡처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9" y="1"/>
            <a:ext cx="3960440" cy="5103148"/>
          </a:xfrm>
          <a:prstGeom prst="rect">
            <a:avLst/>
          </a:prstGeom>
        </p:spPr>
      </p:pic>
      <p:pic>
        <p:nvPicPr>
          <p:cNvPr id="3" name="그림 2" descr="캡처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5130552"/>
            <a:ext cx="2743594" cy="17274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340768"/>
            <a:ext cx="5515745" cy="36104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15816" y="177281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sdk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5654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16632"/>
            <a:ext cx="79335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안드로이드 애플리케이션 컴포넌트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애플리케이션은 컴포넌트의 조합이다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안드로이드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 타입 컴포넌트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1.</a:t>
            </a:r>
            <a:r>
              <a:rPr lang="ko-KR" altLang="en-US" dirty="0" smtClean="0"/>
              <a:t>액티비티</a:t>
            </a:r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서비스</a:t>
            </a:r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방송수신자</a:t>
            </a:r>
            <a:endParaRPr lang="en-US" altLang="ko-KR" dirty="0" smtClean="0"/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콘텐트 제공자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780928"/>
            <a:ext cx="886492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액티비티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사용자 인터페이스 화면을 가지는 작업을 담당하는 컴포넌트이다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       </a:t>
            </a:r>
            <a:r>
              <a:rPr lang="ko-KR" altLang="en-US" dirty="0" smtClean="0"/>
              <a:t>하나의 애플리케이션의 여러개의 액티비티를 가질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        Activity </a:t>
            </a:r>
            <a:r>
              <a:rPr lang="ko-KR" altLang="en-US" dirty="0" smtClean="0"/>
              <a:t>클래스를 상속받는다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서비스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백그라운드에서 실행되는 컴포넌트 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화면을 가지지 않는다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        </a:t>
            </a:r>
            <a:r>
              <a:rPr lang="ko-KR" altLang="en-US" dirty="0" smtClean="0"/>
              <a:t>음악연주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애플리케이션에 방해하지 않고 작업</a:t>
            </a:r>
            <a:endParaRPr lang="en-US" altLang="ko-KR" dirty="0" smtClean="0"/>
          </a:p>
          <a:p>
            <a:r>
              <a:rPr lang="en-US" altLang="ko-KR" dirty="0" smtClean="0"/>
              <a:t>              </a:t>
            </a:r>
            <a:r>
              <a:rPr lang="ko-KR" altLang="en-US" dirty="0" smtClean="0"/>
              <a:t>액티비티와 같은 컴포넌트에 의해서 시작됨</a:t>
            </a:r>
            <a:endParaRPr lang="en-US" altLang="ko-KR" dirty="0" smtClean="0"/>
          </a:p>
          <a:p>
            <a:r>
              <a:rPr lang="en-US" altLang="ko-KR" dirty="0" smtClean="0"/>
              <a:t>              Service </a:t>
            </a:r>
            <a:r>
              <a:rPr lang="ko-KR" altLang="en-US" dirty="0" smtClean="0"/>
              <a:t>클래스를 상속받는다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방송수신자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방송을 받고 반응하는 컴포넌트이다</a:t>
            </a:r>
            <a:r>
              <a:rPr lang="en-US" altLang="ko-KR" dirty="0" smtClean="0"/>
              <a:t>.  </a:t>
            </a:r>
          </a:p>
          <a:p>
            <a:r>
              <a:rPr lang="en-US" altLang="ko-KR" dirty="0" smtClean="0"/>
              <a:t>                </a:t>
            </a:r>
            <a:r>
              <a:rPr lang="ko-KR" altLang="en-US" dirty="0" smtClean="0"/>
              <a:t>방송 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배터리 사용가능량 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사진이 촬영되었다는 것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다운로드 등</a:t>
            </a:r>
            <a:endParaRPr lang="en-US" altLang="ko-KR" dirty="0" smtClean="0"/>
          </a:p>
          <a:p>
            <a:r>
              <a:rPr lang="en-US" altLang="ko-KR" dirty="0" smtClean="0"/>
              <a:t>                </a:t>
            </a:r>
            <a:r>
              <a:rPr lang="en-US" altLang="ko-KR" dirty="0" err="1" smtClean="0"/>
              <a:t>BradcastReceiver</a:t>
            </a:r>
            <a:r>
              <a:rPr lang="ko-KR" altLang="en-US" dirty="0" smtClean="0"/>
              <a:t>클래스 상속 받는다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콘텐트 제공자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데이터를 관리하고 다른 애플리케이션에게 데이터를 제공하는 </a:t>
            </a:r>
            <a:endParaRPr lang="en-US" altLang="ko-KR" dirty="0" smtClean="0"/>
          </a:p>
          <a:p>
            <a:r>
              <a:rPr lang="en-US" altLang="ko-KR" dirty="0" smtClean="0"/>
              <a:t>                </a:t>
            </a:r>
            <a:r>
              <a:rPr lang="ko-KR" altLang="en-US" dirty="0" smtClean="0"/>
              <a:t>컴포넌트이다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데이터는 파일시스템</a:t>
            </a:r>
            <a:r>
              <a:rPr lang="en-US" altLang="ko-KR" dirty="0" smtClean="0"/>
              <a:t>, SQLITE, </a:t>
            </a:r>
            <a:r>
              <a:rPr lang="ko-KR" altLang="en-US" dirty="0" smtClean="0"/>
              <a:t>웹상에 저장될수있다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           </a:t>
            </a:r>
            <a:r>
              <a:rPr lang="en-US" altLang="ko-KR" dirty="0" err="1" smtClean="0"/>
              <a:t>ContentProvider</a:t>
            </a:r>
            <a:r>
              <a:rPr lang="ko-KR" altLang="en-US" dirty="0" smtClean="0"/>
              <a:t>클래스를 상속받는다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04664"/>
            <a:ext cx="84529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안드로이드 애플리케이션의 특징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애플리케이션은 실행 </a:t>
            </a:r>
            <a:r>
              <a:rPr lang="ko-KR" altLang="en-US" dirty="0" err="1" smtClean="0"/>
              <a:t>진입점을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여러개</a:t>
            </a:r>
            <a:r>
              <a:rPr lang="ko-KR" altLang="en-US" dirty="0" smtClean="0"/>
              <a:t> 가진다</a:t>
            </a:r>
            <a:r>
              <a:rPr lang="en-US" altLang="ko-KR" dirty="0" smtClean="0"/>
              <a:t>(main()  X) -&gt; </a:t>
            </a:r>
            <a:r>
              <a:rPr lang="ko-KR" altLang="en-US" dirty="0" smtClean="0"/>
              <a:t>돌아가기 버튼 누름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실행 애플리케이션의 </a:t>
            </a:r>
            <a:r>
              <a:rPr lang="en-US" altLang="ko-KR" dirty="0" err="1" smtClean="0"/>
              <a:t>MainActivity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onCreate</a:t>
            </a:r>
            <a:r>
              <a:rPr lang="en-US" altLang="ko-KR" dirty="0" smtClean="0"/>
              <a:t> ()</a:t>
            </a:r>
            <a:r>
              <a:rPr lang="ko-KR" altLang="en-US" dirty="0" smtClean="0"/>
              <a:t>메서드가 실행되면서 시작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다른 애플리케이션의 컴포넌트를 실행할 수 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인텐트를 통해 실행 가능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사진촬영 기능이 포함된</a:t>
            </a:r>
            <a:r>
              <a:rPr lang="en-US" altLang="ko-KR" dirty="0" smtClean="0"/>
              <a:t>  </a:t>
            </a:r>
            <a:r>
              <a:rPr lang="ko-KR" altLang="en-US" dirty="0" smtClean="0"/>
              <a:t>애플리케이션을 만들때 따로 코딩 없이 사진촬영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액티비티를 시작하면 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789040"/>
            <a:ext cx="92095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메니페스트 파일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애플리케이션 안의 모든 컴포넌트들이 선언 되어 있어야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- xml </a:t>
            </a:r>
            <a:r>
              <a:rPr lang="ko-KR" altLang="en-US" dirty="0" smtClean="0"/>
              <a:t>로 작성되며 모든 애플리케이션에 대해 </a:t>
            </a:r>
            <a:r>
              <a:rPr lang="en-US" altLang="ko-KR" dirty="0" smtClean="0"/>
              <a:t>AndroidManifest.xml </a:t>
            </a:r>
            <a:r>
              <a:rPr lang="ko-KR" altLang="en-US" dirty="0" smtClean="0"/>
              <a:t>이름으로 존재</a:t>
            </a:r>
            <a:endParaRPr lang="en-US" altLang="ko-KR" dirty="0" smtClean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애플리케이션이 요청하는 권한을 지정한다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 최소한의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레벨 선언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애플리케이션이 필요로 하는 하드웨어 사양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카메라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블루투스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멀티터치 스크린</a:t>
            </a:r>
            <a:r>
              <a:rPr lang="en-US" altLang="ko-KR" dirty="0" smtClean="0"/>
              <a:t>..) </a:t>
            </a:r>
            <a:r>
              <a:rPr lang="ko-KR" altLang="en-US" dirty="0" smtClean="0"/>
              <a:t>선언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32656"/>
            <a:ext cx="873668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XML</a:t>
            </a:r>
            <a:r>
              <a:rPr lang="ko-KR" altLang="en-US" dirty="0" smtClean="0"/>
              <a:t>은 어떤 플랫폼에서나 읽을 수 있는 포맷을 제공하는 기술  언어다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HTML</a:t>
            </a:r>
            <a:r>
              <a:rPr lang="ko-KR" altLang="en-US" dirty="0" smtClean="0"/>
              <a:t>은 태그의 종류가 한정되어 있는 반면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은 문서의 내용에 관련된 태그를 </a:t>
            </a:r>
            <a:endParaRPr lang="en-US" altLang="ko-KR" dirty="0" smtClean="0"/>
          </a:p>
          <a:p>
            <a:r>
              <a:rPr lang="ko-KR" altLang="en-US" dirty="0" smtClean="0"/>
              <a:t>사용자가 직접 정의할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태그를 다른 사람들이 사용하도록 할 수 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XML</a:t>
            </a:r>
            <a:r>
              <a:rPr lang="ko-KR" altLang="en-US" dirty="0" smtClean="0"/>
              <a:t>은 본질적으로 다른 언어를 기술하기 위한 언어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메타언어이기 때문이다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시작태그와 종료태그로 끝나는 논리적 구성요소를 </a:t>
            </a:r>
            <a:r>
              <a:rPr lang="en-US" altLang="ko-KR" dirty="0" smtClean="0"/>
              <a:t>element</a:t>
            </a:r>
            <a:r>
              <a:rPr lang="ko-KR" altLang="en-US" dirty="0" smtClean="0"/>
              <a:t>라고 한다</a:t>
            </a:r>
            <a:r>
              <a:rPr lang="en-US" altLang="ko-KR" dirty="0" smtClean="0"/>
              <a:t>. Attribute</a:t>
            </a:r>
            <a:r>
              <a:rPr lang="ko-KR" altLang="en-US" dirty="0" smtClean="0"/>
              <a:t>는 </a:t>
            </a:r>
            <a:endParaRPr lang="en-US" altLang="ko-KR" dirty="0" smtClean="0"/>
          </a:p>
          <a:p>
            <a:r>
              <a:rPr lang="ko-KR" altLang="en-US" dirty="0" smtClean="0"/>
              <a:t>요소의 특성으로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/</a:t>
            </a:r>
            <a:r>
              <a:rPr lang="ko-KR" altLang="en-US" dirty="0" smtClean="0"/>
              <a:t>값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쌍으로 구성된다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xml</a:t>
            </a:r>
            <a:r>
              <a:rPr lang="ko-KR" altLang="en-US" dirty="0" smtClean="0"/>
              <a:t>에서 요소나 속성은 충돌을 막기 위히 특정한 이름 공간안에 정의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xmlns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속성으로 정의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속성값은 반드시 </a:t>
            </a:r>
            <a:r>
              <a:rPr lang="en-US" altLang="ko-KR" dirty="0" smtClean="0"/>
              <a:t>URI</a:t>
            </a:r>
            <a:r>
              <a:rPr lang="ko-KR" altLang="en-US" dirty="0" smtClean="0"/>
              <a:t>로 정의 되어야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xmlns:android</a:t>
            </a:r>
            <a:r>
              <a:rPr lang="en-US" altLang="ko-KR" dirty="0" smtClean="0"/>
              <a:t>=“ </a:t>
            </a:r>
            <a:r>
              <a:rPr lang="en-US" altLang="ko-KR" dirty="0" smtClean="0">
                <a:hlinkClick r:id="rId2"/>
              </a:rPr>
              <a:t>http://schemas.android.com/apk/res/android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이경우 </a:t>
            </a:r>
            <a:r>
              <a:rPr lang="en-US" altLang="ko-KR" dirty="0" smtClean="0"/>
              <a:t>android</a:t>
            </a:r>
            <a:r>
              <a:rPr lang="ko-KR" altLang="en-US" dirty="0" smtClean="0"/>
              <a:t>로</a:t>
            </a:r>
            <a:endParaRPr lang="en-US" altLang="ko-KR" dirty="0" smtClean="0"/>
          </a:p>
          <a:p>
            <a:r>
              <a:rPr lang="ko-KR" altLang="en-US" dirty="0" smtClean="0"/>
              <a:t>시작하는 모든 요소나 속성은 </a:t>
            </a:r>
            <a:r>
              <a:rPr lang="en-US" altLang="ko-KR" dirty="0" smtClean="0"/>
              <a:t>android</a:t>
            </a:r>
            <a:r>
              <a:rPr lang="ko-KR" altLang="en-US" dirty="0" smtClean="0"/>
              <a:t>이름 공간에 있는 것으로 간주한다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378</Words>
  <Application>Microsoft Office PowerPoint</Application>
  <PresentationFormat>화면 슬라이드 쇼(4:3)</PresentationFormat>
  <Paragraphs>56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안드로이드 애플리케이션 기초 개념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Family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애플리케이션 기초</dc:title>
  <dc:creator>윤미영</dc:creator>
  <cp:lastModifiedBy>ITWILL</cp:lastModifiedBy>
  <cp:revision>20</cp:revision>
  <dcterms:created xsi:type="dcterms:W3CDTF">2016-10-15T04:09:04Z</dcterms:created>
  <dcterms:modified xsi:type="dcterms:W3CDTF">2019-06-04T01:01:18Z</dcterms:modified>
</cp:coreProperties>
</file>