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37" r:id="rId18"/>
    <p:sldId id="338" r:id="rId19"/>
    <p:sldId id="3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98" d="100"/>
          <a:sy n="98" d="100"/>
        </p:scale>
        <p:origin x="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" TargetMode="External"/><Relationship Id="rId11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896024" y="3723322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as having little </a:t>
            </a:r>
            <a:r>
              <a:rPr lang="en-US" sz="2000" i="1" dirty="0"/>
              <a:t>magnets</a:t>
            </a:r>
            <a:r>
              <a:rPr lang="en-US" sz="2000" dirty="0"/>
              <a:t>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3530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markupuk-2020/101-A/example-5/example-5.xpl</a:t>
            </a:r>
            <a:br>
              <a:rPr lang="en-GB" dirty="0"/>
            </a:br>
            <a:endParaRPr lang="en-GB" dirty="0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&lt;author&gt; element</a:t>
            </a: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in an &lt;author&gt;  element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02A-6DD9-4CB3-9F91-6F83208890AD}"/>
              </a:ext>
            </a:extLst>
          </p:cNvPr>
          <p:cNvSpPr txBox="1"/>
          <p:nvPr/>
        </p:nvSpPr>
        <p:spPr>
          <a:xfrm>
            <a:off x="3048460" y="1001065"/>
            <a:ext cx="2814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the value of the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dirty="0"/>
              <a:t> option</a:t>
            </a:r>
            <a:endParaRPr lang="en-GB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95DEE16-4E69-46F2-9871-EFCC33374C8F}"/>
              </a:ext>
            </a:extLst>
          </p:cNvPr>
          <p:cNvSpPr/>
          <p:nvPr/>
        </p:nvSpPr>
        <p:spPr>
          <a:xfrm>
            <a:off x="4634778" y="3266334"/>
            <a:ext cx="2185481" cy="437502"/>
          </a:xfrm>
          <a:prstGeom prst="stripedRightArrow">
            <a:avLst>
              <a:gd name="adj1" fmla="val 5296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909C-0525-438D-99D8-8DF3FF2A5EF7}"/>
              </a:ext>
            </a:extLst>
          </p:cNvPr>
          <p:cNvSpPr txBox="1"/>
          <p:nvPr/>
        </p:nvSpPr>
        <p:spPr>
          <a:xfrm>
            <a:off x="2653691" y="3119061"/>
            <a:ext cx="18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…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2156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automatically connect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11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Morgana by following the download link:</a:t>
            </a:r>
            <a:br>
              <a:rPr lang="en-US" dirty="0"/>
            </a:b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1264</Words>
  <Application>Microsoft Office PowerPoint</Application>
  <PresentationFormat>Widescreen</PresentationFormat>
  <Paragraphs>210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4: markupuk-2020/101-A/example-4/example-4a.xpl </vt:lpstr>
      <vt:lpstr>Example 5: markupuk-2020/101-A/example-5/example-5.xpl </vt:lpstr>
      <vt:lpstr>Wrap up: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174</cp:revision>
  <dcterms:created xsi:type="dcterms:W3CDTF">2018-12-04T10:13:22Z</dcterms:created>
  <dcterms:modified xsi:type="dcterms:W3CDTF">2020-05-25T07:30:17Z</dcterms:modified>
</cp:coreProperties>
</file>