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8" r:id="rId3"/>
    <p:sldId id="295" r:id="rId4"/>
    <p:sldId id="339" r:id="rId5"/>
    <p:sldId id="340" r:id="rId6"/>
    <p:sldId id="341" r:id="rId7"/>
    <p:sldId id="342" r:id="rId8"/>
    <p:sldId id="343" r:id="rId9"/>
    <p:sldId id="33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1880" autoAdjust="0"/>
  </p:normalViewPr>
  <p:slideViewPr>
    <p:cSldViewPr snapToGrid="0">
      <p:cViewPr varScale="1">
        <p:scale>
          <a:sx n="98" d="100"/>
          <a:sy n="98" d="100"/>
        </p:scale>
        <p:origin x="12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esieg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10515600" cy="1325563"/>
          </a:xfrm>
        </p:spPr>
        <p:txBody>
          <a:bodyPr/>
          <a:lstStyle/>
          <a:p>
            <a:r>
              <a:rPr lang="en-US" dirty="0"/>
              <a:t>What have we learned in part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083063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automatically connect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7DB461-BA42-45C7-A2C8-095A5C851FB3}"/>
              </a:ext>
            </a:extLst>
          </p:cNvPr>
          <p:cNvSpPr/>
          <p:nvPr/>
        </p:nvSpPr>
        <p:spPr>
          <a:xfrm>
            <a:off x="4533090" y="5826818"/>
            <a:ext cx="6387829" cy="690614"/>
          </a:xfrm>
          <a:prstGeom prst="wedgeEllipseCallout">
            <a:avLst>
              <a:gd name="adj1" fmla="val 60043"/>
              <a:gd name="adj2" fmla="val 6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most important: I’m </a:t>
            </a:r>
            <a:r>
              <a:rPr lang="en-US" sz="2000" dirty="0" err="1"/>
              <a:t>Kanava</a:t>
            </a:r>
            <a:r>
              <a:rPr lang="en-US" sz="2000" dirty="0"/>
              <a:t>, the XProc logo!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0" y="4330841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2450546" y="1970611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Options revisited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285488" y="243492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2140154" y="263625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50179" y="161587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50178" y="386367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2760939" y="2531358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F0558-E134-4087-9363-2722877F1828}"/>
              </a:ext>
            </a:extLst>
          </p:cNvPr>
          <p:cNvSpPr txBox="1"/>
          <p:nvPr/>
        </p:nvSpPr>
        <p:spPr>
          <a:xfrm>
            <a:off x="4792656" y="897318"/>
            <a:ext cx="6647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an option’s value: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match="/*"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attribute-name="timestamp"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attribute-value="{current-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Declare an option for your own step: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name="author" select="'Erik'"/&gt;</a:t>
            </a:r>
          </a:p>
          <a:p>
            <a:endParaRPr lang="en-GB" sz="2400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60CE86A-6DF8-4491-B207-663AC19836B7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Piece of cake, you’ve seen this last time…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63D-D86D-4682-8A02-5C3AA66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7" y="241029"/>
            <a:ext cx="10515600" cy="880015"/>
          </a:xfrm>
        </p:spPr>
        <p:txBody>
          <a:bodyPr/>
          <a:lstStyle/>
          <a:p>
            <a:r>
              <a:rPr lang="en-US" dirty="0"/>
              <a:t>Setting option’s values 1: Use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EF6-A755-477E-89A2-07755994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attribute-name="timestamp"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attribute-value="{current-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AVTs (Attribute-Value Templates)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dirty="0"/>
              <a:t> to insert XPath expressions</a:t>
            </a:r>
          </a:p>
          <a:p>
            <a:r>
              <a:rPr lang="en-US" dirty="0"/>
              <a:t>Works only for:</a:t>
            </a:r>
          </a:p>
          <a:p>
            <a:pPr lvl="1"/>
            <a:r>
              <a:rPr lang="en-US" dirty="0"/>
              <a:t>Simple atomic values (strings, integers, </a:t>
            </a:r>
            <a:r>
              <a:rPr lang="en-US" dirty="0" err="1"/>
              <a:t>booleans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Single values (so no sequences!)</a:t>
            </a:r>
          </a:p>
          <a:p>
            <a:pPr lvl="1"/>
            <a:r>
              <a:rPr lang="en-US" dirty="0"/>
              <a:t>Map and array typed values, for instance: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’: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’}“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dirty="0"/>
              <a:t>It’s syntactic sugar…</a:t>
            </a:r>
          </a:p>
        </p:txBody>
      </p:sp>
    </p:spTree>
    <p:extLst>
      <p:ext uri="{BB962C8B-B14F-4D97-AF65-F5344CB8AC3E}">
        <p14:creationId xmlns:p14="http://schemas.microsoft.com/office/powerpoint/2010/main" val="21312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-56407"/>
            <a:ext cx="10964694" cy="1325563"/>
          </a:xfrm>
        </p:spPr>
        <p:txBody>
          <a:bodyPr/>
          <a:lstStyle/>
          <a:p>
            <a:r>
              <a:rPr lang="en-US" dirty="0"/>
              <a:t>Setting option values 2: Use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markupuk-2020/101-B/example-1/example-1a.xpl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B2FFAF-7049-4C11-AEC5-685096F64583}"/>
              </a:ext>
            </a:extLst>
          </p:cNvPr>
          <p:cNvSpPr/>
          <p:nvPr/>
        </p:nvSpPr>
        <p:spPr>
          <a:xfrm>
            <a:off x="5648528" y="5000017"/>
            <a:ext cx="4925437" cy="1386562"/>
          </a:xfrm>
          <a:prstGeom prst="wedgeEllipseCallout">
            <a:avLst>
              <a:gd name="adj1" fmla="val 70209"/>
              <a:gd name="adj2" fmla="val 6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more verbose, but sometimes you can’t do without…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221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FF5-5125-46A1-B2FC-B1D47DF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" y="183543"/>
            <a:ext cx="10515600" cy="983777"/>
          </a:xfrm>
        </p:spPr>
        <p:txBody>
          <a:bodyPr/>
          <a:lstStyle/>
          <a:p>
            <a:r>
              <a:rPr lang="en-US" dirty="0"/>
              <a:t>To quote or not to quote…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575E-DC72-46AE-8C12-8E6D1D614887}"/>
              </a:ext>
            </a:extLst>
          </p:cNvPr>
          <p:cNvSpPr txBox="1"/>
          <p:nvPr/>
        </p:nvSpPr>
        <p:spPr>
          <a:xfrm>
            <a:off x="3638145" y="2535353"/>
            <a:ext cx="8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'/*'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6804-9C08-458C-8913-F794A6E70585}"/>
              </a:ext>
            </a:extLst>
          </p:cNvPr>
          <p:cNvSpPr txBox="1"/>
          <p:nvPr/>
        </p:nvSpPr>
        <p:spPr>
          <a:xfrm>
            <a:off x="337225" y="1316476"/>
            <a:ext cx="635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…</a:t>
            </a:r>
            <a:endParaRPr lang="en-GB" sz="24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499CA82-A942-4234-A53A-65B77BE163EF}"/>
              </a:ext>
            </a:extLst>
          </p:cNvPr>
          <p:cNvSpPr/>
          <p:nvPr/>
        </p:nvSpPr>
        <p:spPr>
          <a:xfrm rot="522402">
            <a:off x="5609391" y="1908132"/>
            <a:ext cx="4644443" cy="36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???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DC4C-AD08-4688-B79C-DDBFA36C75F0}"/>
              </a:ext>
            </a:extLst>
          </p:cNvPr>
          <p:cNvSpPr txBox="1"/>
          <p:nvPr/>
        </p:nvSpPr>
        <p:spPr>
          <a:xfrm>
            <a:off x="402076" y="3384395"/>
            <a:ext cx="11121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400" dirty="0"/>
              <a:t> option needs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Passed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dirty="0"/>
              <a:t> as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Processed </a:t>
            </a:r>
            <a:r>
              <a:rPr lang="en-GB" sz="2400" i="1" dirty="0"/>
              <a:t>by the step itself</a:t>
            </a:r>
            <a:r>
              <a:rPr lang="en-GB" sz="2400" dirty="0"/>
              <a:t>, not by the surrounding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attribute’s value is just an atomic value (with the AVTs expanded)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/>
              <a:t> attribute in a pipeline contains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This will be processed </a:t>
            </a:r>
            <a:r>
              <a:rPr lang="en-GB" sz="2400" i="1" dirty="0"/>
              <a:t>by the pipeline</a:t>
            </a:r>
            <a:r>
              <a:rPr lang="en-GB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</a:t>
            </a:r>
            <a:r>
              <a:rPr lang="en-GB" sz="2400" i="1" dirty="0"/>
              <a:t>value</a:t>
            </a:r>
            <a:r>
              <a:rPr lang="en-GB" sz="2400" dirty="0"/>
              <a:t> will be passed to the step</a:t>
            </a:r>
          </a:p>
        </p:txBody>
      </p:sp>
    </p:spTree>
    <p:extLst>
      <p:ext uri="{BB962C8B-B14F-4D97-AF65-F5344CB8AC3E}">
        <p14:creationId xmlns:p14="http://schemas.microsoft.com/office/powerpoint/2010/main" val="157418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Service Exception error on Windows 10 [FIXED]">
            <a:extLst>
              <a:ext uri="{FF2B5EF4-FFF2-40B4-BE49-F238E27FC236}">
                <a16:creationId xmlns:a16="http://schemas.microsoft.com/office/drawing/2014/main" id="{DB09A624-1EFA-42C2-82AC-1C7BA2E9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08" y="-66617"/>
            <a:ext cx="2036323" cy="20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" y="166028"/>
            <a:ext cx="10964694" cy="1325563"/>
          </a:xfrm>
        </p:spPr>
        <p:txBody>
          <a:bodyPr/>
          <a:lstStyle/>
          <a:p>
            <a:r>
              <a:rPr lang="en-US" dirty="0"/>
              <a:t>Don’t try this at home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489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markupuk-2020/101-B/example-1/example-1b.xpl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will be executed against the implicit connection</a:t>
            </a:r>
          </a:p>
          <a:p>
            <a:r>
              <a:rPr lang="en-US" dirty="0"/>
              <a:t>Result passed as option’s value: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piece of text to demonstrate …</a:t>
            </a:r>
          </a:p>
          <a:p>
            <a:r>
              <a:rPr lang="en-US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option expects a valid XPath expression, which this is not… </a:t>
            </a:r>
          </a:p>
          <a:p>
            <a:r>
              <a:rPr lang="en-US" dirty="0"/>
              <a:t>Result: Error…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82FE-ED25-4131-A2D8-DC6303A5E9F3}"/>
              </a:ext>
            </a:extLst>
          </p:cNvPr>
          <p:cNvSpPr txBox="1"/>
          <p:nvPr/>
        </p:nvSpPr>
        <p:spPr>
          <a:xfrm>
            <a:off x="8048017" y="1969706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 more quotes…</a:t>
            </a:r>
            <a:endParaRPr lang="en-GB" b="1" i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5F9FE-A806-4E5A-BB8D-8A2B635C9758}"/>
              </a:ext>
            </a:extLst>
          </p:cNvPr>
          <p:cNvSpPr/>
          <p:nvPr/>
        </p:nvSpPr>
        <p:spPr>
          <a:xfrm rot="20597933">
            <a:off x="7094895" y="2284703"/>
            <a:ext cx="940341" cy="226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054EB13-C7AD-45FE-B3CE-2E68AF6CCCDF}"/>
              </a:ext>
            </a:extLst>
          </p:cNvPr>
          <p:cNvSpPr/>
          <p:nvPr/>
        </p:nvSpPr>
        <p:spPr>
          <a:xfrm>
            <a:off x="8829472" y="5858043"/>
            <a:ext cx="1744493" cy="528536"/>
          </a:xfrm>
          <a:prstGeom prst="wedgeEllipseCallout">
            <a:avLst>
              <a:gd name="adj1" fmla="val 109050"/>
              <a:gd name="adj2" fmla="val 9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$!$#@!…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0141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379-0010-48D6-A412-A7C23A8A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" y="73296"/>
            <a:ext cx="10990634" cy="1325563"/>
          </a:xfrm>
        </p:spPr>
        <p:txBody>
          <a:bodyPr/>
          <a:lstStyle/>
          <a:p>
            <a:r>
              <a:rPr lang="en-US" dirty="0"/>
              <a:t>Some use-cases for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9767-DA72-4B3B-B264-DE368F67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1398859"/>
            <a:ext cx="109906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need to pass something more complex than a single atomic value:</a:t>
            </a:r>
            <a:br>
              <a:rPr lang="en-US" dirty="0"/>
            </a:br>
            <a:r>
              <a:rPr lang="en-US" dirty="0"/>
              <a:t>See: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markupuk-2020/101-B/example-1/example-1c.xpl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path="."&gt;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name="include-filter" select="('\.txt$', '\.xml$')"/&gt;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If you want to process your XPath expression against something floating out of another port:</a:t>
            </a:r>
            <a:br>
              <a:rPr lang="en-US" dirty="0"/>
            </a:br>
            <a:br>
              <a:rPr lang="en-US" sz="20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select="/*/@status"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pipe="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some-port@some-step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F1319B-2F30-433A-9A4F-17CB7EA8379D}"/>
              </a:ext>
            </a:extLst>
          </p:cNvPr>
          <p:cNvSpPr/>
          <p:nvPr/>
        </p:nvSpPr>
        <p:spPr>
          <a:xfrm>
            <a:off x="2918298" y="5298331"/>
            <a:ext cx="7655667" cy="1088247"/>
          </a:xfrm>
          <a:prstGeom prst="wedgeEllipseCallout">
            <a:avLst>
              <a:gd name="adj1" fmla="val 62077"/>
              <a:gd name="adj2" fmla="val 6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It’s getting complicated…</a:t>
            </a:r>
            <a:br>
              <a:rPr lang="en-US" sz="2000" dirty="0"/>
            </a:br>
            <a:r>
              <a:rPr lang="en-US" sz="2000" dirty="0"/>
              <a:t>Don’t worry, most of the times setting options will be really simple!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5781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</a:t>
            </a:r>
            <a:r>
              <a:rPr lang="en-US" b="1"/>
              <a:t>fish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844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Kantoorthema</vt:lpstr>
      <vt:lpstr>Introduction to XProc 3.0 – Part 2</vt:lpstr>
      <vt:lpstr>What have we learned in part 1?</vt:lpstr>
      <vt:lpstr>Options revisited</vt:lpstr>
      <vt:lpstr>Setting option’s values 1: Use attributes</vt:lpstr>
      <vt:lpstr>Setting option values 2: Use &lt;p:with-option&gt;</vt:lpstr>
      <vt:lpstr>To quote or not to quote…</vt:lpstr>
      <vt:lpstr>Don’t try this at home</vt:lpstr>
      <vt:lpstr>Some use-cases for &lt;p:with-option&gt;</vt:lpstr>
      <vt:lpstr>Goodbye and thank the fish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184</cp:revision>
  <dcterms:created xsi:type="dcterms:W3CDTF">2018-12-04T10:13:22Z</dcterms:created>
  <dcterms:modified xsi:type="dcterms:W3CDTF">2020-05-25T09:11:18Z</dcterms:modified>
</cp:coreProperties>
</file>