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1" r:id="rId8"/>
    <p:sldId id="262" r:id="rId9"/>
    <p:sldId id="295" r:id="rId10"/>
    <p:sldId id="334" r:id="rId11"/>
    <p:sldId id="266" r:id="rId12"/>
    <p:sldId id="267" r:id="rId13"/>
    <p:sldId id="280" r:id="rId14"/>
    <p:sldId id="315" r:id="rId15"/>
    <p:sldId id="335" r:id="rId16"/>
    <p:sldId id="336" r:id="rId17"/>
    <p:sldId id="339" r:id="rId18"/>
    <p:sldId id="337" r:id="rId19"/>
    <p:sldId id="338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1880" autoAdjust="0"/>
  </p:normalViewPr>
  <p:slideViewPr>
    <p:cSldViewPr snapToGrid="0">
      <p:cViewPr varScale="1">
        <p:scale>
          <a:sx n="76" d="100"/>
          <a:sy n="76" d="100"/>
        </p:scale>
        <p:origin x="20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28/05/2020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5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.com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github.com/xatapult/markupuk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-project.com/" TargetMode="External"/><Relationship Id="rId11" Type="http://schemas.openxmlformats.org/officeDocument/2006/relationships/hyperlink" Target="https://www.xml-project.com/morganaxproc/" TargetMode="External"/><Relationship Id="rId5" Type="http://schemas.openxmlformats.org/officeDocument/2006/relationships/hyperlink" Target="https://www.w3.org/community/xproc-next/" TargetMode="External"/><Relationship Id="rId10" Type="http://schemas.openxmlformats.org/officeDocument/2006/relationships/hyperlink" Target="https://xmlcalabash.com/" TargetMode="External"/><Relationship Id="rId4" Type="http://schemas.openxmlformats.org/officeDocument/2006/relationships/hyperlink" Target="https://github.com/xproc/" TargetMode="External"/><Relationship Id="rId9" Type="http://schemas.openxmlformats.org/officeDocument/2006/relationships/hyperlink" Target="https://www.w3.org/TR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markupuk-2020/101-A/example-1/example-1.xpl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35788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an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3831807" y="206458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990181" y="119580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3698700" y="1101097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63347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timestamp attribute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6549606" y="4604482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5651413" y="5515797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6520657" y="5216318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5273256" y="3308320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7896024" y="3723322"/>
            <a:ext cx="4188038" cy="236135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Think of primary ports as having little </a:t>
            </a:r>
            <a:r>
              <a:rPr lang="en-US" sz="2000" i="1" dirty="0"/>
              <a:t>magnets</a:t>
            </a:r>
            <a:r>
              <a:rPr lang="en-US" sz="2000" dirty="0"/>
              <a:t> that </a:t>
            </a:r>
            <a:r>
              <a:rPr lang="en-US" sz="2000" i="1" dirty="0"/>
              <a:t>snap</a:t>
            </a:r>
            <a:r>
              <a:rPr lang="en-US" sz="2000" dirty="0"/>
              <a:t> automagically together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04565" y="3595247"/>
            <a:ext cx="548640" cy="10025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578598" y="2622086"/>
            <a:ext cx="909905" cy="24325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145434" y="367449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6454264" y="4419600"/>
            <a:ext cx="5629364" cy="1554108"/>
          </a:xfrm>
          <a:prstGeom prst="wedgeEllipseCallout">
            <a:avLst>
              <a:gd name="adj1" fmla="val 41631"/>
              <a:gd name="adj2" fmla="val 8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source and result ports are primary, the insertion port is not…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markupuk-2020/101-A/example-2/example-2a.xpl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a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71380-420B-4C7E-BBB2-EF8247177E0A}"/>
              </a:ext>
            </a:extLst>
          </p:cNvPr>
          <p:cNvSpPr txBox="1"/>
          <p:nvPr/>
        </p:nvSpPr>
        <p:spPr>
          <a:xfrm>
            <a:off x="7947157" y="1239978"/>
            <a:ext cx="2999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94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42229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markupuk-2020/101-A/example-4/example-3a.xpl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7121528" y="69552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XML: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1566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85104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markupuk-2020/101-A/example-4/example-4a.xpl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&lt;title&gt;  element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4717967" y="152415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text: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oog 20">
            <a:extLst>
              <a:ext uri="{FF2B5EF4-FFF2-40B4-BE49-F238E27FC236}">
                <a16:creationId xmlns:a16="http://schemas.microsoft.com/office/drawing/2014/main" id="{0719E20B-61C7-45FE-955B-1E3EE1BA10B7}"/>
              </a:ext>
            </a:extLst>
          </p:cNvPr>
          <p:cNvSpPr/>
          <p:nvPr/>
        </p:nvSpPr>
        <p:spPr>
          <a:xfrm rot="18330535">
            <a:off x="5188612" y="1116431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52087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3530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markupuk-2020/101-A/example-5/example-5.xpl</a:t>
            </a:r>
            <a:br>
              <a:rPr lang="en-GB" dirty="0"/>
            </a:br>
            <a:endParaRPr lang="en-GB" dirty="0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&lt;author&gt; element</a:t>
            </a: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in an &lt;author&gt;  element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802A-6DD9-4CB3-9F91-6F83208890AD}"/>
              </a:ext>
            </a:extLst>
          </p:cNvPr>
          <p:cNvSpPr txBox="1"/>
          <p:nvPr/>
        </p:nvSpPr>
        <p:spPr>
          <a:xfrm>
            <a:off x="3048460" y="1001065"/>
            <a:ext cx="2814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the value of the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dirty="0"/>
              <a:t> option</a:t>
            </a:r>
            <a:endParaRPr lang="en-GB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95DEE16-4E69-46F2-9871-EFCC33374C8F}"/>
              </a:ext>
            </a:extLst>
          </p:cNvPr>
          <p:cNvSpPr/>
          <p:nvPr/>
        </p:nvSpPr>
        <p:spPr>
          <a:xfrm>
            <a:off x="4634778" y="3266334"/>
            <a:ext cx="2185481" cy="437502"/>
          </a:xfrm>
          <a:prstGeom prst="stripedRightArrow">
            <a:avLst>
              <a:gd name="adj1" fmla="val 5296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909C-0525-438D-99D8-8DF3FF2A5EF7}"/>
              </a:ext>
            </a:extLst>
          </p:cNvPr>
          <p:cNvSpPr txBox="1"/>
          <p:nvPr/>
        </p:nvSpPr>
        <p:spPr>
          <a:xfrm>
            <a:off x="2653691" y="3119061"/>
            <a:ext cx="18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…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2156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automatically connect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913357" y="4502729"/>
            <a:ext cx="10089905" cy="1971564"/>
          </a:xfrm>
          <a:prstGeom prst="wedgeEllipseCallout">
            <a:avLst>
              <a:gd name="adj1" fmla="val 56168"/>
              <a:gd name="adj2" fmla="val 5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my name is </a:t>
            </a:r>
            <a:r>
              <a:rPr lang="en-US" sz="2400" dirty="0" err="1"/>
              <a:t>Kanava</a:t>
            </a:r>
            <a:r>
              <a:rPr lang="en-US" sz="2400" dirty="0"/>
              <a:t> (which is Finnish for… pipeline)</a:t>
            </a:r>
          </a:p>
          <a:p>
            <a:pPr algn="ctr"/>
            <a:r>
              <a:rPr lang="en-US" sz="2400" dirty="0"/>
              <a:t>I’m proud to be the XProc logo!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Important 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5554133"/>
          </a:xfrm>
        </p:spPr>
        <p:txBody>
          <a:bodyPr>
            <a:normAutofit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sz="1050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r>
              <a:rPr lang="nl-NL" sz="2400" dirty="0" err="1"/>
              <a:t>Morgana</a:t>
            </a:r>
            <a:r>
              <a:rPr lang="nl-NL" sz="2400" dirty="0"/>
              <a:t> XProc processor: </a:t>
            </a:r>
            <a:r>
              <a:rPr lang="nl-NL" sz="2400" dirty="0">
                <a:hlinkClick r:id="rId6"/>
              </a:rPr>
              <a:t>https://www.xml-project.com/</a:t>
            </a:r>
            <a:endParaRPr lang="en-US" sz="2400" dirty="0"/>
          </a:p>
          <a:p>
            <a:r>
              <a:rPr lang="en-US" sz="2400" dirty="0"/>
              <a:t>This webinar: </a:t>
            </a:r>
            <a:r>
              <a:rPr lang="en-GB" sz="2400" dirty="0">
                <a:hlinkClick r:id="rId7"/>
              </a:rPr>
              <a:t>https://github.com/xatapult/markupuk-2020</a:t>
            </a:r>
            <a:endParaRPr lang="en-GB" sz="2400" dirty="0"/>
          </a:p>
          <a:p>
            <a:r>
              <a:rPr lang="en-GB" sz="2400" dirty="0"/>
              <a:t>There are some introductory articles on </a:t>
            </a:r>
            <a:r>
              <a:rPr lang="en-GB" sz="2400" dirty="0">
                <a:hlinkClick r:id="rId8"/>
              </a:rPr>
              <a:t>https://www.xml.com/</a:t>
            </a:r>
            <a:endParaRPr lang="en-US" sz="2400" dirty="0"/>
          </a:p>
          <a:p>
            <a:endParaRPr lang="en-US" sz="2400" dirty="0"/>
          </a:p>
          <a:p>
            <a:r>
              <a:rPr lang="en-US" sz="1800" b="1" dirty="0"/>
              <a:t>XProc 1.0:</a:t>
            </a:r>
          </a:p>
          <a:p>
            <a:pPr lvl="1"/>
            <a:r>
              <a:rPr lang="en-US" sz="1600" b="1" dirty="0"/>
              <a:t>Specification: </a:t>
            </a:r>
            <a:r>
              <a:rPr lang="nl-NL" sz="1600" b="1" dirty="0">
                <a:hlinkClick r:id="rId9"/>
              </a:rPr>
              <a:t>https://www.w3.org/TR/xproc/</a:t>
            </a:r>
            <a:endParaRPr lang="nl-NL" sz="1600" b="1" dirty="0"/>
          </a:p>
          <a:p>
            <a:pPr lvl="1"/>
            <a:r>
              <a:rPr lang="en-US" sz="1600" b="1" dirty="0"/>
              <a:t>XML Calabash processor: </a:t>
            </a:r>
            <a:r>
              <a:rPr lang="nl-NL" sz="1600" b="1" dirty="0">
                <a:hlinkClick r:id="rId10"/>
              </a:rPr>
              <a:t>https://xmlcalabash.com/</a:t>
            </a:r>
            <a:endParaRPr lang="nl-NL" sz="1600" b="1" dirty="0"/>
          </a:p>
          <a:p>
            <a:pPr lvl="1"/>
            <a:r>
              <a:rPr lang="nl-NL" sz="1600" b="1" dirty="0" err="1"/>
              <a:t>Morgana</a:t>
            </a:r>
            <a:r>
              <a:rPr lang="nl-NL" sz="1600" b="1" dirty="0"/>
              <a:t> XProc processor: </a:t>
            </a:r>
            <a:r>
              <a:rPr lang="nl-NL" sz="1600" b="1" dirty="0">
                <a:hlinkClick r:id="rId11"/>
              </a:rPr>
              <a:t>https://www.xml-project.com/</a:t>
            </a:r>
            <a:endParaRPr lang="en-US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3099654" y="1185527"/>
            <a:ext cx="5098196" cy="1056024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54517"/>
            <a:ext cx="10515600" cy="842434"/>
          </a:xfrm>
        </p:spPr>
        <p:txBody>
          <a:bodyPr/>
          <a:lstStyle/>
          <a:p>
            <a:r>
              <a:rPr lang="en-US" b="1" dirty="0"/>
              <a:t>Running XProc 3.0 examples yourself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878"/>
            <a:ext cx="11391900" cy="5807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Morgana by following the download link:</a:t>
            </a:r>
            <a:br>
              <a:rPr lang="en-US" dirty="0"/>
            </a:br>
            <a:r>
              <a:rPr lang="nl-NL" b="1" dirty="0">
                <a:hlinkClick r:id="rId3"/>
              </a:rPr>
              <a:t>https://www.xml-project.com/</a:t>
            </a:r>
            <a:endParaRPr lang="nl-NL" b="1" dirty="0"/>
          </a:p>
          <a:p>
            <a:r>
              <a:rPr lang="en-US" dirty="0"/>
              <a:t>Unzip the zip</a:t>
            </a:r>
          </a:p>
          <a:p>
            <a:r>
              <a:rPr lang="en-US" dirty="0"/>
              <a:t>Add the main Morgana directory to your system’s path</a:t>
            </a:r>
          </a:p>
          <a:p>
            <a:r>
              <a:rPr lang="en-US" dirty="0"/>
              <a:t>Switch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 to the directory with the pipeline you want to run (assume this is called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dirty="0"/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the command line options: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</a:t>
            </a:r>
          </a:p>
          <a:p>
            <a:r>
              <a:rPr lang="en-US" dirty="0"/>
              <a:t>Run with no specific input: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with a specific input file for the source port: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–input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source:input.xml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write the result port’s output to a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input:source:input.xml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output:result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=output.xml</a:t>
            </a:r>
          </a:p>
          <a:p>
            <a:pPr lvl="1"/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1340</Words>
  <Application>Microsoft Office PowerPoint</Application>
  <PresentationFormat>Widescreen</PresentationFormat>
  <Paragraphs>225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Kantoorthema</vt:lpstr>
      <vt:lpstr>Introduction to XProc 3.0 – Part 1</vt:lpstr>
      <vt:lpstr>Who Am I?</vt:lpstr>
      <vt:lpstr>XProc?</vt:lpstr>
      <vt:lpstr>Why should I bother?</vt:lpstr>
      <vt:lpstr>Important links</vt:lpstr>
      <vt:lpstr>Running XProc 3.0 examples yourself</vt:lpstr>
      <vt:lpstr>Pipelines, steps</vt:lpstr>
      <vt:lpstr>Pipelines, steps</vt:lpstr>
      <vt:lpstr>Steps/pipelines, ports, options</vt:lpstr>
      <vt:lpstr>Example 1: markupuk-2020/101-A/example-1/example-1.xpl </vt:lpstr>
      <vt:lpstr>Primary ports</vt:lpstr>
      <vt:lpstr>Primary ports, implicit connections </vt:lpstr>
      <vt:lpstr>Primary ports, implicit connections</vt:lpstr>
      <vt:lpstr>The p:insert step</vt:lpstr>
      <vt:lpstr>Example 2: markupuk-2020/101-A/example-2/example-2a.xpl </vt:lpstr>
      <vt:lpstr>Example 3: markupuk-2020/101-A/example-4/example-3a.xpl </vt:lpstr>
      <vt:lpstr>Example 4: markupuk-2020/101-A/example-4/example-4a.xpl </vt:lpstr>
      <vt:lpstr>Example 5: markupuk-2020/101-A/example-5/example-5.xpl </vt:lpstr>
      <vt:lpstr>Wrap up: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176</cp:revision>
  <dcterms:created xsi:type="dcterms:W3CDTF">2018-12-04T10:13:22Z</dcterms:created>
  <dcterms:modified xsi:type="dcterms:W3CDTF">2020-05-28T14:45:54Z</dcterms:modified>
</cp:coreProperties>
</file>