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8" autoAdjust="0"/>
    <p:restoredTop sz="95944" autoAdjust="0"/>
  </p:normalViewPr>
  <p:slideViewPr>
    <p:cSldViewPr snapToGrid="0">
      <p:cViewPr varScale="1">
        <p:scale>
          <a:sx n="147" d="100"/>
          <a:sy n="147" d="100"/>
        </p:scale>
        <p:origin x="112" y="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EF6012-0430-42BF-A3A7-DA147DBBCE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9EF67-3BAF-4FAE-AE2A-C5B9A57B89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E6376-87C4-4D16-82D1-D37904F930BA}" type="datetimeFigureOut">
              <a:rPr lang="en-NL" smtClean="0"/>
              <a:t>06/02/2020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B24E3-DF25-4213-BC32-80CB5D1A7D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2BBA6-504C-46D2-9053-8F19264D1A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2DEFF-3D1C-4C4F-9C1B-6B76A19136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2607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52A83-AFF0-44B5-B0CB-BF1EF92BF110}" type="datetimeFigureOut">
              <a:rPr lang="en-NL" smtClean="0"/>
              <a:t>06/02/2020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C85D1-D769-4E3C-BD67-6FCFE11EFB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284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353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DEEAC-F4F0-422C-982A-BC1DD901F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570C6CE-C671-480C-9520-20FC4F641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831A27-BE30-4669-878A-18ADB99F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EE71F9-96B1-4F43-8944-E2DED19B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651580-9421-47F0-8D8C-6EF25218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3F1EC-117C-4781-8CE5-D518514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DA53274-00C8-4DE6-BDE4-8A91F69AB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E1049E3-2661-4B38-8758-CE42C995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922ECE-BF19-4569-A03F-6DDA6466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7DDF279-7D09-4EDC-AA1D-954B5C12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2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B3EFACC-8EFB-4112-BF18-2F7F53339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CCFD59-8FC9-4BDD-8623-74F0196D6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E7A0AD-2256-4018-B3CF-5E048F21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493DF3-08F4-4C78-8504-CB30CAE2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F51C7A-5C05-417B-AB85-C78EACF1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7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973B4-C637-40A3-80C1-B6D898BB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772667-EA6B-4FF0-9DFC-1A161CD5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011CDC-F91F-4D6B-88BB-DD261BA5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E5F766-AB67-4F9D-A8F1-C2CE8876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88ED0A-6BD1-40BA-85A9-11C42BE4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7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8B81E-B464-42FF-A21A-8A4D2916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EE50E35-AD2E-4D4B-B307-5856A4262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3ABEC5-0C49-4B64-B5B2-5A43E55B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BA8018-E844-4CCF-9479-54D49CE8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A20805D-175F-42BE-956C-FB74EF11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8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8B32A4-0134-4970-84A2-E18E977A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156884-15EE-4F64-BF4C-B18C0A3C4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B993C00-393B-4263-96B3-CC6BA2F18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7C468E-FA16-464E-9358-0BC70656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C1FAE6-3443-43C7-88AE-4C616B26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CEAEAF0-CED7-4EC0-B992-ECBAFAF2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0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7E835-727A-43ED-89F8-CD9B5578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4E85CB-89F9-42FD-9E29-7FDC61902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3F96640-49B5-4303-A210-31B0192EC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B7FF96F-28F4-4A4F-B950-C7C08B107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2A8CCB7-9BB2-40C4-9BD5-8E4FC10A1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2189BC6-7CB8-4E5E-A206-EA0CA028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25D1A03-D7D7-4834-9166-274A5EAE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1408AC6-2D9C-467B-88CC-EB3C3C0B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7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6826-14DA-48C0-9C33-85BC13C8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C9CBB3E-AC66-4FE7-99E5-15C1CDBD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3AEAADE-E168-4A41-9C67-5063285A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FD0905D-BFE8-48FF-8DCA-0693D634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B7849AC-9E3D-46DC-9D6A-F924684F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D85A104-1F31-4CCC-BB8B-04780BB6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CCFCA1A-E5CE-4BA9-8F2B-B1E324B5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9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32AD0-2673-44C4-B19E-E582FCA3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807351-E62C-4DC7-AE0B-982DDE80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2FEBD1B-C539-40F7-8C7C-561FEDC2F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388B6-176B-463F-B42C-F242B341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BC86416-9EA3-40B8-AFFD-77638C3A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F522DAA-9B58-42A8-A970-BABD3AE7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1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D06C9-01DD-4C7A-B070-081B601E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917B4FE-6979-4A8E-9BCD-B997A1273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727A3C1-025B-46C0-85A6-32D7C4676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4796CB8-B4BC-42D4-97A4-04C539AF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F294-FC6D-4658-8D72-6C175CC4BED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7C4EDEA-9B9C-4710-895D-124F847A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A80B3F-BD73-44EA-9B88-48C0EF6C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D4748ED-02E5-41C7-B3B0-D1E239B0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5557E14-4773-4CF6-9674-FD5F3D9E8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37AAFD8-6C29-453D-AFED-B437EB7A6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F294-FC6D-4658-8D72-6C175CC4BEDF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1472E0B-B1A3-4D22-8926-EDCB6AA0C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618D37-DCB0-4EB6-A26D-07E1E4534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7385C7-4153-4DF8-BC51-0F04CAB8992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463" y="6436151"/>
            <a:ext cx="474576" cy="33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1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96CF8EF-CC07-42E4-9E28-A26EAA7E5340}"/>
              </a:ext>
            </a:extLst>
          </p:cNvPr>
          <p:cNvSpPr/>
          <p:nvPr/>
        </p:nvSpPr>
        <p:spPr>
          <a:xfrm>
            <a:off x="10842718" y="6217155"/>
            <a:ext cx="1400294" cy="71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78745-2808-448D-ABFA-8A7ECA86B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92" y="2082707"/>
            <a:ext cx="5215848" cy="364854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E69B28B-F995-4BD4-8FE6-8AA110A00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4682" y="191842"/>
            <a:ext cx="9144000" cy="16761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XProc 3.0 Unconference</a:t>
            </a:r>
            <a:br>
              <a:rPr lang="en-US" b="1" dirty="0"/>
            </a:br>
            <a:r>
              <a:rPr lang="en-US" b="1" dirty="0"/>
              <a:t>XML Prague 2020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4E57FE0A-2D69-4A14-89BE-72512FEA443D}"/>
              </a:ext>
            </a:extLst>
          </p:cNvPr>
          <p:cNvSpPr/>
          <p:nvPr/>
        </p:nvSpPr>
        <p:spPr>
          <a:xfrm>
            <a:off x="470591" y="1126747"/>
            <a:ext cx="3240064" cy="1252425"/>
          </a:xfrm>
          <a:prstGeom prst="wedgeEllipseCallout">
            <a:avLst>
              <a:gd name="adj1" fmla="val 28965"/>
              <a:gd name="adj2" fmla="val 1758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Now you’ll see what I’m capable of!</a:t>
            </a:r>
            <a:endParaRPr lang="en-GB" sz="2000" b="1" dirty="0">
              <a:solidFill>
                <a:schemeClr val="tx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0AE262-B073-434E-9971-0BBB420486B2}"/>
              </a:ext>
            </a:extLst>
          </p:cNvPr>
          <p:cNvSpPr txBox="1"/>
          <p:nvPr/>
        </p:nvSpPr>
        <p:spPr>
          <a:xfrm>
            <a:off x="8700191" y="2769982"/>
            <a:ext cx="30875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Working with zip file demo</a:t>
            </a:r>
            <a:endParaRPr lang="en-GB" sz="4800" b="1" dirty="0"/>
          </a:p>
        </p:txBody>
      </p:sp>
    </p:spTree>
    <p:extLst>
      <p:ext uri="{BB962C8B-B14F-4D97-AF65-F5344CB8AC3E}">
        <p14:creationId xmlns:p14="http://schemas.microsoft.com/office/powerpoint/2010/main" val="3532963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8D8C-74BD-486A-8AB1-3A5D6232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28" y="280143"/>
            <a:ext cx="10515600" cy="801787"/>
          </a:xfrm>
        </p:spPr>
        <p:txBody>
          <a:bodyPr/>
          <a:lstStyle/>
          <a:p>
            <a:r>
              <a:rPr lang="en-US" dirty="0"/>
              <a:t>What’s the input?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20830A-0CA3-478F-843F-2934BF54D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483" y="4995673"/>
            <a:ext cx="1923325" cy="1582184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FCAC1A-6477-4937-9AD4-E1C39E3DB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44" y="1669097"/>
            <a:ext cx="1568069" cy="1543944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A8717A5-68D4-462D-80F7-3C362407EAE4}"/>
              </a:ext>
            </a:extLst>
          </p:cNvPr>
          <p:cNvSpPr/>
          <p:nvPr/>
        </p:nvSpPr>
        <p:spPr>
          <a:xfrm rot="3775557">
            <a:off x="700225" y="3802740"/>
            <a:ext cx="1925222" cy="533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Shows in the browser as…</a:t>
            </a:r>
            <a:endParaRPr lang="en-GB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A08A2-7F51-4508-AD4D-2933CAB31E48}"/>
              </a:ext>
            </a:extLst>
          </p:cNvPr>
          <p:cNvSpPr txBox="1"/>
          <p:nvPr/>
        </p:nvSpPr>
        <p:spPr>
          <a:xfrm>
            <a:off x="3605596" y="1630423"/>
            <a:ext cx="5113706" cy="19543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&lt;html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="http://www.w3.org/1999/xhtml"&gt;</a:t>
            </a:r>
            <a:b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  <a:b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&lt;title&gt;XProc demo file&lt;/title&gt;</a:t>
            </a:r>
            <a:b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  <a:b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  <a:b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&lt;p&gt;The old logo:&lt;/p&gt;</a:t>
            </a:r>
            <a:b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</a:t>
            </a:r>
            <a:b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/old.png" alt="Old XProc logo"/&gt;</a:t>
            </a:r>
            <a:b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&lt;/p&gt;</a:t>
            </a:r>
            <a:b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  <a:b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DD5D01-394B-42A8-9B3E-A202AF1FBE64}"/>
              </a:ext>
            </a:extLst>
          </p:cNvPr>
          <p:cNvCxnSpPr/>
          <p:nvPr/>
        </p:nvCxnSpPr>
        <p:spPr>
          <a:xfrm flipV="1">
            <a:off x="1902472" y="2626191"/>
            <a:ext cx="1629452" cy="3033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85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9E37-49A7-4E47-8B5D-1D6EE46D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86" y="266333"/>
            <a:ext cx="10515600" cy="809294"/>
          </a:xfrm>
        </p:spPr>
        <p:txBody>
          <a:bodyPr/>
          <a:lstStyle/>
          <a:p>
            <a:r>
              <a:rPr lang="en-US" dirty="0"/>
              <a:t>What’s the desired output?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A1010F-44C5-4921-ADB4-C929547E5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17" y="1404984"/>
            <a:ext cx="2027801" cy="2137414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ED2F52-CCA8-4A8C-B3A3-628D9E84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194" y="3624014"/>
            <a:ext cx="1663883" cy="2883218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43B8650-A275-4AEE-A362-3B64659A5D77}"/>
              </a:ext>
            </a:extLst>
          </p:cNvPr>
          <p:cNvSpPr/>
          <p:nvPr/>
        </p:nvSpPr>
        <p:spPr>
          <a:xfrm rot="2213394">
            <a:off x="1601806" y="3885226"/>
            <a:ext cx="1925222" cy="533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Shows in the browser as…</a:t>
            </a:r>
            <a:endParaRPr lang="en-GB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A0E22C-A87D-4359-9FD7-6E7733AE1611}"/>
              </a:ext>
            </a:extLst>
          </p:cNvPr>
          <p:cNvSpPr txBox="1"/>
          <p:nvPr/>
        </p:nvSpPr>
        <p:spPr>
          <a:xfrm>
            <a:off x="5646822" y="1136065"/>
            <a:ext cx="6101778" cy="26314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&lt;html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="http://www.w3.org/1999/xhtml"&gt;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&lt;title&gt;XProc demo file&lt;/title&gt;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&lt;p&gt;The old logo:&lt;/p&gt;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/old.png" alt="Old XProc logo" /&gt;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&lt;/p&gt;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&lt;p&gt;New logo:&lt;/p&gt;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/kanava.jpg" alt="New XProc logo" width="10%"/&gt;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&lt;/p&gt;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9E3CF9-45C1-4058-B025-95B8C1428582}"/>
              </a:ext>
            </a:extLst>
          </p:cNvPr>
          <p:cNvCxnSpPr>
            <a:cxnSpLocks/>
          </p:cNvCxnSpPr>
          <p:nvPr/>
        </p:nvCxnSpPr>
        <p:spPr>
          <a:xfrm flipV="1">
            <a:off x="2253498" y="2231189"/>
            <a:ext cx="3328242" cy="9150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90F8267-651F-4B50-945B-189828C5611B}"/>
              </a:ext>
            </a:extLst>
          </p:cNvPr>
          <p:cNvSpPr txBox="1"/>
          <p:nvPr/>
        </p:nvSpPr>
        <p:spPr>
          <a:xfrm>
            <a:off x="7020511" y="5227353"/>
            <a:ext cx="523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Of course using an XProc 3.0 pipeline…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952114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8EBAB0-DA09-4D91-A20A-DFB880E1EB2F}"/>
              </a:ext>
            </a:extLst>
          </p:cNvPr>
          <p:cNvSpPr/>
          <p:nvPr/>
        </p:nvSpPr>
        <p:spPr>
          <a:xfrm>
            <a:off x="476701" y="2370506"/>
            <a:ext cx="2747534" cy="507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manifest:</a:t>
            </a:r>
          </a:p>
          <a:p>
            <a:pPr algn="ctr"/>
            <a:r>
              <a:rPr lang="en-US" dirty="0"/>
              <a:t>&lt;</a:t>
            </a:r>
            <a:r>
              <a:rPr lang="en-US" dirty="0" err="1"/>
              <a:t>p:archive-manifest</a:t>
            </a:r>
            <a:r>
              <a:rPr lang="en-US" dirty="0"/>
              <a:t>&gt;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AA355-1A2D-4C47-A239-5EB482B65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84" y="312664"/>
            <a:ext cx="1184898" cy="116666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235454-3153-4E09-B4CB-DF70435A90E8}"/>
              </a:ext>
            </a:extLst>
          </p:cNvPr>
          <p:cNvSpPr txBox="1"/>
          <p:nvPr/>
        </p:nvSpPr>
        <p:spPr>
          <a:xfrm>
            <a:off x="4957695" y="1647436"/>
            <a:ext cx="6829908" cy="3108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c:archive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xmlns:c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="http://www.w3.org/ns/xproc-step"&gt;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c:entry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name="demo.html"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="file:///.../input/input.zip/demo.html"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method="deflated"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size="219"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compressed-size="150"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time="2020-02-06T08:19:06+01:00"/&gt;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c:entry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/old.png"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="file:///.../input/input.zip/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/old.png"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method="deflated"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size="7522"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compressed-size="7043"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time="2019-03-14T15:22:48+01:00"/&gt;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c:archive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5E8187-B524-47A3-A0EC-E610201CA5B5}"/>
              </a:ext>
            </a:extLst>
          </p:cNvPr>
          <p:cNvSpPr/>
          <p:nvPr/>
        </p:nvSpPr>
        <p:spPr>
          <a:xfrm>
            <a:off x="6868271" y="2036815"/>
            <a:ext cx="3003781" cy="407363"/>
          </a:xfrm>
          <a:prstGeom prst="ellipse">
            <a:avLst/>
          </a:prstGeom>
          <a:solidFill>
            <a:schemeClr val="accent2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E7CFE4-B89F-4CE4-ADE7-D7952840751E}"/>
              </a:ext>
            </a:extLst>
          </p:cNvPr>
          <p:cNvSpPr/>
          <p:nvPr/>
        </p:nvSpPr>
        <p:spPr>
          <a:xfrm>
            <a:off x="9872052" y="2036814"/>
            <a:ext cx="1222090" cy="407363"/>
          </a:xfrm>
          <a:prstGeom prst="ellipse">
            <a:avLst/>
          </a:prstGeom>
          <a:solidFill>
            <a:schemeClr val="accent2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3BEC25-9B47-43AD-AE5A-C2B27BE7FFD3}"/>
              </a:ext>
            </a:extLst>
          </p:cNvPr>
          <p:cNvSpPr txBox="1"/>
          <p:nvPr/>
        </p:nvSpPr>
        <p:spPr>
          <a:xfrm>
            <a:off x="7297866" y="835684"/>
            <a:ext cx="155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URI of zip file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8685D1-3AA2-4FAD-880D-C0DAD13C991D}"/>
              </a:ext>
            </a:extLst>
          </p:cNvPr>
          <p:cNvSpPr txBox="1"/>
          <p:nvPr/>
        </p:nvSpPr>
        <p:spPr>
          <a:xfrm>
            <a:off x="9253063" y="835684"/>
            <a:ext cx="196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URI of file in zip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5B87EC-340C-4640-9D24-5363297D467E}"/>
              </a:ext>
            </a:extLst>
          </p:cNvPr>
          <p:cNvCxnSpPr/>
          <p:nvPr/>
        </p:nvCxnSpPr>
        <p:spPr>
          <a:xfrm>
            <a:off x="7856906" y="1165752"/>
            <a:ext cx="299022" cy="8233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448019-8107-4BA9-ADDE-4973D1B806E0}"/>
              </a:ext>
            </a:extLst>
          </p:cNvPr>
          <p:cNvCxnSpPr/>
          <p:nvPr/>
        </p:nvCxnSpPr>
        <p:spPr>
          <a:xfrm>
            <a:off x="10054788" y="1165752"/>
            <a:ext cx="299022" cy="8233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F2C9013-F97F-45B5-8D55-6BA231E2D562}"/>
              </a:ext>
            </a:extLst>
          </p:cNvPr>
          <p:cNvSpPr/>
          <p:nvPr/>
        </p:nvSpPr>
        <p:spPr>
          <a:xfrm>
            <a:off x="1408436" y="1577448"/>
            <a:ext cx="268686" cy="693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B1F2B1-FDE3-4946-9A50-0623174E77C5}"/>
              </a:ext>
            </a:extLst>
          </p:cNvPr>
          <p:cNvCxnSpPr>
            <a:cxnSpLocks/>
          </p:cNvCxnSpPr>
          <p:nvPr/>
        </p:nvCxnSpPr>
        <p:spPr>
          <a:xfrm>
            <a:off x="1799186" y="3017303"/>
            <a:ext cx="3032833" cy="3109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964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8EBAB0-DA09-4D91-A20A-DFB880E1EB2F}"/>
              </a:ext>
            </a:extLst>
          </p:cNvPr>
          <p:cNvSpPr/>
          <p:nvPr/>
        </p:nvSpPr>
        <p:spPr>
          <a:xfrm>
            <a:off x="528705" y="2380687"/>
            <a:ext cx="2149490" cy="33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manifest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AA355-1A2D-4C47-A239-5EB482B65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027" y="182656"/>
            <a:ext cx="1184898" cy="116666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EF9E7E2-10F7-4BB5-94C9-4A8F5B1DB9A3}"/>
              </a:ext>
            </a:extLst>
          </p:cNvPr>
          <p:cNvSpPr/>
          <p:nvPr/>
        </p:nvSpPr>
        <p:spPr>
          <a:xfrm>
            <a:off x="528705" y="3417151"/>
            <a:ext cx="2149490" cy="527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 reference to new logo to manifest</a:t>
            </a:r>
            <a:endParaRPr lang="en-GB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235454-3153-4E09-B4CB-DF70435A90E8}"/>
              </a:ext>
            </a:extLst>
          </p:cNvPr>
          <p:cNvSpPr txBox="1"/>
          <p:nvPr/>
        </p:nvSpPr>
        <p:spPr>
          <a:xfrm>
            <a:off x="4957695" y="1647436"/>
            <a:ext cx="6829908" cy="35394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c:archive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xmlns:c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="http://www.w3.org/ns/xproc-step"&gt;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c:entry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name="demo.html"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="file:///.../input/input.zip/demo.html"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method="deflated"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size="219"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compressed-size="150"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time="2020-02-06T08:19:06+01:00"/&gt;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c:entry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/old.png"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="file:///.../input/input.zip/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/old.png"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method="deflated"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size="7522"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compressed-size="7043"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time="2019-03-14T15:22:48+01:00"/&gt;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c:entry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/kanava.jpg"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="file:/.../additional-images/kanava.jpg"/&gt;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c:archive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E7CFE4-B89F-4CE4-ADE7-D7952840751E}"/>
              </a:ext>
            </a:extLst>
          </p:cNvPr>
          <p:cNvSpPr/>
          <p:nvPr/>
        </p:nvSpPr>
        <p:spPr>
          <a:xfrm>
            <a:off x="4936749" y="4181973"/>
            <a:ext cx="6573424" cy="957736"/>
          </a:xfrm>
          <a:prstGeom prst="ellipse">
            <a:avLst/>
          </a:prstGeom>
          <a:solidFill>
            <a:schemeClr val="accent2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86274510-F6EB-4E4F-8445-0A9953685C3E}"/>
              </a:ext>
            </a:extLst>
          </p:cNvPr>
          <p:cNvSpPr/>
          <p:nvPr/>
        </p:nvSpPr>
        <p:spPr>
          <a:xfrm>
            <a:off x="1469107" y="1499442"/>
            <a:ext cx="268686" cy="693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61090FA-A767-41C0-9E24-373C4ACAFECF}"/>
              </a:ext>
            </a:extLst>
          </p:cNvPr>
          <p:cNvSpPr/>
          <p:nvPr/>
        </p:nvSpPr>
        <p:spPr>
          <a:xfrm>
            <a:off x="1422159" y="2813260"/>
            <a:ext cx="268686" cy="5279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DF8B8F-8780-4BD5-8B7F-9893824AA73D}"/>
              </a:ext>
            </a:extLst>
          </p:cNvPr>
          <p:cNvCxnSpPr>
            <a:cxnSpLocks/>
          </p:cNvCxnSpPr>
          <p:nvPr/>
        </p:nvCxnSpPr>
        <p:spPr>
          <a:xfrm>
            <a:off x="1626486" y="4074713"/>
            <a:ext cx="3209867" cy="4886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21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8AA355-1A2D-4C47-A239-5EB482B65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602" y="373336"/>
            <a:ext cx="1184898" cy="116666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7B3CE1-1AAD-404B-A182-C40B3C77D974}"/>
              </a:ext>
            </a:extLst>
          </p:cNvPr>
          <p:cNvSpPr/>
          <p:nvPr/>
        </p:nvSpPr>
        <p:spPr>
          <a:xfrm>
            <a:off x="8767695" y="2271193"/>
            <a:ext cx="2149490" cy="33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Unarchive zip file</a:t>
            </a:r>
            <a:endParaRPr lang="en-GB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71438A7F-E65E-4EF7-8996-A8A57A80C55C}"/>
              </a:ext>
            </a:extLst>
          </p:cNvPr>
          <p:cNvSpPr/>
          <p:nvPr/>
        </p:nvSpPr>
        <p:spPr>
          <a:xfrm>
            <a:off x="9646704" y="2735617"/>
            <a:ext cx="372694" cy="1710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lowchart: Multidocument 2">
            <a:extLst>
              <a:ext uri="{FF2B5EF4-FFF2-40B4-BE49-F238E27FC236}">
                <a16:creationId xmlns:a16="http://schemas.microsoft.com/office/drawing/2014/main" id="{522B6ED8-5466-428E-844E-1A306844FD66}"/>
              </a:ext>
            </a:extLst>
          </p:cNvPr>
          <p:cNvSpPr/>
          <p:nvPr/>
        </p:nvSpPr>
        <p:spPr>
          <a:xfrm>
            <a:off x="8233932" y="3095309"/>
            <a:ext cx="1174419" cy="736721"/>
          </a:xfrm>
          <a:prstGeom prst="flowChartMultidocumen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D02913-90EB-4688-9668-4877BD758FC6}"/>
              </a:ext>
            </a:extLst>
          </p:cNvPr>
          <p:cNvSpPr txBox="1"/>
          <p:nvPr/>
        </p:nvSpPr>
        <p:spPr>
          <a:xfrm>
            <a:off x="6877500" y="4205255"/>
            <a:ext cx="2530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 documents in the archive with base-</a:t>
            </a:r>
            <a:r>
              <a:rPr lang="en-US" sz="1600" dirty="0" err="1"/>
              <a:t>uri</a:t>
            </a:r>
            <a:r>
              <a:rPr lang="en-US" sz="1600" dirty="0"/>
              <a:t> same as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dirty="0"/>
              <a:t> in the manifest</a:t>
            </a:r>
            <a:endParaRPr lang="en-GB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AA3199-F76C-4D88-8B72-796F9DD36171}"/>
              </a:ext>
            </a:extLst>
          </p:cNvPr>
          <p:cNvSpPr txBox="1"/>
          <p:nvPr/>
        </p:nvSpPr>
        <p:spPr>
          <a:xfrm>
            <a:off x="174069" y="1299636"/>
            <a:ext cx="6525753" cy="3108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c:archive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xmlns:c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="http://www.w3.org/ns/xproc-step"&gt;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c:entry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name="demo.html"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="file:///.../input/input.zip/demo.html"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method="deflated"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size="219"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compressed-size="150"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time="2020-02-06T08:19:06+01:00"/&gt;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c:entry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/old.png"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="file:///.../input/input.zip/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/old.png"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method="deflated"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size="7522"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compressed-size="7043"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time="2019-03-14T15:22:48+01:00"/&gt;</a:t>
            </a:r>
          </a:p>
          <a:p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c:archive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E9B7411-CF56-43E9-8E3C-9322B33C2C62}"/>
              </a:ext>
            </a:extLst>
          </p:cNvPr>
          <p:cNvSpPr/>
          <p:nvPr/>
        </p:nvSpPr>
        <p:spPr>
          <a:xfrm>
            <a:off x="9718930" y="1624660"/>
            <a:ext cx="247019" cy="5811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1AD7FD-B1AF-4298-A199-575AA5306313}"/>
              </a:ext>
            </a:extLst>
          </p:cNvPr>
          <p:cNvCxnSpPr>
            <a:cxnSpLocks/>
          </p:cNvCxnSpPr>
          <p:nvPr/>
        </p:nvCxnSpPr>
        <p:spPr>
          <a:xfrm>
            <a:off x="6240455" y="1989145"/>
            <a:ext cx="1815799" cy="11874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630A65-AAE3-4BA2-A2D7-FD3DFF87E74A}"/>
              </a:ext>
            </a:extLst>
          </p:cNvPr>
          <p:cNvCxnSpPr>
            <a:cxnSpLocks/>
          </p:cNvCxnSpPr>
          <p:nvPr/>
        </p:nvCxnSpPr>
        <p:spPr>
          <a:xfrm>
            <a:off x="6491807" y="3250237"/>
            <a:ext cx="1612117" cy="1787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14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8AA355-1A2D-4C47-A239-5EB482B65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430" y="373336"/>
            <a:ext cx="1184898" cy="116666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7B3CE1-1AAD-404B-A182-C40B3C77D974}"/>
              </a:ext>
            </a:extLst>
          </p:cNvPr>
          <p:cNvSpPr/>
          <p:nvPr/>
        </p:nvSpPr>
        <p:spPr>
          <a:xfrm>
            <a:off x="6414523" y="2271193"/>
            <a:ext cx="2149490" cy="33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Unarchive zip file</a:t>
            </a:r>
            <a:endParaRPr lang="en-GB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71438A7F-E65E-4EF7-8996-A8A57A80C55C}"/>
              </a:ext>
            </a:extLst>
          </p:cNvPr>
          <p:cNvSpPr/>
          <p:nvPr/>
        </p:nvSpPr>
        <p:spPr>
          <a:xfrm>
            <a:off x="7293532" y="2735617"/>
            <a:ext cx="372694" cy="12686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lowchart: Multidocument 2">
            <a:extLst>
              <a:ext uri="{FF2B5EF4-FFF2-40B4-BE49-F238E27FC236}">
                <a16:creationId xmlns:a16="http://schemas.microsoft.com/office/drawing/2014/main" id="{522B6ED8-5466-428E-844E-1A306844FD66}"/>
              </a:ext>
            </a:extLst>
          </p:cNvPr>
          <p:cNvSpPr/>
          <p:nvPr/>
        </p:nvSpPr>
        <p:spPr>
          <a:xfrm>
            <a:off x="6045438" y="2839624"/>
            <a:ext cx="1174419" cy="736721"/>
          </a:xfrm>
          <a:prstGeom prst="flowChartMultidocumen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E9B7411-CF56-43E9-8E3C-9322B33C2C62}"/>
              </a:ext>
            </a:extLst>
          </p:cNvPr>
          <p:cNvSpPr/>
          <p:nvPr/>
        </p:nvSpPr>
        <p:spPr>
          <a:xfrm>
            <a:off x="7365758" y="1624660"/>
            <a:ext cx="247019" cy="5811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315EB9B-435B-45C4-ADBA-F4AD6B85B927}"/>
              </a:ext>
            </a:extLst>
          </p:cNvPr>
          <p:cNvSpPr/>
          <p:nvPr/>
        </p:nvSpPr>
        <p:spPr>
          <a:xfrm>
            <a:off x="6414523" y="4130691"/>
            <a:ext cx="2149490" cy="33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demo.html</a:t>
            </a:r>
            <a:endParaRPr lang="en-GB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C95409A9-8FE8-40BA-A53C-7B3F7DEF5F81}"/>
              </a:ext>
            </a:extLst>
          </p:cNvPr>
          <p:cNvSpPr/>
          <p:nvPr/>
        </p:nvSpPr>
        <p:spPr>
          <a:xfrm>
            <a:off x="7293532" y="4642784"/>
            <a:ext cx="372694" cy="6962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lowchart: Multidocument 16">
            <a:extLst>
              <a:ext uri="{FF2B5EF4-FFF2-40B4-BE49-F238E27FC236}">
                <a16:creationId xmlns:a16="http://schemas.microsoft.com/office/drawing/2014/main" id="{2B3931BF-AC63-4E57-B31C-0088F341F12F}"/>
              </a:ext>
            </a:extLst>
          </p:cNvPr>
          <p:cNvSpPr/>
          <p:nvPr/>
        </p:nvSpPr>
        <p:spPr>
          <a:xfrm>
            <a:off x="5932767" y="4595115"/>
            <a:ext cx="1306594" cy="791611"/>
          </a:xfrm>
          <a:prstGeom prst="flowChartMultidocumen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demo.html changed</a:t>
            </a:r>
            <a:endParaRPr lang="en-GB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190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8AA355-1A2D-4C47-A239-5EB482B65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268" y="252384"/>
            <a:ext cx="1184898" cy="116666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7B3CE1-1AAD-404B-A182-C40B3C77D974}"/>
              </a:ext>
            </a:extLst>
          </p:cNvPr>
          <p:cNvSpPr/>
          <p:nvPr/>
        </p:nvSpPr>
        <p:spPr>
          <a:xfrm>
            <a:off x="3590392" y="2249855"/>
            <a:ext cx="2149490" cy="33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Unarchive zip file</a:t>
            </a:r>
            <a:endParaRPr lang="en-GB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71438A7F-E65E-4EF7-8996-A8A57A80C55C}"/>
              </a:ext>
            </a:extLst>
          </p:cNvPr>
          <p:cNvSpPr/>
          <p:nvPr/>
        </p:nvSpPr>
        <p:spPr>
          <a:xfrm>
            <a:off x="4469401" y="2714280"/>
            <a:ext cx="372694" cy="8396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lowchart: Multidocument 2">
            <a:extLst>
              <a:ext uri="{FF2B5EF4-FFF2-40B4-BE49-F238E27FC236}">
                <a16:creationId xmlns:a16="http://schemas.microsoft.com/office/drawing/2014/main" id="{522B6ED8-5466-428E-844E-1A306844FD66}"/>
              </a:ext>
            </a:extLst>
          </p:cNvPr>
          <p:cNvSpPr/>
          <p:nvPr/>
        </p:nvSpPr>
        <p:spPr>
          <a:xfrm>
            <a:off x="3516717" y="2724571"/>
            <a:ext cx="936071" cy="488618"/>
          </a:xfrm>
          <a:prstGeom prst="flowChartMultidocumen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E9B7411-CF56-43E9-8E3C-9322B33C2C62}"/>
              </a:ext>
            </a:extLst>
          </p:cNvPr>
          <p:cNvSpPr/>
          <p:nvPr/>
        </p:nvSpPr>
        <p:spPr>
          <a:xfrm rot="19061410">
            <a:off x="4461199" y="1164343"/>
            <a:ext cx="247019" cy="9972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315EB9B-435B-45C4-ADBA-F4AD6B85B927}"/>
              </a:ext>
            </a:extLst>
          </p:cNvPr>
          <p:cNvSpPr/>
          <p:nvPr/>
        </p:nvSpPr>
        <p:spPr>
          <a:xfrm>
            <a:off x="3590392" y="3708128"/>
            <a:ext cx="2149490" cy="33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demo.html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12F82E-26BC-4C7E-A0D2-B5AFC21D3F6A}"/>
              </a:ext>
            </a:extLst>
          </p:cNvPr>
          <p:cNvSpPr/>
          <p:nvPr/>
        </p:nvSpPr>
        <p:spPr>
          <a:xfrm>
            <a:off x="160345" y="2389355"/>
            <a:ext cx="2149490" cy="33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manifest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05097BD-1BD1-4D79-84D6-0696C361D50A}"/>
              </a:ext>
            </a:extLst>
          </p:cNvPr>
          <p:cNvSpPr/>
          <p:nvPr/>
        </p:nvSpPr>
        <p:spPr>
          <a:xfrm>
            <a:off x="160345" y="3425819"/>
            <a:ext cx="2149490" cy="527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 reference to new logo to manifest</a:t>
            </a:r>
            <a:endParaRPr lang="en-GB" sz="1600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D23C55BA-21D3-448A-9789-EE9E044B6F89}"/>
              </a:ext>
            </a:extLst>
          </p:cNvPr>
          <p:cNvSpPr/>
          <p:nvPr/>
        </p:nvSpPr>
        <p:spPr>
          <a:xfrm rot="3681682">
            <a:off x="1927328" y="998010"/>
            <a:ext cx="268686" cy="1619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AFF1FB3-A136-445A-B3BB-3505C1AF9B50}"/>
              </a:ext>
            </a:extLst>
          </p:cNvPr>
          <p:cNvSpPr/>
          <p:nvPr/>
        </p:nvSpPr>
        <p:spPr>
          <a:xfrm>
            <a:off x="1053799" y="2821928"/>
            <a:ext cx="268686" cy="5279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070C31-FD21-465F-AE83-4672584D7603}"/>
              </a:ext>
            </a:extLst>
          </p:cNvPr>
          <p:cNvSpPr/>
          <p:nvPr/>
        </p:nvSpPr>
        <p:spPr>
          <a:xfrm>
            <a:off x="3590392" y="4873977"/>
            <a:ext cx="2149490" cy="33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Archive</a:t>
            </a:r>
            <a:endParaRPr lang="en-GB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1C085A1-719D-48CE-84CF-81E3E6A1C214}"/>
              </a:ext>
            </a:extLst>
          </p:cNvPr>
          <p:cNvSpPr/>
          <p:nvPr/>
        </p:nvSpPr>
        <p:spPr>
          <a:xfrm>
            <a:off x="4455679" y="4114409"/>
            <a:ext cx="372694" cy="6962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51E63E2E-A49F-419E-A939-620A00BDC190}"/>
              </a:ext>
            </a:extLst>
          </p:cNvPr>
          <p:cNvSpPr/>
          <p:nvPr/>
        </p:nvSpPr>
        <p:spPr>
          <a:xfrm>
            <a:off x="3465436" y="4200357"/>
            <a:ext cx="936071" cy="488618"/>
          </a:xfrm>
          <a:prstGeom prst="flowChartMultidocumen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demo.html changed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06F902A2-06D2-49C2-B7D5-7617CA6A113B}"/>
              </a:ext>
            </a:extLst>
          </p:cNvPr>
          <p:cNvSpPr/>
          <p:nvPr/>
        </p:nvSpPr>
        <p:spPr>
          <a:xfrm flipV="1">
            <a:off x="1053799" y="4076157"/>
            <a:ext cx="2433704" cy="1305159"/>
          </a:xfrm>
          <a:prstGeom prst="bentArrow">
            <a:avLst>
              <a:gd name="adj1" fmla="val 16273"/>
              <a:gd name="adj2" fmla="val 25000"/>
              <a:gd name="adj3" fmla="val 23322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BB56ECC-2FDE-4EFE-B0BB-69CBB5BD6699}"/>
              </a:ext>
            </a:extLst>
          </p:cNvPr>
          <p:cNvSpPr/>
          <p:nvPr/>
        </p:nvSpPr>
        <p:spPr>
          <a:xfrm>
            <a:off x="3590392" y="5857648"/>
            <a:ext cx="2149490" cy="33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  <a:endParaRPr lang="en-GB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956E732-74D4-4B4B-B606-0DEF00E1127A}"/>
              </a:ext>
            </a:extLst>
          </p:cNvPr>
          <p:cNvSpPr/>
          <p:nvPr/>
        </p:nvSpPr>
        <p:spPr>
          <a:xfrm>
            <a:off x="4443756" y="5275299"/>
            <a:ext cx="372694" cy="5321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5AB49CCD-18AE-4FEB-A3F3-C47A46D4D890}"/>
              </a:ext>
            </a:extLst>
          </p:cNvPr>
          <p:cNvSpPr/>
          <p:nvPr/>
        </p:nvSpPr>
        <p:spPr>
          <a:xfrm>
            <a:off x="3590392" y="5322052"/>
            <a:ext cx="705663" cy="338025"/>
          </a:xfrm>
          <a:prstGeom prst="flowChartDocumen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zip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BFE211-3975-4A64-86B8-F6423DF50C9D}"/>
              </a:ext>
            </a:extLst>
          </p:cNvPr>
          <p:cNvSpPr txBox="1"/>
          <p:nvPr/>
        </p:nvSpPr>
        <p:spPr>
          <a:xfrm>
            <a:off x="5944322" y="4567734"/>
            <a:ext cx="5587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Match files on the source port with the files in the manifest, by base-</a:t>
            </a:r>
            <a:r>
              <a:rPr lang="en-US" dirty="0" err="1"/>
              <a:t>uri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not, try to load from URI in manifest @</a:t>
            </a:r>
            <a:r>
              <a:rPr lang="en-US" dirty="0" err="1"/>
              <a:t>href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FA59F9-BB6C-4B7E-AF3F-6E5A390A4531}"/>
              </a:ext>
            </a:extLst>
          </p:cNvPr>
          <p:cNvSpPr txBox="1"/>
          <p:nvPr/>
        </p:nvSpPr>
        <p:spPr>
          <a:xfrm>
            <a:off x="6332863" y="789952"/>
            <a:ext cx="5726070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c:archive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xmlns:c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="http://www.w3.org/ns/xproc-step"&gt;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c:entry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name="demo.html"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="file:///.../input/input.zip/demo.html"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method="deflated"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size="219"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compressed-size="150"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time="2020-02-06T08:19:06+01:00"/&gt;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c:entry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/old.png"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="file:///.../input/input.zip/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/old.png"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method="deflated"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size="7522"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compressed-size="7043"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time="2019-03-14T15:22:48+01:00"/&gt;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c:entry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/kanava.jpg"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="file:/.../additional-images/kanava.jpg"/&gt;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c:archive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96559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8AA355-1A2D-4C47-A239-5EB482B65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268" y="252384"/>
            <a:ext cx="1184898" cy="116666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7B3CE1-1AAD-404B-A182-C40B3C77D974}"/>
              </a:ext>
            </a:extLst>
          </p:cNvPr>
          <p:cNvSpPr/>
          <p:nvPr/>
        </p:nvSpPr>
        <p:spPr>
          <a:xfrm>
            <a:off x="3590392" y="2249855"/>
            <a:ext cx="2149490" cy="33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Unarchive zip file</a:t>
            </a:r>
            <a:endParaRPr lang="en-GB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71438A7F-E65E-4EF7-8996-A8A57A80C55C}"/>
              </a:ext>
            </a:extLst>
          </p:cNvPr>
          <p:cNvSpPr/>
          <p:nvPr/>
        </p:nvSpPr>
        <p:spPr>
          <a:xfrm>
            <a:off x="4469401" y="2714280"/>
            <a:ext cx="372694" cy="4709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E9B7411-CF56-43E9-8E3C-9322B33C2C62}"/>
              </a:ext>
            </a:extLst>
          </p:cNvPr>
          <p:cNvSpPr/>
          <p:nvPr/>
        </p:nvSpPr>
        <p:spPr>
          <a:xfrm rot="19061410">
            <a:off x="4461199" y="1164343"/>
            <a:ext cx="247019" cy="9972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315EB9B-435B-45C4-ADBA-F4AD6B85B927}"/>
              </a:ext>
            </a:extLst>
          </p:cNvPr>
          <p:cNvSpPr/>
          <p:nvPr/>
        </p:nvSpPr>
        <p:spPr>
          <a:xfrm>
            <a:off x="3590392" y="3307583"/>
            <a:ext cx="2149490" cy="33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demo.html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12F82E-26BC-4C7E-A0D2-B5AFC21D3F6A}"/>
              </a:ext>
            </a:extLst>
          </p:cNvPr>
          <p:cNvSpPr/>
          <p:nvPr/>
        </p:nvSpPr>
        <p:spPr>
          <a:xfrm>
            <a:off x="160345" y="2389355"/>
            <a:ext cx="2149490" cy="33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manifest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05097BD-1BD1-4D79-84D6-0696C361D50A}"/>
              </a:ext>
            </a:extLst>
          </p:cNvPr>
          <p:cNvSpPr/>
          <p:nvPr/>
        </p:nvSpPr>
        <p:spPr>
          <a:xfrm>
            <a:off x="160345" y="3425819"/>
            <a:ext cx="2149490" cy="527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 reference to new logo to manifest</a:t>
            </a:r>
            <a:endParaRPr lang="en-GB" sz="1600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D23C55BA-21D3-448A-9789-EE9E044B6F89}"/>
              </a:ext>
            </a:extLst>
          </p:cNvPr>
          <p:cNvSpPr/>
          <p:nvPr/>
        </p:nvSpPr>
        <p:spPr>
          <a:xfrm rot="3681682">
            <a:off x="1927328" y="998010"/>
            <a:ext cx="268686" cy="1619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AFF1FB3-A136-445A-B3BB-3505C1AF9B50}"/>
              </a:ext>
            </a:extLst>
          </p:cNvPr>
          <p:cNvSpPr/>
          <p:nvPr/>
        </p:nvSpPr>
        <p:spPr>
          <a:xfrm>
            <a:off x="1053799" y="2821928"/>
            <a:ext cx="268686" cy="5279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070C31-FD21-465F-AE83-4672584D7603}"/>
              </a:ext>
            </a:extLst>
          </p:cNvPr>
          <p:cNvSpPr/>
          <p:nvPr/>
        </p:nvSpPr>
        <p:spPr>
          <a:xfrm>
            <a:off x="3590392" y="4277181"/>
            <a:ext cx="2149490" cy="33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Archive</a:t>
            </a:r>
            <a:endParaRPr lang="en-GB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1C085A1-719D-48CE-84CF-81E3E6A1C214}"/>
              </a:ext>
            </a:extLst>
          </p:cNvPr>
          <p:cNvSpPr/>
          <p:nvPr/>
        </p:nvSpPr>
        <p:spPr>
          <a:xfrm>
            <a:off x="4467198" y="3708905"/>
            <a:ext cx="372694" cy="4730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06F902A2-06D2-49C2-B7D5-7617CA6A113B}"/>
              </a:ext>
            </a:extLst>
          </p:cNvPr>
          <p:cNvSpPr/>
          <p:nvPr/>
        </p:nvSpPr>
        <p:spPr>
          <a:xfrm flipV="1">
            <a:off x="1053799" y="4076156"/>
            <a:ext cx="2433704" cy="527983"/>
          </a:xfrm>
          <a:prstGeom prst="bentArrow">
            <a:avLst>
              <a:gd name="adj1" fmla="val 16273"/>
              <a:gd name="adj2" fmla="val 25000"/>
              <a:gd name="adj3" fmla="val 23322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BB56ECC-2FDE-4EFE-B0BB-69CBB5BD6699}"/>
              </a:ext>
            </a:extLst>
          </p:cNvPr>
          <p:cNvSpPr/>
          <p:nvPr/>
        </p:nvSpPr>
        <p:spPr>
          <a:xfrm>
            <a:off x="3590392" y="5308885"/>
            <a:ext cx="2149490" cy="33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  <a:endParaRPr lang="en-GB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956E732-74D4-4B4B-B606-0DEF00E1127A}"/>
              </a:ext>
            </a:extLst>
          </p:cNvPr>
          <p:cNvSpPr/>
          <p:nvPr/>
        </p:nvSpPr>
        <p:spPr>
          <a:xfrm>
            <a:off x="4467198" y="4728736"/>
            <a:ext cx="372694" cy="5321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B27A854-54C4-478C-A837-BFF255228C2D}"/>
              </a:ext>
            </a:extLst>
          </p:cNvPr>
          <p:cNvSpPr/>
          <p:nvPr/>
        </p:nvSpPr>
        <p:spPr>
          <a:xfrm>
            <a:off x="3578800" y="6227851"/>
            <a:ext cx="2149490" cy="338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</a:t>
            </a:r>
            <a:endParaRPr lang="en-GB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D4AB60FF-9458-4657-B287-8C5F5D9205CE}"/>
              </a:ext>
            </a:extLst>
          </p:cNvPr>
          <p:cNvSpPr/>
          <p:nvPr/>
        </p:nvSpPr>
        <p:spPr>
          <a:xfrm>
            <a:off x="4467198" y="5721042"/>
            <a:ext cx="372694" cy="4326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36862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914</Words>
  <Application>Microsoft Office PowerPoint</Application>
  <PresentationFormat>Widescreen</PresentationFormat>
  <Paragraphs>113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Bradley Hand ITC</vt:lpstr>
      <vt:lpstr>Calibri</vt:lpstr>
      <vt:lpstr>Calibri Light</vt:lpstr>
      <vt:lpstr>Courier New</vt:lpstr>
      <vt:lpstr>Kantoorthema</vt:lpstr>
      <vt:lpstr>XProc 3.0 Unconference XML Prague 2020</vt:lpstr>
      <vt:lpstr>What’s the input?</vt:lpstr>
      <vt:lpstr>What’s the desired output?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Erik Siegel</dc:creator>
  <cp:lastModifiedBy>Erik Siegel</cp:lastModifiedBy>
  <cp:revision>108</cp:revision>
  <dcterms:created xsi:type="dcterms:W3CDTF">2018-12-04T10:13:22Z</dcterms:created>
  <dcterms:modified xsi:type="dcterms:W3CDTF">2020-02-06T09:04:44Z</dcterms:modified>
</cp:coreProperties>
</file>