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5944" autoAdjust="0"/>
  </p:normalViewPr>
  <p:slideViewPr>
    <p:cSldViewPr snapToGrid="0">
      <p:cViewPr varScale="1">
        <p:scale>
          <a:sx n="143" d="100"/>
          <a:sy n="143" d="100"/>
        </p:scale>
        <p:origin x="6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06/02/2020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06/02/2020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xatapult/working-with-zip-demo-prague-20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working-with-zip-demo-prague-202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6CF8EF-CC07-42E4-9E28-A26EAA7E5340}"/>
              </a:ext>
            </a:extLst>
          </p:cNvPr>
          <p:cNvSpPr/>
          <p:nvPr/>
        </p:nvSpPr>
        <p:spPr>
          <a:xfrm>
            <a:off x="10842718" y="6217155"/>
            <a:ext cx="1400294" cy="71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8745-2808-448D-ABFA-8A7ECA86B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2" y="2082707"/>
            <a:ext cx="5215848" cy="36485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682" y="191842"/>
            <a:ext cx="9144000" cy="1676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XProc 3.0 Unconference</a:t>
            </a:r>
            <a:br>
              <a:rPr lang="en-US" b="1" dirty="0"/>
            </a:br>
            <a:r>
              <a:rPr lang="en-US" b="1" dirty="0"/>
              <a:t>XML Prague 2020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E57FE0A-2D69-4A14-89BE-72512FEA443D}"/>
              </a:ext>
            </a:extLst>
          </p:cNvPr>
          <p:cNvSpPr/>
          <p:nvPr/>
        </p:nvSpPr>
        <p:spPr>
          <a:xfrm>
            <a:off x="470591" y="1126747"/>
            <a:ext cx="3240064" cy="1252425"/>
          </a:xfrm>
          <a:prstGeom prst="wedgeEllipseCallout">
            <a:avLst>
              <a:gd name="adj1" fmla="val 28965"/>
              <a:gd name="adj2" fmla="val 1758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Now you’ll see what I’m capable of!</a:t>
            </a:r>
            <a:endParaRPr lang="en-GB" sz="2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E262-B073-434E-9971-0BBB420486B2}"/>
              </a:ext>
            </a:extLst>
          </p:cNvPr>
          <p:cNvSpPr txBox="1"/>
          <p:nvPr/>
        </p:nvSpPr>
        <p:spPr>
          <a:xfrm>
            <a:off x="8700191" y="2769982"/>
            <a:ext cx="3087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Working with zip file demo</a:t>
            </a:r>
            <a:endParaRPr lang="en-GB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7E9A-066E-4339-8724-20BC6B077D1A}"/>
              </a:ext>
            </a:extLst>
          </p:cNvPr>
          <p:cNvSpPr txBox="1"/>
          <p:nvPr/>
        </p:nvSpPr>
        <p:spPr>
          <a:xfrm>
            <a:off x="137759" y="6217155"/>
            <a:ext cx="1001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 &amp; presentation: </a:t>
            </a:r>
            <a:r>
              <a:rPr lang="en-GB" sz="2000" dirty="0">
                <a:hlinkClick r:id="rId4"/>
              </a:rPr>
              <a:t>https://github.com/xatapult/working-with-zip-demo-prague-2020</a:t>
            </a:r>
            <a:r>
              <a:rPr lang="en-GB" sz="2000" dirty="0"/>
              <a:t>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722BF6B-E622-4F61-A670-032570FA0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2" y="6266048"/>
            <a:ext cx="1295196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8D8C-74BD-486A-8AB1-3A5D623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8" y="280143"/>
            <a:ext cx="10515600" cy="801787"/>
          </a:xfrm>
        </p:spPr>
        <p:txBody>
          <a:bodyPr/>
          <a:lstStyle/>
          <a:p>
            <a:r>
              <a:rPr lang="en-US" dirty="0"/>
              <a:t>What’s the input?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20830A-0CA3-478F-843F-2934BF54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83" y="4995673"/>
            <a:ext cx="1923325" cy="158218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CAC1A-6477-4937-9AD4-E1C39E3D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" y="1669097"/>
            <a:ext cx="1568069" cy="154394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8717A5-68D4-462D-80F7-3C362407EAE4}"/>
              </a:ext>
            </a:extLst>
          </p:cNvPr>
          <p:cNvSpPr/>
          <p:nvPr/>
        </p:nvSpPr>
        <p:spPr>
          <a:xfrm rot="3775557">
            <a:off x="700225" y="3802740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A08A2-7F51-4508-AD4D-2933CAB31E48}"/>
              </a:ext>
            </a:extLst>
          </p:cNvPr>
          <p:cNvSpPr txBox="1"/>
          <p:nvPr/>
        </p:nvSpPr>
        <p:spPr>
          <a:xfrm>
            <a:off x="3605596" y="1630423"/>
            <a:ext cx="5113706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logo"/&gt;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D5D01-394B-42A8-9B3E-A202AF1FBE64}"/>
              </a:ext>
            </a:extLst>
          </p:cNvPr>
          <p:cNvCxnSpPr/>
          <p:nvPr/>
        </p:nvCxnSpPr>
        <p:spPr>
          <a:xfrm flipV="1">
            <a:off x="1902472" y="2626191"/>
            <a:ext cx="1629452" cy="303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9E37-49A7-4E47-8B5D-1D6EE46D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6" y="266333"/>
            <a:ext cx="10515600" cy="809294"/>
          </a:xfrm>
        </p:spPr>
        <p:txBody>
          <a:bodyPr/>
          <a:lstStyle/>
          <a:p>
            <a:r>
              <a:rPr lang="en-US" dirty="0"/>
              <a:t>What’s the desired output?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1010F-44C5-4921-ADB4-C929547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7" y="1404984"/>
            <a:ext cx="2027801" cy="21374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D2F52-CCA8-4A8C-B3A3-628D9E84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94" y="3624014"/>
            <a:ext cx="1663883" cy="2883218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3B8650-A275-4AEE-A362-3B64659A5D77}"/>
              </a:ext>
            </a:extLst>
          </p:cNvPr>
          <p:cNvSpPr/>
          <p:nvPr/>
        </p:nvSpPr>
        <p:spPr>
          <a:xfrm rot="2213394">
            <a:off x="1601806" y="3885226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0E22C-A87D-4359-9FD7-6E7733AE1611}"/>
              </a:ext>
            </a:extLst>
          </p:cNvPr>
          <p:cNvSpPr txBox="1"/>
          <p:nvPr/>
        </p:nvSpPr>
        <p:spPr>
          <a:xfrm>
            <a:off x="5646822" y="1136065"/>
            <a:ext cx="6101778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 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&lt;p&gt;New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 alt="New XProc logo" width="10%"/&gt;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E3CF9-45C1-4058-B025-95B8C1428582}"/>
              </a:ext>
            </a:extLst>
          </p:cNvPr>
          <p:cNvCxnSpPr>
            <a:cxnSpLocks/>
          </p:cNvCxnSpPr>
          <p:nvPr/>
        </p:nvCxnSpPr>
        <p:spPr>
          <a:xfrm flipV="1">
            <a:off x="2253498" y="2231189"/>
            <a:ext cx="3328242" cy="915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F8267-651F-4B50-945B-189828C5611B}"/>
              </a:ext>
            </a:extLst>
          </p:cNvPr>
          <p:cNvSpPr txBox="1"/>
          <p:nvPr/>
        </p:nvSpPr>
        <p:spPr>
          <a:xfrm>
            <a:off x="7020511" y="5227353"/>
            <a:ext cx="523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 course using an XProc 3.0 pipeline…</a:t>
            </a:r>
            <a:endParaRPr lang="en-GB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E6C11-D39D-44F5-A8CB-C5E028871472}"/>
              </a:ext>
            </a:extLst>
          </p:cNvPr>
          <p:cNvSpPr/>
          <p:nvPr/>
        </p:nvSpPr>
        <p:spPr>
          <a:xfrm>
            <a:off x="5613362" y="2460081"/>
            <a:ext cx="5887418" cy="1113348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431CE8-EF60-410D-B019-B45A2ECB3733}"/>
              </a:ext>
            </a:extLst>
          </p:cNvPr>
          <p:cNvSpPr/>
          <p:nvPr/>
        </p:nvSpPr>
        <p:spPr>
          <a:xfrm>
            <a:off x="905526" y="2179186"/>
            <a:ext cx="1658892" cy="525755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476701" y="2370506"/>
            <a:ext cx="2747534" cy="50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manifest:</a:t>
            </a:r>
          </a:p>
          <a:p>
            <a:pPr algn="ctr"/>
            <a:r>
              <a:rPr lang="en-US" dirty="0"/>
              <a:t>&lt;</a:t>
            </a:r>
            <a:r>
              <a:rPr lang="en-US" dirty="0" err="1"/>
              <a:t>p:archive-manifest</a:t>
            </a:r>
            <a:r>
              <a:rPr lang="en-US" dirty="0"/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4" y="31266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5E8187-B524-47A3-A0EC-E610201CA5B5}"/>
              </a:ext>
            </a:extLst>
          </p:cNvPr>
          <p:cNvSpPr/>
          <p:nvPr/>
        </p:nvSpPr>
        <p:spPr>
          <a:xfrm>
            <a:off x="6868271" y="2036815"/>
            <a:ext cx="3003781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9872052" y="2036814"/>
            <a:ext cx="1222090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BEC25-9B47-43AD-AE5A-C2B27BE7FFD3}"/>
              </a:ext>
            </a:extLst>
          </p:cNvPr>
          <p:cNvSpPr txBox="1"/>
          <p:nvPr/>
        </p:nvSpPr>
        <p:spPr>
          <a:xfrm>
            <a:off x="7297866" y="835684"/>
            <a:ext cx="15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zip file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685D1-3AA2-4FAD-880D-C0DAD13C991D}"/>
              </a:ext>
            </a:extLst>
          </p:cNvPr>
          <p:cNvSpPr txBox="1"/>
          <p:nvPr/>
        </p:nvSpPr>
        <p:spPr>
          <a:xfrm>
            <a:off x="9253063" y="835684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file in zip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B87EC-340C-4640-9D24-5363297D467E}"/>
              </a:ext>
            </a:extLst>
          </p:cNvPr>
          <p:cNvCxnSpPr/>
          <p:nvPr/>
        </p:nvCxnSpPr>
        <p:spPr>
          <a:xfrm>
            <a:off x="7856906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48019-8107-4BA9-ADDE-4973D1B806E0}"/>
              </a:ext>
            </a:extLst>
          </p:cNvPr>
          <p:cNvCxnSpPr/>
          <p:nvPr/>
        </p:nvCxnSpPr>
        <p:spPr>
          <a:xfrm>
            <a:off x="10054788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2C9013-F97F-45B5-8D55-6BA231E2D562}"/>
              </a:ext>
            </a:extLst>
          </p:cNvPr>
          <p:cNvSpPr/>
          <p:nvPr/>
        </p:nvSpPr>
        <p:spPr>
          <a:xfrm>
            <a:off x="1408436" y="1577448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1F2B1-FDE3-4946-9A50-0623174E77C5}"/>
              </a:ext>
            </a:extLst>
          </p:cNvPr>
          <p:cNvCxnSpPr>
            <a:cxnSpLocks/>
          </p:cNvCxnSpPr>
          <p:nvPr/>
        </p:nvCxnSpPr>
        <p:spPr>
          <a:xfrm>
            <a:off x="1799186" y="3017303"/>
            <a:ext cx="3032833" cy="310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528705" y="238068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7" y="18265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F9E7E2-10F7-4BB5-94C9-4A8F5B1DB9A3}"/>
              </a:ext>
            </a:extLst>
          </p:cNvPr>
          <p:cNvSpPr/>
          <p:nvPr/>
        </p:nvSpPr>
        <p:spPr>
          <a:xfrm>
            <a:off x="528705" y="3417151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4936749" y="4181973"/>
            <a:ext cx="6573424" cy="957736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6274510-F6EB-4E4F-8445-0A9953685C3E}"/>
              </a:ext>
            </a:extLst>
          </p:cNvPr>
          <p:cNvSpPr/>
          <p:nvPr/>
        </p:nvSpPr>
        <p:spPr>
          <a:xfrm>
            <a:off x="1469107" y="1499442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090FA-A767-41C0-9E24-373C4ACAFECF}"/>
              </a:ext>
            </a:extLst>
          </p:cNvPr>
          <p:cNvSpPr/>
          <p:nvPr/>
        </p:nvSpPr>
        <p:spPr>
          <a:xfrm>
            <a:off x="1422159" y="2813260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DF8B8F-8780-4BD5-8B7F-9893824AA73D}"/>
              </a:ext>
            </a:extLst>
          </p:cNvPr>
          <p:cNvCxnSpPr>
            <a:cxnSpLocks/>
          </p:cNvCxnSpPr>
          <p:nvPr/>
        </p:nvCxnSpPr>
        <p:spPr>
          <a:xfrm>
            <a:off x="1626486" y="4074713"/>
            <a:ext cx="3209867" cy="4886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2F7157-7836-4360-9E56-BF5F67740CAA}"/>
              </a:ext>
            </a:extLst>
          </p:cNvPr>
          <p:cNvSpPr txBox="1"/>
          <p:nvPr/>
        </p:nvSpPr>
        <p:spPr>
          <a:xfrm>
            <a:off x="6750729" y="5704539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file on disk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675138-25FC-4C71-959C-C250C11719C1}"/>
              </a:ext>
            </a:extLst>
          </p:cNvPr>
          <p:cNvCxnSpPr>
            <a:cxnSpLocks/>
          </p:cNvCxnSpPr>
          <p:nvPr/>
        </p:nvCxnSpPr>
        <p:spPr>
          <a:xfrm flipV="1">
            <a:off x="7584594" y="4884234"/>
            <a:ext cx="69603" cy="777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02" y="37333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8767695" y="227119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9646704" y="2735617"/>
            <a:ext cx="372694" cy="1710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22B6ED8-5466-428E-844E-1A306844FD66}"/>
              </a:ext>
            </a:extLst>
          </p:cNvPr>
          <p:cNvSpPr/>
          <p:nvPr/>
        </p:nvSpPr>
        <p:spPr>
          <a:xfrm>
            <a:off x="8233932" y="3095309"/>
            <a:ext cx="1174419" cy="736721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02913-90EB-4688-9668-4877BD758FC6}"/>
              </a:ext>
            </a:extLst>
          </p:cNvPr>
          <p:cNvSpPr txBox="1"/>
          <p:nvPr/>
        </p:nvSpPr>
        <p:spPr>
          <a:xfrm>
            <a:off x="495115" y="4900792"/>
            <a:ext cx="1157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2 documents in the archive with property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/>
              <a:t> same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/>
              <a:t> in the manifest!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A3199-F76C-4D88-8B72-796F9DD36171}"/>
              </a:ext>
            </a:extLst>
          </p:cNvPr>
          <p:cNvSpPr txBox="1"/>
          <p:nvPr/>
        </p:nvSpPr>
        <p:spPr>
          <a:xfrm>
            <a:off x="1574662" y="1554993"/>
            <a:ext cx="53881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file:///.../input/input.zip/demo.html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9718930" y="162466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1AD7FD-B1AF-4298-A199-575AA5306313}"/>
              </a:ext>
            </a:extLst>
          </p:cNvPr>
          <p:cNvCxnSpPr>
            <a:cxnSpLocks/>
          </p:cNvCxnSpPr>
          <p:nvPr/>
        </p:nvCxnSpPr>
        <p:spPr>
          <a:xfrm>
            <a:off x="6240455" y="1989145"/>
            <a:ext cx="1815799" cy="11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630A65-AAE3-4BA2-A2D7-FD3DFF87E74A}"/>
              </a:ext>
            </a:extLst>
          </p:cNvPr>
          <p:cNvCxnSpPr>
            <a:cxnSpLocks/>
          </p:cNvCxnSpPr>
          <p:nvPr/>
        </p:nvCxnSpPr>
        <p:spPr>
          <a:xfrm>
            <a:off x="6491807" y="3250237"/>
            <a:ext cx="1612117" cy="1787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CBD08-046B-4997-BD96-1EA305500074}"/>
              </a:ext>
            </a:extLst>
          </p:cNvPr>
          <p:cNvSpPr txBox="1"/>
          <p:nvPr/>
        </p:nvSpPr>
        <p:spPr>
          <a:xfrm>
            <a:off x="853590" y="3096348"/>
            <a:ext cx="55316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</a:t>
            </a:r>
          </a:p>
        </p:txBody>
      </p:sp>
    </p:spTree>
    <p:extLst>
      <p:ext uri="{BB962C8B-B14F-4D97-AF65-F5344CB8AC3E}">
        <p14:creationId xmlns:p14="http://schemas.microsoft.com/office/powerpoint/2010/main" val="19541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07" y="47146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7489500" y="236932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8368509" y="2833747"/>
            <a:ext cx="372694" cy="126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22B6ED8-5466-428E-844E-1A306844FD66}"/>
              </a:ext>
            </a:extLst>
          </p:cNvPr>
          <p:cNvSpPr/>
          <p:nvPr/>
        </p:nvSpPr>
        <p:spPr>
          <a:xfrm>
            <a:off x="7120415" y="2937754"/>
            <a:ext cx="1174419" cy="736721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8440735" y="172279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7489500" y="422882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95409A9-8FE8-40BA-A53C-7B3F7DEF5F81}"/>
              </a:ext>
            </a:extLst>
          </p:cNvPr>
          <p:cNvSpPr/>
          <p:nvPr/>
        </p:nvSpPr>
        <p:spPr>
          <a:xfrm>
            <a:off x="8368509" y="4740914"/>
            <a:ext cx="372694" cy="69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2B3931BF-AC63-4E57-B31C-0088F341F12F}"/>
              </a:ext>
            </a:extLst>
          </p:cNvPr>
          <p:cNvSpPr/>
          <p:nvPr/>
        </p:nvSpPr>
        <p:spPr>
          <a:xfrm>
            <a:off x="7007744" y="4693245"/>
            <a:ext cx="1306594" cy="791611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demo.html changed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44653-6439-4858-832D-A5EC08DF9924}"/>
              </a:ext>
            </a:extLst>
          </p:cNvPr>
          <p:cNvSpPr txBox="1"/>
          <p:nvPr/>
        </p:nvSpPr>
        <p:spPr>
          <a:xfrm>
            <a:off x="668917" y="2786677"/>
            <a:ext cx="6101778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 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&lt;p&gt;New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 alt="New XProc logo" width="10%"/&gt;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1D8C66-6A0D-468C-B0EB-983E562D465B}"/>
              </a:ext>
            </a:extLst>
          </p:cNvPr>
          <p:cNvSpPr/>
          <p:nvPr/>
        </p:nvSpPr>
        <p:spPr>
          <a:xfrm>
            <a:off x="635457" y="4110693"/>
            <a:ext cx="5887418" cy="1113348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48880-BF87-4709-A08A-17F50E3B1A21}"/>
              </a:ext>
            </a:extLst>
          </p:cNvPr>
          <p:cNvSpPr txBox="1"/>
          <p:nvPr/>
        </p:nvSpPr>
        <p:spPr>
          <a:xfrm>
            <a:off x="5746750" y="5741680"/>
            <a:ext cx="554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changes in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/>
              <a:t> properties!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519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5238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3590392" y="22498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4469401" y="2714280"/>
            <a:ext cx="372694" cy="8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22B6ED8-5466-428E-844E-1A306844FD66}"/>
              </a:ext>
            </a:extLst>
          </p:cNvPr>
          <p:cNvSpPr/>
          <p:nvPr/>
        </p:nvSpPr>
        <p:spPr>
          <a:xfrm>
            <a:off x="3516717" y="2724571"/>
            <a:ext cx="936071" cy="488618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 rot="19061410">
            <a:off x="4461199" y="1164343"/>
            <a:ext cx="247019" cy="997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3590392" y="370812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2F82E-26BC-4C7E-A0D2-B5AFC21D3F6A}"/>
              </a:ext>
            </a:extLst>
          </p:cNvPr>
          <p:cNvSpPr/>
          <p:nvPr/>
        </p:nvSpPr>
        <p:spPr>
          <a:xfrm>
            <a:off x="160345" y="23893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097BD-1BD1-4D79-84D6-0696C361D50A}"/>
              </a:ext>
            </a:extLst>
          </p:cNvPr>
          <p:cNvSpPr/>
          <p:nvPr/>
        </p:nvSpPr>
        <p:spPr>
          <a:xfrm>
            <a:off x="160345" y="3425819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3C55BA-21D3-448A-9789-EE9E044B6F89}"/>
              </a:ext>
            </a:extLst>
          </p:cNvPr>
          <p:cNvSpPr/>
          <p:nvPr/>
        </p:nvSpPr>
        <p:spPr>
          <a:xfrm rot="3681682">
            <a:off x="1927328" y="998010"/>
            <a:ext cx="268686" cy="161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FF1FB3-A136-445A-B3BB-3505C1AF9B50}"/>
              </a:ext>
            </a:extLst>
          </p:cNvPr>
          <p:cNvSpPr/>
          <p:nvPr/>
        </p:nvSpPr>
        <p:spPr>
          <a:xfrm>
            <a:off x="1053799" y="2821928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70C31-FD21-465F-AE83-4672584D7603}"/>
              </a:ext>
            </a:extLst>
          </p:cNvPr>
          <p:cNvSpPr/>
          <p:nvPr/>
        </p:nvSpPr>
        <p:spPr>
          <a:xfrm>
            <a:off x="3590392" y="487397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C085A1-719D-48CE-84CF-81E3E6A1C214}"/>
              </a:ext>
            </a:extLst>
          </p:cNvPr>
          <p:cNvSpPr/>
          <p:nvPr/>
        </p:nvSpPr>
        <p:spPr>
          <a:xfrm>
            <a:off x="4455679" y="4114409"/>
            <a:ext cx="372694" cy="69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1E63E2E-A49F-419E-A939-620A00BDC190}"/>
              </a:ext>
            </a:extLst>
          </p:cNvPr>
          <p:cNvSpPr/>
          <p:nvPr/>
        </p:nvSpPr>
        <p:spPr>
          <a:xfrm>
            <a:off x="3465436" y="4200357"/>
            <a:ext cx="936071" cy="488618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demo.html changed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6F902A2-06D2-49C2-B7D5-7617CA6A113B}"/>
              </a:ext>
            </a:extLst>
          </p:cNvPr>
          <p:cNvSpPr/>
          <p:nvPr/>
        </p:nvSpPr>
        <p:spPr>
          <a:xfrm flipV="1">
            <a:off x="1053799" y="4076157"/>
            <a:ext cx="2433704" cy="1305159"/>
          </a:xfrm>
          <a:prstGeom prst="bentArrow">
            <a:avLst>
              <a:gd name="adj1" fmla="val 16273"/>
              <a:gd name="adj2" fmla="val 25000"/>
              <a:gd name="adj3" fmla="val 233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56ECC-2FDE-4EFE-B0BB-69CBB5BD6699}"/>
              </a:ext>
            </a:extLst>
          </p:cNvPr>
          <p:cNvSpPr/>
          <p:nvPr/>
        </p:nvSpPr>
        <p:spPr>
          <a:xfrm>
            <a:off x="3590392" y="585764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6E732-74D4-4B4B-B606-0DEF00E1127A}"/>
              </a:ext>
            </a:extLst>
          </p:cNvPr>
          <p:cNvSpPr/>
          <p:nvPr/>
        </p:nvSpPr>
        <p:spPr>
          <a:xfrm>
            <a:off x="4443756" y="5275299"/>
            <a:ext cx="372694" cy="53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AB49CCD-18AE-4FEB-A3F3-C47A46D4D890}"/>
              </a:ext>
            </a:extLst>
          </p:cNvPr>
          <p:cNvSpPr/>
          <p:nvPr/>
        </p:nvSpPr>
        <p:spPr>
          <a:xfrm>
            <a:off x="3590392" y="5322052"/>
            <a:ext cx="705663" cy="338025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zip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FE211-3975-4A64-86B8-F6423DF50C9D}"/>
              </a:ext>
            </a:extLst>
          </p:cNvPr>
          <p:cNvSpPr txBox="1"/>
          <p:nvPr/>
        </p:nvSpPr>
        <p:spPr>
          <a:xfrm>
            <a:off x="5944322" y="4567734"/>
            <a:ext cx="558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documents in the manifest with documents on the source port, by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/>
              <a:t> property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try to load from URI in manifest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A59F9-BB6C-4B7E-AF3F-6E5A390A4531}"/>
              </a:ext>
            </a:extLst>
          </p:cNvPr>
          <p:cNvSpPr txBox="1"/>
          <p:nvPr/>
        </p:nvSpPr>
        <p:spPr>
          <a:xfrm>
            <a:off x="6332863" y="789952"/>
            <a:ext cx="572607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65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6" grpId="0" animBg="1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5238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3590392" y="22498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4469401" y="2714280"/>
            <a:ext cx="372694" cy="47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 rot="19061410">
            <a:off x="4461199" y="1164343"/>
            <a:ext cx="247019" cy="997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3590392" y="330758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2F82E-26BC-4C7E-A0D2-B5AFC21D3F6A}"/>
              </a:ext>
            </a:extLst>
          </p:cNvPr>
          <p:cNvSpPr/>
          <p:nvPr/>
        </p:nvSpPr>
        <p:spPr>
          <a:xfrm>
            <a:off x="160345" y="23893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097BD-1BD1-4D79-84D6-0696C361D50A}"/>
              </a:ext>
            </a:extLst>
          </p:cNvPr>
          <p:cNvSpPr/>
          <p:nvPr/>
        </p:nvSpPr>
        <p:spPr>
          <a:xfrm>
            <a:off x="160345" y="3425819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3C55BA-21D3-448A-9789-EE9E044B6F89}"/>
              </a:ext>
            </a:extLst>
          </p:cNvPr>
          <p:cNvSpPr/>
          <p:nvPr/>
        </p:nvSpPr>
        <p:spPr>
          <a:xfrm rot="3681682">
            <a:off x="1927328" y="998010"/>
            <a:ext cx="268686" cy="161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FF1FB3-A136-445A-B3BB-3505C1AF9B50}"/>
              </a:ext>
            </a:extLst>
          </p:cNvPr>
          <p:cNvSpPr/>
          <p:nvPr/>
        </p:nvSpPr>
        <p:spPr>
          <a:xfrm>
            <a:off x="1053799" y="2821928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70C31-FD21-465F-AE83-4672584D7603}"/>
              </a:ext>
            </a:extLst>
          </p:cNvPr>
          <p:cNvSpPr/>
          <p:nvPr/>
        </p:nvSpPr>
        <p:spPr>
          <a:xfrm>
            <a:off x="3590392" y="427718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C085A1-719D-48CE-84CF-81E3E6A1C214}"/>
              </a:ext>
            </a:extLst>
          </p:cNvPr>
          <p:cNvSpPr/>
          <p:nvPr/>
        </p:nvSpPr>
        <p:spPr>
          <a:xfrm>
            <a:off x="4467198" y="3708905"/>
            <a:ext cx="372694" cy="47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6F902A2-06D2-49C2-B7D5-7617CA6A113B}"/>
              </a:ext>
            </a:extLst>
          </p:cNvPr>
          <p:cNvSpPr/>
          <p:nvPr/>
        </p:nvSpPr>
        <p:spPr>
          <a:xfrm flipV="1">
            <a:off x="1053799" y="4076156"/>
            <a:ext cx="2433704" cy="527983"/>
          </a:xfrm>
          <a:prstGeom prst="bentArrow">
            <a:avLst>
              <a:gd name="adj1" fmla="val 16273"/>
              <a:gd name="adj2" fmla="val 25000"/>
              <a:gd name="adj3" fmla="val 233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56ECC-2FDE-4EFE-B0BB-69CBB5BD6699}"/>
              </a:ext>
            </a:extLst>
          </p:cNvPr>
          <p:cNvSpPr/>
          <p:nvPr/>
        </p:nvSpPr>
        <p:spPr>
          <a:xfrm>
            <a:off x="3590392" y="530888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6E732-74D4-4B4B-B606-0DEF00E1127A}"/>
              </a:ext>
            </a:extLst>
          </p:cNvPr>
          <p:cNvSpPr/>
          <p:nvPr/>
        </p:nvSpPr>
        <p:spPr>
          <a:xfrm>
            <a:off x="4467198" y="4728736"/>
            <a:ext cx="372694" cy="53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27A854-54C4-478C-A837-BFF255228C2D}"/>
              </a:ext>
            </a:extLst>
          </p:cNvPr>
          <p:cNvSpPr/>
          <p:nvPr/>
        </p:nvSpPr>
        <p:spPr>
          <a:xfrm>
            <a:off x="3578800" y="622785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GB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4AB60FF-9458-4657-B287-8C5F5D9205CE}"/>
              </a:ext>
            </a:extLst>
          </p:cNvPr>
          <p:cNvSpPr/>
          <p:nvPr/>
        </p:nvSpPr>
        <p:spPr>
          <a:xfrm>
            <a:off x="4467198" y="5721042"/>
            <a:ext cx="372694" cy="432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F637D-6232-404C-8354-BFC43476E18D}"/>
              </a:ext>
            </a:extLst>
          </p:cNvPr>
          <p:cNvSpPr txBox="1"/>
          <p:nvPr/>
        </p:nvSpPr>
        <p:spPr>
          <a:xfrm>
            <a:off x="5170123" y="503204"/>
            <a:ext cx="1001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 &amp; presentation: </a:t>
            </a:r>
          </a:p>
          <a:p>
            <a:r>
              <a:rPr lang="en-GB" sz="2000" dirty="0">
                <a:hlinkClick r:id="rId3"/>
              </a:rPr>
              <a:t>https://github.com/xatapult/working-with-zip-demo-prague-2020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269DD-DBD9-43F5-AA39-76DED4989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162" y="6362402"/>
            <a:ext cx="1317330" cy="4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86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980</Words>
  <Application>Microsoft Office PowerPoint</Application>
  <PresentationFormat>Widescreen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Courier New</vt:lpstr>
      <vt:lpstr>Kantoorthema</vt:lpstr>
      <vt:lpstr>XProc 3.0 Unconference XML Prague 2020</vt:lpstr>
      <vt:lpstr>What’s the input?</vt:lpstr>
      <vt:lpstr>What’s the desired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111</cp:revision>
  <dcterms:created xsi:type="dcterms:W3CDTF">2018-12-04T10:13:22Z</dcterms:created>
  <dcterms:modified xsi:type="dcterms:W3CDTF">2020-02-06T09:45:21Z</dcterms:modified>
</cp:coreProperties>
</file>