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>
        <p:scale>
          <a:sx n="100" d="100"/>
          <a:sy n="100" d="100"/>
        </p:scale>
        <p:origin x="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2C9-0F9F-4C8B-A51E-8FE9C7F56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1AE84-5E66-4B39-B100-E7B977705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C677-E3CD-4AB4-9C2A-25FF3906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E17E-BA79-44A3-BE40-D3ACDEDF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8215-ADE1-4A18-86B5-204BDCB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E6FB-B317-44E7-853E-3B698D38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AF6A8-EC9F-4118-9565-49849FB54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7544-9A8A-4601-97A1-AEDCFAB2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4796-F8C7-4AA6-A2D0-3C71C675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9FE0-18AF-43AC-AE44-B3CCEA68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6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64C73-FAFF-46D4-BF41-E246A498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61C52-CFFB-4FEC-9013-8873BA7B2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1333-6E09-4B1C-9B11-BEDC29ED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5954-714E-4880-9C1F-0D4A4922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3CCC-5E90-4D74-85EA-C47ADF7A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69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646-B4B3-47AB-8ED4-452823FF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269A-0802-4839-9329-35E1E3F4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7B07-12CF-4D10-84D9-4AC1CB07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E2C17-A785-48B3-9946-B98A2284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4144-59A6-4FE6-95DC-3EF42696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8A08-6455-4DD7-AB9B-A305CA07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6904-D5EE-43DE-887A-2BBD995AB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4D19-8CE2-4F1F-A6AA-27AF2507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5CE61-E552-4019-9027-0825B183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1A6A-CA11-4B0B-BE9C-82FA0595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926A-A0D0-46B7-BCC8-9DC49C3F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32A7-D7ED-41D9-A900-8EB081111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CFA8D-1007-4259-9FE7-E3C2DD68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35CEF-E6C9-463E-AAA2-83BBD560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091AB-28E0-4815-A638-3790B954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68F4-57BD-47A0-B2DC-320A7896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2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2F85-6B0B-45E3-8A1D-65D42AFE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3405F-143B-4CC4-BD6E-C49D28EC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EDDB8-1EBD-400F-9CB5-E8FA14E4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3C5E7-E972-48F4-B039-3549A06B5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19E9E-60AC-4980-81C0-50D56E59E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33BFA-F3E8-427E-9973-78D907E0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8AAA3-419C-4723-98CA-F2C754CC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B5FB4-7B15-4029-B90B-DAB06C76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6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EA9D-C520-4312-B44C-FD63E0EF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0AB5F-5E47-40F7-A767-C52500E9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89109-F298-47CF-AB4A-549EA8D6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B343A-1AE6-4C12-B222-B716DF6B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313E5-65CB-46D9-A852-2DECDA53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795D4-8700-4BB1-B459-ECEFD760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99904-3A80-4114-9D9F-6C826937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7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99CE-F5EA-4470-8086-17ED2CD7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3452-6D27-4437-AAEC-A7C44F93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DC9A0-8D00-4E32-9780-835173EC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597A-D1F8-42B4-A068-4A925A45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0C4F-4FED-4E8D-9DE3-41F9F5CC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DA061-0B5D-4984-9DFD-BAB8B3A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0DA9-D3A9-4325-A651-735A82DD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FFB7B-4211-40E8-A424-23C43C4B3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752C-B0E2-4714-A0D0-9D16621B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6E7D2-80A9-4A02-B961-E4E695AD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0CEF2-167E-4519-908D-76C969F7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8C23-D9C8-4E77-A105-0B0CE203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3BAFE-9156-4C5D-920B-644835D3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BC71-CFAC-49F2-92A4-03A3B94F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B2EB-4CDB-4D7B-82E2-86ADC36CE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ED2E-AA02-4EBA-9235-DF3A64D5CA0E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40ED-2C27-4AC7-99CD-ABDA9D2CE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DB9F1-140C-46A9-896C-9891E9397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38D-7F9F-4BD8-ABD2-FBB7E9EA2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0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99B7-C3C5-4D4E-ABA7-D12B9004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733-02D7-4AB9-B9B1-39C673FA3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00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face&#10;&#10;Description automatically generated">
            <a:extLst>
              <a:ext uri="{FF2B5EF4-FFF2-40B4-BE49-F238E27FC236}">
                <a16:creationId xmlns:a16="http://schemas.microsoft.com/office/drawing/2014/main" id="{46B64C83-00F6-43D8-A834-DADC78ADF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3" b="18455"/>
          <a:stretch/>
        </p:blipFill>
        <p:spPr>
          <a:xfrm>
            <a:off x="897474" y="972029"/>
            <a:ext cx="776745" cy="696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67B1EA-4407-4032-9954-FA4D911EE1F7}"/>
              </a:ext>
            </a:extLst>
          </p:cNvPr>
          <p:cNvSpPr txBox="1"/>
          <p:nvPr/>
        </p:nvSpPr>
        <p:spPr>
          <a:xfrm>
            <a:off x="1495167" y="937115"/>
            <a:ext cx="3867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noProof="1">
                <a:solidFill>
                  <a:srgbClr val="7C0D2D"/>
                </a:solidFill>
                <a:latin typeface="Rotis Semi Serif Std" panose="02020603060505020204" pitchFamily="18" charset="0"/>
              </a:rPr>
              <a:t>tpxlib</a:t>
            </a:r>
          </a:p>
        </p:txBody>
      </p:sp>
    </p:spTree>
    <p:extLst>
      <p:ext uri="{BB962C8B-B14F-4D97-AF65-F5344CB8AC3E}">
        <p14:creationId xmlns:p14="http://schemas.microsoft.com/office/powerpoint/2010/main" val="73497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Rotis Semi Serif Std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Siegel</dc:creator>
  <cp:lastModifiedBy>Erik Siegel</cp:lastModifiedBy>
  <cp:revision>2</cp:revision>
  <dcterms:created xsi:type="dcterms:W3CDTF">2020-02-16T08:51:44Z</dcterms:created>
  <dcterms:modified xsi:type="dcterms:W3CDTF">2020-02-16T09:01:57Z</dcterms:modified>
</cp:coreProperties>
</file>